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F622-4BEA-4BDA-BB90-E7F46D7494F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1625-4471-439F-907B-3F73F9592F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62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F622-4BEA-4BDA-BB90-E7F46D7494F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1625-4471-439F-907B-3F73F9592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5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F622-4BEA-4BDA-BB90-E7F46D7494F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1625-4471-439F-907B-3F73F9592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5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F622-4BEA-4BDA-BB90-E7F46D7494F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1625-4471-439F-907B-3F73F9592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2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F622-4BEA-4BDA-BB90-E7F46D7494F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1625-4471-439F-907B-3F73F9592F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26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F622-4BEA-4BDA-BB90-E7F46D7494F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1625-4471-439F-907B-3F73F9592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9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F622-4BEA-4BDA-BB90-E7F46D7494F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1625-4471-439F-907B-3F73F9592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9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F622-4BEA-4BDA-BB90-E7F46D7494F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1625-4471-439F-907B-3F73F9592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5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F622-4BEA-4BDA-BB90-E7F46D7494F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1625-4471-439F-907B-3F73F9592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6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31F622-4BEA-4BDA-BB90-E7F46D7494F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201625-4471-439F-907B-3F73F9592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0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F622-4BEA-4BDA-BB90-E7F46D7494F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1625-4471-439F-907B-3F73F9592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2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31F622-4BEA-4BDA-BB90-E7F46D7494F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201625-4471-439F-907B-3F73F9592FD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7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t5HF5qZO9g" TargetMode="External"/><Relationship Id="rId2" Type="http://schemas.openxmlformats.org/officeDocument/2006/relationships/hyperlink" Target="https://www.youtube.com/watch?v=f9SEs7UhFB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77122"/>
              </p:ext>
            </p:extLst>
          </p:nvPr>
        </p:nvGraphicFramePr>
        <p:xfrm>
          <a:off x="480291" y="257609"/>
          <a:ext cx="11268364" cy="5718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8364">
                  <a:extLst>
                    <a:ext uri="{9D8B030D-6E8A-4147-A177-3AD203B41FA5}">
                      <a16:colId xmlns:a16="http://schemas.microsoft.com/office/drawing/2014/main" val="2687269359"/>
                    </a:ext>
                  </a:extLst>
                </a:gridCol>
              </a:tblGrid>
              <a:tr h="3264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Lock</a:t>
                      </a:r>
                      <a:r>
                        <a:rPr lang="en-US" sz="1400" baseline="0" dirty="0" smtClean="0"/>
                        <a:t> Down – </a:t>
                      </a:r>
                      <a:r>
                        <a:rPr lang="en-US" sz="1400" baseline="0" dirty="0" smtClean="0"/>
                        <a:t>Virtual DJ                </a:t>
                      </a:r>
                      <a:r>
                        <a:rPr lang="en-US" sz="1400" baseline="0" dirty="0" smtClean="0"/>
                        <a:t>Project Task List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57713"/>
                  </a:ext>
                </a:extLst>
              </a:tr>
              <a:tr h="32973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 UI</a:t>
                      </a:r>
                      <a:r>
                        <a:rPr lang="en-US" sz="1400" baseline="0" dirty="0" smtClean="0"/>
                        <a:t> Features 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400" baseline="0" dirty="0" smtClean="0"/>
                        <a:t>Home Page – User will enter the application from this page and Have to enter his/her </a:t>
                      </a:r>
                      <a:r>
                        <a:rPr lang="en-US" sz="1400" baseline="0" dirty="0" smtClean="0"/>
                        <a:t>name </a:t>
                      </a:r>
                      <a:r>
                        <a:rPr lang="en-US" sz="1400" baseline="0" dirty="0" smtClean="0"/>
                        <a:t>and click the Login Button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400" baseline="0" dirty="0" smtClean="0"/>
                        <a:t>Dashboard – Post login user will see the dashboard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Dashboard _ features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400" baseline="0" dirty="0" smtClean="0"/>
                        <a:t>Header Banner – will display login name and have Logout Button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400" baseline="0" dirty="0" smtClean="0"/>
                        <a:t>Page Left Section - 4 Song Catalog–  </a:t>
                      </a:r>
                      <a:r>
                        <a:rPr lang="en-US" sz="1400" baseline="0" dirty="0" err="1" smtClean="0"/>
                        <a:t>i</a:t>
                      </a:r>
                      <a:r>
                        <a:rPr lang="en-US" sz="1400" baseline="0" dirty="0" smtClean="0"/>
                        <a:t>) each catalog will have 5 songs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baseline="0" dirty="0" smtClean="0"/>
                        <a:t>                                    ii)  Next to  each displayed song, there will be Request Button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baseline="0" dirty="0" smtClean="0"/>
                        <a:t>                                    iii)  Just one request from each user </a:t>
                      </a:r>
                      <a:r>
                        <a:rPr lang="en-US" sz="1400" baseline="0" dirty="0" smtClean="0"/>
                        <a:t>–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baseline="0" dirty="0" smtClean="0"/>
                        <a:t>                                     iv)  </a:t>
                      </a:r>
                      <a:r>
                        <a:rPr lang="en-US" sz="1400" baseline="0" dirty="0" smtClean="0"/>
                        <a:t>after clicking the request button, Song Request button </a:t>
                      </a:r>
                      <a:r>
                        <a:rPr lang="en-US" sz="1400" baseline="0" dirty="0" smtClean="0"/>
                        <a:t>will </a:t>
                      </a:r>
                      <a:r>
                        <a:rPr lang="en-US" sz="1400" baseline="0" dirty="0" smtClean="0"/>
                        <a:t>be hidden and label with </a:t>
                      </a:r>
                      <a:r>
                        <a:rPr lang="en-US" sz="1400" baseline="0" dirty="0" err="1" smtClean="0"/>
                        <a:t>msg</a:t>
                      </a:r>
                      <a:r>
                        <a:rPr lang="en-US" sz="1400" baseline="0" dirty="0" smtClean="0"/>
                        <a:t> – request submitted will be displayed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400" dirty="0" smtClean="0"/>
                        <a:t>Section</a:t>
                      </a:r>
                      <a:r>
                        <a:rPr lang="en-US" sz="1400" baseline="0" dirty="0" smtClean="0"/>
                        <a:t> with Music Player – the music player will have mute button only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400" baseline="0" dirty="0" smtClean="0"/>
                        <a:t>Page Right section –  </a:t>
                      </a:r>
                      <a:r>
                        <a:rPr lang="en-US" sz="1400" baseline="0" dirty="0" err="1" smtClean="0"/>
                        <a:t>i</a:t>
                      </a:r>
                      <a:r>
                        <a:rPr lang="en-US" sz="1400" baseline="0" dirty="0" smtClean="0"/>
                        <a:t>) Songs Request List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baseline="0" dirty="0" smtClean="0"/>
                        <a:t>                                           ii) with highest requested song on top and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baseline="0" dirty="0" smtClean="0"/>
                        <a:t>                                           iii) song request count 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55907"/>
                  </a:ext>
                </a:extLst>
              </a:tr>
              <a:tr h="209454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Admin UI</a:t>
                      </a:r>
                      <a:r>
                        <a:rPr lang="en-US" sz="1400" baseline="0" dirty="0" smtClean="0"/>
                        <a:t> Features 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400" baseline="0" dirty="0" smtClean="0"/>
                        <a:t>Home Page – User will enter the application from this page and Have to enter his/her complete name and click the Login Button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400" baseline="0" dirty="0" smtClean="0"/>
                        <a:t>Music Player -  </a:t>
                      </a:r>
                      <a:r>
                        <a:rPr lang="en-US" sz="1400" baseline="0" dirty="0" err="1" smtClean="0"/>
                        <a:t>i</a:t>
                      </a:r>
                      <a:r>
                        <a:rPr lang="en-US" sz="1400" baseline="0" dirty="0" smtClean="0"/>
                        <a:t>) Play/Pause Button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aseline="0" dirty="0" smtClean="0"/>
                        <a:t>                                 ii) Grid with Song List as in Client UI but with song Play button and Request Counter –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aseline="0" dirty="0" smtClean="0"/>
                        <a:t>                                      with highest requested song on top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aseline="0" dirty="0" smtClean="0"/>
                        <a:t>                                iii) After clicking the play button on highest requested song the Request Counter of that song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aseline="0" dirty="0" smtClean="0"/>
                        <a:t>                                      will become zero so that next requested song will be on top on the grid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2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83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748145"/>
            <a:ext cx="9707418" cy="646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Virtual DJ session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06618" y="184727"/>
            <a:ext cx="4812146" cy="3325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Home Page Client UI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23855" y="2346036"/>
            <a:ext cx="4027054" cy="572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87091" y="1671781"/>
            <a:ext cx="3251200" cy="397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 Your Name – To Access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62764" y="3269673"/>
            <a:ext cx="2216727" cy="5541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Click Here - Enter V DJ Session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26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748145"/>
            <a:ext cx="9707418" cy="646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Virtual DJ session                    Hello, </a:t>
            </a:r>
            <a:r>
              <a:rPr lang="en-US" dirty="0" err="1" smtClean="0">
                <a:solidFill>
                  <a:schemeClr val="tx1"/>
                </a:solidFill>
              </a:rPr>
              <a:t>LoginName</a:t>
            </a:r>
            <a:r>
              <a:rPr lang="en-US" dirty="0" smtClean="0">
                <a:solidFill>
                  <a:schemeClr val="tx1"/>
                </a:solidFill>
              </a:rPr>
              <a:t>  Logout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06618" y="184727"/>
            <a:ext cx="4812146" cy="3325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Dashboard Page Client UI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60945" y="1874982"/>
            <a:ext cx="1597891" cy="6927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Song Category Name 1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34873" y="2618509"/>
            <a:ext cx="1597891" cy="6927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Song Category </a:t>
            </a:r>
            <a:r>
              <a:rPr lang="en-US" dirty="0" smtClean="0">
                <a:solidFill>
                  <a:schemeClr val="tx1"/>
                </a:solidFill>
              </a:rPr>
              <a:t>Name 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60944" y="2710872"/>
            <a:ext cx="1597891" cy="6927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Song Category </a:t>
            </a:r>
            <a:r>
              <a:rPr lang="en-US" dirty="0" smtClean="0">
                <a:solidFill>
                  <a:schemeClr val="tx1"/>
                </a:solidFill>
              </a:rPr>
              <a:t>Name 3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234873" y="1833418"/>
            <a:ext cx="1597891" cy="6927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Song Category </a:t>
            </a:r>
            <a:r>
              <a:rPr lang="en-US" dirty="0" smtClean="0">
                <a:solidFill>
                  <a:schemeClr val="tx1"/>
                </a:solidFill>
              </a:rPr>
              <a:t>Name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232073" y="1754909"/>
            <a:ext cx="3288145" cy="2364509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Request Counter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All requested songs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Most requested Song Top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Request Count :  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58835" y="4608945"/>
            <a:ext cx="4710547" cy="628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Music Player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18764" y="4608945"/>
            <a:ext cx="1440872" cy="628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Mute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86605"/>
              </p:ext>
            </p:extLst>
          </p:nvPr>
        </p:nvGraphicFramePr>
        <p:xfrm>
          <a:off x="1043702" y="3485341"/>
          <a:ext cx="1990442" cy="2355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221">
                  <a:extLst>
                    <a:ext uri="{9D8B030D-6E8A-4147-A177-3AD203B41FA5}">
                      <a16:colId xmlns:a16="http://schemas.microsoft.com/office/drawing/2014/main" val="1619922139"/>
                    </a:ext>
                  </a:extLst>
                </a:gridCol>
                <a:gridCol w="995221">
                  <a:extLst>
                    <a:ext uri="{9D8B030D-6E8A-4147-A177-3AD203B41FA5}">
                      <a16:colId xmlns:a16="http://schemas.microsoft.com/office/drawing/2014/main" val="2629109935"/>
                    </a:ext>
                  </a:extLst>
                </a:gridCol>
              </a:tblGrid>
              <a:tr h="30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020653"/>
                  </a:ext>
                </a:extLst>
              </a:tr>
              <a:tr h="526336">
                <a:tc>
                  <a:txBody>
                    <a:bodyPr/>
                    <a:lstStyle/>
                    <a:p>
                      <a:r>
                        <a:rPr lang="en-US" dirty="0" smtClean="0"/>
                        <a:t>Song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88405"/>
                  </a:ext>
                </a:extLst>
              </a:tr>
              <a:tr h="300764">
                <a:tc>
                  <a:txBody>
                    <a:bodyPr/>
                    <a:lstStyle/>
                    <a:p>
                      <a:r>
                        <a:rPr lang="en-US" dirty="0" smtClean="0"/>
                        <a:t>Song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623680"/>
                  </a:ext>
                </a:extLst>
              </a:tr>
              <a:tr h="300764">
                <a:tc>
                  <a:txBody>
                    <a:bodyPr/>
                    <a:lstStyle/>
                    <a:p>
                      <a:r>
                        <a:rPr lang="en-US" dirty="0" smtClean="0"/>
                        <a:t>Song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265297"/>
                  </a:ext>
                </a:extLst>
              </a:tr>
              <a:tr h="300764">
                <a:tc>
                  <a:txBody>
                    <a:bodyPr/>
                    <a:lstStyle/>
                    <a:p>
                      <a:r>
                        <a:rPr lang="en-US" dirty="0" smtClean="0"/>
                        <a:t>Song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206680"/>
                  </a:ext>
                </a:extLst>
              </a:tr>
              <a:tr h="300764">
                <a:tc>
                  <a:txBody>
                    <a:bodyPr/>
                    <a:lstStyle/>
                    <a:p>
                      <a:r>
                        <a:rPr lang="en-US" dirty="0" smtClean="0"/>
                        <a:t>Song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434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51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748145"/>
            <a:ext cx="9707418" cy="646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Virtual DJ session                    Hello, </a:t>
            </a:r>
            <a:r>
              <a:rPr lang="en-US" dirty="0" err="1" smtClean="0">
                <a:solidFill>
                  <a:schemeClr val="tx1"/>
                </a:solidFill>
              </a:rPr>
              <a:t>LoginName</a:t>
            </a:r>
            <a:r>
              <a:rPr lang="en-US" dirty="0" smtClean="0">
                <a:solidFill>
                  <a:schemeClr val="tx1"/>
                </a:solidFill>
              </a:rPr>
              <a:t>  Logout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06618" y="184727"/>
            <a:ext cx="4812146" cy="3325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Dashboard Page Admin UI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232073" y="1754909"/>
            <a:ext cx="3288145" cy="2364509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Request Counter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Most requested Song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Song Play Button  Request Count :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74980" y="1745672"/>
            <a:ext cx="4710547" cy="628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Music Player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13928" y="2667034"/>
            <a:ext cx="1440872" cy="617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Mute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65514"/>
              </p:ext>
            </p:extLst>
          </p:nvPr>
        </p:nvGraphicFramePr>
        <p:xfrm>
          <a:off x="1062174" y="2515523"/>
          <a:ext cx="1990442" cy="2355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221">
                  <a:extLst>
                    <a:ext uri="{9D8B030D-6E8A-4147-A177-3AD203B41FA5}">
                      <a16:colId xmlns:a16="http://schemas.microsoft.com/office/drawing/2014/main" val="1619922139"/>
                    </a:ext>
                  </a:extLst>
                </a:gridCol>
                <a:gridCol w="995221">
                  <a:extLst>
                    <a:ext uri="{9D8B030D-6E8A-4147-A177-3AD203B41FA5}">
                      <a16:colId xmlns:a16="http://schemas.microsoft.com/office/drawing/2014/main" val="2629109935"/>
                    </a:ext>
                  </a:extLst>
                </a:gridCol>
              </a:tblGrid>
              <a:tr h="30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020653"/>
                  </a:ext>
                </a:extLst>
              </a:tr>
              <a:tr h="526336">
                <a:tc>
                  <a:txBody>
                    <a:bodyPr/>
                    <a:lstStyle/>
                    <a:p>
                      <a:r>
                        <a:rPr lang="en-US" dirty="0" smtClean="0"/>
                        <a:t>Song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88405"/>
                  </a:ext>
                </a:extLst>
              </a:tr>
              <a:tr h="300764">
                <a:tc>
                  <a:txBody>
                    <a:bodyPr/>
                    <a:lstStyle/>
                    <a:p>
                      <a:r>
                        <a:rPr lang="en-US" dirty="0" smtClean="0"/>
                        <a:t>Song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623680"/>
                  </a:ext>
                </a:extLst>
              </a:tr>
              <a:tr h="300764">
                <a:tc>
                  <a:txBody>
                    <a:bodyPr/>
                    <a:lstStyle/>
                    <a:p>
                      <a:r>
                        <a:rPr lang="en-US" dirty="0" smtClean="0"/>
                        <a:t>Song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265297"/>
                  </a:ext>
                </a:extLst>
              </a:tr>
              <a:tr h="300764">
                <a:tc>
                  <a:txBody>
                    <a:bodyPr/>
                    <a:lstStyle/>
                    <a:p>
                      <a:r>
                        <a:rPr lang="en-US" dirty="0" smtClean="0"/>
                        <a:t>Song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206680"/>
                  </a:ext>
                </a:extLst>
              </a:tr>
              <a:tr h="300764">
                <a:tc>
                  <a:txBody>
                    <a:bodyPr/>
                    <a:lstStyle/>
                    <a:p>
                      <a:r>
                        <a:rPr lang="en-US" dirty="0" smtClean="0"/>
                        <a:t>Song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43435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602182" y="5070764"/>
            <a:ext cx="7324436" cy="886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After most requested song is played then for that song request counter becomes zero.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67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6618" y="184727"/>
            <a:ext cx="4812146" cy="3325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Dashboard Page Admin UI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2726" y="1221570"/>
            <a:ext cx="4863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2"/>
              </a:rPr>
              <a:t>https://www.youtube.com/watch?v=f9SEs7UhFBs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96041" y="2219097"/>
            <a:ext cx="4930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https://www.youtube.com/watch?v=kt5HF5qZO9g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73201" y="1743363"/>
            <a:ext cx="3158836" cy="323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Voting below 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73201" y="667388"/>
            <a:ext cx="3158836" cy="323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Music Player below link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400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314</TotalTime>
  <Words>405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Nayyar, Yogesh</dc:creator>
  <cp:lastModifiedBy>Nayyar, Yogesh</cp:lastModifiedBy>
  <cp:revision>9</cp:revision>
  <dcterms:created xsi:type="dcterms:W3CDTF">2020-07-24T06:00:29Z</dcterms:created>
  <dcterms:modified xsi:type="dcterms:W3CDTF">2020-07-24T11:14:46Z</dcterms:modified>
</cp:coreProperties>
</file>