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3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4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5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6.xml" ContentType="application/vnd.openxmlformats-officedocument.presentationml.notesSl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notesSlides/notesSlide7.xml" ContentType="application/vnd.openxmlformats-officedocument.presentationml.notesSlide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notesSlides/notesSlide8.xml" ContentType="application/vnd.openxmlformats-officedocument.presentationml.notesSlide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notesSlides/notesSlide9.xml" ContentType="application/vnd.openxmlformats-officedocument.presentationml.notesSlide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notesSlides/notesSlide10.xml" ContentType="application/vnd.openxmlformats-officedocument.presentationml.notesSlide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notesSlides/notesSlide11.xml" ContentType="application/vnd.openxmlformats-officedocument.presentationml.notesSlide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notesSlides/notesSlide12.xml" ContentType="application/vnd.openxmlformats-officedocument.presentationml.notesSlide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notesSlides/notesSlide13.xml" ContentType="application/vnd.openxmlformats-officedocument.presentationml.notesSlide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notesSlides/notesSlide14.xml" ContentType="application/vnd.openxmlformats-officedocument.presentationml.notesSlide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notesSlides/notesSlide15.xml" ContentType="application/vnd.openxmlformats-officedocument.presentationml.notesSlide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notesSlides/notesSlide16.xml" ContentType="application/vnd.openxmlformats-officedocument.presentationml.notesSlide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notesSlides/notesSlide17.xml" ContentType="application/vnd.openxmlformats-officedocument.presentationml.notesSlide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notesSlides/notesSlide18.xml" ContentType="application/vnd.openxmlformats-officedocument.presentationml.notesSlide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notesSlides/notesSlide19.xml" ContentType="application/vnd.openxmlformats-officedocument.presentationml.notesSlide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notesSlides/notesSlide20.xml" ContentType="application/vnd.openxmlformats-officedocument.presentationml.notesSlide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notesSlides/notesSlide21.xml" ContentType="application/vnd.openxmlformats-officedocument.presentationml.notesSlide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notesSlides/notesSlide22.xml" ContentType="application/vnd.openxmlformats-officedocument.presentationml.notesSlide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notesSlides/notesSlide23.xml" ContentType="application/vnd.openxmlformats-officedocument.presentationml.notesSlide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notesSlides/notesSlide24.xml" ContentType="application/vnd.openxmlformats-officedocument.presentationml.notesSlide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notesSlides/notesSlide25.xml" ContentType="application/vnd.openxmlformats-officedocument.presentationml.notesSlide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notesSlides/notesSlide26.xml" ContentType="application/vnd.openxmlformats-officedocument.presentationml.notesSlide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notesSlides/notesSlide27.xml" ContentType="application/vnd.openxmlformats-officedocument.presentationml.notesSlide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notesSlides/notesSlide28.xml" ContentType="application/vnd.openxmlformats-officedocument.presentationml.notesSlide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notesSlides/notesSlide29.xml" ContentType="application/vnd.openxmlformats-officedocument.presentationml.notesSlide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notesSlides/notesSlide30.xml" ContentType="application/vnd.openxmlformats-officedocument.presentationml.notesSlide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notesSlides/notesSlide31.xml" ContentType="application/vnd.openxmlformats-officedocument.presentationml.notesSlide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notesSlides/notesSlide32.xml" ContentType="application/vnd.openxmlformats-officedocument.presentationml.notesSlide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notesSlides/notesSlide33.xml" ContentType="application/vnd.openxmlformats-officedocument.presentationml.notesSlide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notesSlides/notesSlide34.xml" ContentType="application/vnd.openxmlformats-officedocument.presentationml.notesSlide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notesSlides/notesSlide35.xml" ContentType="application/vnd.openxmlformats-officedocument.presentationml.notesSlide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notesSlides/notesSlide36.xml" ContentType="application/vnd.openxmlformats-officedocument.presentationml.notesSlide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notesSlides/notesSlide37.xml" ContentType="application/vnd.openxmlformats-officedocument.presentationml.notesSlide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notesSlides/notesSlide38.xml" ContentType="application/vnd.openxmlformats-officedocument.presentationml.notesSlide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notesSlides/notesSlide39.xml" ContentType="application/vnd.openxmlformats-officedocument.presentationml.notesSlide+xml"/>
  <Override PartName="/ppt/tags/tag118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notesSlides/notesSlide40.xml" ContentType="application/vnd.openxmlformats-officedocument.presentationml.notesSlide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tags/tag1227.xml" ContentType="application/vnd.openxmlformats-officedocument.presentationml.tags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notesSlides/notesSlide41.xml" ContentType="application/vnd.openxmlformats-officedocument.presentationml.notesSlide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tags/tag1246.xml" ContentType="application/vnd.openxmlformats-officedocument.presentationml.tags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ppt/tags/tag1250.xml" ContentType="application/vnd.openxmlformats-officedocument.presentationml.tags+xml"/>
  <Override PartName="/ppt/tags/tag1251.xml" ContentType="application/vnd.openxmlformats-officedocument.presentationml.tags+xml"/>
  <Override PartName="/ppt/tags/tag1252.xml" ContentType="application/vnd.openxmlformats-officedocument.presentationml.tags+xml"/>
  <Override PartName="/ppt/tags/tag1253.xml" ContentType="application/vnd.openxmlformats-officedocument.presentationml.tags+xml"/>
  <Override PartName="/ppt/tags/tag1254.xml" ContentType="application/vnd.openxmlformats-officedocument.presentationml.tags+xml"/>
  <Override PartName="/ppt/tags/tag1255.xml" ContentType="application/vnd.openxmlformats-officedocument.presentationml.tags+xml"/>
  <Override PartName="/ppt/tags/tag1256.xml" ContentType="application/vnd.openxmlformats-officedocument.presentationml.tags+xml"/>
  <Override PartName="/ppt/tags/tag1257.xml" ContentType="application/vnd.openxmlformats-officedocument.presentationml.tags+xml"/>
  <Override PartName="/ppt/tags/tag1258.xml" ContentType="application/vnd.openxmlformats-officedocument.presentationml.tags+xml"/>
  <Override PartName="/ppt/tags/tag1259.xml" ContentType="application/vnd.openxmlformats-officedocument.presentationml.tags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247"/>
  </p:sldMasterIdLst>
  <p:notesMasterIdLst>
    <p:notesMasterId r:id="rId300"/>
  </p:notesMasterIdLst>
  <p:sldIdLst>
    <p:sldId id="256" r:id="rId248"/>
    <p:sldId id="259" r:id="rId249"/>
    <p:sldId id="282" r:id="rId250"/>
    <p:sldId id="260" r:id="rId251"/>
    <p:sldId id="261" r:id="rId252"/>
    <p:sldId id="278" r:id="rId253"/>
    <p:sldId id="284" r:id="rId254"/>
    <p:sldId id="262" r:id="rId255"/>
    <p:sldId id="280" r:id="rId256"/>
    <p:sldId id="279" r:id="rId257"/>
    <p:sldId id="263" r:id="rId258"/>
    <p:sldId id="304" r:id="rId259"/>
    <p:sldId id="265" r:id="rId260"/>
    <p:sldId id="277" r:id="rId261"/>
    <p:sldId id="305" r:id="rId262"/>
    <p:sldId id="266" r:id="rId263"/>
    <p:sldId id="281" r:id="rId264"/>
    <p:sldId id="276" r:id="rId265"/>
    <p:sldId id="267" r:id="rId266"/>
    <p:sldId id="273" r:id="rId267"/>
    <p:sldId id="272" r:id="rId268"/>
    <p:sldId id="269" r:id="rId269"/>
    <p:sldId id="270" r:id="rId270"/>
    <p:sldId id="271" r:id="rId271"/>
    <p:sldId id="306" r:id="rId272"/>
    <p:sldId id="307" r:id="rId273"/>
    <p:sldId id="308" r:id="rId274"/>
    <p:sldId id="309" r:id="rId275"/>
    <p:sldId id="310" r:id="rId276"/>
    <p:sldId id="311" r:id="rId277"/>
    <p:sldId id="312" r:id="rId278"/>
    <p:sldId id="313" r:id="rId279"/>
    <p:sldId id="314" r:id="rId280"/>
    <p:sldId id="315" r:id="rId281"/>
    <p:sldId id="316" r:id="rId282"/>
    <p:sldId id="317" r:id="rId283"/>
    <p:sldId id="318" r:id="rId284"/>
    <p:sldId id="319" r:id="rId285"/>
    <p:sldId id="320" r:id="rId286"/>
    <p:sldId id="321" r:id="rId287"/>
    <p:sldId id="322" r:id="rId288"/>
    <p:sldId id="323" r:id="rId289"/>
    <p:sldId id="324" r:id="rId290"/>
    <p:sldId id="325" r:id="rId291"/>
    <p:sldId id="326" r:id="rId292"/>
    <p:sldId id="285" r:id="rId293"/>
    <p:sldId id="327" r:id="rId294"/>
    <p:sldId id="331" r:id="rId295"/>
    <p:sldId id="332" r:id="rId296"/>
    <p:sldId id="328" r:id="rId297"/>
    <p:sldId id="329" r:id="rId298"/>
    <p:sldId id="330" r:id="rId299"/>
  </p:sldIdLst>
  <p:sldSz cx="12192000" cy="6858000"/>
  <p:notesSz cx="6858000" cy="9144000"/>
  <p:embeddedFontLst>
    <p:embeddedFont>
      <p:font typeface="맑은 고딕" panose="020B0503020000020004" pitchFamily="50" charset="-127"/>
      <p:regular r:id="rId301"/>
      <p:bold r:id="rId302"/>
    </p:embeddedFont>
    <p:embeddedFont>
      <p:font typeface="나눔바른고딕" panose="020B0600000101010101" charset="-127"/>
      <p:regular r:id="rId303"/>
      <p:bold r:id="rId304"/>
    </p:embeddedFont>
    <p:embeddedFont>
      <p:font typeface="나눔스퀘어라운드 Bold" panose="020B0600000101010101" charset="-127"/>
      <p:bold r:id="rId305"/>
    </p:embeddedFont>
    <p:embeddedFont>
      <p:font typeface="Segoe UI" panose="020B0502040204020203" pitchFamily="34" charset="0"/>
      <p:regular r:id="rId306"/>
      <p:bold r:id="rId307"/>
      <p:italic r:id="rId308"/>
      <p:boldItalic r:id="rId30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nae" initials="J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2F5597"/>
    <a:srgbClr val="002060"/>
    <a:srgbClr val="6F6F6F"/>
    <a:srgbClr val="ACCCEA"/>
    <a:srgbClr val="FFFFFF"/>
    <a:srgbClr val="D9D9D9"/>
    <a:srgbClr val="ED7D31"/>
    <a:srgbClr val="DEEBF7"/>
    <a:srgbClr val="7DE6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1" autoAdjust="0"/>
    <p:restoredTop sz="91379" autoAdjust="0"/>
  </p:normalViewPr>
  <p:slideViewPr>
    <p:cSldViewPr snapToGrid="0">
      <p:cViewPr>
        <p:scale>
          <a:sx n="66" d="100"/>
          <a:sy n="66" d="100"/>
        </p:scale>
        <p:origin x="-36" y="756"/>
      </p:cViewPr>
      <p:guideLst>
        <p:guide orient="horz" pos="2160"/>
        <p:guide pos="384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slide" Target="slides/slide52.xml"/><Relationship Id="rId303" Type="http://schemas.openxmlformats.org/officeDocument/2006/relationships/font" Target="fonts/font3.fntdata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26" Type="http://schemas.openxmlformats.org/officeDocument/2006/relationships/customXml" Target="../customXml/item226.xml"/><Relationship Id="rId247" Type="http://schemas.openxmlformats.org/officeDocument/2006/relationships/slideMaster" Target="slideMasters/slideMaster1.xml"/><Relationship Id="rId107" Type="http://schemas.openxmlformats.org/officeDocument/2006/relationships/customXml" Target="../customXml/item107.xml"/><Relationship Id="rId268" Type="http://schemas.openxmlformats.org/officeDocument/2006/relationships/slide" Target="slides/slide21.xml"/><Relationship Id="rId289" Type="http://schemas.openxmlformats.org/officeDocument/2006/relationships/slide" Target="slides/slide42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314" Type="http://schemas.openxmlformats.org/officeDocument/2006/relationships/tableStyles" Target="tableStyles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customXml" Target="../customXml/item216.xml"/><Relationship Id="rId237" Type="http://schemas.openxmlformats.org/officeDocument/2006/relationships/customXml" Target="../customXml/item237.xml"/><Relationship Id="rId258" Type="http://schemas.openxmlformats.org/officeDocument/2006/relationships/slide" Target="slides/slide11.xml"/><Relationship Id="rId279" Type="http://schemas.openxmlformats.org/officeDocument/2006/relationships/slide" Target="slides/slide32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290" Type="http://schemas.openxmlformats.org/officeDocument/2006/relationships/slide" Target="slides/slide43.xml"/><Relationship Id="rId304" Type="http://schemas.openxmlformats.org/officeDocument/2006/relationships/font" Target="fonts/font4.fntdata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customXml" Target="../customXml/item227.xml"/><Relationship Id="rId248" Type="http://schemas.openxmlformats.org/officeDocument/2006/relationships/slide" Target="slides/slide1.xml"/><Relationship Id="rId269" Type="http://schemas.openxmlformats.org/officeDocument/2006/relationships/slide" Target="slides/slide22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280" Type="http://schemas.openxmlformats.org/officeDocument/2006/relationships/slide" Target="slides/slide33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customXml" Target="../customXml/item217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59" Type="http://schemas.openxmlformats.org/officeDocument/2006/relationships/slide" Target="slides/slide12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slide" Target="slides/slide23.xml"/><Relationship Id="rId291" Type="http://schemas.openxmlformats.org/officeDocument/2006/relationships/slide" Target="slides/slide44.xml"/><Relationship Id="rId305" Type="http://schemas.openxmlformats.org/officeDocument/2006/relationships/font" Target="fonts/font5.fntdata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slide" Target="slides/slide2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slide" Target="slides/slide13.xml"/><Relationship Id="rId281" Type="http://schemas.openxmlformats.org/officeDocument/2006/relationships/slide" Target="slides/slide34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250" Type="http://schemas.openxmlformats.org/officeDocument/2006/relationships/slide" Target="slides/slide3.xml"/><Relationship Id="rId271" Type="http://schemas.openxmlformats.org/officeDocument/2006/relationships/slide" Target="slides/slide24.xml"/><Relationship Id="rId292" Type="http://schemas.openxmlformats.org/officeDocument/2006/relationships/slide" Target="slides/slide45.xml"/><Relationship Id="rId306" Type="http://schemas.openxmlformats.org/officeDocument/2006/relationships/font" Target="fonts/font6.fntdata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0" Type="http://schemas.openxmlformats.org/officeDocument/2006/relationships/customXml" Target="../customXml/item240.xml"/><Relationship Id="rId245" Type="http://schemas.openxmlformats.org/officeDocument/2006/relationships/customXml" Target="../customXml/item245.xml"/><Relationship Id="rId261" Type="http://schemas.openxmlformats.org/officeDocument/2006/relationships/slide" Target="slides/slide14.xml"/><Relationship Id="rId266" Type="http://schemas.openxmlformats.org/officeDocument/2006/relationships/slide" Target="slides/slide19.xml"/><Relationship Id="rId287" Type="http://schemas.openxmlformats.org/officeDocument/2006/relationships/slide" Target="slides/slide40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282" Type="http://schemas.openxmlformats.org/officeDocument/2006/relationships/slide" Target="slides/slide35.xml"/><Relationship Id="rId312" Type="http://schemas.openxmlformats.org/officeDocument/2006/relationships/viewProps" Target="view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189" Type="http://schemas.openxmlformats.org/officeDocument/2006/relationships/customXml" Target="../customXml/item189.xml"/><Relationship Id="rId219" Type="http://schemas.openxmlformats.org/officeDocument/2006/relationships/customXml" Target="../customXml/item21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0" Type="http://schemas.openxmlformats.org/officeDocument/2006/relationships/customXml" Target="../customXml/item230.xml"/><Relationship Id="rId235" Type="http://schemas.openxmlformats.org/officeDocument/2006/relationships/customXml" Target="../customXml/item235.xml"/><Relationship Id="rId251" Type="http://schemas.openxmlformats.org/officeDocument/2006/relationships/slide" Target="slides/slide4.xml"/><Relationship Id="rId256" Type="http://schemas.openxmlformats.org/officeDocument/2006/relationships/slide" Target="slides/slide9.xml"/><Relationship Id="rId277" Type="http://schemas.openxmlformats.org/officeDocument/2006/relationships/slide" Target="slides/slide30.xml"/><Relationship Id="rId298" Type="http://schemas.openxmlformats.org/officeDocument/2006/relationships/slide" Target="slides/slide5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72" Type="http://schemas.openxmlformats.org/officeDocument/2006/relationships/slide" Target="slides/slide25.xml"/><Relationship Id="rId293" Type="http://schemas.openxmlformats.org/officeDocument/2006/relationships/slide" Target="slides/slide46.xml"/><Relationship Id="rId302" Type="http://schemas.openxmlformats.org/officeDocument/2006/relationships/font" Target="fonts/font2.fntdata"/><Relationship Id="rId307" Type="http://schemas.openxmlformats.org/officeDocument/2006/relationships/font" Target="fonts/font7.fntdata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79" Type="http://schemas.openxmlformats.org/officeDocument/2006/relationships/customXml" Target="../customXml/item179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0" Type="http://schemas.openxmlformats.org/officeDocument/2006/relationships/customXml" Target="../customXml/item220.xml"/><Relationship Id="rId225" Type="http://schemas.openxmlformats.org/officeDocument/2006/relationships/customXml" Target="../customXml/item225.xml"/><Relationship Id="rId241" Type="http://schemas.openxmlformats.org/officeDocument/2006/relationships/customXml" Target="../customXml/item241.xml"/><Relationship Id="rId246" Type="http://schemas.openxmlformats.org/officeDocument/2006/relationships/customXml" Target="../customXml/item246.xml"/><Relationship Id="rId267" Type="http://schemas.openxmlformats.org/officeDocument/2006/relationships/slide" Target="slides/slide20.xml"/><Relationship Id="rId288" Type="http://schemas.openxmlformats.org/officeDocument/2006/relationships/slide" Target="slides/slide4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262" Type="http://schemas.openxmlformats.org/officeDocument/2006/relationships/slide" Target="slides/slide15.xml"/><Relationship Id="rId283" Type="http://schemas.openxmlformats.org/officeDocument/2006/relationships/slide" Target="slides/slide36.xml"/><Relationship Id="rId313" Type="http://schemas.openxmlformats.org/officeDocument/2006/relationships/theme" Target="theme/theme1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customXml" Target="../customXml/item18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customXml" Target="../customXml/item180.xml"/><Relationship Id="rId210" Type="http://schemas.openxmlformats.org/officeDocument/2006/relationships/customXml" Target="../customXml/item21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slide" Target="slides/slide10.xml"/><Relationship Id="rId278" Type="http://schemas.openxmlformats.org/officeDocument/2006/relationships/slide" Target="slides/slide31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slide" Target="slides/slide5.xml"/><Relationship Id="rId273" Type="http://schemas.openxmlformats.org/officeDocument/2006/relationships/slide" Target="slides/slide26.xml"/><Relationship Id="rId294" Type="http://schemas.openxmlformats.org/officeDocument/2006/relationships/slide" Target="slides/slide47.xml"/><Relationship Id="rId308" Type="http://schemas.openxmlformats.org/officeDocument/2006/relationships/font" Target="fonts/font8.fntdata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slide" Target="slides/slide16.xml"/><Relationship Id="rId284" Type="http://schemas.openxmlformats.org/officeDocument/2006/relationships/slide" Target="slides/slide37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slide" Target="slides/slide6.xml"/><Relationship Id="rId274" Type="http://schemas.openxmlformats.org/officeDocument/2006/relationships/slide" Target="slides/slide27.xml"/><Relationship Id="rId295" Type="http://schemas.openxmlformats.org/officeDocument/2006/relationships/slide" Target="slides/slide48.xml"/><Relationship Id="rId309" Type="http://schemas.openxmlformats.org/officeDocument/2006/relationships/font" Target="fonts/font9.fntdata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slide" Target="slides/slide17.xml"/><Relationship Id="rId285" Type="http://schemas.openxmlformats.org/officeDocument/2006/relationships/slide" Target="slides/slide38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commentAuthors" Target="commentAuthors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slide" Target="slides/slide7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slide" Target="slides/slide28.xml"/><Relationship Id="rId296" Type="http://schemas.openxmlformats.org/officeDocument/2006/relationships/slide" Target="slides/slide49.xml"/><Relationship Id="rId300" Type="http://schemas.openxmlformats.org/officeDocument/2006/relationships/notesMaster" Target="notesMasters/notesMaster1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slide" Target="slides/slide18.xml"/><Relationship Id="rId286" Type="http://schemas.openxmlformats.org/officeDocument/2006/relationships/slide" Target="slides/slide39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presProps" Target="presProps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slide" Target="slides/slide8.xml"/><Relationship Id="rId276" Type="http://schemas.openxmlformats.org/officeDocument/2006/relationships/slide" Target="slides/slide29.xml"/><Relationship Id="rId297" Type="http://schemas.openxmlformats.org/officeDocument/2006/relationships/slide" Target="slides/slide50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169FD-21DB-4A90-BC59-4DC6B3BB266E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2A03D-ADC9-48C7-A488-7E39017E9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0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11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420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70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179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610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664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789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767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676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735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043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7053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05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0332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115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3095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9605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2662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6501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944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4038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229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b="1" i="0" u="none" strike="noStrike" kern="1200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비고</a:t>
            </a:r>
            <a:endParaRPr lang="ko-KR" altLang="ko-KR" sz="1200" b="0" i="0" u="none" strike="noStrike" dirty="0" smtClean="0"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5682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9265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9460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3620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4986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7827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5937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9722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6609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4BF9F-BF28-4B6D-8531-ABB3239344F3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4430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4BF9F-BF28-4B6D-8531-ABB3239344F3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42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b="1" i="0" u="none" strike="noStrike" kern="1200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비고</a:t>
            </a:r>
            <a:endParaRPr lang="ko-KR" altLang="ko-KR" sz="1200" b="0" i="0" u="none" strike="noStrike" dirty="0" smtClean="0"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526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4242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6429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06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51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308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873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b="1" i="0" u="none" strike="noStrike" kern="1200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비고</a:t>
            </a:r>
            <a:endParaRPr lang="ko-KR" altLang="ko-KR" sz="1200" b="0" i="0" u="none" strike="noStrike" dirty="0" smtClean="0"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000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098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F818-380C-4858-B00E-DC4165F7C04A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55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F818-380C-4858-B00E-DC4165F7C04A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1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F818-380C-4858-B00E-DC4165F7C04A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43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F818-380C-4858-B00E-DC4165F7C04A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18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F818-380C-4858-B00E-DC4165F7C04A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8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F818-380C-4858-B00E-DC4165F7C04A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69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F818-380C-4858-B00E-DC4165F7C04A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35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F818-380C-4858-B00E-DC4165F7C04A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49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F818-380C-4858-B00E-DC4165F7C04A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08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F818-380C-4858-B00E-DC4165F7C04A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76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F818-380C-4858-B00E-DC4165F7C04A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70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FF818-380C-4858-B00E-DC4165F7C04A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E1D3F-26B2-45AC-8ACE-0F57FA037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2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82.xml"/><Relationship Id="rId13" Type="http://schemas.openxmlformats.org/officeDocument/2006/relationships/tags" Target="../tags/tag187.xml"/><Relationship Id="rId18" Type="http://schemas.openxmlformats.org/officeDocument/2006/relationships/tags" Target="../tags/tag192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177.xml"/><Relationship Id="rId21" Type="http://schemas.openxmlformats.org/officeDocument/2006/relationships/tags" Target="../tags/tag195.xml"/><Relationship Id="rId7" Type="http://schemas.openxmlformats.org/officeDocument/2006/relationships/tags" Target="../tags/tag181.xml"/><Relationship Id="rId12" Type="http://schemas.openxmlformats.org/officeDocument/2006/relationships/tags" Target="../tags/tag186.xml"/><Relationship Id="rId17" Type="http://schemas.openxmlformats.org/officeDocument/2006/relationships/tags" Target="../tags/tag191.xml"/><Relationship Id="rId25" Type="http://schemas.openxmlformats.org/officeDocument/2006/relationships/tags" Target="../tags/tag199.xml"/><Relationship Id="rId33" Type="http://schemas.openxmlformats.org/officeDocument/2006/relationships/image" Target="../media/image8.png"/><Relationship Id="rId2" Type="http://schemas.openxmlformats.org/officeDocument/2006/relationships/tags" Target="../tags/tag176.xml"/><Relationship Id="rId16" Type="http://schemas.openxmlformats.org/officeDocument/2006/relationships/tags" Target="../tags/tag190.xml"/><Relationship Id="rId20" Type="http://schemas.openxmlformats.org/officeDocument/2006/relationships/tags" Target="../tags/tag194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242.xml"/><Relationship Id="rId6" Type="http://schemas.openxmlformats.org/officeDocument/2006/relationships/tags" Target="../tags/tag180.xml"/><Relationship Id="rId11" Type="http://schemas.openxmlformats.org/officeDocument/2006/relationships/tags" Target="../tags/tag185.xml"/><Relationship Id="rId24" Type="http://schemas.openxmlformats.org/officeDocument/2006/relationships/tags" Target="../tags/tag198.xml"/><Relationship Id="rId32" Type="http://schemas.openxmlformats.org/officeDocument/2006/relationships/image" Target="../media/image7.png"/><Relationship Id="rId5" Type="http://schemas.openxmlformats.org/officeDocument/2006/relationships/tags" Target="../tags/tag179.xml"/><Relationship Id="rId15" Type="http://schemas.openxmlformats.org/officeDocument/2006/relationships/tags" Target="../tags/tag189.xml"/><Relationship Id="rId23" Type="http://schemas.openxmlformats.org/officeDocument/2006/relationships/tags" Target="../tags/tag197.xml"/><Relationship Id="rId28" Type="http://schemas.openxmlformats.org/officeDocument/2006/relationships/image" Target="../media/image3.png"/><Relationship Id="rId10" Type="http://schemas.openxmlformats.org/officeDocument/2006/relationships/tags" Target="../tags/tag184.xml"/><Relationship Id="rId19" Type="http://schemas.openxmlformats.org/officeDocument/2006/relationships/tags" Target="../tags/tag193.xml"/><Relationship Id="rId31" Type="http://schemas.openxmlformats.org/officeDocument/2006/relationships/image" Target="../media/image6.png"/><Relationship Id="rId4" Type="http://schemas.openxmlformats.org/officeDocument/2006/relationships/tags" Target="../tags/tag178.xml"/><Relationship Id="rId9" Type="http://schemas.openxmlformats.org/officeDocument/2006/relationships/tags" Target="../tags/tag183.xml"/><Relationship Id="rId14" Type="http://schemas.openxmlformats.org/officeDocument/2006/relationships/tags" Target="../tags/tag188.xml"/><Relationship Id="rId22" Type="http://schemas.openxmlformats.org/officeDocument/2006/relationships/tags" Target="../tags/tag196.xml"/><Relationship Id="rId27" Type="http://schemas.openxmlformats.org/officeDocument/2006/relationships/notesSlide" Target="../notesSlides/notesSlide8.xml"/><Relationship Id="rId30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7.xml"/><Relationship Id="rId13" Type="http://schemas.openxmlformats.org/officeDocument/2006/relationships/customXml" Target="../../customXml/item55.xml"/><Relationship Id="rId18" Type="http://schemas.openxmlformats.org/officeDocument/2006/relationships/tags" Target="../tags/tag209.xml"/><Relationship Id="rId26" Type="http://schemas.openxmlformats.org/officeDocument/2006/relationships/tags" Target="../tags/tag217.xml"/><Relationship Id="rId39" Type="http://schemas.openxmlformats.org/officeDocument/2006/relationships/image" Target="../media/image8.png"/><Relationship Id="rId3" Type="http://schemas.openxmlformats.org/officeDocument/2006/relationships/tags" Target="../tags/tag202.xml"/><Relationship Id="rId21" Type="http://schemas.openxmlformats.org/officeDocument/2006/relationships/tags" Target="../tags/tag212.xml"/><Relationship Id="rId34" Type="http://schemas.openxmlformats.org/officeDocument/2006/relationships/image" Target="../media/image3.png"/><Relationship Id="rId7" Type="http://schemas.openxmlformats.org/officeDocument/2006/relationships/customXml" Target="../../customXml/item192.xml"/><Relationship Id="rId12" Type="http://schemas.openxmlformats.org/officeDocument/2006/relationships/customXml" Target="../../customXml/item49.xml"/><Relationship Id="rId17" Type="http://schemas.openxmlformats.org/officeDocument/2006/relationships/tags" Target="../tags/tag208.xml"/><Relationship Id="rId25" Type="http://schemas.openxmlformats.org/officeDocument/2006/relationships/tags" Target="../tags/tag216.xml"/><Relationship Id="rId33" Type="http://schemas.openxmlformats.org/officeDocument/2006/relationships/notesSlide" Target="../notesSlides/notesSlide9.xml"/><Relationship Id="rId38" Type="http://schemas.openxmlformats.org/officeDocument/2006/relationships/image" Target="../media/image7.png"/><Relationship Id="rId2" Type="http://schemas.openxmlformats.org/officeDocument/2006/relationships/tags" Target="../tags/tag201.xml"/><Relationship Id="rId16" Type="http://schemas.openxmlformats.org/officeDocument/2006/relationships/tags" Target="../tags/tag207.xml"/><Relationship Id="rId20" Type="http://schemas.openxmlformats.org/officeDocument/2006/relationships/tags" Target="../tags/tag211.xml"/><Relationship Id="rId29" Type="http://schemas.openxmlformats.org/officeDocument/2006/relationships/tags" Target="../tags/tag220.xml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11" Type="http://schemas.openxmlformats.org/officeDocument/2006/relationships/customXml" Target="../../customXml/item209.xml"/><Relationship Id="rId24" Type="http://schemas.openxmlformats.org/officeDocument/2006/relationships/tags" Target="../tags/tag215.xml"/><Relationship Id="rId32" Type="http://schemas.openxmlformats.org/officeDocument/2006/relationships/slideLayout" Target="../slideLayouts/slideLayout2.xml"/><Relationship Id="rId37" Type="http://schemas.openxmlformats.org/officeDocument/2006/relationships/image" Target="../media/image6.png"/><Relationship Id="rId40" Type="http://schemas.openxmlformats.org/officeDocument/2006/relationships/image" Target="../media/image11.png"/><Relationship Id="rId5" Type="http://schemas.openxmlformats.org/officeDocument/2006/relationships/tags" Target="../tags/tag204.xml"/><Relationship Id="rId15" Type="http://schemas.openxmlformats.org/officeDocument/2006/relationships/tags" Target="../tags/tag206.xml"/><Relationship Id="rId23" Type="http://schemas.openxmlformats.org/officeDocument/2006/relationships/tags" Target="../tags/tag214.xml"/><Relationship Id="rId28" Type="http://schemas.openxmlformats.org/officeDocument/2006/relationships/tags" Target="../tags/tag219.xml"/><Relationship Id="rId36" Type="http://schemas.openxmlformats.org/officeDocument/2006/relationships/image" Target="../media/image5.png"/><Relationship Id="rId10" Type="http://schemas.openxmlformats.org/officeDocument/2006/relationships/customXml" Target="../../customXml/item179.xml"/><Relationship Id="rId19" Type="http://schemas.openxmlformats.org/officeDocument/2006/relationships/tags" Target="../tags/tag210.xml"/><Relationship Id="rId31" Type="http://schemas.openxmlformats.org/officeDocument/2006/relationships/tags" Target="../tags/tag222.xml"/><Relationship Id="rId4" Type="http://schemas.openxmlformats.org/officeDocument/2006/relationships/tags" Target="../tags/tag203.xml"/><Relationship Id="rId9" Type="http://schemas.openxmlformats.org/officeDocument/2006/relationships/customXml" Target="../../customXml/item245.xml"/><Relationship Id="rId14" Type="http://schemas.openxmlformats.org/officeDocument/2006/relationships/customXml" Target="../../customXml/item167.xml"/><Relationship Id="rId22" Type="http://schemas.openxmlformats.org/officeDocument/2006/relationships/tags" Target="../tags/tag213.xml"/><Relationship Id="rId27" Type="http://schemas.openxmlformats.org/officeDocument/2006/relationships/tags" Target="../tags/tag218.xml"/><Relationship Id="rId30" Type="http://schemas.openxmlformats.org/officeDocument/2006/relationships/tags" Target="../tags/tag221.xml"/><Relationship Id="rId35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12.xml"/><Relationship Id="rId13" Type="http://schemas.openxmlformats.org/officeDocument/2006/relationships/customXml" Target="../../customXml/item246.xml"/><Relationship Id="rId18" Type="http://schemas.openxmlformats.org/officeDocument/2006/relationships/tags" Target="../tags/tag235.xml"/><Relationship Id="rId26" Type="http://schemas.openxmlformats.org/officeDocument/2006/relationships/tags" Target="../tags/tag243.xml"/><Relationship Id="rId3" Type="http://schemas.openxmlformats.org/officeDocument/2006/relationships/tags" Target="../tags/tag225.xml"/><Relationship Id="rId21" Type="http://schemas.openxmlformats.org/officeDocument/2006/relationships/tags" Target="../tags/tag238.xml"/><Relationship Id="rId34" Type="http://schemas.openxmlformats.org/officeDocument/2006/relationships/image" Target="../media/image6.png"/><Relationship Id="rId7" Type="http://schemas.openxmlformats.org/officeDocument/2006/relationships/customXml" Target="../../customXml/item114.xml"/><Relationship Id="rId12" Type="http://schemas.openxmlformats.org/officeDocument/2006/relationships/tags" Target="../tags/tag230.xml"/><Relationship Id="rId17" Type="http://schemas.openxmlformats.org/officeDocument/2006/relationships/tags" Target="../tags/tag234.xml"/><Relationship Id="rId25" Type="http://schemas.openxmlformats.org/officeDocument/2006/relationships/tags" Target="../tags/tag242.xml"/><Relationship Id="rId33" Type="http://schemas.openxmlformats.org/officeDocument/2006/relationships/image" Target="../media/image5.png"/><Relationship Id="rId2" Type="http://schemas.openxmlformats.org/officeDocument/2006/relationships/tags" Target="../tags/tag224.xml"/><Relationship Id="rId16" Type="http://schemas.openxmlformats.org/officeDocument/2006/relationships/tags" Target="../tags/tag233.xml"/><Relationship Id="rId20" Type="http://schemas.openxmlformats.org/officeDocument/2006/relationships/tags" Target="../tags/tag237.xml"/><Relationship Id="rId29" Type="http://schemas.openxmlformats.org/officeDocument/2006/relationships/slideLayout" Target="../slideLayouts/slideLayout2.xml"/><Relationship Id="rId1" Type="http://schemas.openxmlformats.org/officeDocument/2006/relationships/tags" Target="../tags/tag223.xml"/><Relationship Id="rId6" Type="http://schemas.openxmlformats.org/officeDocument/2006/relationships/tags" Target="../tags/tag228.xml"/><Relationship Id="rId11" Type="http://schemas.openxmlformats.org/officeDocument/2006/relationships/tags" Target="../tags/tag229.xml"/><Relationship Id="rId24" Type="http://schemas.openxmlformats.org/officeDocument/2006/relationships/tags" Target="../tags/tag241.xml"/><Relationship Id="rId32" Type="http://schemas.openxmlformats.org/officeDocument/2006/relationships/image" Target="../media/image4.png"/><Relationship Id="rId37" Type="http://schemas.openxmlformats.org/officeDocument/2006/relationships/image" Target="../media/image11.png"/><Relationship Id="rId5" Type="http://schemas.openxmlformats.org/officeDocument/2006/relationships/tags" Target="../tags/tag227.xml"/><Relationship Id="rId15" Type="http://schemas.openxmlformats.org/officeDocument/2006/relationships/tags" Target="../tags/tag232.xml"/><Relationship Id="rId23" Type="http://schemas.openxmlformats.org/officeDocument/2006/relationships/tags" Target="../tags/tag240.xml"/><Relationship Id="rId28" Type="http://schemas.openxmlformats.org/officeDocument/2006/relationships/tags" Target="../tags/tag245.xml"/><Relationship Id="rId36" Type="http://schemas.openxmlformats.org/officeDocument/2006/relationships/image" Target="../media/image8.png"/><Relationship Id="rId10" Type="http://schemas.openxmlformats.org/officeDocument/2006/relationships/customXml" Target="../../customXml/item79.xml"/><Relationship Id="rId19" Type="http://schemas.openxmlformats.org/officeDocument/2006/relationships/tags" Target="../tags/tag236.xml"/><Relationship Id="rId31" Type="http://schemas.openxmlformats.org/officeDocument/2006/relationships/image" Target="../media/image3.png"/><Relationship Id="rId4" Type="http://schemas.openxmlformats.org/officeDocument/2006/relationships/tags" Target="../tags/tag226.xml"/><Relationship Id="rId9" Type="http://schemas.openxmlformats.org/officeDocument/2006/relationships/customXml" Target="../../customXml/item98.xml"/><Relationship Id="rId14" Type="http://schemas.openxmlformats.org/officeDocument/2006/relationships/tags" Target="../tags/tag231.xml"/><Relationship Id="rId22" Type="http://schemas.openxmlformats.org/officeDocument/2006/relationships/tags" Target="../tags/tag239.xml"/><Relationship Id="rId27" Type="http://schemas.openxmlformats.org/officeDocument/2006/relationships/tags" Target="../tags/tag244.xml"/><Relationship Id="rId30" Type="http://schemas.openxmlformats.org/officeDocument/2006/relationships/notesSlide" Target="../notesSlides/notesSlide10.xml"/><Relationship Id="rId35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52.xml"/><Relationship Id="rId13" Type="http://schemas.openxmlformats.org/officeDocument/2006/relationships/tags" Target="../tags/tag256.xml"/><Relationship Id="rId18" Type="http://schemas.openxmlformats.org/officeDocument/2006/relationships/tags" Target="../tags/tag261.xml"/><Relationship Id="rId26" Type="http://schemas.openxmlformats.org/officeDocument/2006/relationships/tags" Target="../tags/tag269.xml"/><Relationship Id="rId3" Type="http://schemas.openxmlformats.org/officeDocument/2006/relationships/tags" Target="../tags/tag247.xml"/><Relationship Id="rId21" Type="http://schemas.openxmlformats.org/officeDocument/2006/relationships/tags" Target="../tags/tag264.xml"/><Relationship Id="rId34" Type="http://schemas.openxmlformats.org/officeDocument/2006/relationships/image" Target="../media/image7.png"/><Relationship Id="rId7" Type="http://schemas.openxmlformats.org/officeDocument/2006/relationships/tags" Target="../tags/tag251.xml"/><Relationship Id="rId12" Type="http://schemas.openxmlformats.org/officeDocument/2006/relationships/tags" Target="../tags/tag255.xml"/><Relationship Id="rId17" Type="http://schemas.openxmlformats.org/officeDocument/2006/relationships/tags" Target="../tags/tag260.xml"/><Relationship Id="rId25" Type="http://schemas.openxmlformats.org/officeDocument/2006/relationships/tags" Target="../tags/tag268.xml"/><Relationship Id="rId33" Type="http://schemas.openxmlformats.org/officeDocument/2006/relationships/image" Target="../media/image6.png"/><Relationship Id="rId2" Type="http://schemas.openxmlformats.org/officeDocument/2006/relationships/tags" Target="../tags/tag246.xml"/><Relationship Id="rId16" Type="http://schemas.openxmlformats.org/officeDocument/2006/relationships/tags" Target="../tags/tag259.xml"/><Relationship Id="rId20" Type="http://schemas.openxmlformats.org/officeDocument/2006/relationships/tags" Target="../tags/tag263.xml"/><Relationship Id="rId29" Type="http://schemas.openxmlformats.org/officeDocument/2006/relationships/notesSlide" Target="../notesSlides/notesSlide11.xml"/><Relationship Id="rId1" Type="http://schemas.openxmlformats.org/officeDocument/2006/relationships/customXml" Target="../../customXml/item75.xml"/><Relationship Id="rId6" Type="http://schemas.openxmlformats.org/officeDocument/2006/relationships/tags" Target="../tags/tag250.xml"/><Relationship Id="rId11" Type="http://schemas.openxmlformats.org/officeDocument/2006/relationships/tags" Target="../tags/tag254.xml"/><Relationship Id="rId24" Type="http://schemas.openxmlformats.org/officeDocument/2006/relationships/tags" Target="../tags/tag267.xml"/><Relationship Id="rId32" Type="http://schemas.openxmlformats.org/officeDocument/2006/relationships/image" Target="../media/image5.png"/><Relationship Id="rId5" Type="http://schemas.openxmlformats.org/officeDocument/2006/relationships/tags" Target="../tags/tag249.xml"/><Relationship Id="rId15" Type="http://schemas.openxmlformats.org/officeDocument/2006/relationships/tags" Target="../tags/tag258.xml"/><Relationship Id="rId23" Type="http://schemas.openxmlformats.org/officeDocument/2006/relationships/tags" Target="../tags/tag266.xml"/><Relationship Id="rId28" Type="http://schemas.openxmlformats.org/officeDocument/2006/relationships/slideLayout" Target="../slideLayouts/slideLayout2.xml"/><Relationship Id="rId10" Type="http://schemas.openxmlformats.org/officeDocument/2006/relationships/customXml" Target="../../customXml/item227.xml"/><Relationship Id="rId19" Type="http://schemas.openxmlformats.org/officeDocument/2006/relationships/tags" Target="../tags/tag262.xml"/><Relationship Id="rId31" Type="http://schemas.openxmlformats.org/officeDocument/2006/relationships/image" Target="../media/image4.png"/><Relationship Id="rId4" Type="http://schemas.openxmlformats.org/officeDocument/2006/relationships/tags" Target="../tags/tag248.xml"/><Relationship Id="rId9" Type="http://schemas.openxmlformats.org/officeDocument/2006/relationships/tags" Target="../tags/tag253.xml"/><Relationship Id="rId14" Type="http://schemas.openxmlformats.org/officeDocument/2006/relationships/tags" Target="../tags/tag257.xml"/><Relationship Id="rId22" Type="http://schemas.openxmlformats.org/officeDocument/2006/relationships/tags" Target="../tags/tag265.xml"/><Relationship Id="rId27" Type="http://schemas.openxmlformats.org/officeDocument/2006/relationships/tags" Target="../tags/tag270.xml"/><Relationship Id="rId30" Type="http://schemas.openxmlformats.org/officeDocument/2006/relationships/image" Target="../media/image3.png"/><Relationship Id="rId35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77.xml"/><Relationship Id="rId13" Type="http://schemas.openxmlformats.org/officeDocument/2006/relationships/tags" Target="../tags/tag282.xml"/><Relationship Id="rId18" Type="http://schemas.openxmlformats.org/officeDocument/2006/relationships/tags" Target="../tags/tag287.xml"/><Relationship Id="rId26" Type="http://schemas.openxmlformats.org/officeDocument/2006/relationships/notesSlide" Target="../notesSlides/notesSlide12.xml"/><Relationship Id="rId3" Type="http://schemas.openxmlformats.org/officeDocument/2006/relationships/tags" Target="../tags/tag273.xml"/><Relationship Id="rId21" Type="http://schemas.openxmlformats.org/officeDocument/2006/relationships/tags" Target="../tags/tag290.xml"/><Relationship Id="rId7" Type="http://schemas.openxmlformats.org/officeDocument/2006/relationships/customXml" Target="../../customXml/item96.xml"/><Relationship Id="rId12" Type="http://schemas.openxmlformats.org/officeDocument/2006/relationships/tags" Target="../tags/tag281.xml"/><Relationship Id="rId17" Type="http://schemas.openxmlformats.org/officeDocument/2006/relationships/tags" Target="../tags/tag286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272.xml"/><Relationship Id="rId16" Type="http://schemas.openxmlformats.org/officeDocument/2006/relationships/tags" Target="../tags/tag285.xml"/><Relationship Id="rId20" Type="http://schemas.openxmlformats.org/officeDocument/2006/relationships/tags" Target="../tags/tag289.xml"/><Relationship Id="rId29" Type="http://schemas.openxmlformats.org/officeDocument/2006/relationships/image" Target="../media/image5.png"/><Relationship Id="rId1" Type="http://schemas.openxmlformats.org/officeDocument/2006/relationships/tags" Target="../tags/tag271.xml"/><Relationship Id="rId6" Type="http://schemas.openxmlformats.org/officeDocument/2006/relationships/tags" Target="../tags/tag276.xml"/><Relationship Id="rId11" Type="http://schemas.openxmlformats.org/officeDocument/2006/relationships/tags" Target="../tags/tag280.xml"/><Relationship Id="rId24" Type="http://schemas.openxmlformats.org/officeDocument/2006/relationships/tags" Target="../tags/tag293.xml"/><Relationship Id="rId32" Type="http://schemas.openxmlformats.org/officeDocument/2006/relationships/image" Target="../media/image8.png"/><Relationship Id="rId5" Type="http://schemas.openxmlformats.org/officeDocument/2006/relationships/tags" Target="../tags/tag275.xml"/><Relationship Id="rId15" Type="http://schemas.openxmlformats.org/officeDocument/2006/relationships/tags" Target="../tags/tag284.xml"/><Relationship Id="rId23" Type="http://schemas.openxmlformats.org/officeDocument/2006/relationships/tags" Target="../tags/tag292.xml"/><Relationship Id="rId28" Type="http://schemas.openxmlformats.org/officeDocument/2006/relationships/image" Target="../media/image4.png"/><Relationship Id="rId10" Type="http://schemas.openxmlformats.org/officeDocument/2006/relationships/tags" Target="../tags/tag279.xml"/><Relationship Id="rId19" Type="http://schemas.openxmlformats.org/officeDocument/2006/relationships/tags" Target="../tags/tag288.xml"/><Relationship Id="rId31" Type="http://schemas.openxmlformats.org/officeDocument/2006/relationships/image" Target="../media/image7.png"/><Relationship Id="rId4" Type="http://schemas.openxmlformats.org/officeDocument/2006/relationships/tags" Target="../tags/tag274.xml"/><Relationship Id="rId9" Type="http://schemas.openxmlformats.org/officeDocument/2006/relationships/tags" Target="../tags/tag278.xml"/><Relationship Id="rId14" Type="http://schemas.openxmlformats.org/officeDocument/2006/relationships/tags" Target="../tags/tag283.xml"/><Relationship Id="rId22" Type="http://schemas.openxmlformats.org/officeDocument/2006/relationships/tags" Target="../tags/tag291.xml"/><Relationship Id="rId27" Type="http://schemas.openxmlformats.org/officeDocument/2006/relationships/image" Target="../media/image3.png"/><Relationship Id="rId30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2.xml"/><Relationship Id="rId13" Type="http://schemas.openxmlformats.org/officeDocument/2006/relationships/tags" Target="../tags/tag302.xml"/><Relationship Id="rId18" Type="http://schemas.openxmlformats.org/officeDocument/2006/relationships/tags" Target="../tags/tag307.xml"/><Relationship Id="rId26" Type="http://schemas.openxmlformats.org/officeDocument/2006/relationships/tags" Target="../tags/tag315.xml"/><Relationship Id="rId3" Type="http://schemas.openxmlformats.org/officeDocument/2006/relationships/tags" Target="../tags/tag296.xml"/><Relationship Id="rId21" Type="http://schemas.openxmlformats.org/officeDocument/2006/relationships/tags" Target="../tags/tag310.xml"/><Relationship Id="rId34" Type="http://schemas.openxmlformats.org/officeDocument/2006/relationships/image" Target="../media/image7.png"/><Relationship Id="rId7" Type="http://schemas.openxmlformats.org/officeDocument/2006/relationships/customXml" Target="../../customXml/item226.xml"/><Relationship Id="rId12" Type="http://schemas.openxmlformats.org/officeDocument/2006/relationships/tags" Target="../tags/tag301.xml"/><Relationship Id="rId17" Type="http://schemas.openxmlformats.org/officeDocument/2006/relationships/tags" Target="../tags/tag306.xml"/><Relationship Id="rId25" Type="http://schemas.openxmlformats.org/officeDocument/2006/relationships/tags" Target="../tags/tag314.xml"/><Relationship Id="rId33" Type="http://schemas.openxmlformats.org/officeDocument/2006/relationships/image" Target="../media/image6.png"/><Relationship Id="rId2" Type="http://schemas.openxmlformats.org/officeDocument/2006/relationships/tags" Target="../tags/tag295.xml"/><Relationship Id="rId16" Type="http://schemas.openxmlformats.org/officeDocument/2006/relationships/tags" Target="../tags/tag305.xml"/><Relationship Id="rId20" Type="http://schemas.openxmlformats.org/officeDocument/2006/relationships/tags" Target="../tags/tag309.xml"/><Relationship Id="rId29" Type="http://schemas.openxmlformats.org/officeDocument/2006/relationships/notesSlide" Target="../notesSlides/notesSlide13.xml"/><Relationship Id="rId1" Type="http://schemas.openxmlformats.org/officeDocument/2006/relationships/tags" Target="../tags/tag294.xml"/><Relationship Id="rId6" Type="http://schemas.openxmlformats.org/officeDocument/2006/relationships/tags" Target="../tags/tag299.xml"/><Relationship Id="rId11" Type="http://schemas.openxmlformats.org/officeDocument/2006/relationships/tags" Target="../tags/tag300.xml"/><Relationship Id="rId24" Type="http://schemas.openxmlformats.org/officeDocument/2006/relationships/tags" Target="../tags/tag313.xml"/><Relationship Id="rId32" Type="http://schemas.openxmlformats.org/officeDocument/2006/relationships/image" Target="../media/image5.png"/><Relationship Id="rId5" Type="http://schemas.openxmlformats.org/officeDocument/2006/relationships/tags" Target="../tags/tag298.xml"/><Relationship Id="rId15" Type="http://schemas.openxmlformats.org/officeDocument/2006/relationships/tags" Target="../tags/tag304.xml"/><Relationship Id="rId23" Type="http://schemas.openxmlformats.org/officeDocument/2006/relationships/tags" Target="../tags/tag312.xml"/><Relationship Id="rId28" Type="http://schemas.openxmlformats.org/officeDocument/2006/relationships/slideLayout" Target="../slideLayouts/slideLayout2.xml"/><Relationship Id="rId36" Type="http://schemas.openxmlformats.org/officeDocument/2006/relationships/image" Target="../media/image11.png"/><Relationship Id="rId10" Type="http://schemas.openxmlformats.org/officeDocument/2006/relationships/customXml" Target="../../customXml/item162.xml"/><Relationship Id="rId19" Type="http://schemas.openxmlformats.org/officeDocument/2006/relationships/tags" Target="../tags/tag308.xml"/><Relationship Id="rId31" Type="http://schemas.openxmlformats.org/officeDocument/2006/relationships/image" Target="../media/image4.png"/><Relationship Id="rId4" Type="http://schemas.openxmlformats.org/officeDocument/2006/relationships/tags" Target="../tags/tag297.xml"/><Relationship Id="rId9" Type="http://schemas.openxmlformats.org/officeDocument/2006/relationships/customXml" Target="../../customXml/item27.xml"/><Relationship Id="rId14" Type="http://schemas.openxmlformats.org/officeDocument/2006/relationships/tags" Target="../tags/tag303.xml"/><Relationship Id="rId22" Type="http://schemas.openxmlformats.org/officeDocument/2006/relationships/tags" Target="../tags/tag311.xml"/><Relationship Id="rId27" Type="http://schemas.openxmlformats.org/officeDocument/2006/relationships/tags" Target="../tags/tag316.xml"/><Relationship Id="rId30" Type="http://schemas.openxmlformats.org/officeDocument/2006/relationships/image" Target="../media/image3.png"/><Relationship Id="rId35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323.xml"/><Relationship Id="rId13" Type="http://schemas.openxmlformats.org/officeDocument/2006/relationships/tags" Target="../tags/tag327.xml"/><Relationship Id="rId18" Type="http://schemas.openxmlformats.org/officeDocument/2006/relationships/tags" Target="../tags/tag332.xml"/><Relationship Id="rId26" Type="http://schemas.openxmlformats.org/officeDocument/2006/relationships/tags" Target="../tags/tag340.xml"/><Relationship Id="rId39" Type="http://schemas.openxmlformats.org/officeDocument/2006/relationships/image" Target="../media/image8.png"/><Relationship Id="rId3" Type="http://schemas.openxmlformats.org/officeDocument/2006/relationships/tags" Target="../tags/tag318.xml"/><Relationship Id="rId21" Type="http://schemas.openxmlformats.org/officeDocument/2006/relationships/tags" Target="../tags/tag335.xml"/><Relationship Id="rId34" Type="http://schemas.openxmlformats.org/officeDocument/2006/relationships/image" Target="../media/image3.png"/><Relationship Id="rId7" Type="http://schemas.openxmlformats.org/officeDocument/2006/relationships/tags" Target="../tags/tag322.xml"/><Relationship Id="rId12" Type="http://schemas.openxmlformats.org/officeDocument/2006/relationships/tags" Target="../tags/tag326.xml"/><Relationship Id="rId17" Type="http://schemas.openxmlformats.org/officeDocument/2006/relationships/tags" Target="../tags/tag331.xml"/><Relationship Id="rId25" Type="http://schemas.openxmlformats.org/officeDocument/2006/relationships/tags" Target="../tags/tag339.xml"/><Relationship Id="rId33" Type="http://schemas.openxmlformats.org/officeDocument/2006/relationships/notesSlide" Target="../notesSlides/notesSlide14.xml"/><Relationship Id="rId38" Type="http://schemas.openxmlformats.org/officeDocument/2006/relationships/image" Target="../media/image7.png"/><Relationship Id="rId2" Type="http://schemas.openxmlformats.org/officeDocument/2006/relationships/tags" Target="../tags/tag317.xml"/><Relationship Id="rId16" Type="http://schemas.openxmlformats.org/officeDocument/2006/relationships/tags" Target="../tags/tag330.xml"/><Relationship Id="rId20" Type="http://schemas.openxmlformats.org/officeDocument/2006/relationships/tags" Target="../tags/tag334.xml"/><Relationship Id="rId29" Type="http://schemas.openxmlformats.org/officeDocument/2006/relationships/tags" Target="../tags/tag343.xml"/><Relationship Id="rId1" Type="http://schemas.openxmlformats.org/officeDocument/2006/relationships/customXml" Target="../../customXml/item177.xml"/><Relationship Id="rId6" Type="http://schemas.openxmlformats.org/officeDocument/2006/relationships/tags" Target="../tags/tag321.xml"/><Relationship Id="rId11" Type="http://schemas.openxmlformats.org/officeDocument/2006/relationships/customXml" Target="../../customXml/item153.xml"/><Relationship Id="rId24" Type="http://schemas.openxmlformats.org/officeDocument/2006/relationships/tags" Target="../tags/tag338.xml"/><Relationship Id="rId32" Type="http://schemas.openxmlformats.org/officeDocument/2006/relationships/slideLayout" Target="../slideLayouts/slideLayout2.xml"/><Relationship Id="rId37" Type="http://schemas.openxmlformats.org/officeDocument/2006/relationships/image" Target="../media/image6.png"/><Relationship Id="rId5" Type="http://schemas.openxmlformats.org/officeDocument/2006/relationships/tags" Target="../tags/tag320.xml"/><Relationship Id="rId15" Type="http://schemas.openxmlformats.org/officeDocument/2006/relationships/tags" Target="../tags/tag329.xml"/><Relationship Id="rId23" Type="http://schemas.openxmlformats.org/officeDocument/2006/relationships/tags" Target="../tags/tag337.xml"/><Relationship Id="rId28" Type="http://schemas.openxmlformats.org/officeDocument/2006/relationships/tags" Target="../tags/tag342.xml"/><Relationship Id="rId36" Type="http://schemas.openxmlformats.org/officeDocument/2006/relationships/image" Target="../media/image5.png"/><Relationship Id="rId10" Type="http://schemas.openxmlformats.org/officeDocument/2006/relationships/tags" Target="../tags/tag325.xml"/><Relationship Id="rId19" Type="http://schemas.openxmlformats.org/officeDocument/2006/relationships/tags" Target="../tags/tag333.xml"/><Relationship Id="rId31" Type="http://schemas.openxmlformats.org/officeDocument/2006/relationships/tags" Target="../tags/tag345.xml"/><Relationship Id="rId4" Type="http://schemas.openxmlformats.org/officeDocument/2006/relationships/tags" Target="../tags/tag319.xml"/><Relationship Id="rId9" Type="http://schemas.openxmlformats.org/officeDocument/2006/relationships/tags" Target="../tags/tag324.xml"/><Relationship Id="rId14" Type="http://schemas.openxmlformats.org/officeDocument/2006/relationships/tags" Target="../tags/tag328.xml"/><Relationship Id="rId22" Type="http://schemas.openxmlformats.org/officeDocument/2006/relationships/tags" Target="../tags/tag336.xml"/><Relationship Id="rId27" Type="http://schemas.openxmlformats.org/officeDocument/2006/relationships/tags" Target="../tags/tag341.xml"/><Relationship Id="rId30" Type="http://schemas.openxmlformats.org/officeDocument/2006/relationships/tags" Target="../tags/tag344.xml"/><Relationship Id="rId35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352.xml"/><Relationship Id="rId13" Type="http://schemas.openxmlformats.org/officeDocument/2006/relationships/tags" Target="../tags/tag356.xml"/><Relationship Id="rId18" Type="http://schemas.openxmlformats.org/officeDocument/2006/relationships/tags" Target="../tags/tag361.xml"/><Relationship Id="rId26" Type="http://schemas.openxmlformats.org/officeDocument/2006/relationships/tags" Target="../tags/tag369.xml"/><Relationship Id="rId3" Type="http://schemas.openxmlformats.org/officeDocument/2006/relationships/tags" Target="../tags/tag347.xml"/><Relationship Id="rId21" Type="http://schemas.openxmlformats.org/officeDocument/2006/relationships/tags" Target="../tags/tag364.xml"/><Relationship Id="rId34" Type="http://schemas.openxmlformats.org/officeDocument/2006/relationships/image" Target="../media/image5.png"/><Relationship Id="rId7" Type="http://schemas.openxmlformats.org/officeDocument/2006/relationships/tags" Target="../tags/tag351.xml"/><Relationship Id="rId12" Type="http://schemas.openxmlformats.org/officeDocument/2006/relationships/tags" Target="../tags/tag355.xml"/><Relationship Id="rId17" Type="http://schemas.openxmlformats.org/officeDocument/2006/relationships/tags" Target="../tags/tag360.xml"/><Relationship Id="rId25" Type="http://schemas.openxmlformats.org/officeDocument/2006/relationships/tags" Target="../tags/tag368.xml"/><Relationship Id="rId33" Type="http://schemas.openxmlformats.org/officeDocument/2006/relationships/image" Target="../media/image4.png"/><Relationship Id="rId2" Type="http://schemas.openxmlformats.org/officeDocument/2006/relationships/tags" Target="../tags/tag346.xml"/><Relationship Id="rId16" Type="http://schemas.openxmlformats.org/officeDocument/2006/relationships/tags" Target="../tags/tag359.xml"/><Relationship Id="rId20" Type="http://schemas.openxmlformats.org/officeDocument/2006/relationships/tags" Target="../tags/tag363.xml"/><Relationship Id="rId29" Type="http://schemas.openxmlformats.org/officeDocument/2006/relationships/tags" Target="../tags/tag372.xml"/><Relationship Id="rId1" Type="http://schemas.openxmlformats.org/officeDocument/2006/relationships/customXml" Target="../../customXml/item116.xml"/><Relationship Id="rId6" Type="http://schemas.openxmlformats.org/officeDocument/2006/relationships/tags" Target="../tags/tag350.xml"/><Relationship Id="rId11" Type="http://schemas.openxmlformats.org/officeDocument/2006/relationships/tags" Target="../tags/tag354.xml"/><Relationship Id="rId24" Type="http://schemas.openxmlformats.org/officeDocument/2006/relationships/tags" Target="../tags/tag367.xml"/><Relationship Id="rId32" Type="http://schemas.openxmlformats.org/officeDocument/2006/relationships/image" Target="../media/image3.png"/><Relationship Id="rId37" Type="http://schemas.openxmlformats.org/officeDocument/2006/relationships/image" Target="../media/image8.png"/><Relationship Id="rId5" Type="http://schemas.openxmlformats.org/officeDocument/2006/relationships/tags" Target="../tags/tag349.xml"/><Relationship Id="rId15" Type="http://schemas.openxmlformats.org/officeDocument/2006/relationships/tags" Target="../tags/tag358.xml"/><Relationship Id="rId23" Type="http://schemas.openxmlformats.org/officeDocument/2006/relationships/tags" Target="../tags/tag366.xml"/><Relationship Id="rId28" Type="http://schemas.openxmlformats.org/officeDocument/2006/relationships/tags" Target="../tags/tag371.xml"/><Relationship Id="rId36" Type="http://schemas.openxmlformats.org/officeDocument/2006/relationships/image" Target="../media/image7.png"/><Relationship Id="rId10" Type="http://schemas.openxmlformats.org/officeDocument/2006/relationships/tags" Target="../tags/tag353.xml"/><Relationship Id="rId19" Type="http://schemas.openxmlformats.org/officeDocument/2006/relationships/tags" Target="../tags/tag362.xml"/><Relationship Id="rId31" Type="http://schemas.openxmlformats.org/officeDocument/2006/relationships/notesSlide" Target="../notesSlides/notesSlide15.xml"/><Relationship Id="rId4" Type="http://schemas.openxmlformats.org/officeDocument/2006/relationships/tags" Target="../tags/tag348.xml"/><Relationship Id="rId9" Type="http://schemas.openxmlformats.org/officeDocument/2006/relationships/customXml" Target="../../customXml/item16.xml"/><Relationship Id="rId14" Type="http://schemas.openxmlformats.org/officeDocument/2006/relationships/tags" Target="../tags/tag357.xml"/><Relationship Id="rId22" Type="http://schemas.openxmlformats.org/officeDocument/2006/relationships/tags" Target="../tags/tag365.xml"/><Relationship Id="rId27" Type="http://schemas.openxmlformats.org/officeDocument/2006/relationships/tags" Target="../tags/tag370.xml"/><Relationship Id="rId30" Type="http://schemas.openxmlformats.org/officeDocument/2006/relationships/slideLayout" Target="../slideLayouts/slideLayout2.xml"/><Relationship Id="rId35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379.xml"/><Relationship Id="rId13" Type="http://schemas.openxmlformats.org/officeDocument/2006/relationships/tags" Target="../tags/tag382.xml"/><Relationship Id="rId18" Type="http://schemas.openxmlformats.org/officeDocument/2006/relationships/tags" Target="../tags/tag387.xml"/><Relationship Id="rId26" Type="http://schemas.openxmlformats.org/officeDocument/2006/relationships/tags" Target="../tags/tag395.xml"/><Relationship Id="rId39" Type="http://schemas.openxmlformats.org/officeDocument/2006/relationships/image" Target="../media/image7.png"/><Relationship Id="rId3" Type="http://schemas.openxmlformats.org/officeDocument/2006/relationships/tags" Target="../tags/tag374.xml"/><Relationship Id="rId21" Type="http://schemas.openxmlformats.org/officeDocument/2006/relationships/tags" Target="../tags/tag390.xml"/><Relationship Id="rId34" Type="http://schemas.openxmlformats.org/officeDocument/2006/relationships/notesSlide" Target="../notesSlides/notesSlide16.xml"/><Relationship Id="rId7" Type="http://schemas.openxmlformats.org/officeDocument/2006/relationships/tags" Target="../tags/tag378.xml"/><Relationship Id="rId12" Type="http://schemas.openxmlformats.org/officeDocument/2006/relationships/tags" Target="../tags/tag381.xml"/><Relationship Id="rId17" Type="http://schemas.openxmlformats.org/officeDocument/2006/relationships/tags" Target="../tags/tag386.xml"/><Relationship Id="rId25" Type="http://schemas.openxmlformats.org/officeDocument/2006/relationships/tags" Target="../tags/tag394.xml"/><Relationship Id="rId33" Type="http://schemas.openxmlformats.org/officeDocument/2006/relationships/slideLayout" Target="../slideLayouts/slideLayout2.xml"/><Relationship Id="rId38" Type="http://schemas.openxmlformats.org/officeDocument/2006/relationships/image" Target="../media/image6.png"/><Relationship Id="rId2" Type="http://schemas.openxmlformats.org/officeDocument/2006/relationships/tags" Target="../tags/tag373.xml"/><Relationship Id="rId16" Type="http://schemas.openxmlformats.org/officeDocument/2006/relationships/tags" Target="../tags/tag385.xml"/><Relationship Id="rId20" Type="http://schemas.openxmlformats.org/officeDocument/2006/relationships/tags" Target="../tags/tag389.xml"/><Relationship Id="rId29" Type="http://schemas.openxmlformats.org/officeDocument/2006/relationships/tags" Target="../tags/tag398.xml"/><Relationship Id="rId1" Type="http://schemas.openxmlformats.org/officeDocument/2006/relationships/customXml" Target="../../customXml/item195.xml"/><Relationship Id="rId6" Type="http://schemas.openxmlformats.org/officeDocument/2006/relationships/tags" Target="../tags/tag377.xml"/><Relationship Id="rId11" Type="http://schemas.openxmlformats.org/officeDocument/2006/relationships/tags" Target="../tags/tag380.xml"/><Relationship Id="rId24" Type="http://schemas.openxmlformats.org/officeDocument/2006/relationships/tags" Target="../tags/tag393.xml"/><Relationship Id="rId32" Type="http://schemas.openxmlformats.org/officeDocument/2006/relationships/tags" Target="../tags/tag401.xml"/><Relationship Id="rId37" Type="http://schemas.openxmlformats.org/officeDocument/2006/relationships/image" Target="../media/image5.png"/><Relationship Id="rId40" Type="http://schemas.openxmlformats.org/officeDocument/2006/relationships/image" Target="../media/image8.png"/><Relationship Id="rId5" Type="http://schemas.openxmlformats.org/officeDocument/2006/relationships/tags" Target="../tags/tag376.xml"/><Relationship Id="rId15" Type="http://schemas.openxmlformats.org/officeDocument/2006/relationships/tags" Target="../tags/tag384.xml"/><Relationship Id="rId23" Type="http://schemas.openxmlformats.org/officeDocument/2006/relationships/tags" Target="../tags/tag392.xml"/><Relationship Id="rId28" Type="http://schemas.openxmlformats.org/officeDocument/2006/relationships/tags" Target="../tags/tag397.xml"/><Relationship Id="rId36" Type="http://schemas.openxmlformats.org/officeDocument/2006/relationships/image" Target="../media/image4.png"/><Relationship Id="rId10" Type="http://schemas.openxmlformats.org/officeDocument/2006/relationships/customXml" Target="../../customXml/item174.xml"/><Relationship Id="rId19" Type="http://schemas.openxmlformats.org/officeDocument/2006/relationships/tags" Target="../tags/tag388.xml"/><Relationship Id="rId31" Type="http://schemas.openxmlformats.org/officeDocument/2006/relationships/tags" Target="../tags/tag400.xml"/><Relationship Id="rId4" Type="http://schemas.openxmlformats.org/officeDocument/2006/relationships/tags" Target="../tags/tag375.xml"/><Relationship Id="rId9" Type="http://schemas.openxmlformats.org/officeDocument/2006/relationships/customXml" Target="../../customXml/item207.xml"/><Relationship Id="rId14" Type="http://schemas.openxmlformats.org/officeDocument/2006/relationships/tags" Target="../tags/tag383.xml"/><Relationship Id="rId22" Type="http://schemas.openxmlformats.org/officeDocument/2006/relationships/tags" Target="../tags/tag391.xml"/><Relationship Id="rId27" Type="http://schemas.openxmlformats.org/officeDocument/2006/relationships/tags" Target="../tags/tag396.xml"/><Relationship Id="rId30" Type="http://schemas.openxmlformats.org/officeDocument/2006/relationships/tags" Target="../tags/tag399.xml"/><Relationship Id="rId35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408.xml"/><Relationship Id="rId13" Type="http://schemas.openxmlformats.org/officeDocument/2006/relationships/tags" Target="../tags/tag412.xml"/><Relationship Id="rId18" Type="http://schemas.openxmlformats.org/officeDocument/2006/relationships/tags" Target="../tags/tag417.xml"/><Relationship Id="rId26" Type="http://schemas.openxmlformats.org/officeDocument/2006/relationships/tags" Target="../tags/tag425.xml"/><Relationship Id="rId39" Type="http://schemas.openxmlformats.org/officeDocument/2006/relationships/image" Target="../media/image6.png"/><Relationship Id="rId3" Type="http://schemas.openxmlformats.org/officeDocument/2006/relationships/tags" Target="../tags/tag403.xml"/><Relationship Id="rId21" Type="http://schemas.openxmlformats.org/officeDocument/2006/relationships/tags" Target="../tags/tag420.xml"/><Relationship Id="rId34" Type="http://schemas.openxmlformats.org/officeDocument/2006/relationships/slideLayout" Target="../slideLayouts/slideLayout2.xml"/><Relationship Id="rId7" Type="http://schemas.openxmlformats.org/officeDocument/2006/relationships/tags" Target="../tags/tag407.xml"/><Relationship Id="rId12" Type="http://schemas.openxmlformats.org/officeDocument/2006/relationships/tags" Target="../tags/tag411.xml"/><Relationship Id="rId17" Type="http://schemas.openxmlformats.org/officeDocument/2006/relationships/tags" Target="../tags/tag416.xml"/><Relationship Id="rId25" Type="http://schemas.openxmlformats.org/officeDocument/2006/relationships/tags" Target="../tags/tag424.xml"/><Relationship Id="rId33" Type="http://schemas.openxmlformats.org/officeDocument/2006/relationships/tags" Target="../tags/tag432.xml"/><Relationship Id="rId38" Type="http://schemas.openxmlformats.org/officeDocument/2006/relationships/image" Target="../media/image5.png"/><Relationship Id="rId2" Type="http://schemas.openxmlformats.org/officeDocument/2006/relationships/tags" Target="../tags/tag402.xml"/><Relationship Id="rId16" Type="http://schemas.openxmlformats.org/officeDocument/2006/relationships/tags" Target="../tags/tag415.xml"/><Relationship Id="rId20" Type="http://schemas.openxmlformats.org/officeDocument/2006/relationships/tags" Target="../tags/tag419.xml"/><Relationship Id="rId29" Type="http://schemas.openxmlformats.org/officeDocument/2006/relationships/tags" Target="../tags/tag428.xml"/><Relationship Id="rId41" Type="http://schemas.openxmlformats.org/officeDocument/2006/relationships/image" Target="../media/image8.png"/><Relationship Id="rId1" Type="http://schemas.openxmlformats.org/officeDocument/2006/relationships/customXml" Target="../../customXml/item205.xml"/><Relationship Id="rId6" Type="http://schemas.openxmlformats.org/officeDocument/2006/relationships/tags" Target="../tags/tag406.xml"/><Relationship Id="rId11" Type="http://schemas.openxmlformats.org/officeDocument/2006/relationships/customXml" Target="../../customXml/item101.xml"/><Relationship Id="rId24" Type="http://schemas.openxmlformats.org/officeDocument/2006/relationships/tags" Target="../tags/tag423.xml"/><Relationship Id="rId32" Type="http://schemas.openxmlformats.org/officeDocument/2006/relationships/tags" Target="../tags/tag431.xml"/><Relationship Id="rId37" Type="http://schemas.openxmlformats.org/officeDocument/2006/relationships/image" Target="../media/image4.png"/><Relationship Id="rId40" Type="http://schemas.openxmlformats.org/officeDocument/2006/relationships/image" Target="../media/image7.png"/><Relationship Id="rId5" Type="http://schemas.openxmlformats.org/officeDocument/2006/relationships/tags" Target="../tags/tag405.xml"/><Relationship Id="rId15" Type="http://schemas.openxmlformats.org/officeDocument/2006/relationships/tags" Target="../tags/tag414.xml"/><Relationship Id="rId23" Type="http://schemas.openxmlformats.org/officeDocument/2006/relationships/tags" Target="../tags/tag422.xml"/><Relationship Id="rId28" Type="http://schemas.openxmlformats.org/officeDocument/2006/relationships/tags" Target="../tags/tag427.xml"/><Relationship Id="rId36" Type="http://schemas.openxmlformats.org/officeDocument/2006/relationships/image" Target="../media/image3.png"/><Relationship Id="rId10" Type="http://schemas.openxmlformats.org/officeDocument/2006/relationships/tags" Target="../tags/tag410.xml"/><Relationship Id="rId19" Type="http://schemas.openxmlformats.org/officeDocument/2006/relationships/tags" Target="../tags/tag418.xml"/><Relationship Id="rId31" Type="http://schemas.openxmlformats.org/officeDocument/2006/relationships/tags" Target="../tags/tag430.xml"/><Relationship Id="rId4" Type="http://schemas.openxmlformats.org/officeDocument/2006/relationships/tags" Target="../tags/tag404.xml"/><Relationship Id="rId9" Type="http://schemas.openxmlformats.org/officeDocument/2006/relationships/tags" Target="../tags/tag409.xml"/><Relationship Id="rId14" Type="http://schemas.openxmlformats.org/officeDocument/2006/relationships/tags" Target="../tags/tag413.xml"/><Relationship Id="rId22" Type="http://schemas.openxmlformats.org/officeDocument/2006/relationships/tags" Target="../tags/tag421.xml"/><Relationship Id="rId27" Type="http://schemas.openxmlformats.org/officeDocument/2006/relationships/tags" Target="../tags/tag426.xml"/><Relationship Id="rId30" Type="http://schemas.openxmlformats.org/officeDocument/2006/relationships/tags" Target="../tags/tag429.xml"/><Relationship Id="rId35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tags" Target="../tags/tag12.xml"/><Relationship Id="rId18" Type="http://schemas.openxmlformats.org/officeDocument/2006/relationships/tags" Target="../tags/tag17.xml"/><Relationship Id="rId26" Type="http://schemas.openxmlformats.org/officeDocument/2006/relationships/image" Target="../media/image4.png"/><Relationship Id="rId3" Type="http://schemas.openxmlformats.org/officeDocument/2006/relationships/tags" Target="../tags/tag2.xml"/><Relationship Id="rId21" Type="http://schemas.openxmlformats.org/officeDocument/2006/relationships/tags" Target="../tags/tag20.xml"/><Relationship Id="rId7" Type="http://schemas.openxmlformats.org/officeDocument/2006/relationships/tags" Target="../tags/tag6.xml"/><Relationship Id="rId12" Type="http://schemas.openxmlformats.org/officeDocument/2006/relationships/tags" Target="../tags/tag11.xml"/><Relationship Id="rId17" Type="http://schemas.openxmlformats.org/officeDocument/2006/relationships/tags" Target="../tags/tag16.xml"/><Relationship Id="rId25" Type="http://schemas.openxmlformats.org/officeDocument/2006/relationships/image" Target="../media/image3.png"/><Relationship Id="rId2" Type="http://schemas.openxmlformats.org/officeDocument/2006/relationships/tags" Target="../tags/tag1.xml"/><Relationship Id="rId16" Type="http://schemas.openxmlformats.org/officeDocument/2006/relationships/tags" Target="../tags/tag15.xml"/><Relationship Id="rId20" Type="http://schemas.openxmlformats.org/officeDocument/2006/relationships/tags" Target="../tags/tag19.xml"/><Relationship Id="rId29" Type="http://schemas.openxmlformats.org/officeDocument/2006/relationships/image" Target="../media/image7.png"/><Relationship Id="rId1" Type="http://schemas.openxmlformats.org/officeDocument/2006/relationships/customXml" Target="../../customXml/item240.x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24" Type="http://schemas.openxmlformats.org/officeDocument/2006/relationships/notesSlide" Target="../notesSlides/notesSlide1.xml"/><Relationship Id="rId5" Type="http://schemas.openxmlformats.org/officeDocument/2006/relationships/tags" Target="../tags/tag4.xml"/><Relationship Id="rId15" Type="http://schemas.openxmlformats.org/officeDocument/2006/relationships/tags" Target="../tags/tag14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6.png"/><Relationship Id="rId10" Type="http://schemas.openxmlformats.org/officeDocument/2006/relationships/tags" Target="../tags/tag9.xml"/><Relationship Id="rId19" Type="http://schemas.openxmlformats.org/officeDocument/2006/relationships/tags" Target="../tags/tag18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tags" Target="../tags/tag13.xml"/><Relationship Id="rId22" Type="http://schemas.openxmlformats.org/officeDocument/2006/relationships/tags" Target="../tags/tag21.xml"/><Relationship Id="rId27" Type="http://schemas.openxmlformats.org/officeDocument/2006/relationships/image" Target="../media/image5.png"/><Relationship Id="rId30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439.xml"/><Relationship Id="rId13" Type="http://schemas.openxmlformats.org/officeDocument/2006/relationships/tags" Target="../tags/tag443.xml"/><Relationship Id="rId18" Type="http://schemas.openxmlformats.org/officeDocument/2006/relationships/tags" Target="../tags/tag448.xml"/><Relationship Id="rId26" Type="http://schemas.openxmlformats.org/officeDocument/2006/relationships/tags" Target="../tags/tag456.xml"/><Relationship Id="rId3" Type="http://schemas.openxmlformats.org/officeDocument/2006/relationships/tags" Target="../tags/tag434.xml"/><Relationship Id="rId21" Type="http://schemas.openxmlformats.org/officeDocument/2006/relationships/tags" Target="../tags/tag451.xml"/><Relationship Id="rId34" Type="http://schemas.openxmlformats.org/officeDocument/2006/relationships/image" Target="../media/image5.png"/><Relationship Id="rId7" Type="http://schemas.openxmlformats.org/officeDocument/2006/relationships/tags" Target="../tags/tag438.xml"/><Relationship Id="rId12" Type="http://schemas.openxmlformats.org/officeDocument/2006/relationships/tags" Target="../tags/tag442.xml"/><Relationship Id="rId17" Type="http://schemas.openxmlformats.org/officeDocument/2006/relationships/tags" Target="../tags/tag447.xml"/><Relationship Id="rId25" Type="http://schemas.openxmlformats.org/officeDocument/2006/relationships/tags" Target="../tags/tag455.xml"/><Relationship Id="rId33" Type="http://schemas.openxmlformats.org/officeDocument/2006/relationships/image" Target="../media/image4.png"/><Relationship Id="rId2" Type="http://schemas.openxmlformats.org/officeDocument/2006/relationships/tags" Target="../tags/tag433.xml"/><Relationship Id="rId16" Type="http://schemas.openxmlformats.org/officeDocument/2006/relationships/tags" Target="../tags/tag446.xml"/><Relationship Id="rId20" Type="http://schemas.openxmlformats.org/officeDocument/2006/relationships/tags" Target="../tags/tag450.xml"/><Relationship Id="rId29" Type="http://schemas.openxmlformats.org/officeDocument/2006/relationships/tags" Target="../tags/tag459.xml"/><Relationship Id="rId1" Type="http://schemas.openxmlformats.org/officeDocument/2006/relationships/customXml" Target="../../customXml/item87.xml"/><Relationship Id="rId6" Type="http://schemas.openxmlformats.org/officeDocument/2006/relationships/tags" Target="../tags/tag437.xml"/><Relationship Id="rId11" Type="http://schemas.openxmlformats.org/officeDocument/2006/relationships/tags" Target="../tags/tag441.xml"/><Relationship Id="rId24" Type="http://schemas.openxmlformats.org/officeDocument/2006/relationships/tags" Target="../tags/tag454.xml"/><Relationship Id="rId32" Type="http://schemas.openxmlformats.org/officeDocument/2006/relationships/image" Target="../media/image3.png"/><Relationship Id="rId37" Type="http://schemas.openxmlformats.org/officeDocument/2006/relationships/image" Target="../media/image8.png"/><Relationship Id="rId5" Type="http://schemas.openxmlformats.org/officeDocument/2006/relationships/tags" Target="../tags/tag436.xml"/><Relationship Id="rId15" Type="http://schemas.openxmlformats.org/officeDocument/2006/relationships/tags" Target="../tags/tag445.xml"/><Relationship Id="rId23" Type="http://schemas.openxmlformats.org/officeDocument/2006/relationships/tags" Target="../tags/tag453.xml"/><Relationship Id="rId28" Type="http://schemas.openxmlformats.org/officeDocument/2006/relationships/tags" Target="../tags/tag458.xml"/><Relationship Id="rId36" Type="http://schemas.openxmlformats.org/officeDocument/2006/relationships/image" Target="../media/image7.png"/><Relationship Id="rId10" Type="http://schemas.openxmlformats.org/officeDocument/2006/relationships/tags" Target="../tags/tag440.xml"/><Relationship Id="rId19" Type="http://schemas.openxmlformats.org/officeDocument/2006/relationships/tags" Target="../tags/tag449.xml"/><Relationship Id="rId31" Type="http://schemas.openxmlformats.org/officeDocument/2006/relationships/notesSlide" Target="../notesSlides/notesSlide18.xml"/><Relationship Id="rId4" Type="http://schemas.openxmlformats.org/officeDocument/2006/relationships/tags" Target="../tags/tag435.xml"/><Relationship Id="rId9" Type="http://schemas.openxmlformats.org/officeDocument/2006/relationships/customXml" Target="../../customXml/item136.xml"/><Relationship Id="rId14" Type="http://schemas.openxmlformats.org/officeDocument/2006/relationships/tags" Target="../tags/tag444.xml"/><Relationship Id="rId22" Type="http://schemas.openxmlformats.org/officeDocument/2006/relationships/tags" Target="../tags/tag452.xml"/><Relationship Id="rId27" Type="http://schemas.openxmlformats.org/officeDocument/2006/relationships/tags" Target="../tags/tag457.xml"/><Relationship Id="rId30" Type="http://schemas.openxmlformats.org/officeDocument/2006/relationships/slideLayout" Target="../slideLayouts/slideLayout2.xml"/><Relationship Id="rId35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466.xml"/><Relationship Id="rId13" Type="http://schemas.openxmlformats.org/officeDocument/2006/relationships/tags" Target="../tags/tag470.xml"/><Relationship Id="rId18" Type="http://schemas.openxmlformats.org/officeDocument/2006/relationships/tags" Target="../tags/tag475.xml"/><Relationship Id="rId26" Type="http://schemas.openxmlformats.org/officeDocument/2006/relationships/tags" Target="../tags/tag483.xml"/><Relationship Id="rId3" Type="http://schemas.openxmlformats.org/officeDocument/2006/relationships/tags" Target="../tags/tag461.xml"/><Relationship Id="rId21" Type="http://schemas.openxmlformats.org/officeDocument/2006/relationships/tags" Target="../tags/tag478.xml"/><Relationship Id="rId34" Type="http://schemas.openxmlformats.org/officeDocument/2006/relationships/image" Target="../media/image5.png"/><Relationship Id="rId7" Type="http://schemas.openxmlformats.org/officeDocument/2006/relationships/tags" Target="../tags/tag465.xml"/><Relationship Id="rId12" Type="http://schemas.openxmlformats.org/officeDocument/2006/relationships/tags" Target="../tags/tag469.xml"/><Relationship Id="rId17" Type="http://schemas.openxmlformats.org/officeDocument/2006/relationships/tags" Target="../tags/tag474.xml"/><Relationship Id="rId25" Type="http://schemas.openxmlformats.org/officeDocument/2006/relationships/tags" Target="../tags/tag482.xml"/><Relationship Id="rId33" Type="http://schemas.openxmlformats.org/officeDocument/2006/relationships/image" Target="../media/image4.png"/><Relationship Id="rId2" Type="http://schemas.openxmlformats.org/officeDocument/2006/relationships/tags" Target="../tags/tag460.xml"/><Relationship Id="rId16" Type="http://schemas.openxmlformats.org/officeDocument/2006/relationships/tags" Target="../tags/tag473.xml"/><Relationship Id="rId20" Type="http://schemas.openxmlformats.org/officeDocument/2006/relationships/tags" Target="../tags/tag477.xml"/><Relationship Id="rId29" Type="http://schemas.openxmlformats.org/officeDocument/2006/relationships/tags" Target="../tags/tag486.xml"/><Relationship Id="rId1" Type="http://schemas.openxmlformats.org/officeDocument/2006/relationships/customXml" Target="../../customXml/item145.xml"/><Relationship Id="rId6" Type="http://schemas.openxmlformats.org/officeDocument/2006/relationships/tags" Target="../tags/tag464.xml"/><Relationship Id="rId11" Type="http://schemas.openxmlformats.org/officeDocument/2006/relationships/tags" Target="../tags/tag468.xml"/><Relationship Id="rId24" Type="http://schemas.openxmlformats.org/officeDocument/2006/relationships/tags" Target="../tags/tag481.xml"/><Relationship Id="rId32" Type="http://schemas.openxmlformats.org/officeDocument/2006/relationships/image" Target="../media/image3.png"/><Relationship Id="rId37" Type="http://schemas.openxmlformats.org/officeDocument/2006/relationships/image" Target="../media/image8.png"/><Relationship Id="rId5" Type="http://schemas.openxmlformats.org/officeDocument/2006/relationships/tags" Target="../tags/tag463.xml"/><Relationship Id="rId15" Type="http://schemas.openxmlformats.org/officeDocument/2006/relationships/tags" Target="../tags/tag472.xml"/><Relationship Id="rId23" Type="http://schemas.openxmlformats.org/officeDocument/2006/relationships/tags" Target="../tags/tag480.xml"/><Relationship Id="rId28" Type="http://schemas.openxmlformats.org/officeDocument/2006/relationships/tags" Target="../tags/tag485.xml"/><Relationship Id="rId36" Type="http://schemas.openxmlformats.org/officeDocument/2006/relationships/image" Target="../media/image7.png"/><Relationship Id="rId10" Type="http://schemas.openxmlformats.org/officeDocument/2006/relationships/tags" Target="../tags/tag467.xml"/><Relationship Id="rId19" Type="http://schemas.openxmlformats.org/officeDocument/2006/relationships/tags" Target="../tags/tag476.xml"/><Relationship Id="rId31" Type="http://schemas.openxmlformats.org/officeDocument/2006/relationships/notesSlide" Target="../notesSlides/notesSlide19.xml"/><Relationship Id="rId4" Type="http://schemas.openxmlformats.org/officeDocument/2006/relationships/tags" Target="../tags/tag462.xml"/><Relationship Id="rId9" Type="http://schemas.openxmlformats.org/officeDocument/2006/relationships/customXml" Target="../../customXml/item74.xml"/><Relationship Id="rId14" Type="http://schemas.openxmlformats.org/officeDocument/2006/relationships/tags" Target="../tags/tag471.xml"/><Relationship Id="rId22" Type="http://schemas.openxmlformats.org/officeDocument/2006/relationships/tags" Target="../tags/tag479.xml"/><Relationship Id="rId27" Type="http://schemas.openxmlformats.org/officeDocument/2006/relationships/tags" Target="../tags/tag484.xml"/><Relationship Id="rId30" Type="http://schemas.openxmlformats.org/officeDocument/2006/relationships/slideLayout" Target="../slideLayouts/slideLayout2.xml"/><Relationship Id="rId35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493.xml"/><Relationship Id="rId13" Type="http://schemas.openxmlformats.org/officeDocument/2006/relationships/tags" Target="../tags/tag498.xml"/><Relationship Id="rId18" Type="http://schemas.openxmlformats.org/officeDocument/2006/relationships/tags" Target="../tags/tag503.xml"/><Relationship Id="rId26" Type="http://schemas.openxmlformats.org/officeDocument/2006/relationships/tags" Target="../tags/tag511.xml"/><Relationship Id="rId3" Type="http://schemas.openxmlformats.org/officeDocument/2006/relationships/tags" Target="../tags/tag488.xml"/><Relationship Id="rId21" Type="http://schemas.openxmlformats.org/officeDocument/2006/relationships/tags" Target="../tags/tag506.xml"/><Relationship Id="rId34" Type="http://schemas.openxmlformats.org/officeDocument/2006/relationships/image" Target="../media/image4.png"/><Relationship Id="rId7" Type="http://schemas.openxmlformats.org/officeDocument/2006/relationships/tags" Target="../tags/tag492.xml"/><Relationship Id="rId12" Type="http://schemas.openxmlformats.org/officeDocument/2006/relationships/tags" Target="../tags/tag497.xml"/><Relationship Id="rId17" Type="http://schemas.openxmlformats.org/officeDocument/2006/relationships/tags" Target="../tags/tag502.xml"/><Relationship Id="rId25" Type="http://schemas.openxmlformats.org/officeDocument/2006/relationships/tags" Target="../tags/tag510.xml"/><Relationship Id="rId33" Type="http://schemas.openxmlformats.org/officeDocument/2006/relationships/image" Target="../media/image3.png"/><Relationship Id="rId38" Type="http://schemas.openxmlformats.org/officeDocument/2006/relationships/image" Target="../media/image8.png"/><Relationship Id="rId2" Type="http://schemas.openxmlformats.org/officeDocument/2006/relationships/tags" Target="../tags/tag487.xml"/><Relationship Id="rId16" Type="http://schemas.openxmlformats.org/officeDocument/2006/relationships/tags" Target="../tags/tag501.xml"/><Relationship Id="rId20" Type="http://schemas.openxmlformats.org/officeDocument/2006/relationships/tags" Target="../tags/tag505.xml"/><Relationship Id="rId29" Type="http://schemas.openxmlformats.org/officeDocument/2006/relationships/tags" Target="../tags/tag514.xml"/><Relationship Id="rId1" Type="http://schemas.openxmlformats.org/officeDocument/2006/relationships/customXml" Target="../../customXml/item201.xml"/><Relationship Id="rId6" Type="http://schemas.openxmlformats.org/officeDocument/2006/relationships/tags" Target="../tags/tag491.xml"/><Relationship Id="rId11" Type="http://schemas.openxmlformats.org/officeDocument/2006/relationships/tags" Target="../tags/tag496.xml"/><Relationship Id="rId24" Type="http://schemas.openxmlformats.org/officeDocument/2006/relationships/tags" Target="../tags/tag509.xml"/><Relationship Id="rId32" Type="http://schemas.openxmlformats.org/officeDocument/2006/relationships/notesSlide" Target="../notesSlides/notesSlide20.xml"/><Relationship Id="rId37" Type="http://schemas.openxmlformats.org/officeDocument/2006/relationships/image" Target="../media/image7.png"/><Relationship Id="rId5" Type="http://schemas.openxmlformats.org/officeDocument/2006/relationships/tags" Target="../tags/tag490.xml"/><Relationship Id="rId15" Type="http://schemas.openxmlformats.org/officeDocument/2006/relationships/tags" Target="../tags/tag500.xml"/><Relationship Id="rId23" Type="http://schemas.openxmlformats.org/officeDocument/2006/relationships/tags" Target="../tags/tag508.xml"/><Relationship Id="rId28" Type="http://schemas.openxmlformats.org/officeDocument/2006/relationships/tags" Target="../tags/tag513.xml"/><Relationship Id="rId36" Type="http://schemas.openxmlformats.org/officeDocument/2006/relationships/image" Target="../media/image6.png"/><Relationship Id="rId10" Type="http://schemas.openxmlformats.org/officeDocument/2006/relationships/tags" Target="../tags/tag495.xml"/><Relationship Id="rId19" Type="http://schemas.openxmlformats.org/officeDocument/2006/relationships/tags" Target="../tags/tag504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489.xml"/><Relationship Id="rId9" Type="http://schemas.openxmlformats.org/officeDocument/2006/relationships/tags" Target="../tags/tag494.xml"/><Relationship Id="rId14" Type="http://schemas.openxmlformats.org/officeDocument/2006/relationships/tags" Target="../tags/tag499.xml"/><Relationship Id="rId22" Type="http://schemas.openxmlformats.org/officeDocument/2006/relationships/tags" Target="../tags/tag507.xml"/><Relationship Id="rId27" Type="http://schemas.openxmlformats.org/officeDocument/2006/relationships/tags" Target="../tags/tag512.xml"/><Relationship Id="rId30" Type="http://schemas.openxmlformats.org/officeDocument/2006/relationships/tags" Target="../tags/tag515.xml"/><Relationship Id="rId35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522.xml"/><Relationship Id="rId13" Type="http://schemas.openxmlformats.org/officeDocument/2006/relationships/tags" Target="../tags/tag526.xml"/><Relationship Id="rId18" Type="http://schemas.openxmlformats.org/officeDocument/2006/relationships/tags" Target="../tags/tag531.xml"/><Relationship Id="rId26" Type="http://schemas.openxmlformats.org/officeDocument/2006/relationships/tags" Target="../tags/tag539.xml"/><Relationship Id="rId3" Type="http://schemas.openxmlformats.org/officeDocument/2006/relationships/tags" Target="../tags/tag517.xml"/><Relationship Id="rId21" Type="http://schemas.openxmlformats.org/officeDocument/2006/relationships/tags" Target="../tags/tag534.xml"/><Relationship Id="rId34" Type="http://schemas.openxmlformats.org/officeDocument/2006/relationships/image" Target="../media/image5.png"/><Relationship Id="rId7" Type="http://schemas.openxmlformats.org/officeDocument/2006/relationships/tags" Target="../tags/tag521.xml"/><Relationship Id="rId12" Type="http://schemas.openxmlformats.org/officeDocument/2006/relationships/tags" Target="../tags/tag525.xml"/><Relationship Id="rId17" Type="http://schemas.openxmlformats.org/officeDocument/2006/relationships/tags" Target="../tags/tag530.xml"/><Relationship Id="rId25" Type="http://schemas.openxmlformats.org/officeDocument/2006/relationships/tags" Target="../tags/tag538.xml"/><Relationship Id="rId33" Type="http://schemas.openxmlformats.org/officeDocument/2006/relationships/image" Target="../media/image4.png"/><Relationship Id="rId2" Type="http://schemas.openxmlformats.org/officeDocument/2006/relationships/tags" Target="../tags/tag516.xml"/><Relationship Id="rId16" Type="http://schemas.openxmlformats.org/officeDocument/2006/relationships/tags" Target="../tags/tag529.xml"/><Relationship Id="rId20" Type="http://schemas.openxmlformats.org/officeDocument/2006/relationships/tags" Target="../tags/tag533.xml"/><Relationship Id="rId29" Type="http://schemas.openxmlformats.org/officeDocument/2006/relationships/tags" Target="../tags/tag542.xml"/><Relationship Id="rId1" Type="http://schemas.openxmlformats.org/officeDocument/2006/relationships/customXml" Target="../../customXml/item85.xml"/><Relationship Id="rId6" Type="http://schemas.openxmlformats.org/officeDocument/2006/relationships/tags" Target="../tags/tag520.xml"/><Relationship Id="rId11" Type="http://schemas.openxmlformats.org/officeDocument/2006/relationships/tags" Target="../tags/tag524.xml"/><Relationship Id="rId24" Type="http://schemas.openxmlformats.org/officeDocument/2006/relationships/tags" Target="../tags/tag537.xml"/><Relationship Id="rId32" Type="http://schemas.openxmlformats.org/officeDocument/2006/relationships/image" Target="../media/image3.png"/><Relationship Id="rId37" Type="http://schemas.openxmlformats.org/officeDocument/2006/relationships/image" Target="../media/image8.png"/><Relationship Id="rId5" Type="http://schemas.openxmlformats.org/officeDocument/2006/relationships/tags" Target="../tags/tag519.xml"/><Relationship Id="rId15" Type="http://schemas.openxmlformats.org/officeDocument/2006/relationships/tags" Target="../tags/tag528.xml"/><Relationship Id="rId23" Type="http://schemas.openxmlformats.org/officeDocument/2006/relationships/tags" Target="../tags/tag536.xml"/><Relationship Id="rId28" Type="http://schemas.openxmlformats.org/officeDocument/2006/relationships/tags" Target="../tags/tag541.xml"/><Relationship Id="rId36" Type="http://schemas.openxmlformats.org/officeDocument/2006/relationships/image" Target="../media/image7.png"/><Relationship Id="rId10" Type="http://schemas.openxmlformats.org/officeDocument/2006/relationships/tags" Target="../tags/tag523.xml"/><Relationship Id="rId19" Type="http://schemas.openxmlformats.org/officeDocument/2006/relationships/tags" Target="../tags/tag532.xml"/><Relationship Id="rId31" Type="http://schemas.openxmlformats.org/officeDocument/2006/relationships/notesSlide" Target="../notesSlides/notesSlide21.xml"/><Relationship Id="rId4" Type="http://schemas.openxmlformats.org/officeDocument/2006/relationships/tags" Target="../tags/tag518.xml"/><Relationship Id="rId9" Type="http://schemas.openxmlformats.org/officeDocument/2006/relationships/customXml" Target="../../customXml/item52.xml"/><Relationship Id="rId14" Type="http://schemas.openxmlformats.org/officeDocument/2006/relationships/tags" Target="../tags/tag527.xml"/><Relationship Id="rId22" Type="http://schemas.openxmlformats.org/officeDocument/2006/relationships/tags" Target="../tags/tag535.xml"/><Relationship Id="rId27" Type="http://schemas.openxmlformats.org/officeDocument/2006/relationships/tags" Target="../tags/tag540.xml"/><Relationship Id="rId30" Type="http://schemas.openxmlformats.org/officeDocument/2006/relationships/slideLayout" Target="../slideLayouts/slideLayout2.xml"/><Relationship Id="rId35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549.xml"/><Relationship Id="rId13" Type="http://schemas.openxmlformats.org/officeDocument/2006/relationships/tags" Target="../tags/tag553.xml"/><Relationship Id="rId18" Type="http://schemas.openxmlformats.org/officeDocument/2006/relationships/tags" Target="../tags/tag558.xml"/><Relationship Id="rId26" Type="http://schemas.openxmlformats.org/officeDocument/2006/relationships/tags" Target="../tags/tag566.xml"/><Relationship Id="rId3" Type="http://schemas.openxmlformats.org/officeDocument/2006/relationships/tags" Target="../tags/tag544.xml"/><Relationship Id="rId21" Type="http://schemas.openxmlformats.org/officeDocument/2006/relationships/tags" Target="../tags/tag561.xml"/><Relationship Id="rId34" Type="http://schemas.openxmlformats.org/officeDocument/2006/relationships/image" Target="../media/image5.png"/><Relationship Id="rId7" Type="http://schemas.openxmlformats.org/officeDocument/2006/relationships/tags" Target="../tags/tag548.xml"/><Relationship Id="rId12" Type="http://schemas.openxmlformats.org/officeDocument/2006/relationships/tags" Target="../tags/tag552.xml"/><Relationship Id="rId17" Type="http://schemas.openxmlformats.org/officeDocument/2006/relationships/tags" Target="../tags/tag557.xml"/><Relationship Id="rId25" Type="http://schemas.openxmlformats.org/officeDocument/2006/relationships/tags" Target="../tags/tag565.xml"/><Relationship Id="rId33" Type="http://schemas.openxmlformats.org/officeDocument/2006/relationships/image" Target="../media/image4.png"/><Relationship Id="rId2" Type="http://schemas.openxmlformats.org/officeDocument/2006/relationships/tags" Target="../tags/tag543.xml"/><Relationship Id="rId16" Type="http://schemas.openxmlformats.org/officeDocument/2006/relationships/tags" Target="../tags/tag556.xml"/><Relationship Id="rId20" Type="http://schemas.openxmlformats.org/officeDocument/2006/relationships/tags" Target="../tags/tag560.xml"/><Relationship Id="rId29" Type="http://schemas.openxmlformats.org/officeDocument/2006/relationships/tags" Target="../tags/tag569.xml"/><Relationship Id="rId1" Type="http://schemas.openxmlformats.org/officeDocument/2006/relationships/customXml" Target="../../customXml/item4.xml"/><Relationship Id="rId6" Type="http://schemas.openxmlformats.org/officeDocument/2006/relationships/tags" Target="../tags/tag547.xml"/><Relationship Id="rId11" Type="http://schemas.openxmlformats.org/officeDocument/2006/relationships/tags" Target="../tags/tag551.xml"/><Relationship Id="rId24" Type="http://schemas.openxmlformats.org/officeDocument/2006/relationships/tags" Target="../tags/tag564.xml"/><Relationship Id="rId32" Type="http://schemas.openxmlformats.org/officeDocument/2006/relationships/image" Target="../media/image3.png"/><Relationship Id="rId37" Type="http://schemas.openxmlformats.org/officeDocument/2006/relationships/image" Target="../media/image8.png"/><Relationship Id="rId5" Type="http://schemas.openxmlformats.org/officeDocument/2006/relationships/tags" Target="../tags/tag546.xml"/><Relationship Id="rId15" Type="http://schemas.openxmlformats.org/officeDocument/2006/relationships/tags" Target="../tags/tag555.xml"/><Relationship Id="rId23" Type="http://schemas.openxmlformats.org/officeDocument/2006/relationships/tags" Target="../tags/tag563.xml"/><Relationship Id="rId28" Type="http://schemas.openxmlformats.org/officeDocument/2006/relationships/tags" Target="../tags/tag568.xml"/><Relationship Id="rId36" Type="http://schemas.openxmlformats.org/officeDocument/2006/relationships/image" Target="../media/image7.png"/><Relationship Id="rId10" Type="http://schemas.openxmlformats.org/officeDocument/2006/relationships/tags" Target="../tags/tag550.xml"/><Relationship Id="rId19" Type="http://schemas.openxmlformats.org/officeDocument/2006/relationships/tags" Target="../tags/tag559.xml"/><Relationship Id="rId31" Type="http://schemas.openxmlformats.org/officeDocument/2006/relationships/notesSlide" Target="../notesSlides/notesSlide22.xml"/><Relationship Id="rId4" Type="http://schemas.openxmlformats.org/officeDocument/2006/relationships/tags" Target="../tags/tag545.xml"/><Relationship Id="rId9" Type="http://schemas.openxmlformats.org/officeDocument/2006/relationships/customXml" Target="../../customXml/item92.xml"/><Relationship Id="rId14" Type="http://schemas.openxmlformats.org/officeDocument/2006/relationships/tags" Target="../tags/tag554.xml"/><Relationship Id="rId22" Type="http://schemas.openxmlformats.org/officeDocument/2006/relationships/tags" Target="../tags/tag562.xml"/><Relationship Id="rId27" Type="http://schemas.openxmlformats.org/officeDocument/2006/relationships/tags" Target="../tags/tag567.xml"/><Relationship Id="rId30" Type="http://schemas.openxmlformats.org/officeDocument/2006/relationships/slideLayout" Target="../slideLayouts/slideLayout2.xml"/><Relationship Id="rId35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576.xml"/><Relationship Id="rId13" Type="http://schemas.openxmlformats.org/officeDocument/2006/relationships/tags" Target="../tags/tag581.xml"/><Relationship Id="rId18" Type="http://schemas.openxmlformats.org/officeDocument/2006/relationships/tags" Target="../tags/tag586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571.xml"/><Relationship Id="rId21" Type="http://schemas.openxmlformats.org/officeDocument/2006/relationships/tags" Target="../tags/tag589.xml"/><Relationship Id="rId7" Type="http://schemas.openxmlformats.org/officeDocument/2006/relationships/tags" Target="../tags/tag575.xml"/><Relationship Id="rId12" Type="http://schemas.openxmlformats.org/officeDocument/2006/relationships/tags" Target="../tags/tag580.xml"/><Relationship Id="rId17" Type="http://schemas.openxmlformats.org/officeDocument/2006/relationships/tags" Target="../tags/tag585.xml"/><Relationship Id="rId25" Type="http://schemas.openxmlformats.org/officeDocument/2006/relationships/tags" Target="../tags/tag593.xml"/><Relationship Id="rId33" Type="http://schemas.openxmlformats.org/officeDocument/2006/relationships/image" Target="../media/image8.png"/><Relationship Id="rId2" Type="http://schemas.openxmlformats.org/officeDocument/2006/relationships/tags" Target="../tags/tag570.xml"/><Relationship Id="rId16" Type="http://schemas.openxmlformats.org/officeDocument/2006/relationships/tags" Target="../tags/tag584.xml"/><Relationship Id="rId20" Type="http://schemas.openxmlformats.org/officeDocument/2006/relationships/tags" Target="../tags/tag588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202.xml"/><Relationship Id="rId6" Type="http://schemas.openxmlformats.org/officeDocument/2006/relationships/tags" Target="../tags/tag574.xml"/><Relationship Id="rId11" Type="http://schemas.openxmlformats.org/officeDocument/2006/relationships/tags" Target="../tags/tag579.xml"/><Relationship Id="rId24" Type="http://schemas.openxmlformats.org/officeDocument/2006/relationships/tags" Target="../tags/tag592.xml"/><Relationship Id="rId32" Type="http://schemas.openxmlformats.org/officeDocument/2006/relationships/image" Target="../media/image7.png"/><Relationship Id="rId5" Type="http://schemas.openxmlformats.org/officeDocument/2006/relationships/tags" Target="../tags/tag573.xml"/><Relationship Id="rId15" Type="http://schemas.openxmlformats.org/officeDocument/2006/relationships/tags" Target="../tags/tag583.xml"/><Relationship Id="rId23" Type="http://schemas.openxmlformats.org/officeDocument/2006/relationships/tags" Target="../tags/tag591.xml"/><Relationship Id="rId28" Type="http://schemas.openxmlformats.org/officeDocument/2006/relationships/image" Target="../media/image3.png"/><Relationship Id="rId10" Type="http://schemas.openxmlformats.org/officeDocument/2006/relationships/tags" Target="../tags/tag578.xml"/><Relationship Id="rId19" Type="http://schemas.openxmlformats.org/officeDocument/2006/relationships/tags" Target="../tags/tag587.xml"/><Relationship Id="rId31" Type="http://schemas.openxmlformats.org/officeDocument/2006/relationships/image" Target="../media/image6.png"/><Relationship Id="rId4" Type="http://schemas.openxmlformats.org/officeDocument/2006/relationships/tags" Target="../tags/tag572.xml"/><Relationship Id="rId9" Type="http://schemas.openxmlformats.org/officeDocument/2006/relationships/tags" Target="../tags/tag577.xml"/><Relationship Id="rId14" Type="http://schemas.openxmlformats.org/officeDocument/2006/relationships/tags" Target="../tags/tag582.xml"/><Relationship Id="rId22" Type="http://schemas.openxmlformats.org/officeDocument/2006/relationships/tags" Target="../tags/tag590.xml"/><Relationship Id="rId27" Type="http://schemas.openxmlformats.org/officeDocument/2006/relationships/notesSlide" Target="../notesSlides/notesSlide23.xml"/><Relationship Id="rId30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599.xml"/><Relationship Id="rId13" Type="http://schemas.openxmlformats.org/officeDocument/2006/relationships/tags" Target="../tags/tag604.xml"/><Relationship Id="rId18" Type="http://schemas.openxmlformats.org/officeDocument/2006/relationships/tags" Target="../tags/tag609.xml"/><Relationship Id="rId26" Type="http://schemas.openxmlformats.org/officeDocument/2006/relationships/notesSlide" Target="../notesSlides/notesSlide24.xml"/><Relationship Id="rId3" Type="http://schemas.openxmlformats.org/officeDocument/2006/relationships/tags" Target="../tags/tag594.xml"/><Relationship Id="rId21" Type="http://schemas.openxmlformats.org/officeDocument/2006/relationships/tags" Target="../tags/tag612.xml"/><Relationship Id="rId7" Type="http://schemas.openxmlformats.org/officeDocument/2006/relationships/tags" Target="../tags/tag598.xml"/><Relationship Id="rId12" Type="http://schemas.openxmlformats.org/officeDocument/2006/relationships/tags" Target="../tags/tag603.xml"/><Relationship Id="rId17" Type="http://schemas.openxmlformats.org/officeDocument/2006/relationships/tags" Target="../tags/tag608.xml"/><Relationship Id="rId25" Type="http://schemas.openxmlformats.org/officeDocument/2006/relationships/slideLayout" Target="../slideLayouts/slideLayout2.xml"/><Relationship Id="rId2" Type="http://schemas.openxmlformats.org/officeDocument/2006/relationships/customXml" Target="../../customXml/item95.xml"/><Relationship Id="rId16" Type="http://schemas.openxmlformats.org/officeDocument/2006/relationships/tags" Target="../tags/tag607.xml"/><Relationship Id="rId20" Type="http://schemas.openxmlformats.org/officeDocument/2006/relationships/tags" Target="../tags/tag611.xml"/><Relationship Id="rId29" Type="http://schemas.openxmlformats.org/officeDocument/2006/relationships/image" Target="../media/image5.png"/><Relationship Id="rId1" Type="http://schemas.openxmlformats.org/officeDocument/2006/relationships/customXml" Target="../../customXml/item144.xml"/><Relationship Id="rId6" Type="http://schemas.openxmlformats.org/officeDocument/2006/relationships/tags" Target="../tags/tag597.xml"/><Relationship Id="rId11" Type="http://schemas.openxmlformats.org/officeDocument/2006/relationships/tags" Target="../tags/tag602.xml"/><Relationship Id="rId24" Type="http://schemas.openxmlformats.org/officeDocument/2006/relationships/tags" Target="../tags/tag615.xml"/><Relationship Id="rId32" Type="http://schemas.openxmlformats.org/officeDocument/2006/relationships/image" Target="../media/image8.png"/><Relationship Id="rId5" Type="http://schemas.openxmlformats.org/officeDocument/2006/relationships/tags" Target="../tags/tag596.xml"/><Relationship Id="rId15" Type="http://schemas.openxmlformats.org/officeDocument/2006/relationships/tags" Target="../tags/tag606.xml"/><Relationship Id="rId23" Type="http://schemas.openxmlformats.org/officeDocument/2006/relationships/tags" Target="../tags/tag614.xml"/><Relationship Id="rId28" Type="http://schemas.openxmlformats.org/officeDocument/2006/relationships/image" Target="../media/image4.png"/><Relationship Id="rId10" Type="http://schemas.openxmlformats.org/officeDocument/2006/relationships/tags" Target="../tags/tag601.xml"/><Relationship Id="rId19" Type="http://schemas.openxmlformats.org/officeDocument/2006/relationships/tags" Target="../tags/tag610.xml"/><Relationship Id="rId31" Type="http://schemas.openxmlformats.org/officeDocument/2006/relationships/image" Target="../media/image7.png"/><Relationship Id="rId4" Type="http://schemas.openxmlformats.org/officeDocument/2006/relationships/tags" Target="../tags/tag595.xml"/><Relationship Id="rId9" Type="http://schemas.openxmlformats.org/officeDocument/2006/relationships/tags" Target="../tags/tag600.xml"/><Relationship Id="rId14" Type="http://schemas.openxmlformats.org/officeDocument/2006/relationships/tags" Target="../tags/tag605.xml"/><Relationship Id="rId22" Type="http://schemas.openxmlformats.org/officeDocument/2006/relationships/tags" Target="../tags/tag613.xml"/><Relationship Id="rId27" Type="http://schemas.openxmlformats.org/officeDocument/2006/relationships/image" Target="../media/image3.png"/><Relationship Id="rId30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621.xml"/><Relationship Id="rId13" Type="http://schemas.openxmlformats.org/officeDocument/2006/relationships/tags" Target="../tags/tag626.xml"/><Relationship Id="rId18" Type="http://schemas.openxmlformats.org/officeDocument/2006/relationships/tags" Target="../tags/tag631.xml"/><Relationship Id="rId26" Type="http://schemas.openxmlformats.org/officeDocument/2006/relationships/notesSlide" Target="../notesSlides/notesSlide25.xml"/><Relationship Id="rId3" Type="http://schemas.openxmlformats.org/officeDocument/2006/relationships/tags" Target="../tags/tag616.xml"/><Relationship Id="rId21" Type="http://schemas.openxmlformats.org/officeDocument/2006/relationships/tags" Target="../tags/tag634.xml"/><Relationship Id="rId7" Type="http://schemas.openxmlformats.org/officeDocument/2006/relationships/tags" Target="../tags/tag620.xml"/><Relationship Id="rId12" Type="http://schemas.openxmlformats.org/officeDocument/2006/relationships/tags" Target="../tags/tag625.xml"/><Relationship Id="rId17" Type="http://schemas.openxmlformats.org/officeDocument/2006/relationships/tags" Target="../tags/tag630.xml"/><Relationship Id="rId25" Type="http://schemas.openxmlformats.org/officeDocument/2006/relationships/slideLayout" Target="../slideLayouts/slideLayout2.xml"/><Relationship Id="rId2" Type="http://schemas.openxmlformats.org/officeDocument/2006/relationships/customXml" Target="../../customXml/item88.xml"/><Relationship Id="rId16" Type="http://schemas.openxmlformats.org/officeDocument/2006/relationships/tags" Target="../tags/tag629.xml"/><Relationship Id="rId20" Type="http://schemas.openxmlformats.org/officeDocument/2006/relationships/tags" Target="../tags/tag633.xml"/><Relationship Id="rId29" Type="http://schemas.openxmlformats.org/officeDocument/2006/relationships/image" Target="../media/image5.png"/><Relationship Id="rId1" Type="http://schemas.openxmlformats.org/officeDocument/2006/relationships/customXml" Target="../../customXml/item91.xml"/><Relationship Id="rId6" Type="http://schemas.openxmlformats.org/officeDocument/2006/relationships/tags" Target="../tags/tag619.xml"/><Relationship Id="rId11" Type="http://schemas.openxmlformats.org/officeDocument/2006/relationships/tags" Target="../tags/tag624.xml"/><Relationship Id="rId24" Type="http://schemas.openxmlformats.org/officeDocument/2006/relationships/tags" Target="../tags/tag637.xml"/><Relationship Id="rId32" Type="http://schemas.openxmlformats.org/officeDocument/2006/relationships/image" Target="../media/image8.png"/><Relationship Id="rId5" Type="http://schemas.openxmlformats.org/officeDocument/2006/relationships/tags" Target="../tags/tag618.xml"/><Relationship Id="rId15" Type="http://schemas.openxmlformats.org/officeDocument/2006/relationships/tags" Target="../tags/tag628.xml"/><Relationship Id="rId23" Type="http://schemas.openxmlformats.org/officeDocument/2006/relationships/tags" Target="../tags/tag636.xml"/><Relationship Id="rId28" Type="http://schemas.openxmlformats.org/officeDocument/2006/relationships/image" Target="../media/image4.png"/><Relationship Id="rId10" Type="http://schemas.openxmlformats.org/officeDocument/2006/relationships/tags" Target="../tags/tag623.xml"/><Relationship Id="rId19" Type="http://schemas.openxmlformats.org/officeDocument/2006/relationships/tags" Target="../tags/tag632.xml"/><Relationship Id="rId31" Type="http://schemas.openxmlformats.org/officeDocument/2006/relationships/image" Target="../media/image7.png"/><Relationship Id="rId4" Type="http://schemas.openxmlformats.org/officeDocument/2006/relationships/tags" Target="../tags/tag617.xml"/><Relationship Id="rId9" Type="http://schemas.openxmlformats.org/officeDocument/2006/relationships/tags" Target="../tags/tag622.xml"/><Relationship Id="rId14" Type="http://schemas.openxmlformats.org/officeDocument/2006/relationships/tags" Target="../tags/tag627.xml"/><Relationship Id="rId22" Type="http://schemas.openxmlformats.org/officeDocument/2006/relationships/tags" Target="../tags/tag635.xml"/><Relationship Id="rId27" Type="http://schemas.openxmlformats.org/officeDocument/2006/relationships/image" Target="../media/image3.png"/><Relationship Id="rId30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643.xml"/><Relationship Id="rId13" Type="http://schemas.openxmlformats.org/officeDocument/2006/relationships/tags" Target="../tags/tag648.xml"/><Relationship Id="rId18" Type="http://schemas.openxmlformats.org/officeDocument/2006/relationships/tags" Target="../tags/tag653.xml"/><Relationship Id="rId26" Type="http://schemas.openxmlformats.org/officeDocument/2006/relationships/notesSlide" Target="../notesSlides/notesSlide26.xml"/><Relationship Id="rId3" Type="http://schemas.openxmlformats.org/officeDocument/2006/relationships/tags" Target="../tags/tag638.xml"/><Relationship Id="rId21" Type="http://schemas.openxmlformats.org/officeDocument/2006/relationships/tags" Target="../tags/tag656.xml"/><Relationship Id="rId7" Type="http://schemas.openxmlformats.org/officeDocument/2006/relationships/tags" Target="../tags/tag642.xml"/><Relationship Id="rId12" Type="http://schemas.openxmlformats.org/officeDocument/2006/relationships/tags" Target="../tags/tag647.xml"/><Relationship Id="rId17" Type="http://schemas.openxmlformats.org/officeDocument/2006/relationships/tags" Target="../tags/tag652.xml"/><Relationship Id="rId25" Type="http://schemas.openxmlformats.org/officeDocument/2006/relationships/slideLayout" Target="../slideLayouts/slideLayout2.xml"/><Relationship Id="rId2" Type="http://schemas.openxmlformats.org/officeDocument/2006/relationships/customXml" Target="../../customXml/item173.xml"/><Relationship Id="rId16" Type="http://schemas.openxmlformats.org/officeDocument/2006/relationships/tags" Target="../tags/tag651.xml"/><Relationship Id="rId20" Type="http://schemas.openxmlformats.org/officeDocument/2006/relationships/tags" Target="../tags/tag655.xml"/><Relationship Id="rId29" Type="http://schemas.openxmlformats.org/officeDocument/2006/relationships/image" Target="../media/image5.png"/><Relationship Id="rId1" Type="http://schemas.openxmlformats.org/officeDocument/2006/relationships/customXml" Target="../../customXml/item22.xml"/><Relationship Id="rId6" Type="http://schemas.openxmlformats.org/officeDocument/2006/relationships/tags" Target="../tags/tag641.xml"/><Relationship Id="rId11" Type="http://schemas.openxmlformats.org/officeDocument/2006/relationships/tags" Target="../tags/tag646.xml"/><Relationship Id="rId24" Type="http://schemas.openxmlformats.org/officeDocument/2006/relationships/tags" Target="../tags/tag659.xml"/><Relationship Id="rId32" Type="http://schemas.openxmlformats.org/officeDocument/2006/relationships/image" Target="../media/image8.png"/><Relationship Id="rId5" Type="http://schemas.openxmlformats.org/officeDocument/2006/relationships/tags" Target="../tags/tag640.xml"/><Relationship Id="rId15" Type="http://schemas.openxmlformats.org/officeDocument/2006/relationships/tags" Target="../tags/tag650.xml"/><Relationship Id="rId23" Type="http://schemas.openxmlformats.org/officeDocument/2006/relationships/tags" Target="../tags/tag658.xml"/><Relationship Id="rId28" Type="http://schemas.openxmlformats.org/officeDocument/2006/relationships/image" Target="../media/image4.png"/><Relationship Id="rId10" Type="http://schemas.openxmlformats.org/officeDocument/2006/relationships/tags" Target="../tags/tag645.xml"/><Relationship Id="rId19" Type="http://schemas.openxmlformats.org/officeDocument/2006/relationships/tags" Target="../tags/tag654.xml"/><Relationship Id="rId31" Type="http://schemas.openxmlformats.org/officeDocument/2006/relationships/image" Target="../media/image7.png"/><Relationship Id="rId4" Type="http://schemas.openxmlformats.org/officeDocument/2006/relationships/tags" Target="../tags/tag639.xml"/><Relationship Id="rId9" Type="http://schemas.openxmlformats.org/officeDocument/2006/relationships/tags" Target="../tags/tag644.xml"/><Relationship Id="rId14" Type="http://schemas.openxmlformats.org/officeDocument/2006/relationships/tags" Target="../tags/tag649.xml"/><Relationship Id="rId22" Type="http://schemas.openxmlformats.org/officeDocument/2006/relationships/tags" Target="../tags/tag657.xml"/><Relationship Id="rId27" Type="http://schemas.openxmlformats.org/officeDocument/2006/relationships/image" Target="../media/image3.png"/><Relationship Id="rId30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665.xml"/><Relationship Id="rId13" Type="http://schemas.openxmlformats.org/officeDocument/2006/relationships/tags" Target="../tags/tag670.xml"/><Relationship Id="rId18" Type="http://schemas.openxmlformats.org/officeDocument/2006/relationships/tags" Target="../tags/tag675.xml"/><Relationship Id="rId26" Type="http://schemas.openxmlformats.org/officeDocument/2006/relationships/tags" Target="../tags/tag683.xml"/><Relationship Id="rId3" Type="http://schemas.openxmlformats.org/officeDocument/2006/relationships/tags" Target="../tags/tag660.xml"/><Relationship Id="rId21" Type="http://schemas.openxmlformats.org/officeDocument/2006/relationships/tags" Target="../tags/tag678.xml"/><Relationship Id="rId34" Type="http://schemas.openxmlformats.org/officeDocument/2006/relationships/image" Target="../media/image8.png"/><Relationship Id="rId7" Type="http://schemas.openxmlformats.org/officeDocument/2006/relationships/tags" Target="../tags/tag664.xml"/><Relationship Id="rId12" Type="http://schemas.openxmlformats.org/officeDocument/2006/relationships/tags" Target="../tags/tag669.xml"/><Relationship Id="rId17" Type="http://schemas.openxmlformats.org/officeDocument/2006/relationships/tags" Target="../tags/tag674.xml"/><Relationship Id="rId25" Type="http://schemas.openxmlformats.org/officeDocument/2006/relationships/tags" Target="../tags/tag682.xml"/><Relationship Id="rId33" Type="http://schemas.openxmlformats.org/officeDocument/2006/relationships/image" Target="../media/image7.png"/><Relationship Id="rId2" Type="http://schemas.openxmlformats.org/officeDocument/2006/relationships/customXml" Target="../../customXml/item21.xml"/><Relationship Id="rId16" Type="http://schemas.openxmlformats.org/officeDocument/2006/relationships/tags" Target="../tags/tag673.xml"/><Relationship Id="rId20" Type="http://schemas.openxmlformats.org/officeDocument/2006/relationships/tags" Target="../tags/tag677.xml"/><Relationship Id="rId29" Type="http://schemas.openxmlformats.org/officeDocument/2006/relationships/image" Target="../media/image3.png"/><Relationship Id="rId1" Type="http://schemas.openxmlformats.org/officeDocument/2006/relationships/customXml" Target="../../customXml/item196.xml"/><Relationship Id="rId6" Type="http://schemas.openxmlformats.org/officeDocument/2006/relationships/tags" Target="../tags/tag663.xml"/><Relationship Id="rId11" Type="http://schemas.openxmlformats.org/officeDocument/2006/relationships/tags" Target="../tags/tag668.xml"/><Relationship Id="rId24" Type="http://schemas.openxmlformats.org/officeDocument/2006/relationships/tags" Target="../tags/tag681.xml"/><Relationship Id="rId32" Type="http://schemas.openxmlformats.org/officeDocument/2006/relationships/image" Target="../media/image6.png"/><Relationship Id="rId5" Type="http://schemas.openxmlformats.org/officeDocument/2006/relationships/tags" Target="../tags/tag662.xml"/><Relationship Id="rId15" Type="http://schemas.openxmlformats.org/officeDocument/2006/relationships/tags" Target="../tags/tag672.xml"/><Relationship Id="rId23" Type="http://schemas.openxmlformats.org/officeDocument/2006/relationships/tags" Target="../tags/tag680.xml"/><Relationship Id="rId28" Type="http://schemas.openxmlformats.org/officeDocument/2006/relationships/notesSlide" Target="../notesSlides/notesSlide27.xml"/><Relationship Id="rId10" Type="http://schemas.openxmlformats.org/officeDocument/2006/relationships/tags" Target="../tags/tag667.xml"/><Relationship Id="rId19" Type="http://schemas.openxmlformats.org/officeDocument/2006/relationships/tags" Target="../tags/tag676.xml"/><Relationship Id="rId31" Type="http://schemas.openxmlformats.org/officeDocument/2006/relationships/image" Target="../media/image5.png"/><Relationship Id="rId4" Type="http://schemas.openxmlformats.org/officeDocument/2006/relationships/tags" Target="../tags/tag661.xml"/><Relationship Id="rId9" Type="http://schemas.openxmlformats.org/officeDocument/2006/relationships/tags" Target="../tags/tag666.xml"/><Relationship Id="rId14" Type="http://schemas.openxmlformats.org/officeDocument/2006/relationships/tags" Target="../tags/tag671.xml"/><Relationship Id="rId22" Type="http://schemas.openxmlformats.org/officeDocument/2006/relationships/tags" Target="../tags/tag679.xml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18" Type="http://schemas.openxmlformats.org/officeDocument/2006/relationships/tags" Target="../tags/tag36.xml"/><Relationship Id="rId26" Type="http://schemas.openxmlformats.org/officeDocument/2006/relationships/image" Target="../media/image3.png"/><Relationship Id="rId3" Type="http://schemas.openxmlformats.org/officeDocument/2006/relationships/tags" Target="../tags/tag23.xml"/><Relationship Id="rId21" Type="http://schemas.openxmlformats.org/officeDocument/2006/relationships/tags" Target="../tags/tag39.xml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tags" Target="../tags/tag35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6" Type="http://schemas.openxmlformats.org/officeDocument/2006/relationships/tags" Target="../tags/tag34.xml"/><Relationship Id="rId20" Type="http://schemas.openxmlformats.org/officeDocument/2006/relationships/tags" Target="../tags/tag38.xml"/><Relationship Id="rId29" Type="http://schemas.openxmlformats.org/officeDocument/2006/relationships/image" Target="../media/image6.png"/><Relationship Id="rId1" Type="http://schemas.openxmlformats.org/officeDocument/2006/relationships/customXml" Target="../../customXml/item100.xml"/><Relationship Id="rId6" Type="http://schemas.openxmlformats.org/officeDocument/2006/relationships/customXml" Target="../../customXml/item200.xml"/><Relationship Id="rId11" Type="http://schemas.openxmlformats.org/officeDocument/2006/relationships/tags" Target="../tags/tag29.xml"/><Relationship Id="rId24" Type="http://schemas.openxmlformats.org/officeDocument/2006/relationships/tags" Target="../tags/tag42.xml"/><Relationship Id="rId32" Type="http://schemas.openxmlformats.org/officeDocument/2006/relationships/image" Target="../media/image9.png"/><Relationship Id="rId5" Type="http://schemas.openxmlformats.org/officeDocument/2006/relationships/tags" Target="../tags/tag24.xml"/><Relationship Id="rId15" Type="http://schemas.openxmlformats.org/officeDocument/2006/relationships/tags" Target="../tags/tag33.xml"/><Relationship Id="rId23" Type="http://schemas.openxmlformats.org/officeDocument/2006/relationships/tags" Target="../tags/tag41.xml"/><Relationship Id="rId28" Type="http://schemas.openxmlformats.org/officeDocument/2006/relationships/image" Target="../media/image5.png"/><Relationship Id="rId10" Type="http://schemas.openxmlformats.org/officeDocument/2006/relationships/tags" Target="../tags/tag28.xml"/><Relationship Id="rId19" Type="http://schemas.openxmlformats.org/officeDocument/2006/relationships/tags" Target="../tags/tag37.xml"/><Relationship Id="rId31" Type="http://schemas.openxmlformats.org/officeDocument/2006/relationships/image" Target="../media/image8.png"/><Relationship Id="rId4" Type="http://schemas.openxmlformats.org/officeDocument/2006/relationships/customXml" Target="../../customXml/item42.xml"/><Relationship Id="rId9" Type="http://schemas.openxmlformats.org/officeDocument/2006/relationships/tags" Target="../tags/tag27.xml"/><Relationship Id="rId14" Type="http://schemas.openxmlformats.org/officeDocument/2006/relationships/tags" Target="../tags/tag32.xml"/><Relationship Id="rId22" Type="http://schemas.openxmlformats.org/officeDocument/2006/relationships/tags" Target="../tags/tag40.xml"/><Relationship Id="rId27" Type="http://schemas.openxmlformats.org/officeDocument/2006/relationships/image" Target="../media/image4.png"/><Relationship Id="rId30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690.xml"/><Relationship Id="rId13" Type="http://schemas.openxmlformats.org/officeDocument/2006/relationships/tags" Target="../tags/tag695.xml"/><Relationship Id="rId18" Type="http://schemas.openxmlformats.org/officeDocument/2006/relationships/tags" Target="../tags/tag700.xml"/><Relationship Id="rId26" Type="http://schemas.openxmlformats.org/officeDocument/2006/relationships/tags" Target="../tags/tag708.xml"/><Relationship Id="rId3" Type="http://schemas.openxmlformats.org/officeDocument/2006/relationships/tags" Target="../tags/tag685.xml"/><Relationship Id="rId21" Type="http://schemas.openxmlformats.org/officeDocument/2006/relationships/tags" Target="../tags/tag703.xml"/><Relationship Id="rId34" Type="http://schemas.openxmlformats.org/officeDocument/2006/relationships/image" Target="../media/image8.png"/><Relationship Id="rId7" Type="http://schemas.openxmlformats.org/officeDocument/2006/relationships/tags" Target="../tags/tag689.xml"/><Relationship Id="rId12" Type="http://schemas.openxmlformats.org/officeDocument/2006/relationships/tags" Target="../tags/tag694.xml"/><Relationship Id="rId17" Type="http://schemas.openxmlformats.org/officeDocument/2006/relationships/tags" Target="../tags/tag699.xml"/><Relationship Id="rId25" Type="http://schemas.openxmlformats.org/officeDocument/2006/relationships/tags" Target="../tags/tag707.xml"/><Relationship Id="rId33" Type="http://schemas.openxmlformats.org/officeDocument/2006/relationships/image" Target="../media/image7.png"/><Relationship Id="rId2" Type="http://schemas.openxmlformats.org/officeDocument/2006/relationships/tags" Target="../tags/tag684.xml"/><Relationship Id="rId16" Type="http://schemas.openxmlformats.org/officeDocument/2006/relationships/tags" Target="../tags/tag698.xml"/><Relationship Id="rId20" Type="http://schemas.openxmlformats.org/officeDocument/2006/relationships/tags" Target="../tags/tag702.xml"/><Relationship Id="rId29" Type="http://schemas.openxmlformats.org/officeDocument/2006/relationships/image" Target="../media/image3.png"/><Relationship Id="rId1" Type="http://schemas.openxmlformats.org/officeDocument/2006/relationships/customXml" Target="../../customXml/item77.xml"/><Relationship Id="rId6" Type="http://schemas.openxmlformats.org/officeDocument/2006/relationships/tags" Target="../tags/tag688.xml"/><Relationship Id="rId11" Type="http://schemas.openxmlformats.org/officeDocument/2006/relationships/tags" Target="../tags/tag693.xml"/><Relationship Id="rId24" Type="http://schemas.openxmlformats.org/officeDocument/2006/relationships/tags" Target="../tags/tag706.xml"/><Relationship Id="rId32" Type="http://schemas.openxmlformats.org/officeDocument/2006/relationships/image" Target="../media/image6.png"/><Relationship Id="rId5" Type="http://schemas.openxmlformats.org/officeDocument/2006/relationships/tags" Target="../tags/tag687.xml"/><Relationship Id="rId15" Type="http://schemas.openxmlformats.org/officeDocument/2006/relationships/tags" Target="../tags/tag697.xml"/><Relationship Id="rId23" Type="http://schemas.openxmlformats.org/officeDocument/2006/relationships/tags" Target="../tags/tag705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692.xml"/><Relationship Id="rId19" Type="http://schemas.openxmlformats.org/officeDocument/2006/relationships/tags" Target="../tags/tag701.xml"/><Relationship Id="rId31" Type="http://schemas.openxmlformats.org/officeDocument/2006/relationships/image" Target="../media/image5.png"/><Relationship Id="rId4" Type="http://schemas.openxmlformats.org/officeDocument/2006/relationships/tags" Target="../tags/tag686.xml"/><Relationship Id="rId9" Type="http://schemas.openxmlformats.org/officeDocument/2006/relationships/tags" Target="../tags/tag691.xml"/><Relationship Id="rId14" Type="http://schemas.openxmlformats.org/officeDocument/2006/relationships/tags" Target="../tags/tag696.xml"/><Relationship Id="rId22" Type="http://schemas.openxmlformats.org/officeDocument/2006/relationships/tags" Target="../tags/tag704.xml"/><Relationship Id="rId27" Type="http://schemas.openxmlformats.org/officeDocument/2006/relationships/tags" Target="../tags/tag709.xml"/><Relationship Id="rId30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44.xml"/><Relationship Id="rId18" Type="http://schemas.openxmlformats.org/officeDocument/2006/relationships/customXml" Target="../../customXml/item63.xml"/><Relationship Id="rId26" Type="http://schemas.openxmlformats.org/officeDocument/2006/relationships/customXml" Target="../../customXml/item105.xml"/><Relationship Id="rId39" Type="http://schemas.openxmlformats.org/officeDocument/2006/relationships/tags" Target="../tags/tag722.xml"/><Relationship Id="rId21" Type="http://schemas.openxmlformats.org/officeDocument/2006/relationships/customXml" Target="../../customXml/item191.xml"/><Relationship Id="rId34" Type="http://schemas.openxmlformats.org/officeDocument/2006/relationships/tags" Target="../tags/tag717.xml"/><Relationship Id="rId42" Type="http://schemas.openxmlformats.org/officeDocument/2006/relationships/tags" Target="../tags/tag725.xml"/><Relationship Id="rId47" Type="http://schemas.openxmlformats.org/officeDocument/2006/relationships/tags" Target="../tags/tag730.xml"/><Relationship Id="rId50" Type="http://schemas.openxmlformats.org/officeDocument/2006/relationships/tags" Target="../tags/tag733.xml"/><Relationship Id="rId55" Type="http://schemas.openxmlformats.org/officeDocument/2006/relationships/customXml" Target="../../customXml/item124.xml"/><Relationship Id="rId63" Type="http://schemas.openxmlformats.org/officeDocument/2006/relationships/image" Target="../media/image5.png"/><Relationship Id="rId7" Type="http://schemas.openxmlformats.org/officeDocument/2006/relationships/customXml" Target="../../customXml/item166.xml"/><Relationship Id="rId2" Type="http://schemas.openxmlformats.org/officeDocument/2006/relationships/tags" Target="../tags/tag710.xml"/><Relationship Id="rId16" Type="http://schemas.openxmlformats.org/officeDocument/2006/relationships/customXml" Target="../../customXml/item7.xml"/><Relationship Id="rId29" Type="http://schemas.openxmlformats.org/officeDocument/2006/relationships/tags" Target="../tags/tag712.xml"/><Relationship Id="rId1" Type="http://schemas.openxmlformats.org/officeDocument/2006/relationships/customXml" Target="../../customXml/item5.xml"/><Relationship Id="rId6" Type="http://schemas.openxmlformats.org/officeDocument/2006/relationships/customXml" Target="../../customXml/item109.xml"/><Relationship Id="rId11" Type="http://schemas.openxmlformats.org/officeDocument/2006/relationships/customXml" Target="../../customXml/item169.xml"/><Relationship Id="rId24" Type="http://schemas.openxmlformats.org/officeDocument/2006/relationships/customXml" Target="../../customXml/item132.xml"/><Relationship Id="rId32" Type="http://schemas.openxmlformats.org/officeDocument/2006/relationships/tags" Target="../tags/tag715.xml"/><Relationship Id="rId37" Type="http://schemas.openxmlformats.org/officeDocument/2006/relationships/tags" Target="../tags/tag720.xml"/><Relationship Id="rId40" Type="http://schemas.openxmlformats.org/officeDocument/2006/relationships/tags" Target="../tags/tag723.xml"/><Relationship Id="rId45" Type="http://schemas.openxmlformats.org/officeDocument/2006/relationships/tags" Target="../tags/tag728.xml"/><Relationship Id="rId53" Type="http://schemas.openxmlformats.org/officeDocument/2006/relationships/customXml" Target="../../customXml/item99.xml"/><Relationship Id="rId58" Type="http://schemas.openxmlformats.org/officeDocument/2006/relationships/tags" Target="../tags/tag735.xml"/><Relationship Id="rId66" Type="http://schemas.openxmlformats.org/officeDocument/2006/relationships/image" Target="../media/image8.png"/><Relationship Id="rId5" Type="http://schemas.openxmlformats.org/officeDocument/2006/relationships/customXml" Target="../../customXml/item2.xml"/><Relationship Id="rId15" Type="http://schemas.openxmlformats.org/officeDocument/2006/relationships/customXml" Target="../../customXml/item39.xml"/><Relationship Id="rId23" Type="http://schemas.openxmlformats.org/officeDocument/2006/relationships/customXml" Target="../../customXml/item163.xml"/><Relationship Id="rId28" Type="http://schemas.openxmlformats.org/officeDocument/2006/relationships/tags" Target="../tags/tag711.xml"/><Relationship Id="rId36" Type="http://schemas.openxmlformats.org/officeDocument/2006/relationships/tags" Target="../tags/tag719.xml"/><Relationship Id="rId49" Type="http://schemas.openxmlformats.org/officeDocument/2006/relationships/tags" Target="../tags/tag732.xml"/><Relationship Id="rId57" Type="http://schemas.openxmlformats.org/officeDocument/2006/relationships/tags" Target="../tags/tag734.xml"/><Relationship Id="rId61" Type="http://schemas.openxmlformats.org/officeDocument/2006/relationships/image" Target="../media/image3.png"/><Relationship Id="rId10" Type="http://schemas.openxmlformats.org/officeDocument/2006/relationships/customXml" Target="../../customXml/item50.xml"/><Relationship Id="rId19" Type="http://schemas.openxmlformats.org/officeDocument/2006/relationships/customXml" Target="../../customXml/item56.xml"/><Relationship Id="rId31" Type="http://schemas.openxmlformats.org/officeDocument/2006/relationships/tags" Target="../tags/tag714.xml"/><Relationship Id="rId44" Type="http://schemas.openxmlformats.org/officeDocument/2006/relationships/tags" Target="../tags/tag727.xml"/><Relationship Id="rId52" Type="http://schemas.openxmlformats.org/officeDocument/2006/relationships/customXml" Target="../../customXml/item86.xml"/><Relationship Id="rId60" Type="http://schemas.openxmlformats.org/officeDocument/2006/relationships/notesSlide" Target="../notesSlides/notesSlide28.xml"/><Relationship Id="rId65" Type="http://schemas.openxmlformats.org/officeDocument/2006/relationships/image" Target="../media/image7.png"/><Relationship Id="rId4" Type="http://schemas.openxmlformats.org/officeDocument/2006/relationships/customXml" Target="../../customXml/item25.xml"/><Relationship Id="rId9" Type="http://schemas.openxmlformats.org/officeDocument/2006/relationships/customXml" Target="../../customXml/item69.xml"/><Relationship Id="rId14" Type="http://schemas.openxmlformats.org/officeDocument/2006/relationships/customXml" Target="../../customXml/item19.xml"/><Relationship Id="rId22" Type="http://schemas.openxmlformats.org/officeDocument/2006/relationships/customXml" Target="../../customXml/item115.xml"/><Relationship Id="rId27" Type="http://schemas.openxmlformats.org/officeDocument/2006/relationships/customXml" Target="../../customXml/item84.xml"/><Relationship Id="rId30" Type="http://schemas.openxmlformats.org/officeDocument/2006/relationships/tags" Target="../tags/tag713.xml"/><Relationship Id="rId35" Type="http://schemas.openxmlformats.org/officeDocument/2006/relationships/tags" Target="../tags/tag718.xml"/><Relationship Id="rId43" Type="http://schemas.openxmlformats.org/officeDocument/2006/relationships/tags" Target="../tags/tag726.xml"/><Relationship Id="rId48" Type="http://schemas.openxmlformats.org/officeDocument/2006/relationships/tags" Target="../tags/tag731.xml"/><Relationship Id="rId56" Type="http://schemas.openxmlformats.org/officeDocument/2006/relationships/customXml" Target="../../customXml/item11.xml"/><Relationship Id="rId64" Type="http://schemas.openxmlformats.org/officeDocument/2006/relationships/image" Target="../media/image6.png"/><Relationship Id="rId8" Type="http://schemas.openxmlformats.org/officeDocument/2006/relationships/customXml" Target="../../customXml/item14.xml"/><Relationship Id="rId51" Type="http://schemas.openxmlformats.org/officeDocument/2006/relationships/customXml" Target="../../customXml/item111.xml"/><Relationship Id="rId3" Type="http://schemas.openxmlformats.org/officeDocument/2006/relationships/customXml" Target="../../customXml/item119.xml"/><Relationship Id="rId12" Type="http://schemas.openxmlformats.org/officeDocument/2006/relationships/customXml" Target="../../customXml/item143.xml"/><Relationship Id="rId17" Type="http://schemas.openxmlformats.org/officeDocument/2006/relationships/customXml" Target="../../customXml/item230.xml"/><Relationship Id="rId25" Type="http://schemas.openxmlformats.org/officeDocument/2006/relationships/customXml" Target="../../customXml/item218.xml"/><Relationship Id="rId33" Type="http://schemas.openxmlformats.org/officeDocument/2006/relationships/tags" Target="../tags/tag716.xml"/><Relationship Id="rId38" Type="http://schemas.openxmlformats.org/officeDocument/2006/relationships/tags" Target="../tags/tag721.xml"/><Relationship Id="rId46" Type="http://schemas.openxmlformats.org/officeDocument/2006/relationships/tags" Target="../tags/tag729.xml"/><Relationship Id="rId59" Type="http://schemas.openxmlformats.org/officeDocument/2006/relationships/slideLayout" Target="../slideLayouts/slideLayout2.xml"/><Relationship Id="rId67" Type="http://schemas.openxmlformats.org/officeDocument/2006/relationships/image" Target="../media/image11.png"/><Relationship Id="rId20" Type="http://schemas.openxmlformats.org/officeDocument/2006/relationships/customXml" Target="../../customXml/item76.xml"/><Relationship Id="rId41" Type="http://schemas.openxmlformats.org/officeDocument/2006/relationships/tags" Target="../tags/tag724.xml"/><Relationship Id="rId54" Type="http://schemas.openxmlformats.org/officeDocument/2006/relationships/customXml" Target="../../customXml/item17.xml"/><Relationship Id="rId6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742.xml"/><Relationship Id="rId13" Type="http://schemas.openxmlformats.org/officeDocument/2006/relationships/tags" Target="../tags/tag747.xml"/><Relationship Id="rId18" Type="http://schemas.openxmlformats.org/officeDocument/2006/relationships/tags" Target="../tags/tag752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737.xml"/><Relationship Id="rId21" Type="http://schemas.openxmlformats.org/officeDocument/2006/relationships/tags" Target="../tags/tag755.xml"/><Relationship Id="rId7" Type="http://schemas.openxmlformats.org/officeDocument/2006/relationships/tags" Target="../tags/tag741.xml"/><Relationship Id="rId12" Type="http://schemas.openxmlformats.org/officeDocument/2006/relationships/tags" Target="../tags/tag746.xml"/><Relationship Id="rId17" Type="http://schemas.openxmlformats.org/officeDocument/2006/relationships/tags" Target="../tags/tag751.xml"/><Relationship Id="rId25" Type="http://schemas.openxmlformats.org/officeDocument/2006/relationships/tags" Target="../tags/tag759.xml"/><Relationship Id="rId33" Type="http://schemas.openxmlformats.org/officeDocument/2006/relationships/image" Target="../media/image8.png"/><Relationship Id="rId2" Type="http://schemas.openxmlformats.org/officeDocument/2006/relationships/tags" Target="../tags/tag736.xml"/><Relationship Id="rId16" Type="http://schemas.openxmlformats.org/officeDocument/2006/relationships/tags" Target="../tags/tag750.xml"/><Relationship Id="rId20" Type="http://schemas.openxmlformats.org/officeDocument/2006/relationships/tags" Target="../tags/tag754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155.xml"/><Relationship Id="rId6" Type="http://schemas.openxmlformats.org/officeDocument/2006/relationships/tags" Target="../tags/tag740.xml"/><Relationship Id="rId11" Type="http://schemas.openxmlformats.org/officeDocument/2006/relationships/tags" Target="../tags/tag745.xml"/><Relationship Id="rId24" Type="http://schemas.openxmlformats.org/officeDocument/2006/relationships/tags" Target="../tags/tag758.xml"/><Relationship Id="rId32" Type="http://schemas.openxmlformats.org/officeDocument/2006/relationships/image" Target="../media/image7.png"/><Relationship Id="rId5" Type="http://schemas.openxmlformats.org/officeDocument/2006/relationships/tags" Target="../tags/tag739.xml"/><Relationship Id="rId15" Type="http://schemas.openxmlformats.org/officeDocument/2006/relationships/tags" Target="../tags/tag749.xml"/><Relationship Id="rId23" Type="http://schemas.openxmlformats.org/officeDocument/2006/relationships/tags" Target="../tags/tag757.xml"/><Relationship Id="rId28" Type="http://schemas.openxmlformats.org/officeDocument/2006/relationships/image" Target="../media/image3.png"/><Relationship Id="rId10" Type="http://schemas.openxmlformats.org/officeDocument/2006/relationships/tags" Target="../tags/tag744.xml"/><Relationship Id="rId19" Type="http://schemas.openxmlformats.org/officeDocument/2006/relationships/tags" Target="../tags/tag753.xml"/><Relationship Id="rId31" Type="http://schemas.openxmlformats.org/officeDocument/2006/relationships/image" Target="../media/image6.png"/><Relationship Id="rId4" Type="http://schemas.openxmlformats.org/officeDocument/2006/relationships/tags" Target="../tags/tag738.xml"/><Relationship Id="rId9" Type="http://schemas.openxmlformats.org/officeDocument/2006/relationships/tags" Target="../tags/tag743.xml"/><Relationship Id="rId14" Type="http://schemas.openxmlformats.org/officeDocument/2006/relationships/tags" Target="../tags/tag748.xml"/><Relationship Id="rId22" Type="http://schemas.openxmlformats.org/officeDocument/2006/relationships/tags" Target="../tags/tag756.xml"/><Relationship Id="rId27" Type="http://schemas.openxmlformats.org/officeDocument/2006/relationships/notesSlide" Target="../notesSlides/notesSlide29.xml"/><Relationship Id="rId30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766.xml"/><Relationship Id="rId13" Type="http://schemas.openxmlformats.org/officeDocument/2006/relationships/tags" Target="../tags/tag771.xml"/><Relationship Id="rId18" Type="http://schemas.openxmlformats.org/officeDocument/2006/relationships/tags" Target="../tags/tag776.xml"/><Relationship Id="rId26" Type="http://schemas.openxmlformats.org/officeDocument/2006/relationships/customXml" Target="../../customXml/item241.xml"/><Relationship Id="rId39" Type="http://schemas.openxmlformats.org/officeDocument/2006/relationships/image" Target="../media/image3.png"/><Relationship Id="rId3" Type="http://schemas.openxmlformats.org/officeDocument/2006/relationships/tags" Target="../tags/tag761.xml"/><Relationship Id="rId21" Type="http://schemas.openxmlformats.org/officeDocument/2006/relationships/tags" Target="../tags/tag779.xml"/><Relationship Id="rId34" Type="http://schemas.openxmlformats.org/officeDocument/2006/relationships/customXml" Target="../../customXml/item35.xml"/><Relationship Id="rId42" Type="http://schemas.openxmlformats.org/officeDocument/2006/relationships/image" Target="../media/image6.png"/><Relationship Id="rId7" Type="http://schemas.openxmlformats.org/officeDocument/2006/relationships/tags" Target="../tags/tag765.xml"/><Relationship Id="rId12" Type="http://schemas.openxmlformats.org/officeDocument/2006/relationships/tags" Target="../tags/tag770.xml"/><Relationship Id="rId17" Type="http://schemas.openxmlformats.org/officeDocument/2006/relationships/tags" Target="../tags/tag775.xml"/><Relationship Id="rId25" Type="http://schemas.openxmlformats.org/officeDocument/2006/relationships/customXml" Target="../../customXml/item203.xml"/><Relationship Id="rId33" Type="http://schemas.openxmlformats.org/officeDocument/2006/relationships/customXml" Target="../../customXml/item185.xml"/><Relationship Id="rId38" Type="http://schemas.openxmlformats.org/officeDocument/2006/relationships/slideLayout" Target="../slideLayouts/slideLayout2.xml"/><Relationship Id="rId2" Type="http://schemas.openxmlformats.org/officeDocument/2006/relationships/tags" Target="../tags/tag760.xml"/><Relationship Id="rId16" Type="http://schemas.openxmlformats.org/officeDocument/2006/relationships/tags" Target="../tags/tag774.xml"/><Relationship Id="rId20" Type="http://schemas.openxmlformats.org/officeDocument/2006/relationships/tags" Target="../tags/tag778.xml"/><Relationship Id="rId29" Type="http://schemas.openxmlformats.org/officeDocument/2006/relationships/customXml" Target="../../customXml/item175.xml"/><Relationship Id="rId41" Type="http://schemas.openxmlformats.org/officeDocument/2006/relationships/image" Target="../media/image5.png"/><Relationship Id="rId1" Type="http://schemas.openxmlformats.org/officeDocument/2006/relationships/customXml" Target="../../customXml/item129.xml"/><Relationship Id="rId6" Type="http://schemas.openxmlformats.org/officeDocument/2006/relationships/tags" Target="../tags/tag764.xml"/><Relationship Id="rId11" Type="http://schemas.openxmlformats.org/officeDocument/2006/relationships/tags" Target="../tags/tag769.xml"/><Relationship Id="rId24" Type="http://schemas.openxmlformats.org/officeDocument/2006/relationships/customXml" Target="../../customXml/item120.xml"/><Relationship Id="rId32" Type="http://schemas.openxmlformats.org/officeDocument/2006/relationships/customXml" Target="../../customXml/item6.xml"/><Relationship Id="rId37" Type="http://schemas.openxmlformats.org/officeDocument/2006/relationships/customXml" Target="../../customXml/item221.xml"/><Relationship Id="rId40" Type="http://schemas.openxmlformats.org/officeDocument/2006/relationships/image" Target="../media/image4.png"/><Relationship Id="rId5" Type="http://schemas.openxmlformats.org/officeDocument/2006/relationships/tags" Target="../tags/tag763.xml"/><Relationship Id="rId15" Type="http://schemas.openxmlformats.org/officeDocument/2006/relationships/tags" Target="../tags/tag773.xml"/><Relationship Id="rId23" Type="http://schemas.openxmlformats.org/officeDocument/2006/relationships/tags" Target="../tags/tag781.xml"/><Relationship Id="rId28" Type="http://schemas.openxmlformats.org/officeDocument/2006/relationships/customXml" Target="../../customXml/item235.xml"/><Relationship Id="rId36" Type="http://schemas.openxmlformats.org/officeDocument/2006/relationships/customXml" Target="../../customXml/item168.xml"/><Relationship Id="rId10" Type="http://schemas.openxmlformats.org/officeDocument/2006/relationships/tags" Target="../tags/tag768.xml"/><Relationship Id="rId19" Type="http://schemas.openxmlformats.org/officeDocument/2006/relationships/tags" Target="../tags/tag777.xml"/><Relationship Id="rId31" Type="http://schemas.openxmlformats.org/officeDocument/2006/relationships/customXml" Target="../../customXml/item108.xml"/><Relationship Id="rId44" Type="http://schemas.openxmlformats.org/officeDocument/2006/relationships/image" Target="../media/image8.png"/><Relationship Id="rId4" Type="http://schemas.openxmlformats.org/officeDocument/2006/relationships/tags" Target="../tags/tag762.xml"/><Relationship Id="rId9" Type="http://schemas.openxmlformats.org/officeDocument/2006/relationships/tags" Target="../tags/tag767.xml"/><Relationship Id="rId14" Type="http://schemas.openxmlformats.org/officeDocument/2006/relationships/tags" Target="../tags/tag772.xml"/><Relationship Id="rId22" Type="http://schemas.openxmlformats.org/officeDocument/2006/relationships/tags" Target="../tags/tag780.xml"/><Relationship Id="rId27" Type="http://schemas.openxmlformats.org/officeDocument/2006/relationships/customXml" Target="../../customXml/item31.xml"/><Relationship Id="rId30" Type="http://schemas.openxmlformats.org/officeDocument/2006/relationships/customXml" Target="../../customXml/item236.xml"/><Relationship Id="rId35" Type="http://schemas.openxmlformats.org/officeDocument/2006/relationships/customXml" Target="../../customXml/item102.xml"/><Relationship Id="rId43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787.xml"/><Relationship Id="rId13" Type="http://schemas.openxmlformats.org/officeDocument/2006/relationships/tags" Target="../tags/tag792.xml"/><Relationship Id="rId18" Type="http://schemas.openxmlformats.org/officeDocument/2006/relationships/tags" Target="../tags/tag796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783.xml"/><Relationship Id="rId21" Type="http://schemas.openxmlformats.org/officeDocument/2006/relationships/tags" Target="../tags/tag799.xml"/><Relationship Id="rId34" Type="http://schemas.openxmlformats.org/officeDocument/2006/relationships/image" Target="../media/image10.png"/><Relationship Id="rId7" Type="http://schemas.openxmlformats.org/officeDocument/2006/relationships/tags" Target="../tags/tag786.xml"/><Relationship Id="rId12" Type="http://schemas.openxmlformats.org/officeDocument/2006/relationships/tags" Target="../tags/tag791.xml"/><Relationship Id="rId17" Type="http://schemas.openxmlformats.org/officeDocument/2006/relationships/customXml" Target="../../customXml/item59.xml"/><Relationship Id="rId25" Type="http://schemas.openxmlformats.org/officeDocument/2006/relationships/tags" Target="../tags/tag803.xml"/><Relationship Id="rId33" Type="http://schemas.openxmlformats.org/officeDocument/2006/relationships/image" Target="../media/image8.png"/><Relationship Id="rId2" Type="http://schemas.openxmlformats.org/officeDocument/2006/relationships/tags" Target="../tags/tag782.xml"/><Relationship Id="rId16" Type="http://schemas.openxmlformats.org/officeDocument/2006/relationships/tags" Target="../tags/tag795.xml"/><Relationship Id="rId20" Type="http://schemas.openxmlformats.org/officeDocument/2006/relationships/tags" Target="../tags/tag798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57.xml"/><Relationship Id="rId6" Type="http://schemas.openxmlformats.org/officeDocument/2006/relationships/tags" Target="../tags/tag785.xml"/><Relationship Id="rId11" Type="http://schemas.openxmlformats.org/officeDocument/2006/relationships/tags" Target="../tags/tag790.xml"/><Relationship Id="rId24" Type="http://schemas.openxmlformats.org/officeDocument/2006/relationships/tags" Target="../tags/tag802.xml"/><Relationship Id="rId32" Type="http://schemas.openxmlformats.org/officeDocument/2006/relationships/image" Target="../media/image7.png"/><Relationship Id="rId5" Type="http://schemas.openxmlformats.org/officeDocument/2006/relationships/customXml" Target="../../customXml/item110.xml"/><Relationship Id="rId15" Type="http://schemas.openxmlformats.org/officeDocument/2006/relationships/tags" Target="../tags/tag794.xml"/><Relationship Id="rId23" Type="http://schemas.openxmlformats.org/officeDocument/2006/relationships/tags" Target="../tags/tag801.xml"/><Relationship Id="rId28" Type="http://schemas.openxmlformats.org/officeDocument/2006/relationships/image" Target="../media/image3.png"/><Relationship Id="rId10" Type="http://schemas.openxmlformats.org/officeDocument/2006/relationships/tags" Target="../tags/tag789.xml"/><Relationship Id="rId19" Type="http://schemas.openxmlformats.org/officeDocument/2006/relationships/tags" Target="../tags/tag797.xml"/><Relationship Id="rId31" Type="http://schemas.openxmlformats.org/officeDocument/2006/relationships/image" Target="../media/image6.png"/><Relationship Id="rId4" Type="http://schemas.openxmlformats.org/officeDocument/2006/relationships/tags" Target="../tags/tag784.xml"/><Relationship Id="rId9" Type="http://schemas.openxmlformats.org/officeDocument/2006/relationships/tags" Target="../tags/tag788.xml"/><Relationship Id="rId14" Type="http://schemas.openxmlformats.org/officeDocument/2006/relationships/tags" Target="../tags/tag793.xml"/><Relationship Id="rId22" Type="http://schemas.openxmlformats.org/officeDocument/2006/relationships/tags" Target="../tags/tag800.xml"/><Relationship Id="rId27" Type="http://schemas.openxmlformats.org/officeDocument/2006/relationships/notesSlide" Target="../notesSlides/notesSlide30.xml"/><Relationship Id="rId30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809.xml"/><Relationship Id="rId13" Type="http://schemas.openxmlformats.org/officeDocument/2006/relationships/tags" Target="../tags/tag814.xml"/><Relationship Id="rId18" Type="http://schemas.openxmlformats.org/officeDocument/2006/relationships/tags" Target="../tags/tag819.xml"/><Relationship Id="rId26" Type="http://schemas.openxmlformats.org/officeDocument/2006/relationships/tags" Target="../tags/tag827.xml"/><Relationship Id="rId3" Type="http://schemas.openxmlformats.org/officeDocument/2006/relationships/tags" Target="../tags/tag804.xml"/><Relationship Id="rId21" Type="http://schemas.openxmlformats.org/officeDocument/2006/relationships/tags" Target="../tags/tag822.xml"/><Relationship Id="rId34" Type="http://schemas.openxmlformats.org/officeDocument/2006/relationships/image" Target="../media/image8.png"/><Relationship Id="rId7" Type="http://schemas.openxmlformats.org/officeDocument/2006/relationships/tags" Target="../tags/tag808.xml"/><Relationship Id="rId12" Type="http://schemas.openxmlformats.org/officeDocument/2006/relationships/tags" Target="../tags/tag813.xml"/><Relationship Id="rId17" Type="http://schemas.openxmlformats.org/officeDocument/2006/relationships/tags" Target="../tags/tag818.xml"/><Relationship Id="rId25" Type="http://schemas.openxmlformats.org/officeDocument/2006/relationships/tags" Target="../tags/tag826.xml"/><Relationship Id="rId33" Type="http://schemas.openxmlformats.org/officeDocument/2006/relationships/image" Target="../media/image7.png"/><Relationship Id="rId2" Type="http://schemas.openxmlformats.org/officeDocument/2006/relationships/customXml" Target="../../customXml/item233.xml"/><Relationship Id="rId16" Type="http://schemas.openxmlformats.org/officeDocument/2006/relationships/tags" Target="../tags/tag817.xml"/><Relationship Id="rId20" Type="http://schemas.openxmlformats.org/officeDocument/2006/relationships/tags" Target="../tags/tag821.xml"/><Relationship Id="rId29" Type="http://schemas.openxmlformats.org/officeDocument/2006/relationships/image" Target="../media/image3.png"/><Relationship Id="rId1" Type="http://schemas.openxmlformats.org/officeDocument/2006/relationships/customXml" Target="../../customXml/item234.xml"/><Relationship Id="rId6" Type="http://schemas.openxmlformats.org/officeDocument/2006/relationships/tags" Target="../tags/tag807.xml"/><Relationship Id="rId11" Type="http://schemas.openxmlformats.org/officeDocument/2006/relationships/tags" Target="../tags/tag812.xml"/><Relationship Id="rId24" Type="http://schemas.openxmlformats.org/officeDocument/2006/relationships/tags" Target="../tags/tag825.xml"/><Relationship Id="rId32" Type="http://schemas.openxmlformats.org/officeDocument/2006/relationships/image" Target="../media/image6.png"/><Relationship Id="rId5" Type="http://schemas.openxmlformats.org/officeDocument/2006/relationships/tags" Target="../tags/tag806.xml"/><Relationship Id="rId15" Type="http://schemas.openxmlformats.org/officeDocument/2006/relationships/tags" Target="../tags/tag816.xml"/><Relationship Id="rId23" Type="http://schemas.openxmlformats.org/officeDocument/2006/relationships/tags" Target="../tags/tag824.xml"/><Relationship Id="rId28" Type="http://schemas.openxmlformats.org/officeDocument/2006/relationships/notesSlide" Target="../notesSlides/notesSlide31.xml"/><Relationship Id="rId10" Type="http://schemas.openxmlformats.org/officeDocument/2006/relationships/tags" Target="../tags/tag811.xml"/><Relationship Id="rId19" Type="http://schemas.openxmlformats.org/officeDocument/2006/relationships/tags" Target="../tags/tag820.xml"/><Relationship Id="rId31" Type="http://schemas.openxmlformats.org/officeDocument/2006/relationships/image" Target="../media/image5.png"/><Relationship Id="rId4" Type="http://schemas.openxmlformats.org/officeDocument/2006/relationships/tags" Target="../tags/tag805.xml"/><Relationship Id="rId9" Type="http://schemas.openxmlformats.org/officeDocument/2006/relationships/tags" Target="../tags/tag810.xml"/><Relationship Id="rId14" Type="http://schemas.openxmlformats.org/officeDocument/2006/relationships/tags" Target="../tags/tag815.xml"/><Relationship Id="rId22" Type="http://schemas.openxmlformats.org/officeDocument/2006/relationships/tags" Target="../tags/tag823.xml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834.xml"/><Relationship Id="rId13" Type="http://schemas.openxmlformats.org/officeDocument/2006/relationships/tags" Target="../tags/tag839.xml"/><Relationship Id="rId18" Type="http://schemas.openxmlformats.org/officeDocument/2006/relationships/tags" Target="../tags/tag844.xml"/><Relationship Id="rId26" Type="http://schemas.openxmlformats.org/officeDocument/2006/relationships/tags" Target="../tags/tag852.xml"/><Relationship Id="rId3" Type="http://schemas.openxmlformats.org/officeDocument/2006/relationships/tags" Target="../tags/tag829.xml"/><Relationship Id="rId21" Type="http://schemas.openxmlformats.org/officeDocument/2006/relationships/tags" Target="../tags/tag847.xml"/><Relationship Id="rId34" Type="http://schemas.openxmlformats.org/officeDocument/2006/relationships/image" Target="../media/image8.png"/><Relationship Id="rId7" Type="http://schemas.openxmlformats.org/officeDocument/2006/relationships/tags" Target="../tags/tag833.xml"/><Relationship Id="rId12" Type="http://schemas.openxmlformats.org/officeDocument/2006/relationships/tags" Target="../tags/tag838.xml"/><Relationship Id="rId17" Type="http://schemas.openxmlformats.org/officeDocument/2006/relationships/tags" Target="../tags/tag843.xml"/><Relationship Id="rId25" Type="http://schemas.openxmlformats.org/officeDocument/2006/relationships/tags" Target="../tags/tag851.xml"/><Relationship Id="rId33" Type="http://schemas.openxmlformats.org/officeDocument/2006/relationships/image" Target="../media/image7.png"/><Relationship Id="rId2" Type="http://schemas.openxmlformats.org/officeDocument/2006/relationships/tags" Target="../tags/tag828.xml"/><Relationship Id="rId16" Type="http://schemas.openxmlformats.org/officeDocument/2006/relationships/tags" Target="../tags/tag842.xml"/><Relationship Id="rId20" Type="http://schemas.openxmlformats.org/officeDocument/2006/relationships/tags" Target="../tags/tag846.xml"/><Relationship Id="rId29" Type="http://schemas.openxmlformats.org/officeDocument/2006/relationships/image" Target="../media/image3.png"/><Relationship Id="rId1" Type="http://schemas.openxmlformats.org/officeDocument/2006/relationships/customXml" Target="../../customXml/item224.xml"/><Relationship Id="rId6" Type="http://schemas.openxmlformats.org/officeDocument/2006/relationships/tags" Target="../tags/tag832.xml"/><Relationship Id="rId11" Type="http://schemas.openxmlformats.org/officeDocument/2006/relationships/tags" Target="../tags/tag837.xml"/><Relationship Id="rId24" Type="http://schemas.openxmlformats.org/officeDocument/2006/relationships/tags" Target="../tags/tag850.xml"/><Relationship Id="rId32" Type="http://schemas.openxmlformats.org/officeDocument/2006/relationships/image" Target="../media/image6.png"/><Relationship Id="rId5" Type="http://schemas.openxmlformats.org/officeDocument/2006/relationships/tags" Target="../tags/tag831.xml"/><Relationship Id="rId15" Type="http://schemas.openxmlformats.org/officeDocument/2006/relationships/tags" Target="../tags/tag841.xml"/><Relationship Id="rId23" Type="http://schemas.openxmlformats.org/officeDocument/2006/relationships/tags" Target="../tags/tag849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836.xml"/><Relationship Id="rId19" Type="http://schemas.openxmlformats.org/officeDocument/2006/relationships/tags" Target="../tags/tag845.xml"/><Relationship Id="rId31" Type="http://schemas.openxmlformats.org/officeDocument/2006/relationships/image" Target="../media/image5.png"/><Relationship Id="rId4" Type="http://schemas.openxmlformats.org/officeDocument/2006/relationships/tags" Target="../tags/tag830.xml"/><Relationship Id="rId9" Type="http://schemas.openxmlformats.org/officeDocument/2006/relationships/tags" Target="../tags/tag835.xml"/><Relationship Id="rId14" Type="http://schemas.openxmlformats.org/officeDocument/2006/relationships/tags" Target="../tags/tag840.xml"/><Relationship Id="rId22" Type="http://schemas.openxmlformats.org/officeDocument/2006/relationships/tags" Target="../tags/tag848.xml"/><Relationship Id="rId27" Type="http://schemas.openxmlformats.org/officeDocument/2006/relationships/tags" Target="../tags/tag853.xml"/><Relationship Id="rId30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28.xml"/><Relationship Id="rId18" Type="http://schemas.openxmlformats.org/officeDocument/2006/relationships/customXml" Target="../../customXml/item18.xml"/><Relationship Id="rId26" Type="http://schemas.openxmlformats.org/officeDocument/2006/relationships/customXml" Target="../../customXml/item152.xml"/><Relationship Id="rId39" Type="http://schemas.openxmlformats.org/officeDocument/2006/relationships/tags" Target="../tags/tag866.xml"/><Relationship Id="rId21" Type="http://schemas.openxmlformats.org/officeDocument/2006/relationships/customXml" Target="../../customXml/item36.xml"/><Relationship Id="rId34" Type="http://schemas.openxmlformats.org/officeDocument/2006/relationships/tags" Target="../tags/tag861.xml"/><Relationship Id="rId42" Type="http://schemas.openxmlformats.org/officeDocument/2006/relationships/tags" Target="../tags/tag869.xml"/><Relationship Id="rId47" Type="http://schemas.openxmlformats.org/officeDocument/2006/relationships/tags" Target="../tags/tag874.xml"/><Relationship Id="rId50" Type="http://schemas.openxmlformats.org/officeDocument/2006/relationships/tags" Target="../tags/tag877.xml"/><Relationship Id="rId55" Type="http://schemas.openxmlformats.org/officeDocument/2006/relationships/customXml" Target="../../customXml/item64.xml"/><Relationship Id="rId63" Type="http://schemas.openxmlformats.org/officeDocument/2006/relationships/image" Target="../media/image5.png"/><Relationship Id="rId7" Type="http://schemas.openxmlformats.org/officeDocument/2006/relationships/customXml" Target="../../customXml/item83.xml"/><Relationship Id="rId2" Type="http://schemas.openxmlformats.org/officeDocument/2006/relationships/tags" Target="../tags/tag854.xml"/><Relationship Id="rId16" Type="http://schemas.openxmlformats.org/officeDocument/2006/relationships/customXml" Target="../../customXml/item48.xml"/><Relationship Id="rId29" Type="http://schemas.openxmlformats.org/officeDocument/2006/relationships/tags" Target="../tags/tag856.xml"/><Relationship Id="rId1" Type="http://schemas.openxmlformats.org/officeDocument/2006/relationships/customXml" Target="../../customXml/item10.xml"/><Relationship Id="rId6" Type="http://schemas.openxmlformats.org/officeDocument/2006/relationships/customXml" Target="../../customXml/item97.xml"/><Relationship Id="rId11" Type="http://schemas.openxmlformats.org/officeDocument/2006/relationships/customXml" Target="../../customXml/item65.xml"/><Relationship Id="rId24" Type="http://schemas.openxmlformats.org/officeDocument/2006/relationships/customXml" Target="../../customXml/item94.xml"/><Relationship Id="rId32" Type="http://schemas.openxmlformats.org/officeDocument/2006/relationships/tags" Target="../tags/tag859.xml"/><Relationship Id="rId37" Type="http://schemas.openxmlformats.org/officeDocument/2006/relationships/tags" Target="../tags/tag864.xml"/><Relationship Id="rId40" Type="http://schemas.openxmlformats.org/officeDocument/2006/relationships/tags" Target="../tags/tag867.xml"/><Relationship Id="rId45" Type="http://schemas.openxmlformats.org/officeDocument/2006/relationships/tags" Target="../tags/tag872.xml"/><Relationship Id="rId53" Type="http://schemas.openxmlformats.org/officeDocument/2006/relationships/customXml" Target="../../customXml/item40.xml"/><Relationship Id="rId58" Type="http://schemas.openxmlformats.org/officeDocument/2006/relationships/tags" Target="../tags/tag879.xml"/><Relationship Id="rId66" Type="http://schemas.openxmlformats.org/officeDocument/2006/relationships/image" Target="../media/image8.png"/><Relationship Id="rId5" Type="http://schemas.openxmlformats.org/officeDocument/2006/relationships/customXml" Target="../../customXml/item214.xml"/><Relationship Id="rId15" Type="http://schemas.openxmlformats.org/officeDocument/2006/relationships/customXml" Target="../../customXml/item81.xml"/><Relationship Id="rId23" Type="http://schemas.openxmlformats.org/officeDocument/2006/relationships/customXml" Target="../../customXml/item28.xml"/><Relationship Id="rId28" Type="http://schemas.openxmlformats.org/officeDocument/2006/relationships/tags" Target="../tags/tag855.xml"/><Relationship Id="rId36" Type="http://schemas.openxmlformats.org/officeDocument/2006/relationships/tags" Target="../tags/tag863.xml"/><Relationship Id="rId49" Type="http://schemas.openxmlformats.org/officeDocument/2006/relationships/tags" Target="../tags/tag876.xml"/><Relationship Id="rId57" Type="http://schemas.openxmlformats.org/officeDocument/2006/relationships/tags" Target="../tags/tag878.xml"/><Relationship Id="rId61" Type="http://schemas.openxmlformats.org/officeDocument/2006/relationships/image" Target="../media/image3.png"/><Relationship Id="rId10" Type="http://schemas.openxmlformats.org/officeDocument/2006/relationships/customXml" Target="../../customXml/item211.xml"/><Relationship Id="rId19" Type="http://schemas.openxmlformats.org/officeDocument/2006/relationships/customXml" Target="../../customXml/item210.xml"/><Relationship Id="rId31" Type="http://schemas.openxmlformats.org/officeDocument/2006/relationships/tags" Target="../tags/tag858.xml"/><Relationship Id="rId44" Type="http://schemas.openxmlformats.org/officeDocument/2006/relationships/tags" Target="../tags/tag871.xml"/><Relationship Id="rId52" Type="http://schemas.openxmlformats.org/officeDocument/2006/relationships/customXml" Target="../../customXml/item45.xml"/><Relationship Id="rId60" Type="http://schemas.openxmlformats.org/officeDocument/2006/relationships/notesSlide" Target="../notesSlides/notesSlide32.xml"/><Relationship Id="rId65" Type="http://schemas.openxmlformats.org/officeDocument/2006/relationships/image" Target="../media/image7.png"/><Relationship Id="rId4" Type="http://schemas.openxmlformats.org/officeDocument/2006/relationships/customXml" Target="../../customXml/item238.xml"/><Relationship Id="rId9" Type="http://schemas.openxmlformats.org/officeDocument/2006/relationships/customXml" Target="../../customXml/item146.xml"/><Relationship Id="rId14" Type="http://schemas.openxmlformats.org/officeDocument/2006/relationships/customXml" Target="../../customXml/item34.xml"/><Relationship Id="rId22" Type="http://schemas.openxmlformats.org/officeDocument/2006/relationships/customXml" Target="../../customXml/item160.xml"/><Relationship Id="rId27" Type="http://schemas.openxmlformats.org/officeDocument/2006/relationships/customXml" Target="../../customXml/item53.xml"/><Relationship Id="rId30" Type="http://schemas.openxmlformats.org/officeDocument/2006/relationships/tags" Target="../tags/tag857.xml"/><Relationship Id="rId35" Type="http://schemas.openxmlformats.org/officeDocument/2006/relationships/tags" Target="../tags/tag862.xml"/><Relationship Id="rId43" Type="http://schemas.openxmlformats.org/officeDocument/2006/relationships/tags" Target="../tags/tag870.xml"/><Relationship Id="rId48" Type="http://schemas.openxmlformats.org/officeDocument/2006/relationships/tags" Target="../tags/tag875.xml"/><Relationship Id="rId56" Type="http://schemas.openxmlformats.org/officeDocument/2006/relationships/customXml" Target="../../customXml/item71.xml"/><Relationship Id="rId64" Type="http://schemas.openxmlformats.org/officeDocument/2006/relationships/image" Target="../media/image6.png"/><Relationship Id="rId8" Type="http://schemas.openxmlformats.org/officeDocument/2006/relationships/customXml" Target="../../customXml/item197.xml"/><Relationship Id="rId51" Type="http://schemas.openxmlformats.org/officeDocument/2006/relationships/customXml" Target="../../customXml/item187.xml"/><Relationship Id="rId3" Type="http://schemas.openxmlformats.org/officeDocument/2006/relationships/customXml" Target="../../customXml/item107.xml"/><Relationship Id="rId12" Type="http://schemas.openxmlformats.org/officeDocument/2006/relationships/customXml" Target="../../customXml/item225.xml"/><Relationship Id="rId17" Type="http://schemas.openxmlformats.org/officeDocument/2006/relationships/customXml" Target="../../customXml/item20.xml"/><Relationship Id="rId25" Type="http://schemas.openxmlformats.org/officeDocument/2006/relationships/customXml" Target="../../customXml/item125.xml"/><Relationship Id="rId33" Type="http://schemas.openxmlformats.org/officeDocument/2006/relationships/tags" Target="../tags/tag860.xml"/><Relationship Id="rId38" Type="http://schemas.openxmlformats.org/officeDocument/2006/relationships/tags" Target="../tags/tag865.xml"/><Relationship Id="rId46" Type="http://schemas.openxmlformats.org/officeDocument/2006/relationships/tags" Target="../tags/tag873.xml"/><Relationship Id="rId59" Type="http://schemas.openxmlformats.org/officeDocument/2006/relationships/slideLayout" Target="../slideLayouts/slideLayout2.xml"/><Relationship Id="rId67" Type="http://schemas.openxmlformats.org/officeDocument/2006/relationships/image" Target="../media/image11.png"/><Relationship Id="rId20" Type="http://schemas.openxmlformats.org/officeDocument/2006/relationships/customXml" Target="../../customXml/item70.xml"/><Relationship Id="rId41" Type="http://schemas.openxmlformats.org/officeDocument/2006/relationships/tags" Target="../tags/tag868.xml"/><Relationship Id="rId54" Type="http://schemas.openxmlformats.org/officeDocument/2006/relationships/customXml" Target="../../customXml/item122.xml"/><Relationship Id="rId62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886.xml"/><Relationship Id="rId13" Type="http://schemas.openxmlformats.org/officeDocument/2006/relationships/tags" Target="../tags/tag891.xml"/><Relationship Id="rId18" Type="http://schemas.openxmlformats.org/officeDocument/2006/relationships/tags" Target="../tags/tag896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881.xml"/><Relationship Id="rId21" Type="http://schemas.openxmlformats.org/officeDocument/2006/relationships/tags" Target="../tags/tag899.xml"/><Relationship Id="rId7" Type="http://schemas.openxmlformats.org/officeDocument/2006/relationships/tags" Target="../tags/tag885.xml"/><Relationship Id="rId12" Type="http://schemas.openxmlformats.org/officeDocument/2006/relationships/tags" Target="../tags/tag890.xml"/><Relationship Id="rId17" Type="http://schemas.openxmlformats.org/officeDocument/2006/relationships/tags" Target="../tags/tag895.xml"/><Relationship Id="rId25" Type="http://schemas.openxmlformats.org/officeDocument/2006/relationships/tags" Target="../tags/tag903.xml"/><Relationship Id="rId2" Type="http://schemas.openxmlformats.org/officeDocument/2006/relationships/tags" Target="../tags/tag880.xml"/><Relationship Id="rId16" Type="http://schemas.openxmlformats.org/officeDocument/2006/relationships/tags" Target="../tags/tag894.xml"/><Relationship Id="rId20" Type="http://schemas.openxmlformats.org/officeDocument/2006/relationships/tags" Target="../tags/tag898.xml"/><Relationship Id="rId29" Type="http://schemas.openxmlformats.org/officeDocument/2006/relationships/image" Target="../media/image5.png"/><Relationship Id="rId1" Type="http://schemas.openxmlformats.org/officeDocument/2006/relationships/customXml" Target="../../customXml/item190.xml"/><Relationship Id="rId6" Type="http://schemas.openxmlformats.org/officeDocument/2006/relationships/tags" Target="../tags/tag884.xml"/><Relationship Id="rId11" Type="http://schemas.openxmlformats.org/officeDocument/2006/relationships/tags" Target="../tags/tag889.xml"/><Relationship Id="rId24" Type="http://schemas.openxmlformats.org/officeDocument/2006/relationships/tags" Target="../tags/tag902.xml"/><Relationship Id="rId32" Type="http://schemas.openxmlformats.org/officeDocument/2006/relationships/image" Target="../media/image8.png"/><Relationship Id="rId5" Type="http://schemas.openxmlformats.org/officeDocument/2006/relationships/tags" Target="../tags/tag883.xml"/><Relationship Id="rId15" Type="http://schemas.openxmlformats.org/officeDocument/2006/relationships/tags" Target="../tags/tag893.xml"/><Relationship Id="rId23" Type="http://schemas.openxmlformats.org/officeDocument/2006/relationships/tags" Target="../tags/tag901.xml"/><Relationship Id="rId28" Type="http://schemas.openxmlformats.org/officeDocument/2006/relationships/image" Target="../media/image4.png"/><Relationship Id="rId10" Type="http://schemas.openxmlformats.org/officeDocument/2006/relationships/tags" Target="../tags/tag888.xml"/><Relationship Id="rId19" Type="http://schemas.openxmlformats.org/officeDocument/2006/relationships/tags" Target="../tags/tag897.xml"/><Relationship Id="rId31" Type="http://schemas.openxmlformats.org/officeDocument/2006/relationships/image" Target="../media/image7.png"/><Relationship Id="rId4" Type="http://schemas.openxmlformats.org/officeDocument/2006/relationships/tags" Target="../tags/tag882.xml"/><Relationship Id="rId9" Type="http://schemas.openxmlformats.org/officeDocument/2006/relationships/tags" Target="../tags/tag887.xml"/><Relationship Id="rId14" Type="http://schemas.openxmlformats.org/officeDocument/2006/relationships/tags" Target="../tags/tag892.xml"/><Relationship Id="rId22" Type="http://schemas.openxmlformats.org/officeDocument/2006/relationships/tags" Target="../tags/tag900.xml"/><Relationship Id="rId27" Type="http://schemas.openxmlformats.org/officeDocument/2006/relationships/image" Target="../media/image3.png"/><Relationship Id="rId30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910.xml"/><Relationship Id="rId13" Type="http://schemas.openxmlformats.org/officeDocument/2006/relationships/tags" Target="../tags/tag915.xml"/><Relationship Id="rId18" Type="http://schemas.openxmlformats.org/officeDocument/2006/relationships/tags" Target="../tags/tag920.xml"/><Relationship Id="rId26" Type="http://schemas.openxmlformats.org/officeDocument/2006/relationships/tags" Target="../tags/tag928.xml"/><Relationship Id="rId3" Type="http://schemas.openxmlformats.org/officeDocument/2006/relationships/tags" Target="../tags/tag905.xml"/><Relationship Id="rId21" Type="http://schemas.openxmlformats.org/officeDocument/2006/relationships/tags" Target="../tags/tag923.xml"/><Relationship Id="rId34" Type="http://schemas.openxmlformats.org/officeDocument/2006/relationships/image" Target="../media/image8.png"/><Relationship Id="rId7" Type="http://schemas.openxmlformats.org/officeDocument/2006/relationships/tags" Target="../tags/tag909.xml"/><Relationship Id="rId12" Type="http://schemas.openxmlformats.org/officeDocument/2006/relationships/tags" Target="../tags/tag914.xml"/><Relationship Id="rId17" Type="http://schemas.openxmlformats.org/officeDocument/2006/relationships/tags" Target="../tags/tag919.xml"/><Relationship Id="rId25" Type="http://schemas.openxmlformats.org/officeDocument/2006/relationships/tags" Target="../tags/tag927.xml"/><Relationship Id="rId33" Type="http://schemas.openxmlformats.org/officeDocument/2006/relationships/image" Target="../media/image7.png"/><Relationship Id="rId2" Type="http://schemas.openxmlformats.org/officeDocument/2006/relationships/tags" Target="../tags/tag904.xml"/><Relationship Id="rId16" Type="http://schemas.openxmlformats.org/officeDocument/2006/relationships/tags" Target="../tags/tag918.xml"/><Relationship Id="rId20" Type="http://schemas.openxmlformats.org/officeDocument/2006/relationships/tags" Target="../tags/tag922.xml"/><Relationship Id="rId29" Type="http://schemas.openxmlformats.org/officeDocument/2006/relationships/image" Target="../media/image3.png"/><Relationship Id="rId1" Type="http://schemas.openxmlformats.org/officeDocument/2006/relationships/customXml" Target="../../customXml/item3.xml"/><Relationship Id="rId6" Type="http://schemas.openxmlformats.org/officeDocument/2006/relationships/tags" Target="../tags/tag908.xml"/><Relationship Id="rId11" Type="http://schemas.openxmlformats.org/officeDocument/2006/relationships/tags" Target="../tags/tag913.xml"/><Relationship Id="rId24" Type="http://schemas.openxmlformats.org/officeDocument/2006/relationships/tags" Target="../tags/tag926.xml"/><Relationship Id="rId32" Type="http://schemas.openxmlformats.org/officeDocument/2006/relationships/image" Target="../media/image6.png"/><Relationship Id="rId5" Type="http://schemas.openxmlformats.org/officeDocument/2006/relationships/tags" Target="../tags/tag907.xml"/><Relationship Id="rId15" Type="http://schemas.openxmlformats.org/officeDocument/2006/relationships/tags" Target="../tags/tag917.xml"/><Relationship Id="rId23" Type="http://schemas.openxmlformats.org/officeDocument/2006/relationships/tags" Target="../tags/tag925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912.xml"/><Relationship Id="rId19" Type="http://schemas.openxmlformats.org/officeDocument/2006/relationships/tags" Target="../tags/tag921.xml"/><Relationship Id="rId31" Type="http://schemas.openxmlformats.org/officeDocument/2006/relationships/image" Target="../media/image5.png"/><Relationship Id="rId4" Type="http://schemas.openxmlformats.org/officeDocument/2006/relationships/tags" Target="../tags/tag906.xml"/><Relationship Id="rId9" Type="http://schemas.openxmlformats.org/officeDocument/2006/relationships/tags" Target="../tags/tag911.xml"/><Relationship Id="rId14" Type="http://schemas.openxmlformats.org/officeDocument/2006/relationships/tags" Target="../tags/tag916.xml"/><Relationship Id="rId22" Type="http://schemas.openxmlformats.org/officeDocument/2006/relationships/tags" Target="../tags/tag924.xml"/><Relationship Id="rId27" Type="http://schemas.openxmlformats.org/officeDocument/2006/relationships/tags" Target="../tags/tag929.xml"/><Relationship Id="rId30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tags" Target="../tags/tag59.xml"/><Relationship Id="rId26" Type="http://schemas.openxmlformats.org/officeDocument/2006/relationships/notesSlide" Target="../notesSlides/notesSlide2.xml"/><Relationship Id="rId3" Type="http://schemas.openxmlformats.org/officeDocument/2006/relationships/tags" Target="../tags/tag44.xml"/><Relationship Id="rId21" Type="http://schemas.openxmlformats.org/officeDocument/2006/relationships/tags" Target="../tags/tag62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tags" Target="../tags/tag58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20" Type="http://schemas.openxmlformats.org/officeDocument/2006/relationships/tags" Target="../tags/tag61.xml"/><Relationship Id="rId29" Type="http://schemas.openxmlformats.org/officeDocument/2006/relationships/image" Target="../media/image5.png"/><Relationship Id="rId1" Type="http://schemas.openxmlformats.org/officeDocument/2006/relationships/customXml" Target="../../customXml/item183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24" Type="http://schemas.openxmlformats.org/officeDocument/2006/relationships/tags" Target="../tags/tag65.xml"/><Relationship Id="rId32" Type="http://schemas.openxmlformats.org/officeDocument/2006/relationships/image" Target="../media/image8.png"/><Relationship Id="rId5" Type="http://schemas.openxmlformats.org/officeDocument/2006/relationships/tags" Target="../tags/tag46.xml"/><Relationship Id="rId15" Type="http://schemas.openxmlformats.org/officeDocument/2006/relationships/tags" Target="../tags/tag56.xml"/><Relationship Id="rId23" Type="http://schemas.openxmlformats.org/officeDocument/2006/relationships/tags" Target="../tags/tag64.xml"/><Relationship Id="rId28" Type="http://schemas.openxmlformats.org/officeDocument/2006/relationships/image" Target="../media/image4.png"/><Relationship Id="rId10" Type="http://schemas.openxmlformats.org/officeDocument/2006/relationships/tags" Target="../tags/tag51.xml"/><Relationship Id="rId19" Type="http://schemas.openxmlformats.org/officeDocument/2006/relationships/tags" Target="../tags/tag60.xml"/><Relationship Id="rId31" Type="http://schemas.openxmlformats.org/officeDocument/2006/relationships/image" Target="../media/image7.png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Relationship Id="rId22" Type="http://schemas.openxmlformats.org/officeDocument/2006/relationships/tags" Target="../tags/tag63.xml"/><Relationship Id="rId27" Type="http://schemas.openxmlformats.org/officeDocument/2006/relationships/image" Target="../media/image3.png"/><Relationship Id="rId30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78.xml"/><Relationship Id="rId18" Type="http://schemas.openxmlformats.org/officeDocument/2006/relationships/customXml" Target="../../customXml/item68.xml"/><Relationship Id="rId26" Type="http://schemas.openxmlformats.org/officeDocument/2006/relationships/customXml" Target="../../customXml/item231.xml"/><Relationship Id="rId39" Type="http://schemas.openxmlformats.org/officeDocument/2006/relationships/tags" Target="../tags/tag935.xml"/><Relationship Id="rId21" Type="http://schemas.openxmlformats.org/officeDocument/2006/relationships/customXml" Target="../../customXml/item82.xml"/><Relationship Id="rId34" Type="http://schemas.openxmlformats.org/officeDocument/2006/relationships/customXml" Target="../../customXml/item90.xml"/><Relationship Id="rId42" Type="http://schemas.openxmlformats.org/officeDocument/2006/relationships/tags" Target="../tags/tag938.xml"/><Relationship Id="rId47" Type="http://schemas.openxmlformats.org/officeDocument/2006/relationships/tags" Target="../tags/tag943.xml"/><Relationship Id="rId50" Type="http://schemas.openxmlformats.org/officeDocument/2006/relationships/tags" Target="../tags/tag946.xml"/><Relationship Id="rId55" Type="http://schemas.openxmlformats.org/officeDocument/2006/relationships/tags" Target="../tags/tag951.xml"/><Relationship Id="rId63" Type="http://schemas.openxmlformats.org/officeDocument/2006/relationships/image" Target="../media/image3.png"/><Relationship Id="rId68" Type="http://schemas.openxmlformats.org/officeDocument/2006/relationships/image" Target="../media/image8.png"/><Relationship Id="rId7" Type="http://schemas.openxmlformats.org/officeDocument/2006/relationships/customXml" Target="../../customXml/item112.xml"/><Relationship Id="rId2" Type="http://schemas.openxmlformats.org/officeDocument/2006/relationships/tags" Target="../tags/tag930.xml"/><Relationship Id="rId16" Type="http://schemas.openxmlformats.org/officeDocument/2006/relationships/customXml" Target="../../customXml/item117.xml"/><Relationship Id="rId29" Type="http://schemas.openxmlformats.org/officeDocument/2006/relationships/customXml" Target="../../customXml/item193.xml"/><Relationship Id="rId1" Type="http://schemas.openxmlformats.org/officeDocument/2006/relationships/customXml" Target="../../customXml/item217.xml"/><Relationship Id="rId6" Type="http://schemas.openxmlformats.org/officeDocument/2006/relationships/customXml" Target="../../customXml/item13.xml"/><Relationship Id="rId11" Type="http://schemas.openxmlformats.org/officeDocument/2006/relationships/customXml" Target="../../customXml/item232.xml"/><Relationship Id="rId24" Type="http://schemas.openxmlformats.org/officeDocument/2006/relationships/customXml" Target="../../customXml/item37.xml"/><Relationship Id="rId32" Type="http://schemas.openxmlformats.org/officeDocument/2006/relationships/customXml" Target="../../customXml/item237.xml"/><Relationship Id="rId37" Type="http://schemas.openxmlformats.org/officeDocument/2006/relationships/tags" Target="../tags/tag933.xml"/><Relationship Id="rId40" Type="http://schemas.openxmlformats.org/officeDocument/2006/relationships/tags" Target="../tags/tag936.xml"/><Relationship Id="rId45" Type="http://schemas.openxmlformats.org/officeDocument/2006/relationships/tags" Target="../tags/tag941.xml"/><Relationship Id="rId53" Type="http://schemas.openxmlformats.org/officeDocument/2006/relationships/tags" Target="../tags/tag949.xml"/><Relationship Id="rId58" Type="http://schemas.openxmlformats.org/officeDocument/2006/relationships/customXml" Target="../../customXml/item213.xml"/><Relationship Id="rId66" Type="http://schemas.openxmlformats.org/officeDocument/2006/relationships/image" Target="../media/image6.png"/><Relationship Id="rId5" Type="http://schemas.openxmlformats.org/officeDocument/2006/relationships/customXml" Target="../../customXml/item72.xml"/><Relationship Id="rId15" Type="http://schemas.openxmlformats.org/officeDocument/2006/relationships/customXml" Target="../../customXml/item170.xml"/><Relationship Id="rId23" Type="http://schemas.openxmlformats.org/officeDocument/2006/relationships/customXml" Target="../../customXml/item38.xml"/><Relationship Id="rId28" Type="http://schemas.openxmlformats.org/officeDocument/2006/relationships/customXml" Target="../../customXml/item62.xml"/><Relationship Id="rId36" Type="http://schemas.openxmlformats.org/officeDocument/2006/relationships/tags" Target="../tags/tag932.xml"/><Relationship Id="rId49" Type="http://schemas.openxmlformats.org/officeDocument/2006/relationships/tags" Target="../tags/tag945.xml"/><Relationship Id="rId57" Type="http://schemas.openxmlformats.org/officeDocument/2006/relationships/tags" Target="../tags/tag953.xml"/><Relationship Id="rId61" Type="http://schemas.openxmlformats.org/officeDocument/2006/relationships/tags" Target="../tags/tag955.xml"/><Relationship Id="rId10" Type="http://schemas.openxmlformats.org/officeDocument/2006/relationships/customXml" Target="../../customXml/item131.xml"/><Relationship Id="rId19" Type="http://schemas.openxmlformats.org/officeDocument/2006/relationships/customXml" Target="../../customXml/item61.xml"/><Relationship Id="rId31" Type="http://schemas.openxmlformats.org/officeDocument/2006/relationships/customXml" Target="../../customXml/item204.xml"/><Relationship Id="rId44" Type="http://schemas.openxmlformats.org/officeDocument/2006/relationships/tags" Target="../tags/tag940.xml"/><Relationship Id="rId52" Type="http://schemas.openxmlformats.org/officeDocument/2006/relationships/tags" Target="../tags/tag948.xml"/><Relationship Id="rId60" Type="http://schemas.openxmlformats.org/officeDocument/2006/relationships/tags" Target="../tags/tag954.xml"/><Relationship Id="rId65" Type="http://schemas.openxmlformats.org/officeDocument/2006/relationships/image" Target="../media/image5.png"/><Relationship Id="rId4" Type="http://schemas.openxmlformats.org/officeDocument/2006/relationships/customXml" Target="../../customXml/item159.xml"/><Relationship Id="rId9" Type="http://schemas.openxmlformats.org/officeDocument/2006/relationships/customXml" Target="../../customXml/item154.xml"/><Relationship Id="rId14" Type="http://schemas.openxmlformats.org/officeDocument/2006/relationships/customXml" Target="../../customXml/item216.xml"/><Relationship Id="rId22" Type="http://schemas.openxmlformats.org/officeDocument/2006/relationships/customXml" Target="../../customXml/item106.xml"/><Relationship Id="rId27" Type="http://schemas.openxmlformats.org/officeDocument/2006/relationships/customXml" Target="../../customXml/item46.xml"/><Relationship Id="rId30" Type="http://schemas.openxmlformats.org/officeDocument/2006/relationships/customXml" Target="../../customXml/item24.xml"/><Relationship Id="rId35" Type="http://schemas.openxmlformats.org/officeDocument/2006/relationships/customXml" Target="../../customXml/item176.xml"/><Relationship Id="rId43" Type="http://schemas.openxmlformats.org/officeDocument/2006/relationships/tags" Target="../tags/tag939.xml"/><Relationship Id="rId48" Type="http://schemas.openxmlformats.org/officeDocument/2006/relationships/tags" Target="../tags/tag944.xml"/><Relationship Id="rId56" Type="http://schemas.openxmlformats.org/officeDocument/2006/relationships/tags" Target="../tags/tag952.xml"/><Relationship Id="rId64" Type="http://schemas.openxmlformats.org/officeDocument/2006/relationships/image" Target="../media/image4.png"/><Relationship Id="rId8" Type="http://schemas.openxmlformats.org/officeDocument/2006/relationships/customXml" Target="../../customXml/item30.xml"/><Relationship Id="rId51" Type="http://schemas.openxmlformats.org/officeDocument/2006/relationships/tags" Target="../tags/tag947.xml"/><Relationship Id="rId3" Type="http://schemas.openxmlformats.org/officeDocument/2006/relationships/tags" Target="../tags/tag931.xml"/><Relationship Id="rId12" Type="http://schemas.openxmlformats.org/officeDocument/2006/relationships/customXml" Target="../../customXml/item215.xml"/><Relationship Id="rId17" Type="http://schemas.openxmlformats.org/officeDocument/2006/relationships/customXml" Target="../../customXml/item113.xml"/><Relationship Id="rId25" Type="http://schemas.openxmlformats.org/officeDocument/2006/relationships/customXml" Target="../../customXml/item54.xml"/><Relationship Id="rId33" Type="http://schemas.openxmlformats.org/officeDocument/2006/relationships/customXml" Target="../../customXml/item58.xml"/><Relationship Id="rId38" Type="http://schemas.openxmlformats.org/officeDocument/2006/relationships/tags" Target="../tags/tag934.xml"/><Relationship Id="rId46" Type="http://schemas.openxmlformats.org/officeDocument/2006/relationships/tags" Target="../tags/tag942.xml"/><Relationship Id="rId59" Type="http://schemas.openxmlformats.org/officeDocument/2006/relationships/customXml" Target="../../customXml/item142.xml"/><Relationship Id="rId67" Type="http://schemas.openxmlformats.org/officeDocument/2006/relationships/image" Target="../media/image7.png"/><Relationship Id="rId20" Type="http://schemas.openxmlformats.org/officeDocument/2006/relationships/customXml" Target="../../customXml/item73.xml"/><Relationship Id="rId41" Type="http://schemas.openxmlformats.org/officeDocument/2006/relationships/tags" Target="../tags/tag937.xml"/><Relationship Id="rId54" Type="http://schemas.openxmlformats.org/officeDocument/2006/relationships/tags" Target="../tags/tag950.xml"/><Relationship Id="rId6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962.xml"/><Relationship Id="rId13" Type="http://schemas.openxmlformats.org/officeDocument/2006/relationships/tags" Target="../tags/tag967.xml"/><Relationship Id="rId18" Type="http://schemas.openxmlformats.org/officeDocument/2006/relationships/tags" Target="../tags/tag972.xml"/><Relationship Id="rId26" Type="http://schemas.openxmlformats.org/officeDocument/2006/relationships/tags" Target="../tags/tag980.xml"/><Relationship Id="rId3" Type="http://schemas.openxmlformats.org/officeDocument/2006/relationships/tags" Target="../tags/tag957.xml"/><Relationship Id="rId21" Type="http://schemas.openxmlformats.org/officeDocument/2006/relationships/tags" Target="../tags/tag975.xml"/><Relationship Id="rId34" Type="http://schemas.openxmlformats.org/officeDocument/2006/relationships/image" Target="../media/image8.png"/><Relationship Id="rId7" Type="http://schemas.openxmlformats.org/officeDocument/2006/relationships/tags" Target="../tags/tag961.xml"/><Relationship Id="rId12" Type="http://schemas.openxmlformats.org/officeDocument/2006/relationships/tags" Target="../tags/tag966.xml"/><Relationship Id="rId17" Type="http://schemas.openxmlformats.org/officeDocument/2006/relationships/tags" Target="../tags/tag971.xml"/><Relationship Id="rId25" Type="http://schemas.openxmlformats.org/officeDocument/2006/relationships/tags" Target="../tags/tag979.xml"/><Relationship Id="rId33" Type="http://schemas.openxmlformats.org/officeDocument/2006/relationships/image" Target="../media/image7.png"/><Relationship Id="rId2" Type="http://schemas.openxmlformats.org/officeDocument/2006/relationships/tags" Target="../tags/tag956.xml"/><Relationship Id="rId16" Type="http://schemas.openxmlformats.org/officeDocument/2006/relationships/tags" Target="../tags/tag970.xml"/><Relationship Id="rId20" Type="http://schemas.openxmlformats.org/officeDocument/2006/relationships/tags" Target="../tags/tag974.xml"/><Relationship Id="rId29" Type="http://schemas.openxmlformats.org/officeDocument/2006/relationships/image" Target="../media/image3.png"/><Relationship Id="rId1" Type="http://schemas.openxmlformats.org/officeDocument/2006/relationships/customXml" Target="../../customXml/item44.xml"/><Relationship Id="rId6" Type="http://schemas.openxmlformats.org/officeDocument/2006/relationships/tags" Target="../tags/tag960.xml"/><Relationship Id="rId11" Type="http://schemas.openxmlformats.org/officeDocument/2006/relationships/tags" Target="../tags/tag965.xml"/><Relationship Id="rId24" Type="http://schemas.openxmlformats.org/officeDocument/2006/relationships/tags" Target="../tags/tag978.xml"/><Relationship Id="rId32" Type="http://schemas.openxmlformats.org/officeDocument/2006/relationships/image" Target="../media/image6.png"/><Relationship Id="rId5" Type="http://schemas.openxmlformats.org/officeDocument/2006/relationships/tags" Target="../tags/tag959.xml"/><Relationship Id="rId15" Type="http://schemas.openxmlformats.org/officeDocument/2006/relationships/tags" Target="../tags/tag969.xml"/><Relationship Id="rId23" Type="http://schemas.openxmlformats.org/officeDocument/2006/relationships/tags" Target="../tags/tag977.xml"/><Relationship Id="rId28" Type="http://schemas.openxmlformats.org/officeDocument/2006/relationships/notesSlide" Target="../notesSlides/notesSlide33.xml"/><Relationship Id="rId10" Type="http://schemas.openxmlformats.org/officeDocument/2006/relationships/tags" Target="../tags/tag964.xml"/><Relationship Id="rId19" Type="http://schemas.openxmlformats.org/officeDocument/2006/relationships/tags" Target="../tags/tag973.xml"/><Relationship Id="rId31" Type="http://schemas.openxmlformats.org/officeDocument/2006/relationships/image" Target="../media/image5.png"/><Relationship Id="rId4" Type="http://schemas.openxmlformats.org/officeDocument/2006/relationships/tags" Target="../tags/tag958.xml"/><Relationship Id="rId9" Type="http://schemas.openxmlformats.org/officeDocument/2006/relationships/tags" Target="../tags/tag963.xml"/><Relationship Id="rId14" Type="http://schemas.openxmlformats.org/officeDocument/2006/relationships/tags" Target="../tags/tag968.xml"/><Relationship Id="rId22" Type="http://schemas.openxmlformats.org/officeDocument/2006/relationships/tags" Target="../tags/tag976.xml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987.xml"/><Relationship Id="rId13" Type="http://schemas.openxmlformats.org/officeDocument/2006/relationships/tags" Target="../tags/tag992.xml"/><Relationship Id="rId18" Type="http://schemas.openxmlformats.org/officeDocument/2006/relationships/tags" Target="../tags/tag997.xml"/><Relationship Id="rId26" Type="http://schemas.openxmlformats.org/officeDocument/2006/relationships/image" Target="../media/image3.png"/><Relationship Id="rId3" Type="http://schemas.openxmlformats.org/officeDocument/2006/relationships/tags" Target="../tags/tag982.xml"/><Relationship Id="rId21" Type="http://schemas.openxmlformats.org/officeDocument/2006/relationships/tags" Target="../tags/tag1000.xml"/><Relationship Id="rId7" Type="http://schemas.openxmlformats.org/officeDocument/2006/relationships/tags" Target="../tags/tag986.xml"/><Relationship Id="rId12" Type="http://schemas.openxmlformats.org/officeDocument/2006/relationships/tags" Target="../tags/tag991.xml"/><Relationship Id="rId17" Type="http://schemas.openxmlformats.org/officeDocument/2006/relationships/tags" Target="../tags/tag996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981.xml"/><Relationship Id="rId16" Type="http://schemas.openxmlformats.org/officeDocument/2006/relationships/tags" Target="../tags/tag995.xml"/><Relationship Id="rId20" Type="http://schemas.openxmlformats.org/officeDocument/2006/relationships/tags" Target="../tags/tag999.xml"/><Relationship Id="rId29" Type="http://schemas.openxmlformats.org/officeDocument/2006/relationships/image" Target="../media/image6.png"/><Relationship Id="rId1" Type="http://schemas.openxmlformats.org/officeDocument/2006/relationships/customXml" Target="../../customXml/item121.xml"/><Relationship Id="rId6" Type="http://schemas.openxmlformats.org/officeDocument/2006/relationships/tags" Target="../tags/tag985.xml"/><Relationship Id="rId11" Type="http://schemas.openxmlformats.org/officeDocument/2006/relationships/tags" Target="../tags/tag990.xml"/><Relationship Id="rId24" Type="http://schemas.openxmlformats.org/officeDocument/2006/relationships/tags" Target="../tags/tag1003.xml"/><Relationship Id="rId5" Type="http://schemas.openxmlformats.org/officeDocument/2006/relationships/tags" Target="../tags/tag984.xml"/><Relationship Id="rId15" Type="http://schemas.openxmlformats.org/officeDocument/2006/relationships/tags" Target="../tags/tag994.xml"/><Relationship Id="rId23" Type="http://schemas.openxmlformats.org/officeDocument/2006/relationships/tags" Target="../tags/tag1002.xml"/><Relationship Id="rId28" Type="http://schemas.openxmlformats.org/officeDocument/2006/relationships/image" Target="../media/image5.png"/><Relationship Id="rId10" Type="http://schemas.openxmlformats.org/officeDocument/2006/relationships/tags" Target="../tags/tag989.xml"/><Relationship Id="rId19" Type="http://schemas.openxmlformats.org/officeDocument/2006/relationships/tags" Target="../tags/tag998.xml"/><Relationship Id="rId31" Type="http://schemas.openxmlformats.org/officeDocument/2006/relationships/image" Target="../media/image8.png"/><Relationship Id="rId4" Type="http://schemas.openxmlformats.org/officeDocument/2006/relationships/tags" Target="../tags/tag983.xml"/><Relationship Id="rId9" Type="http://schemas.openxmlformats.org/officeDocument/2006/relationships/tags" Target="../tags/tag988.xml"/><Relationship Id="rId14" Type="http://schemas.openxmlformats.org/officeDocument/2006/relationships/tags" Target="../tags/tag993.xml"/><Relationship Id="rId22" Type="http://schemas.openxmlformats.org/officeDocument/2006/relationships/tags" Target="../tags/tag1001.xml"/><Relationship Id="rId27" Type="http://schemas.openxmlformats.org/officeDocument/2006/relationships/image" Target="../media/image4.png"/><Relationship Id="rId30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1006.xml"/><Relationship Id="rId13" Type="http://schemas.openxmlformats.org/officeDocument/2006/relationships/tags" Target="../tags/tag1011.xml"/><Relationship Id="rId18" Type="http://schemas.openxmlformats.org/officeDocument/2006/relationships/tags" Target="../tags/tag1016.xml"/><Relationship Id="rId26" Type="http://schemas.openxmlformats.org/officeDocument/2006/relationships/tags" Target="../tags/tag1024.xml"/><Relationship Id="rId3" Type="http://schemas.openxmlformats.org/officeDocument/2006/relationships/customXml" Target="../../customXml/item130.xml"/><Relationship Id="rId21" Type="http://schemas.openxmlformats.org/officeDocument/2006/relationships/tags" Target="../tags/tag1019.xml"/><Relationship Id="rId34" Type="http://schemas.openxmlformats.org/officeDocument/2006/relationships/image" Target="../media/image6.png"/><Relationship Id="rId7" Type="http://schemas.openxmlformats.org/officeDocument/2006/relationships/tags" Target="../tags/tag1005.xml"/><Relationship Id="rId12" Type="http://schemas.openxmlformats.org/officeDocument/2006/relationships/tags" Target="../tags/tag1010.xml"/><Relationship Id="rId17" Type="http://schemas.openxmlformats.org/officeDocument/2006/relationships/tags" Target="../tags/tag1015.xml"/><Relationship Id="rId25" Type="http://schemas.openxmlformats.org/officeDocument/2006/relationships/tags" Target="../tags/tag1023.xml"/><Relationship Id="rId33" Type="http://schemas.openxmlformats.org/officeDocument/2006/relationships/image" Target="../media/image5.png"/><Relationship Id="rId2" Type="http://schemas.openxmlformats.org/officeDocument/2006/relationships/customXml" Target="../../customXml/item157.xml"/><Relationship Id="rId16" Type="http://schemas.openxmlformats.org/officeDocument/2006/relationships/tags" Target="../tags/tag1014.xml"/><Relationship Id="rId20" Type="http://schemas.openxmlformats.org/officeDocument/2006/relationships/tags" Target="../tags/tag1018.xml"/><Relationship Id="rId29" Type="http://schemas.openxmlformats.org/officeDocument/2006/relationships/slideLayout" Target="../slideLayouts/slideLayout2.xml"/><Relationship Id="rId1" Type="http://schemas.openxmlformats.org/officeDocument/2006/relationships/customXml" Target="../../customXml/item80.xml"/><Relationship Id="rId6" Type="http://schemas.openxmlformats.org/officeDocument/2006/relationships/tags" Target="../tags/tag1004.xml"/><Relationship Id="rId11" Type="http://schemas.openxmlformats.org/officeDocument/2006/relationships/tags" Target="../tags/tag1009.xml"/><Relationship Id="rId24" Type="http://schemas.openxmlformats.org/officeDocument/2006/relationships/tags" Target="../tags/tag1022.xml"/><Relationship Id="rId32" Type="http://schemas.openxmlformats.org/officeDocument/2006/relationships/image" Target="../media/image4.png"/><Relationship Id="rId5" Type="http://schemas.openxmlformats.org/officeDocument/2006/relationships/customXml" Target="../../customXml/item165.xml"/><Relationship Id="rId15" Type="http://schemas.openxmlformats.org/officeDocument/2006/relationships/tags" Target="../tags/tag1013.xml"/><Relationship Id="rId23" Type="http://schemas.openxmlformats.org/officeDocument/2006/relationships/tags" Target="../tags/tag1021.xml"/><Relationship Id="rId28" Type="http://schemas.openxmlformats.org/officeDocument/2006/relationships/tags" Target="../tags/tag1026.xml"/><Relationship Id="rId36" Type="http://schemas.openxmlformats.org/officeDocument/2006/relationships/image" Target="../media/image8.png"/><Relationship Id="rId10" Type="http://schemas.openxmlformats.org/officeDocument/2006/relationships/tags" Target="../tags/tag1008.xml"/><Relationship Id="rId19" Type="http://schemas.openxmlformats.org/officeDocument/2006/relationships/tags" Target="../tags/tag1017.xml"/><Relationship Id="rId31" Type="http://schemas.openxmlformats.org/officeDocument/2006/relationships/image" Target="../media/image3.png"/><Relationship Id="rId4" Type="http://schemas.openxmlformats.org/officeDocument/2006/relationships/customXml" Target="../../customXml/item243.xml"/><Relationship Id="rId9" Type="http://schemas.openxmlformats.org/officeDocument/2006/relationships/tags" Target="../tags/tag1007.xml"/><Relationship Id="rId14" Type="http://schemas.openxmlformats.org/officeDocument/2006/relationships/tags" Target="../tags/tag1012.xml"/><Relationship Id="rId22" Type="http://schemas.openxmlformats.org/officeDocument/2006/relationships/tags" Target="../tags/tag1020.xml"/><Relationship Id="rId27" Type="http://schemas.openxmlformats.org/officeDocument/2006/relationships/tags" Target="../tags/tag1025.xml"/><Relationship Id="rId30" Type="http://schemas.openxmlformats.org/officeDocument/2006/relationships/notesSlide" Target="../notesSlides/notesSlide34.xml"/><Relationship Id="rId35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1029.xml"/><Relationship Id="rId13" Type="http://schemas.openxmlformats.org/officeDocument/2006/relationships/tags" Target="../tags/tag1034.xml"/><Relationship Id="rId18" Type="http://schemas.openxmlformats.org/officeDocument/2006/relationships/tags" Target="../tags/tag1039.xml"/><Relationship Id="rId26" Type="http://schemas.openxmlformats.org/officeDocument/2006/relationships/tags" Target="../tags/tag1047.xml"/><Relationship Id="rId3" Type="http://schemas.openxmlformats.org/officeDocument/2006/relationships/customXml" Target="../../customXml/item66.xml"/><Relationship Id="rId21" Type="http://schemas.openxmlformats.org/officeDocument/2006/relationships/tags" Target="../tags/tag1042.xml"/><Relationship Id="rId34" Type="http://schemas.openxmlformats.org/officeDocument/2006/relationships/image" Target="../media/image7.png"/><Relationship Id="rId7" Type="http://schemas.openxmlformats.org/officeDocument/2006/relationships/tags" Target="../tags/tag1028.xml"/><Relationship Id="rId12" Type="http://schemas.openxmlformats.org/officeDocument/2006/relationships/tags" Target="../tags/tag1033.xml"/><Relationship Id="rId17" Type="http://schemas.openxmlformats.org/officeDocument/2006/relationships/tags" Target="../tags/tag1038.xml"/><Relationship Id="rId25" Type="http://schemas.openxmlformats.org/officeDocument/2006/relationships/tags" Target="../tags/tag1046.xml"/><Relationship Id="rId33" Type="http://schemas.openxmlformats.org/officeDocument/2006/relationships/image" Target="../media/image6.png"/><Relationship Id="rId2" Type="http://schemas.openxmlformats.org/officeDocument/2006/relationships/customXml" Target="../../customXml/item181.xml"/><Relationship Id="rId16" Type="http://schemas.openxmlformats.org/officeDocument/2006/relationships/tags" Target="../tags/tag1037.xml"/><Relationship Id="rId20" Type="http://schemas.openxmlformats.org/officeDocument/2006/relationships/tags" Target="../tags/tag1041.xml"/><Relationship Id="rId29" Type="http://schemas.openxmlformats.org/officeDocument/2006/relationships/slideLayout" Target="../slideLayouts/slideLayout2.xml"/><Relationship Id="rId1" Type="http://schemas.openxmlformats.org/officeDocument/2006/relationships/customXml" Target="../../customXml/item178.xml"/><Relationship Id="rId6" Type="http://schemas.openxmlformats.org/officeDocument/2006/relationships/tags" Target="../tags/tag1027.xml"/><Relationship Id="rId11" Type="http://schemas.openxmlformats.org/officeDocument/2006/relationships/tags" Target="../tags/tag1032.xml"/><Relationship Id="rId24" Type="http://schemas.openxmlformats.org/officeDocument/2006/relationships/tags" Target="../tags/tag1045.xml"/><Relationship Id="rId32" Type="http://schemas.openxmlformats.org/officeDocument/2006/relationships/image" Target="../media/image5.png"/><Relationship Id="rId5" Type="http://schemas.openxmlformats.org/officeDocument/2006/relationships/customXml" Target="../../customXml/item151.xml"/><Relationship Id="rId15" Type="http://schemas.openxmlformats.org/officeDocument/2006/relationships/tags" Target="../tags/tag1036.xml"/><Relationship Id="rId23" Type="http://schemas.openxmlformats.org/officeDocument/2006/relationships/tags" Target="../tags/tag1044.xml"/><Relationship Id="rId28" Type="http://schemas.openxmlformats.org/officeDocument/2006/relationships/tags" Target="../tags/tag1049.xml"/><Relationship Id="rId10" Type="http://schemas.openxmlformats.org/officeDocument/2006/relationships/tags" Target="../tags/tag1031.xml"/><Relationship Id="rId19" Type="http://schemas.openxmlformats.org/officeDocument/2006/relationships/tags" Target="../tags/tag1040.xml"/><Relationship Id="rId31" Type="http://schemas.openxmlformats.org/officeDocument/2006/relationships/image" Target="../media/image4.png"/><Relationship Id="rId4" Type="http://schemas.openxmlformats.org/officeDocument/2006/relationships/customXml" Target="../../customXml/item141.xml"/><Relationship Id="rId9" Type="http://schemas.openxmlformats.org/officeDocument/2006/relationships/tags" Target="../tags/tag1030.xml"/><Relationship Id="rId14" Type="http://schemas.openxmlformats.org/officeDocument/2006/relationships/tags" Target="../tags/tag1035.xml"/><Relationship Id="rId22" Type="http://schemas.openxmlformats.org/officeDocument/2006/relationships/tags" Target="../tags/tag1043.xml"/><Relationship Id="rId27" Type="http://schemas.openxmlformats.org/officeDocument/2006/relationships/tags" Target="../tags/tag1048.xml"/><Relationship Id="rId30" Type="http://schemas.openxmlformats.org/officeDocument/2006/relationships/image" Target="../media/image3.png"/><Relationship Id="rId35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1056.xml"/><Relationship Id="rId13" Type="http://schemas.openxmlformats.org/officeDocument/2006/relationships/tags" Target="../tags/tag1061.xml"/><Relationship Id="rId18" Type="http://schemas.openxmlformats.org/officeDocument/2006/relationships/tags" Target="../tags/tag1066.xml"/><Relationship Id="rId26" Type="http://schemas.openxmlformats.org/officeDocument/2006/relationships/customXml" Target="../../customXml/item198.xml"/><Relationship Id="rId39" Type="http://schemas.openxmlformats.org/officeDocument/2006/relationships/slideLayout" Target="../slideLayouts/slideLayout2.xml"/><Relationship Id="rId3" Type="http://schemas.openxmlformats.org/officeDocument/2006/relationships/tags" Target="../tags/tag1051.xml"/><Relationship Id="rId21" Type="http://schemas.openxmlformats.org/officeDocument/2006/relationships/tags" Target="../tags/tag1069.xml"/><Relationship Id="rId34" Type="http://schemas.openxmlformats.org/officeDocument/2006/relationships/customXml" Target="../../customXml/item1.xml"/><Relationship Id="rId42" Type="http://schemas.openxmlformats.org/officeDocument/2006/relationships/image" Target="../media/image4.png"/><Relationship Id="rId7" Type="http://schemas.openxmlformats.org/officeDocument/2006/relationships/tags" Target="../tags/tag1055.xml"/><Relationship Id="rId12" Type="http://schemas.openxmlformats.org/officeDocument/2006/relationships/tags" Target="../tags/tag1060.xml"/><Relationship Id="rId17" Type="http://schemas.openxmlformats.org/officeDocument/2006/relationships/tags" Target="../tags/tag1065.xml"/><Relationship Id="rId25" Type="http://schemas.openxmlformats.org/officeDocument/2006/relationships/customXml" Target="../../customXml/item12.xml"/><Relationship Id="rId33" Type="http://schemas.openxmlformats.org/officeDocument/2006/relationships/customXml" Target="../../customXml/item158.xml"/><Relationship Id="rId38" Type="http://schemas.openxmlformats.org/officeDocument/2006/relationships/customXml" Target="../../customXml/item126.xml"/><Relationship Id="rId46" Type="http://schemas.openxmlformats.org/officeDocument/2006/relationships/image" Target="../media/image8.png"/><Relationship Id="rId2" Type="http://schemas.openxmlformats.org/officeDocument/2006/relationships/tags" Target="../tags/tag1050.xml"/><Relationship Id="rId16" Type="http://schemas.openxmlformats.org/officeDocument/2006/relationships/tags" Target="../tags/tag1064.xml"/><Relationship Id="rId20" Type="http://schemas.openxmlformats.org/officeDocument/2006/relationships/tags" Target="../tags/tag1068.xml"/><Relationship Id="rId29" Type="http://schemas.openxmlformats.org/officeDocument/2006/relationships/customXml" Target="../../customXml/item172.xml"/><Relationship Id="rId41" Type="http://schemas.openxmlformats.org/officeDocument/2006/relationships/image" Target="../media/image3.png"/><Relationship Id="rId1" Type="http://schemas.openxmlformats.org/officeDocument/2006/relationships/customXml" Target="../../customXml/item208.xml"/><Relationship Id="rId6" Type="http://schemas.openxmlformats.org/officeDocument/2006/relationships/tags" Target="../tags/tag1054.xml"/><Relationship Id="rId11" Type="http://schemas.openxmlformats.org/officeDocument/2006/relationships/tags" Target="../tags/tag1059.xml"/><Relationship Id="rId24" Type="http://schemas.openxmlformats.org/officeDocument/2006/relationships/tags" Target="../tags/tag1072.xml"/><Relationship Id="rId32" Type="http://schemas.openxmlformats.org/officeDocument/2006/relationships/customXml" Target="../../customXml/item93.xml"/><Relationship Id="rId37" Type="http://schemas.openxmlformats.org/officeDocument/2006/relationships/customXml" Target="../../customXml/item138.xml"/><Relationship Id="rId40" Type="http://schemas.openxmlformats.org/officeDocument/2006/relationships/notesSlide" Target="../notesSlides/notesSlide35.xml"/><Relationship Id="rId45" Type="http://schemas.openxmlformats.org/officeDocument/2006/relationships/image" Target="../media/image7.png"/><Relationship Id="rId5" Type="http://schemas.openxmlformats.org/officeDocument/2006/relationships/tags" Target="../tags/tag1053.xml"/><Relationship Id="rId15" Type="http://schemas.openxmlformats.org/officeDocument/2006/relationships/tags" Target="../tags/tag1063.xml"/><Relationship Id="rId23" Type="http://schemas.openxmlformats.org/officeDocument/2006/relationships/tags" Target="../tags/tag1071.xml"/><Relationship Id="rId28" Type="http://schemas.openxmlformats.org/officeDocument/2006/relationships/customXml" Target="../../customXml/item32.xml"/><Relationship Id="rId36" Type="http://schemas.openxmlformats.org/officeDocument/2006/relationships/customXml" Target="../../customXml/item150.xml"/><Relationship Id="rId10" Type="http://schemas.openxmlformats.org/officeDocument/2006/relationships/tags" Target="../tags/tag1058.xml"/><Relationship Id="rId19" Type="http://schemas.openxmlformats.org/officeDocument/2006/relationships/tags" Target="../tags/tag1067.xml"/><Relationship Id="rId31" Type="http://schemas.openxmlformats.org/officeDocument/2006/relationships/customXml" Target="../../customXml/item118.xml"/><Relationship Id="rId44" Type="http://schemas.openxmlformats.org/officeDocument/2006/relationships/image" Target="../media/image6.png"/><Relationship Id="rId4" Type="http://schemas.openxmlformats.org/officeDocument/2006/relationships/tags" Target="../tags/tag1052.xml"/><Relationship Id="rId9" Type="http://schemas.openxmlformats.org/officeDocument/2006/relationships/tags" Target="../tags/tag1057.xml"/><Relationship Id="rId14" Type="http://schemas.openxmlformats.org/officeDocument/2006/relationships/tags" Target="../tags/tag1062.xml"/><Relationship Id="rId22" Type="http://schemas.openxmlformats.org/officeDocument/2006/relationships/tags" Target="../tags/tag1070.xml"/><Relationship Id="rId27" Type="http://schemas.openxmlformats.org/officeDocument/2006/relationships/customXml" Target="../../customXml/item15.xml"/><Relationship Id="rId30" Type="http://schemas.openxmlformats.org/officeDocument/2006/relationships/customXml" Target="../../customXml/item164.xml"/><Relationship Id="rId35" Type="http://schemas.openxmlformats.org/officeDocument/2006/relationships/customXml" Target="../../customXml/item139.xml"/><Relationship Id="rId43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1079.xml"/><Relationship Id="rId13" Type="http://schemas.openxmlformats.org/officeDocument/2006/relationships/tags" Target="../tags/tag1082.xml"/><Relationship Id="rId18" Type="http://schemas.openxmlformats.org/officeDocument/2006/relationships/tags" Target="../tags/tag1086.xml"/><Relationship Id="rId26" Type="http://schemas.openxmlformats.org/officeDocument/2006/relationships/tags" Target="../tags/tag1094.xml"/><Relationship Id="rId39" Type="http://schemas.openxmlformats.org/officeDocument/2006/relationships/slideLayout" Target="../slideLayouts/slideLayout2.xml"/><Relationship Id="rId3" Type="http://schemas.openxmlformats.org/officeDocument/2006/relationships/tags" Target="../tags/tag1074.xml"/><Relationship Id="rId21" Type="http://schemas.openxmlformats.org/officeDocument/2006/relationships/tags" Target="../tags/tag1089.xml"/><Relationship Id="rId34" Type="http://schemas.openxmlformats.org/officeDocument/2006/relationships/tags" Target="../tags/tag1102.xml"/><Relationship Id="rId42" Type="http://schemas.openxmlformats.org/officeDocument/2006/relationships/image" Target="../media/image4.png"/><Relationship Id="rId47" Type="http://schemas.openxmlformats.org/officeDocument/2006/relationships/image" Target="../media/image10.png"/><Relationship Id="rId7" Type="http://schemas.openxmlformats.org/officeDocument/2006/relationships/tags" Target="../tags/tag1078.xml"/><Relationship Id="rId12" Type="http://schemas.openxmlformats.org/officeDocument/2006/relationships/tags" Target="../tags/tag1081.xml"/><Relationship Id="rId17" Type="http://schemas.openxmlformats.org/officeDocument/2006/relationships/tags" Target="../tags/tag1085.xml"/><Relationship Id="rId25" Type="http://schemas.openxmlformats.org/officeDocument/2006/relationships/tags" Target="../tags/tag1093.xml"/><Relationship Id="rId33" Type="http://schemas.openxmlformats.org/officeDocument/2006/relationships/tags" Target="../tags/tag1101.xml"/><Relationship Id="rId38" Type="http://schemas.openxmlformats.org/officeDocument/2006/relationships/tags" Target="../tags/tag1106.xml"/><Relationship Id="rId46" Type="http://schemas.openxmlformats.org/officeDocument/2006/relationships/image" Target="../media/image8.png"/><Relationship Id="rId2" Type="http://schemas.openxmlformats.org/officeDocument/2006/relationships/tags" Target="../tags/tag1073.xml"/><Relationship Id="rId16" Type="http://schemas.openxmlformats.org/officeDocument/2006/relationships/tags" Target="../tags/tag1084.xml"/><Relationship Id="rId20" Type="http://schemas.openxmlformats.org/officeDocument/2006/relationships/tags" Target="../tags/tag1088.xml"/><Relationship Id="rId29" Type="http://schemas.openxmlformats.org/officeDocument/2006/relationships/tags" Target="../tags/tag1097.xml"/><Relationship Id="rId41" Type="http://schemas.openxmlformats.org/officeDocument/2006/relationships/image" Target="../media/image3.png"/><Relationship Id="rId1" Type="http://schemas.openxmlformats.org/officeDocument/2006/relationships/customXml" Target="../../customXml/item26.xml"/><Relationship Id="rId6" Type="http://schemas.openxmlformats.org/officeDocument/2006/relationships/tags" Target="../tags/tag1077.xml"/><Relationship Id="rId11" Type="http://schemas.openxmlformats.org/officeDocument/2006/relationships/tags" Target="../tags/tag1080.xml"/><Relationship Id="rId24" Type="http://schemas.openxmlformats.org/officeDocument/2006/relationships/tags" Target="../tags/tag1092.xml"/><Relationship Id="rId32" Type="http://schemas.openxmlformats.org/officeDocument/2006/relationships/tags" Target="../tags/tag1100.xml"/><Relationship Id="rId37" Type="http://schemas.openxmlformats.org/officeDocument/2006/relationships/tags" Target="../tags/tag1105.xml"/><Relationship Id="rId40" Type="http://schemas.openxmlformats.org/officeDocument/2006/relationships/notesSlide" Target="../notesSlides/notesSlide36.xml"/><Relationship Id="rId45" Type="http://schemas.openxmlformats.org/officeDocument/2006/relationships/image" Target="../media/image7.png"/><Relationship Id="rId5" Type="http://schemas.openxmlformats.org/officeDocument/2006/relationships/tags" Target="../tags/tag1076.xml"/><Relationship Id="rId15" Type="http://schemas.openxmlformats.org/officeDocument/2006/relationships/tags" Target="../tags/tag1083.xml"/><Relationship Id="rId23" Type="http://schemas.openxmlformats.org/officeDocument/2006/relationships/tags" Target="../tags/tag1091.xml"/><Relationship Id="rId28" Type="http://schemas.openxmlformats.org/officeDocument/2006/relationships/tags" Target="../tags/tag1096.xml"/><Relationship Id="rId36" Type="http://schemas.openxmlformats.org/officeDocument/2006/relationships/tags" Target="../tags/tag1104.xml"/><Relationship Id="rId10" Type="http://schemas.openxmlformats.org/officeDocument/2006/relationships/customXml" Target="../../customXml/item186.xml"/><Relationship Id="rId19" Type="http://schemas.openxmlformats.org/officeDocument/2006/relationships/tags" Target="../tags/tag1087.xml"/><Relationship Id="rId31" Type="http://schemas.openxmlformats.org/officeDocument/2006/relationships/tags" Target="../tags/tag1099.xml"/><Relationship Id="rId44" Type="http://schemas.openxmlformats.org/officeDocument/2006/relationships/image" Target="../media/image6.png"/><Relationship Id="rId4" Type="http://schemas.openxmlformats.org/officeDocument/2006/relationships/tags" Target="../tags/tag1075.xml"/><Relationship Id="rId9" Type="http://schemas.openxmlformats.org/officeDocument/2006/relationships/customXml" Target="../../customXml/item148.xml"/><Relationship Id="rId14" Type="http://schemas.openxmlformats.org/officeDocument/2006/relationships/customXml" Target="../../customXml/item135.xml"/><Relationship Id="rId22" Type="http://schemas.openxmlformats.org/officeDocument/2006/relationships/tags" Target="../tags/tag1090.xml"/><Relationship Id="rId27" Type="http://schemas.openxmlformats.org/officeDocument/2006/relationships/tags" Target="../tags/tag1095.xml"/><Relationship Id="rId30" Type="http://schemas.openxmlformats.org/officeDocument/2006/relationships/tags" Target="../tags/tag1098.xml"/><Relationship Id="rId35" Type="http://schemas.openxmlformats.org/officeDocument/2006/relationships/tags" Target="../tags/tag1103.xml"/><Relationship Id="rId43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1109.xml"/><Relationship Id="rId13" Type="http://schemas.openxmlformats.org/officeDocument/2006/relationships/tags" Target="../tags/tag1114.xml"/><Relationship Id="rId18" Type="http://schemas.openxmlformats.org/officeDocument/2006/relationships/tags" Target="../tags/tag1119.xml"/><Relationship Id="rId26" Type="http://schemas.openxmlformats.org/officeDocument/2006/relationships/tags" Target="../tags/tag1127.xml"/><Relationship Id="rId3" Type="http://schemas.openxmlformats.org/officeDocument/2006/relationships/customXml" Target="../../customXml/item103.xml"/><Relationship Id="rId21" Type="http://schemas.openxmlformats.org/officeDocument/2006/relationships/tags" Target="../tags/tag1122.xml"/><Relationship Id="rId34" Type="http://schemas.openxmlformats.org/officeDocument/2006/relationships/image" Target="../media/image6.png"/><Relationship Id="rId7" Type="http://schemas.openxmlformats.org/officeDocument/2006/relationships/tags" Target="../tags/tag1108.xml"/><Relationship Id="rId12" Type="http://schemas.openxmlformats.org/officeDocument/2006/relationships/tags" Target="../tags/tag1113.xml"/><Relationship Id="rId17" Type="http://schemas.openxmlformats.org/officeDocument/2006/relationships/tags" Target="../tags/tag1118.xml"/><Relationship Id="rId25" Type="http://schemas.openxmlformats.org/officeDocument/2006/relationships/tags" Target="../tags/tag1126.xml"/><Relationship Id="rId33" Type="http://schemas.openxmlformats.org/officeDocument/2006/relationships/image" Target="../media/image5.png"/><Relationship Id="rId2" Type="http://schemas.openxmlformats.org/officeDocument/2006/relationships/customXml" Target="../../customXml/item123.xml"/><Relationship Id="rId16" Type="http://schemas.openxmlformats.org/officeDocument/2006/relationships/tags" Target="../tags/tag1117.xml"/><Relationship Id="rId20" Type="http://schemas.openxmlformats.org/officeDocument/2006/relationships/tags" Target="../tags/tag1121.xml"/><Relationship Id="rId29" Type="http://schemas.openxmlformats.org/officeDocument/2006/relationships/slideLayout" Target="../slideLayouts/slideLayout2.xml"/><Relationship Id="rId1" Type="http://schemas.openxmlformats.org/officeDocument/2006/relationships/customXml" Target="../../customXml/item161.xml"/><Relationship Id="rId6" Type="http://schemas.openxmlformats.org/officeDocument/2006/relationships/tags" Target="../tags/tag1107.xml"/><Relationship Id="rId11" Type="http://schemas.openxmlformats.org/officeDocument/2006/relationships/tags" Target="../tags/tag1112.xml"/><Relationship Id="rId24" Type="http://schemas.openxmlformats.org/officeDocument/2006/relationships/tags" Target="../tags/tag1125.xml"/><Relationship Id="rId32" Type="http://schemas.openxmlformats.org/officeDocument/2006/relationships/image" Target="../media/image4.png"/><Relationship Id="rId5" Type="http://schemas.openxmlformats.org/officeDocument/2006/relationships/customXml" Target="../../customXml/item184.xml"/><Relationship Id="rId15" Type="http://schemas.openxmlformats.org/officeDocument/2006/relationships/tags" Target="../tags/tag1116.xml"/><Relationship Id="rId23" Type="http://schemas.openxmlformats.org/officeDocument/2006/relationships/tags" Target="../tags/tag1124.xml"/><Relationship Id="rId28" Type="http://schemas.openxmlformats.org/officeDocument/2006/relationships/tags" Target="../tags/tag1129.xml"/><Relationship Id="rId36" Type="http://schemas.openxmlformats.org/officeDocument/2006/relationships/image" Target="../media/image8.png"/><Relationship Id="rId10" Type="http://schemas.openxmlformats.org/officeDocument/2006/relationships/tags" Target="../tags/tag1111.xml"/><Relationship Id="rId19" Type="http://schemas.openxmlformats.org/officeDocument/2006/relationships/tags" Target="../tags/tag1120.xml"/><Relationship Id="rId31" Type="http://schemas.openxmlformats.org/officeDocument/2006/relationships/image" Target="../media/image3.png"/><Relationship Id="rId4" Type="http://schemas.openxmlformats.org/officeDocument/2006/relationships/customXml" Target="../../customXml/item134.xml"/><Relationship Id="rId9" Type="http://schemas.openxmlformats.org/officeDocument/2006/relationships/tags" Target="../tags/tag1110.xml"/><Relationship Id="rId14" Type="http://schemas.openxmlformats.org/officeDocument/2006/relationships/tags" Target="../tags/tag1115.xml"/><Relationship Id="rId22" Type="http://schemas.openxmlformats.org/officeDocument/2006/relationships/tags" Target="../tags/tag1123.xml"/><Relationship Id="rId27" Type="http://schemas.openxmlformats.org/officeDocument/2006/relationships/tags" Target="../tags/tag1128.xml"/><Relationship Id="rId30" Type="http://schemas.openxmlformats.org/officeDocument/2006/relationships/notesSlide" Target="../notesSlides/notesSlide37.xml"/><Relationship Id="rId35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1133.xml"/><Relationship Id="rId13" Type="http://schemas.openxmlformats.org/officeDocument/2006/relationships/tags" Target="../tags/tag1138.xml"/><Relationship Id="rId18" Type="http://schemas.openxmlformats.org/officeDocument/2006/relationships/tags" Target="../tags/tag1143.xml"/><Relationship Id="rId26" Type="http://schemas.openxmlformats.org/officeDocument/2006/relationships/notesSlide" Target="../notesSlides/notesSlide38.xml"/><Relationship Id="rId3" Type="http://schemas.openxmlformats.org/officeDocument/2006/relationships/customXml" Target="../../customXml/item67.xml"/><Relationship Id="rId21" Type="http://schemas.openxmlformats.org/officeDocument/2006/relationships/tags" Target="../tags/tag1146.xml"/><Relationship Id="rId34" Type="http://schemas.openxmlformats.org/officeDocument/2006/relationships/image" Target="../media/image17.png"/><Relationship Id="rId7" Type="http://schemas.openxmlformats.org/officeDocument/2006/relationships/tags" Target="../tags/tag1132.xml"/><Relationship Id="rId12" Type="http://schemas.openxmlformats.org/officeDocument/2006/relationships/tags" Target="../tags/tag1137.xml"/><Relationship Id="rId17" Type="http://schemas.openxmlformats.org/officeDocument/2006/relationships/tags" Target="../tags/tag1142.xml"/><Relationship Id="rId25" Type="http://schemas.openxmlformats.org/officeDocument/2006/relationships/slideLayout" Target="../slideLayouts/slideLayout2.xml"/><Relationship Id="rId33" Type="http://schemas.openxmlformats.org/officeDocument/2006/relationships/image" Target="../media/image9.png"/><Relationship Id="rId2" Type="http://schemas.openxmlformats.org/officeDocument/2006/relationships/tags" Target="../tags/tag1130.xml"/><Relationship Id="rId16" Type="http://schemas.openxmlformats.org/officeDocument/2006/relationships/tags" Target="../tags/tag1141.xml"/><Relationship Id="rId20" Type="http://schemas.openxmlformats.org/officeDocument/2006/relationships/tags" Target="../tags/tag1145.xml"/><Relationship Id="rId29" Type="http://schemas.openxmlformats.org/officeDocument/2006/relationships/image" Target="../media/image14.png"/><Relationship Id="rId1" Type="http://schemas.openxmlformats.org/officeDocument/2006/relationships/customXml" Target="../../customXml/item239.xml"/><Relationship Id="rId6" Type="http://schemas.openxmlformats.org/officeDocument/2006/relationships/customXml" Target="../../customXml/item229.xml"/><Relationship Id="rId11" Type="http://schemas.openxmlformats.org/officeDocument/2006/relationships/tags" Target="../tags/tag1136.xml"/><Relationship Id="rId24" Type="http://schemas.openxmlformats.org/officeDocument/2006/relationships/tags" Target="../tags/tag1149.xml"/><Relationship Id="rId32" Type="http://schemas.openxmlformats.org/officeDocument/2006/relationships/image" Target="../media/image8.png"/><Relationship Id="rId5" Type="http://schemas.openxmlformats.org/officeDocument/2006/relationships/tags" Target="../tags/tag1131.xml"/><Relationship Id="rId15" Type="http://schemas.openxmlformats.org/officeDocument/2006/relationships/tags" Target="../tags/tag1140.xml"/><Relationship Id="rId23" Type="http://schemas.openxmlformats.org/officeDocument/2006/relationships/tags" Target="../tags/tag1148.xml"/><Relationship Id="rId28" Type="http://schemas.openxmlformats.org/officeDocument/2006/relationships/image" Target="../media/image13.png"/><Relationship Id="rId10" Type="http://schemas.openxmlformats.org/officeDocument/2006/relationships/tags" Target="../tags/tag1135.xml"/><Relationship Id="rId19" Type="http://schemas.openxmlformats.org/officeDocument/2006/relationships/tags" Target="../tags/tag1144.xml"/><Relationship Id="rId31" Type="http://schemas.openxmlformats.org/officeDocument/2006/relationships/image" Target="../media/image16.png"/><Relationship Id="rId4" Type="http://schemas.openxmlformats.org/officeDocument/2006/relationships/customXml" Target="../../customXml/item43.xml"/><Relationship Id="rId9" Type="http://schemas.openxmlformats.org/officeDocument/2006/relationships/tags" Target="../tags/tag1134.xml"/><Relationship Id="rId14" Type="http://schemas.openxmlformats.org/officeDocument/2006/relationships/tags" Target="../tags/tag1139.xml"/><Relationship Id="rId22" Type="http://schemas.openxmlformats.org/officeDocument/2006/relationships/tags" Target="../tags/tag1147.xml"/><Relationship Id="rId27" Type="http://schemas.openxmlformats.org/officeDocument/2006/relationships/image" Target="../media/image12.png"/><Relationship Id="rId30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tags" Target="../tags/tag1156.xml"/><Relationship Id="rId18" Type="http://schemas.openxmlformats.org/officeDocument/2006/relationships/tags" Target="../tags/tag1161.xml"/><Relationship Id="rId26" Type="http://schemas.openxmlformats.org/officeDocument/2006/relationships/tags" Target="../tags/tag1169.xml"/><Relationship Id="rId39" Type="http://schemas.openxmlformats.org/officeDocument/2006/relationships/tags" Target="../tags/tag1182.xml"/><Relationship Id="rId3" Type="http://schemas.openxmlformats.org/officeDocument/2006/relationships/customXml" Target="../../customXml/item223.xml"/><Relationship Id="rId21" Type="http://schemas.openxmlformats.org/officeDocument/2006/relationships/tags" Target="../tags/tag1164.xml"/><Relationship Id="rId34" Type="http://schemas.openxmlformats.org/officeDocument/2006/relationships/tags" Target="../tags/tag1177.xml"/><Relationship Id="rId42" Type="http://schemas.openxmlformats.org/officeDocument/2006/relationships/tags" Target="../tags/tag1185.xml"/><Relationship Id="rId47" Type="http://schemas.openxmlformats.org/officeDocument/2006/relationships/notesSlide" Target="../notesSlides/notesSlide39.xml"/><Relationship Id="rId50" Type="http://schemas.openxmlformats.org/officeDocument/2006/relationships/image" Target="../media/image14.png"/><Relationship Id="rId7" Type="http://schemas.openxmlformats.org/officeDocument/2006/relationships/tags" Target="../tags/tag1152.xml"/><Relationship Id="rId12" Type="http://schemas.openxmlformats.org/officeDocument/2006/relationships/tags" Target="../tags/tag1155.xml"/><Relationship Id="rId17" Type="http://schemas.openxmlformats.org/officeDocument/2006/relationships/tags" Target="../tags/tag1160.xml"/><Relationship Id="rId25" Type="http://schemas.openxmlformats.org/officeDocument/2006/relationships/tags" Target="../tags/tag1168.xml"/><Relationship Id="rId33" Type="http://schemas.openxmlformats.org/officeDocument/2006/relationships/tags" Target="../tags/tag1176.xml"/><Relationship Id="rId38" Type="http://schemas.openxmlformats.org/officeDocument/2006/relationships/tags" Target="../tags/tag1181.xml"/><Relationship Id="rId46" Type="http://schemas.openxmlformats.org/officeDocument/2006/relationships/slideLayout" Target="../slideLayouts/slideLayout2.xml"/><Relationship Id="rId2" Type="http://schemas.openxmlformats.org/officeDocument/2006/relationships/tags" Target="../tags/tag1150.xml"/><Relationship Id="rId16" Type="http://schemas.openxmlformats.org/officeDocument/2006/relationships/tags" Target="../tags/tag1159.xml"/><Relationship Id="rId20" Type="http://schemas.openxmlformats.org/officeDocument/2006/relationships/tags" Target="../tags/tag1163.xml"/><Relationship Id="rId29" Type="http://schemas.openxmlformats.org/officeDocument/2006/relationships/tags" Target="../tags/tag1172.xml"/><Relationship Id="rId41" Type="http://schemas.openxmlformats.org/officeDocument/2006/relationships/tags" Target="../tags/tag1184.xml"/><Relationship Id="rId54" Type="http://schemas.openxmlformats.org/officeDocument/2006/relationships/image" Target="../media/image9.png"/><Relationship Id="rId1" Type="http://schemas.openxmlformats.org/officeDocument/2006/relationships/customXml" Target="../../customXml/item206.xml"/><Relationship Id="rId6" Type="http://schemas.openxmlformats.org/officeDocument/2006/relationships/customXml" Target="../../customXml/item220.xml"/><Relationship Id="rId11" Type="http://schemas.openxmlformats.org/officeDocument/2006/relationships/tags" Target="../tags/tag1154.xml"/><Relationship Id="rId24" Type="http://schemas.openxmlformats.org/officeDocument/2006/relationships/tags" Target="../tags/tag1167.xml"/><Relationship Id="rId32" Type="http://schemas.openxmlformats.org/officeDocument/2006/relationships/tags" Target="../tags/tag1175.xml"/><Relationship Id="rId37" Type="http://schemas.openxmlformats.org/officeDocument/2006/relationships/tags" Target="../tags/tag1180.xml"/><Relationship Id="rId40" Type="http://schemas.openxmlformats.org/officeDocument/2006/relationships/tags" Target="../tags/tag1183.xml"/><Relationship Id="rId45" Type="http://schemas.openxmlformats.org/officeDocument/2006/relationships/tags" Target="../tags/tag1188.xml"/><Relationship Id="rId53" Type="http://schemas.openxmlformats.org/officeDocument/2006/relationships/image" Target="../media/image8.png"/><Relationship Id="rId5" Type="http://schemas.openxmlformats.org/officeDocument/2006/relationships/customXml" Target="../../customXml/item222.xml"/><Relationship Id="rId15" Type="http://schemas.openxmlformats.org/officeDocument/2006/relationships/tags" Target="../tags/tag1158.xml"/><Relationship Id="rId23" Type="http://schemas.openxmlformats.org/officeDocument/2006/relationships/tags" Target="../tags/tag1166.xml"/><Relationship Id="rId28" Type="http://schemas.openxmlformats.org/officeDocument/2006/relationships/tags" Target="../tags/tag1171.xml"/><Relationship Id="rId36" Type="http://schemas.openxmlformats.org/officeDocument/2006/relationships/tags" Target="../tags/tag1179.xml"/><Relationship Id="rId49" Type="http://schemas.openxmlformats.org/officeDocument/2006/relationships/image" Target="../media/image13.png"/><Relationship Id="rId10" Type="http://schemas.openxmlformats.org/officeDocument/2006/relationships/customXml" Target="../../customXml/item29.xml"/><Relationship Id="rId19" Type="http://schemas.openxmlformats.org/officeDocument/2006/relationships/tags" Target="../tags/tag1162.xml"/><Relationship Id="rId31" Type="http://schemas.openxmlformats.org/officeDocument/2006/relationships/tags" Target="../tags/tag1174.xml"/><Relationship Id="rId44" Type="http://schemas.openxmlformats.org/officeDocument/2006/relationships/tags" Target="../tags/tag1187.xml"/><Relationship Id="rId52" Type="http://schemas.openxmlformats.org/officeDocument/2006/relationships/image" Target="../media/image16.png"/><Relationship Id="rId4" Type="http://schemas.openxmlformats.org/officeDocument/2006/relationships/tags" Target="../tags/tag1151.xml"/><Relationship Id="rId9" Type="http://schemas.openxmlformats.org/officeDocument/2006/relationships/tags" Target="../tags/tag1153.xml"/><Relationship Id="rId14" Type="http://schemas.openxmlformats.org/officeDocument/2006/relationships/tags" Target="../tags/tag1157.xml"/><Relationship Id="rId22" Type="http://schemas.openxmlformats.org/officeDocument/2006/relationships/tags" Target="../tags/tag1165.xml"/><Relationship Id="rId27" Type="http://schemas.openxmlformats.org/officeDocument/2006/relationships/tags" Target="../tags/tag1170.xml"/><Relationship Id="rId30" Type="http://schemas.openxmlformats.org/officeDocument/2006/relationships/tags" Target="../tags/tag1173.xml"/><Relationship Id="rId35" Type="http://schemas.openxmlformats.org/officeDocument/2006/relationships/tags" Target="../tags/tag1178.xml"/><Relationship Id="rId43" Type="http://schemas.openxmlformats.org/officeDocument/2006/relationships/tags" Target="../tags/tag1186.xml"/><Relationship Id="rId48" Type="http://schemas.openxmlformats.org/officeDocument/2006/relationships/image" Target="../media/image12.png"/><Relationship Id="rId8" Type="http://schemas.openxmlformats.org/officeDocument/2006/relationships/customXml" Target="../../customXml/item147.xml"/><Relationship Id="rId5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tags" Target="../tags/tag76.xml"/><Relationship Id="rId18" Type="http://schemas.openxmlformats.org/officeDocument/2006/relationships/tags" Target="../tags/tag81.xml"/><Relationship Id="rId26" Type="http://schemas.openxmlformats.org/officeDocument/2006/relationships/tags" Target="../tags/tag89.xml"/><Relationship Id="rId3" Type="http://schemas.openxmlformats.org/officeDocument/2006/relationships/tags" Target="../tags/tag67.xml"/><Relationship Id="rId21" Type="http://schemas.openxmlformats.org/officeDocument/2006/relationships/tags" Target="../tags/tag84.xml"/><Relationship Id="rId34" Type="http://schemas.openxmlformats.org/officeDocument/2006/relationships/image" Target="../media/image8.png"/><Relationship Id="rId7" Type="http://schemas.openxmlformats.org/officeDocument/2006/relationships/customXml" Target="../../customXml/item23.xml"/><Relationship Id="rId12" Type="http://schemas.openxmlformats.org/officeDocument/2006/relationships/tags" Target="../tags/tag75.xml"/><Relationship Id="rId17" Type="http://schemas.openxmlformats.org/officeDocument/2006/relationships/tags" Target="../tags/tag80.xml"/><Relationship Id="rId25" Type="http://schemas.openxmlformats.org/officeDocument/2006/relationships/tags" Target="../tags/tag88.xml"/><Relationship Id="rId33" Type="http://schemas.openxmlformats.org/officeDocument/2006/relationships/image" Target="../media/image7.png"/><Relationship Id="rId2" Type="http://schemas.openxmlformats.org/officeDocument/2006/relationships/tags" Target="../tags/tag66.xml"/><Relationship Id="rId16" Type="http://schemas.openxmlformats.org/officeDocument/2006/relationships/tags" Target="../tags/tag79.xml"/><Relationship Id="rId20" Type="http://schemas.openxmlformats.org/officeDocument/2006/relationships/tags" Target="../tags/tag83.xml"/><Relationship Id="rId29" Type="http://schemas.openxmlformats.org/officeDocument/2006/relationships/image" Target="../media/image3.png"/><Relationship Id="rId1" Type="http://schemas.openxmlformats.org/officeDocument/2006/relationships/customXml" Target="../../customXml/item188.xml"/><Relationship Id="rId6" Type="http://schemas.openxmlformats.org/officeDocument/2006/relationships/tags" Target="../tags/tag70.xml"/><Relationship Id="rId11" Type="http://schemas.openxmlformats.org/officeDocument/2006/relationships/tags" Target="../tags/tag74.xml"/><Relationship Id="rId24" Type="http://schemas.openxmlformats.org/officeDocument/2006/relationships/tags" Target="../tags/tag87.xml"/><Relationship Id="rId32" Type="http://schemas.openxmlformats.org/officeDocument/2006/relationships/image" Target="../media/image6.png"/><Relationship Id="rId5" Type="http://schemas.openxmlformats.org/officeDocument/2006/relationships/tags" Target="../tags/tag69.xml"/><Relationship Id="rId15" Type="http://schemas.openxmlformats.org/officeDocument/2006/relationships/tags" Target="../tags/tag78.xml"/><Relationship Id="rId23" Type="http://schemas.openxmlformats.org/officeDocument/2006/relationships/tags" Target="../tags/tag86.xml"/><Relationship Id="rId28" Type="http://schemas.openxmlformats.org/officeDocument/2006/relationships/notesSlide" Target="../notesSlides/notesSlide3.xml"/><Relationship Id="rId10" Type="http://schemas.openxmlformats.org/officeDocument/2006/relationships/tags" Target="../tags/tag73.xml"/><Relationship Id="rId19" Type="http://schemas.openxmlformats.org/officeDocument/2006/relationships/tags" Target="../tags/tag82.xml"/><Relationship Id="rId31" Type="http://schemas.openxmlformats.org/officeDocument/2006/relationships/image" Target="../media/image5.png"/><Relationship Id="rId4" Type="http://schemas.openxmlformats.org/officeDocument/2006/relationships/tags" Target="../tags/tag68.xml"/><Relationship Id="rId9" Type="http://schemas.openxmlformats.org/officeDocument/2006/relationships/tags" Target="../tags/tag72.xml"/><Relationship Id="rId14" Type="http://schemas.openxmlformats.org/officeDocument/2006/relationships/tags" Target="../tags/tag77.xml"/><Relationship Id="rId22" Type="http://schemas.openxmlformats.org/officeDocument/2006/relationships/tags" Target="../tags/tag85.xml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tags" Target="../tags/tag1194.xml"/><Relationship Id="rId13" Type="http://schemas.openxmlformats.org/officeDocument/2006/relationships/tags" Target="../tags/tag1199.xml"/><Relationship Id="rId18" Type="http://schemas.openxmlformats.org/officeDocument/2006/relationships/tags" Target="../tags/tag1204.xml"/><Relationship Id="rId26" Type="http://schemas.openxmlformats.org/officeDocument/2006/relationships/tags" Target="../tags/tag1212.xml"/><Relationship Id="rId3" Type="http://schemas.openxmlformats.org/officeDocument/2006/relationships/tags" Target="../tags/tag1190.xml"/><Relationship Id="rId21" Type="http://schemas.openxmlformats.org/officeDocument/2006/relationships/tags" Target="../tags/tag1207.xml"/><Relationship Id="rId34" Type="http://schemas.openxmlformats.org/officeDocument/2006/relationships/image" Target="../media/image7.png"/><Relationship Id="rId7" Type="http://schemas.openxmlformats.org/officeDocument/2006/relationships/tags" Target="../tags/tag1193.xml"/><Relationship Id="rId12" Type="http://schemas.openxmlformats.org/officeDocument/2006/relationships/tags" Target="../tags/tag1198.xml"/><Relationship Id="rId17" Type="http://schemas.openxmlformats.org/officeDocument/2006/relationships/tags" Target="../tags/tag1203.xml"/><Relationship Id="rId25" Type="http://schemas.openxmlformats.org/officeDocument/2006/relationships/tags" Target="../tags/tag1211.xml"/><Relationship Id="rId33" Type="http://schemas.openxmlformats.org/officeDocument/2006/relationships/image" Target="../media/image6.png"/><Relationship Id="rId2" Type="http://schemas.openxmlformats.org/officeDocument/2006/relationships/tags" Target="../tags/tag1189.xml"/><Relationship Id="rId16" Type="http://schemas.openxmlformats.org/officeDocument/2006/relationships/tags" Target="../tags/tag1202.xml"/><Relationship Id="rId20" Type="http://schemas.openxmlformats.org/officeDocument/2006/relationships/tags" Target="../tags/tag1206.xml"/><Relationship Id="rId29" Type="http://schemas.openxmlformats.org/officeDocument/2006/relationships/notesSlide" Target="../notesSlides/notesSlide40.xml"/><Relationship Id="rId1" Type="http://schemas.openxmlformats.org/officeDocument/2006/relationships/customXml" Target="../../customXml/item60.xml"/><Relationship Id="rId6" Type="http://schemas.openxmlformats.org/officeDocument/2006/relationships/tags" Target="../tags/tag1192.xml"/><Relationship Id="rId11" Type="http://schemas.openxmlformats.org/officeDocument/2006/relationships/tags" Target="../tags/tag1197.xml"/><Relationship Id="rId24" Type="http://schemas.openxmlformats.org/officeDocument/2006/relationships/tags" Target="../tags/tag1210.xml"/><Relationship Id="rId32" Type="http://schemas.openxmlformats.org/officeDocument/2006/relationships/image" Target="../media/image5.png"/><Relationship Id="rId5" Type="http://schemas.openxmlformats.org/officeDocument/2006/relationships/tags" Target="../tags/tag1191.xml"/><Relationship Id="rId15" Type="http://schemas.openxmlformats.org/officeDocument/2006/relationships/tags" Target="../tags/tag1201.xml"/><Relationship Id="rId23" Type="http://schemas.openxmlformats.org/officeDocument/2006/relationships/tags" Target="../tags/tag1209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1196.xml"/><Relationship Id="rId19" Type="http://schemas.openxmlformats.org/officeDocument/2006/relationships/tags" Target="../tags/tag1205.xml"/><Relationship Id="rId31" Type="http://schemas.openxmlformats.org/officeDocument/2006/relationships/image" Target="../media/image4.png"/><Relationship Id="rId4" Type="http://schemas.openxmlformats.org/officeDocument/2006/relationships/customXml" Target="../../customXml/item127.xml"/><Relationship Id="rId9" Type="http://schemas.openxmlformats.org/officeDocument/2006/relationships/tags" Target="../tags/tag1195.xml"/><Relationship Id="rId14" Type="http://schemas.openxmlformats.org/officeDocument/2006/relationships/tags" Target="../tags/tag1200.xml"/><Relationship Id="rId22" Type="http://schemas.openxmlformats.org/officeDocument/2006/relationships/tags" Target="../tags/tag1208.xml"/><Relationship Id="rId27" Type="http://schemas.openxmlformats.org/officeDocument/2006/relationships/tags" Target="../tags/tag1213.xml"/><Relationship Id="rId30" Type="http://schemas.openxmlformats.org/officeDocument/2006/relationships/image" Target="../media/image3.png"/><Relationship Id="rId35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tags" Target="../tags/tag1218.xml"/><Relationship Id="rId13" Type="http://schemas.openxmlformats.org/officeDocument/2006/relationships/tags" Target="../tags/tag1223.xml"/><Relationship Id="rId18" Type="http://schemas.openxmlformats.org/officeDocument/2006/relationships/tags" Target="../tags/tag1228.xml"/><Relationship Id="rId26" Type="http://schemas.openxmlformats.org/officeDocument/2006/relationships/tags" Target="../tags/tag1236.xml"/><Relationship Id="rId3" Type="http://schemas.openxmlformats.org/officeDocument/2006/relationships/customXml" Target="../../customXml/item133.xml"/><Relationship Id="rId21" Type="http://schemas.openxmlformats.org/officeDocument/2006/relationships/tags" Target="../tags/tag1231.xml"/><Relationship Id="rId34" Type="http://schemas.openxmlformats.org/officeDocument/2006/relationships/image" Target="../media/image8.png"/><Relationship Id="rId7" Type="http://schemas.openxmlformats.org/officeDocument/2006/relationships/tags" Target="../tags/tag1217.xml"/><Relationship Id="rId12" Type="http://schemas.openxmlformats.org/officeDocument/2006/relationships/tags" Target="../tags/tag1222.xml"/><Relationship Id="rId17" Type="http://schemas.openxmlformats.org/officeDocument/2006/relationships/tags" Target="../tags/tag1227.xml"/><Relationship Id="rId25" Type="http://schemas.openxmlformats.org/officeDocument/2006/relationships/tags" Target="../tags/tag1235.xml"/><Relationship Id="rId33" Type="http://schemas.openxmlformats.org/officeDocument/2006/relationships/image" Target="../media/image7.png"/><Relationship Id="rId2" Type="http://schemas.openxmlformats.org/officeDocument/2006/relationships/customXml" Target="../../customXml/item140.xml"/><Relationship Id="rId16" Type="http://schemas.openxmlformats.org/officeDocument/2006/relationships/tags" Target="../tags/tag1226.xml"/><Relationship Id="rId20" Type="http://schemas.openxmlformats.org/officeDocument/2006/relationships/tags" Target="../tags/tag1230.xml"/><Relationship Id="rId29" Type="http://schemas.openxmlformats.org/officeDocument/2006/relationships/image" Target="../media/image3.png"/><Relationship Id="rId1" Type="http://schemas.openxmlformats.org/officeDocument/2006/relationships/customXml" Target="../../customXml/item104.xml"/><Relationship Id="rId6" Type="http://schemas.openxmlformats.org/officeDocument/2006/relationships/tags" Target="../tags/tag1216.xml"/><Relationship Id="rId11" Type="http://schemas.openxmlformats.org/officeDocument/2006/relationships/tags" Target="../tags/tag1221.xml"/><Relationship Id="rId24" Type="http://schemas.openxmlformats.org/officeDocument/2006/relationships/tags" Target="../tags/tag1234.xml"/><Relationship Id="rId32" Type="http://schemas.openxmlformats.org/officeDocument/2006/relationships/image" Target="../media/image6.png"/><Relationship Id="rId5" Type="http://schemas.openxmlformats.org/officeDocument/2006/relationships/tags" Target="../tags/tag1215.xml"/><Relationship Id="rId15" Type="http://schemas.openxmlformats.org/officeDocument/2006/relationships/tags" Target="../tags/tag1225.xml"/><Relationship Id="rId23" Type="http://schemas.openxmlformats.org/officeDocument/2006/relationships/tags" Target="../tags/tag1233.xml"/><Relationship Id="rId28" Type="http://schemas.openxmlformats.org/officeDocument/2006/relationships/notesSlide" Target="../notesSlides/notesSlide41.xml"/><Relationship Id="rId10" Type="http://schemas.openxmlformats.org/officeDocument/2006/relationships/tags" Target="../tags/tag1220.xml"/><Relationship Id="rId19" Type="http://schemas.openxmlformats.org/officeDocument/2006/relationships/tags" Target="../tags/tag1229.xml"/><Relationship Id="rId31" Type="http://schemas.openxmlformats.org/officeDocument/2006/relationships/image" Target="../media/image5.png"/><Relationship Id="rId4" Type="http://schemas.openxmlformats.org/officeDocument/2006/relationships/tags" Target="../tags/tag1214.xml"/><Relationship Id="rId9" Type="http://schemas.openxmlformats.org/officeDocument/2006/relationships/tags" Target="../tags/tag1219.xml"/><Relationship Id="rId14" Type="http://schemas.openxmlformats.org/officeDocument/2006/relationships/tags" Target="../tags/tag1224.xml"/><Relationship Id="rId22" Type="http://schemas.openxmlformats.org/officeDocument/2006/relationships/tags" Target="../tags/tag1232.xml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tags" Target="../tags/tag1240.xml"/><Relationship Id="rId13" Type="http://schemas.openxmlformats.org/officeDocument/2006/relationships/tags" Target="../tags/tag1245.xml"/><Relationship Id="rId18" Type="http://schemas.openxmlformats.org/officeDocument/2006/relationships/tags" Target="../tags/tag1250.xml"/><Relationship Id="rId26" Type="http://schemas.openxmlformats.org/officeDocument/2006/relationships/tags" Target="../tags/tag1258.xml"/><Relationship Id="rId3" Type="http://schemas.openxmlformats.org/officeDocument/2006/relationships/customXml" Target="../../customXml/item41.xml"/><Relationship Id="rId21" Type="http://schemas.openxmlformats.org/officeDocument/2006/relationships/tags" Target="../tags/tag1253.xml"/><Relationship Id="rId34" Type="http://schemas.openxmlformats.org/officeDocument/2006/relationships/image" Target="../media/image7.png"/><Relationship Id="rId7" Type="http://schemas.openxmlformats.org/officeDocument/2006/relationships/tags" Target="../tags/tag1239.xml"/><Relationship Id="rId12" Type="http://schemas.openxmlformats.org/officeDocument/2006/relationships/tags" Target="../tags/tag1244.xml"/><Relationship Id="rId17" Type="http://schemas.openxmlformats.org/officeDocument/2006/relationships/tags" Target="../tags/tag1249.xml"/><Relationship Id="rId25" Type="http://schemas.openxmlformats.org/officeDocument/2006/relationships/tags" Target="../tags/tag1257.xml"/><Relationship Id="rId33" Type="http://schemas.openxmlformats.org/officeDocument/2006/relationships/image" Target="../media/image6.png"/><Relationship Id="rId2" Type="http://schemas.openxmlformats.org/officeDocument/2006/relationships/customXml" Target="../../customXml/item33.xml"/><Relationship Id="rId16" Type="http://schemas.openxmlformats.org/officeDocument/2006/relationships/tags" Target="../tags/tag1248.xml"/><Relationship Id="rId20" Type="http://schemas.openxmlformats.org/officeDocument/2006/relationships/tags" Target="../tags/tag1252.xml"/><Relationship Id="rId29" Type="http://schemas.openxmlformats.org/officeDocument/2006/relationships/notesSlide" Target="../notesSlides/notesSlide42.xml"/><Relationship Id="rId1" Type="http://schemas.openxmlformats.org/officeDocument/2006/relationships/customXml" Target="../../customXml/item189.xml"/><Relationship Id="rId6" Type="http://schemas.openxmlformats.org/officeDocument/2006/relationships/tags" Target="../tags/tag1238.xml"/><Relationship Id="rId11" Type="http://schemas.openxmlformats.org/officeDocument/2006/relationships/tags" Target="../tags/tag1243.xml"/><Relationship Id="rId24" Type="http://schemas.openxmlformats.org/officeDocument/2006/relationships/tags" Target="../tags/tag1256.xml"/><Relationship Id="rId32" Type="http://schemas.openxmlformats.org/officeDocument/2006/relationships/image" Target="../media/image5.png"/><Relationship Id="rId5" Type="http://schemas.openxmlformats.org/officeDocument/2006/relationships/tags" Target="../tags/tag1237.xml"/><Relationship Id="rId15" Type="http://schemas.openxmlformats.org/officeDocument/2006/relationships/tags" Target="../tags/tag1247.xml"/><Relationship Id="rId23" Type="http://schemas.openxmlformats.org/officeDocument/2006/relationships/tags" Target="../tags/tag1255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1242.xml"/><Relationship Id="rId19" Type="http://schemas.openxmlformats.org/officeDocument/2006/relationships/tags" Target="../tags/tag1251.xml"/><Relationship Id="rId31" Type="http://schemas.openxmlformats.org/officeDocument/2006/relationships/image" Target="../media/image4.png"/><Relationship Id="rId4" Type="http://schemas.openxmlformats.org/officeDocument/2006/relationships/customXml" Target="../../customXml/item171.xml"/><Relationship Id="rId9" Type="http://schemas.openxmlformats.org/officeDocument/2006/relationships/tags" Target="../tags/tag1241.xml"/><Relationship Id="rId14" Type="http://schemas.openxmlformats.org/officeDocument/2006/relationships/tags" Target="../tags/tag1246.xml"/><Relationship Id="rId22" Type="http://schemas.openxmlformats.org/officeDocument/2006/relationships/tags" Target="../tags/tag1254.xml"/><Relationship Id="rId27" Type="http://schemas.openxmlformats.org/officeDocument/2006/relationships/tags" Target="../tags/tag1259.xml"/><Relationship Id="rId30" Type="http://schemas.openxmlformats.org/officeDocument/2006/relationships/image" Target="../media/image3.png"/><Relationship Id="rId35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tags" Target="../tags/tag100.xml"/><Relationship Id="rId18" Type="http://schemas.openxmlformats.org/officeDocument/2006/relationships/tags" Target="../tags/tag105.xml"/><Relationship Id="rId26" Type="http://schemas.openxmlformats.org/officeDocument/2006/relationships/tags" Target="../tags/tag113.xml"/><Relationship Id="rId3" Type="http://schemas.openxmlformats.org/officeDocument/2006/relationships/tags" Target="../tags/tag91.xml"/><Relationship Id="rId21" Type="http://schemas.openxmlformats.org/officeDocument/2006/relationships/tags" Target="../tags/tag108.xml"/><Relationship Id="rId34" Type="http://schemas.openxmlformats.org/officeDocument/2006/relationships/image" Target="../media/image8.png"/><Relationship Id="rId7" Type="http://schemas.openxmlformats.org/officeDocument/2006/relationships/customXml" Target="../../customXml/item199.xml"/><Relationship Id="rId12" Type="http://schemas.openxmlformats.org/officeDocument/2006/relationships/tags" Target="../tags/tag99.xml"/><Relationship Id="rId17" Type="http://schemas.openxmlformats.org/officeDocument/2006/relationships/tags" Target="../tags/tag104.xml"/><Relationship Id="rId25" Type="http://schemas.openxmlformats.org/officeDocument/2006/relationships/tags" Target="../tags/tag112.xml"/><Relationship Id="rId33" Type="http://schemas.openxmlformats.org/officeDocument/2006/relationships/image" Target="../media/image7.png"/><Relationship Id="rId2" Type="http://schemas.openxmlformats.org/officeDocument/2006/relationships/tags" Target="../tags/tag90.xml"/><Relationship Id="rId16" Type="http://schemas.openxmlformats.org/officeDocument/2006/relationships/tags" Target="../tags/tag103.xml"/><Relationship Id="rId20" Type="http://schemas.openxmlformats.org/officeDocument/2006/relationships/tags" Target="../tags/tag107.xml"/><Relationship Id="rId29" Type="http://schemas.openxmlformats.org/officeDocument/2006/relationships/image" Target="../media/image3.png"/><Relationship Id="rId1" Type="http://schemas.openxmlformats.org/officeDocument/2006/relationships/customXml" Target="../../customXml/item8.xml"/><Relationship Id="rId6" Type="http://schemas.openxmlformats.org/officeDocument/2006/relationships/tags" Target="../tags/tag94.xml"/><Relationship Id="rId11" Type="http://schemas.openxmlformats.org/officeDocument/2006/relationships/tags" Target="../tags/tag98.xml"/><Relationship Id="rId24" Type="http://schemas.openxmlformats.org/officeDocument/2006/relationships/tags" Target="../tags/tag111.xml"/><Relationship Id="rId32" Type="http://schemas.openxmlformats.org/officeDocument/2006/relationships/image" Target="../media/image6.png"/><Relationship Id="rId5" Type="http://schemas.openxmlformats.org/officeDocument/2006/relationships/tags" Target="../tags/tag93.xml"/><Relationship Id="rId15" Type="http://schemas.openxmlformats.org/officeDocument/2006/relationships/tags" Target="../tags/tag102.xml"/><Relationship Id="rId23" Type="http://schemas.openxmlformats.org/officeDocument/2006/relationships/tags" Target="../tags/tag110.xml"/><Relationship Id="rId28" Type="http://schemas.openxmlformats.org/officeDocument/2006/relationships/notesSlide" Target="../notesSlides/notesSlide4.xml"/><Relationship Id="rId10" Type="http://schemas.openxmlformats.org/officeDocument/2006/relationships/tags" Target="../tags/tag97.xml"/><Relationship Id="rId19" Type="http://schemas.openxmlformats.org/officeDocument/2006/relationships/tags" Target="../tags/tag106.xml"/><Relationship Id="rId31" Type="http://schemas.openxmlformats.org/officeDocument/2006/relationships/image" Target="../media/image5.png"/><Relationship Id="rId4" Type="http://schemas.openxmlformats.org/officeDocument/2006/relationships/tags" Target="../tags/tag92.xml"/><Relationship Id="rId9" Type="http://schemas.openxmlformats.org/officeDocument/2006/relationships/tags" Target="../tags/tag96.xml"/><Relationship Id="rId14" Type="http://schemas.openxmlformats.org/officeDocument/2006/relationships/tags" Target="../tags/tag101.xml"/><Relationship Id="rId22" Type="http://schemas.openxmlformats.org/officeDocument/2006/relationships/tags" Target="../tags/tag109.xml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tags" Target="../tags/tag122.xml"/><Relationship Id="rId18" Type="http://schemas.openxmlformats.org/officeDocument/2006/relationships/tags" Target="../tags/tag127.xml"/><Relationship Id="rId26" Type="http://schemas.openxmlformats.org/officeDocument/2006/relationships/image" Target="../media/image7.png"/><Relationship Id="rId3" Type="http://schemas.openxmlformats.org/officeDocument/2006/relationships/customXml" Target="../../customXml/item9.xml"/><Relationship Id="rId21" Type="http://schemas.openxmlformats.org/officeDocument/2006/relationships/notesSlide" Target="../notesSlides/notesSlide5.xml"/><Relationship Id="rId7" Type="http://schemas.openxmlformats.org/officeDocument/2006/relationships/tags" Target="../tags/tag117.xml"/><Relationship Id="rId12" Type="http://schemas.openxmlformats.org/officeDocument/2006/relationships/tags" Target="../tags/tag121.xml"/><Relationship Id="rId17" Type="http://schemas.openxmlformats.org/officeDocument/2006/relationships/tags" Target="../tags/tag126.xml"/><Relationship Id="rId25" Type="http://schemas.openxmlformats.org/officeDocument/2006/relationships/image" Target="../media/image6.png"/><Relationship Id="rId2" Type="http://schemas.openxmlformats.org/officeDocument/2006/relationships/tags" Target="../tags/tag114.xml"/><Relationship Id="rId16" Type="http://schemas.openxmlformats.org/officeDocument/2006/relationships/tags" Target="../tags/tag125.xml"/><Relationship Id="rId20" Type="http://schemas.openxmlformats.org/officeDocument/2006/relationships/slideLayout" Target="../slideLayouts/slideLayout2.xml"/><Relationship Id="rId1" Type="http://schemas.openxmlformats.org/officeDocument/2006/relationships/customXml" Target="../../customXml/item180.xml"/><Relationship Id="rId6" Type="http://schemas.openxmlformats.org/officeDocument/2006/relationships/tags" Target="../tags/tag116.xml"/><Relationship Id="rId11" Type="http://schemas.openxmlformats.org/officeDocument/2006/relationships/tags" Target="../tags/tag120.xml"/><Relationship Id="rId24" Type="http://schemas.openxmlformats.org/officeDocument/2006/relationships/image" Target="../media/image5.png"/><Relationship Id="rId5" Type="http://schemas.openxmlformats.org/officeDocument/2006/relationships/tags" Target="../tags/tag115.xml"/><Relationship Id="rId15" Type="http://schemas.openxmlformats.org/officeDocument/2006/relationships/tags" Target="../tags/tag124.xml"/><Relationship Id="rId23" Type="http://schemas.openxmlformats.org/officeDocument/2006/relationships/image" Target="../media/image4.png"/><Relationship Id="rId28" Type="http://schemas.openxmlformats.org/officeDocument/2006/relationships/image" Target="../media/image10.png"/><Relationship Id="rId10" Type="http://schemas.openxmlformats.org/officeDocument/2006/relationships/tags" Target="../tags/tag119.xml"/><Relationship Id="rId19" Type="http://schemas.openxmlformats.org/officeDocument/2006/relationships/tags" Target="../tags/tag128.xml"/><Relationship Id="rId4" Type="http://schemas.openxmlformats.org/officeDocument/2006/relationships/customXml" Target="../../customXml/item156.xml"/><Relationship Id="rId9" Type="http://schemas.openxmlformats.org/officeDocument/2006/relationships/customXml" Target="../../customXml/item194.xml"/><Relationship Id="rId14" Type="http://schemas.openxmlformats.org/officeDocument/2006/relationships/tags" Target="../tags/tag123.xml"/><Relationship Id="rId22" Type="http://schemas.openxmlformats.org/officeDocument/2006/relationships/image" Target="../media/image3.png"/><Relationship Id="rId27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13" Type="http://schemas.openxmlformats.org/officeDocument/2006/relationships/tags" Target="../tags/tag140.xml"/><Relationship Id="rId18" Type="http://schemas.openxmlformats.org/officeDocument/2006/relationships/tags" Target="../tags/tag145.xml"/><Relationship Id="rId26" Type="http://schemas.openxmlformats.org/officeDocument/2006/relationships/notesSlide" Target="../notesSlides/notesSlide6.xml"/><Relationship Id="rId3" Type="http://schemas.openxmlformats.org/officeDocument/2006/relationships/tags" Target="../tags/tag130.xml"/><Relationship Id="rId21" Type="http://schemas.openxmlformats.org/officeDocument/2006/relationships/tags" Target="../tags/tag148.xml"/><Relationship Id="rId7" Type="http://schemas.openxmlformats.org/officeDocument/2006/relationships/tags" Target="../tags/tag134.xml"/><Relationship Id="rId12" Type="http://schemas.openxmlformats.org/officeDocument/2006/relationships/tags" Target="../tags/tag139.xml"/><Relationship Id="rId17" Type="http://schemas.openxmlformats.org/officeDocument/2006/relationships/tags" Target="../tags/tag144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129.xml"/><Relationship Id="rId16" Type="http://schemas.openxmlformats.org/officeDocument/2006/relationships/tags" Target="../tags/tag143.xml"/><Relationship Id="rId20" Type="http://schemas.openxmlformats.org/officeDocument/2006/relationships/tags" Target="../tags/tag147.xml"/><Relationship Id="rId29" Type="http://schemas.openxmlformats.org/officeDocument/2006/relationships/image" Target="../media/image5.png"/><Relationship Id="rId1" Type="http://schemas.openxmlformats.org/officeDocument/2006/relationships/customXml" Target="../../customXml/item219.xml"/><Relationship Id="rId6" Type="http://schemas.openxmlformats.org/officeDocument/2006/relationships/tags" Target="../tags/tag133.xml"/><Relationship Id="rId11" Type="http://schemas.openxmlformats.org/officeDocument/2006/relationships/tags" Target="../tags/tag138.xml"/><Relationship Id="rId24" Type="http://schemas.openxmlformats.org/officeDocument/2006/relationships/tags" Target="../tags/tag151.xml"/><Relationship Id="rId32" Type="http://schemas.openxmlformats.org/officeDocument/2006/relationships/image" Target="../media/image8.png"/><Relationship Id="rId5" Type="http://schemas.openxmlformats.org/officeDocument/2006/relationships/tags" Target="../tags/tag132.xml"/><Relationship Id="rId15" Type="http://schemas.openxmlformats.org/officeDocument/2006/relationships/tags" Target="../tags/tag142.xml"/><Relationship Id="rId23" Type="http://schemas.openxmlformats.org/officeDocument/2006/relationships/tags" Target="../tags/tag150.xml"/><Relationship Id="rId28" Type="http://schemas.openxmlformats.org/officeDocument/2006/relationships/image" Target="../media/image4.png"/><Relationship Id="rId10" Type="http://schemas.openxmlformats.org/officeDocument/2006/relationships/tags" Target="../tags/tag137.xml"/><Relationship Id="rId19" Type="http://schemas.openxmlformats.org/officeDocument/2006/relationships/tags" Target="../tags/tag146.xml"/><Relationship Id="rId31" Type="http://schemas.openxmlformats.org/officeDocument/2006/relationships/image" Target="../media/image7.png"/><Relationship Id="rId4" Type="http://schemas.openxmlformats.org/officeDocument/2006/relationships/tags" Target="../tags/tag131.xml"/><Relationship Id="rId9" Type="http://schemas.openxmlformats.org/officeDocument/2006/relationships/tags" Target="../tags/tag136.xml"/><Relationship Id="rId14" Type="http://schemas.openxmlformats.org/officeDocument/2006/relationships/tags" Target="../tags/tag141.xml"/><Relationship Id="rId22" Type="http://schemas.openxmlformats.org/officeDocument/2006/relationships/tags" Target="../tags/tag149.xml"/><Relationship Id="rId27" Type="http://schemas.openxmlformats.org/officeDocument/2006/relationships/image" Target="../media/image3.png"/><Relationship Id="rId30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13" Type="http://schemas.openxmlformats.org/officeDocument/2006/relationships/tags" Target="../tags/tag164.xml"/><Relationship Id="rId18" Type="http://schemas.openxmlformats.org/officeDocument/2006/relationships/tags" Target="../tags/tag169.xml"/><Relationship Id="rId26" Type="http://schemas.openxmlformats.org/officeDocument/2006/relationships/notesSlide" Target="../notesSlides/notesSlide7.xml"/><Relationship Id="rId3" Type="http://schemas.openxmlformats.org/officeDocument/2006/relationships/tags" Target="../tags/tag154.xml"/><Relationship Id="rId21" Type="http://schemas.openxmlformats.org/officeDocument/2006/relationships/tags" Target="../tags/tag172.xml"/><Relationship Id="rId7" Type="http://schemas.openxmlformats.org/officeDocument/2006/relationships/tags" Target="../tags/tag158.xml"/><Relationship Id="rId12" Type="http://schemas.openxmlformats.org/officeDocument/2006/relationships/tags" Target="../tags/tag163.xml"/><Relationship Id="rId17" Type="http://schemas.openxmlformats.org/officeDocument/2006/relationships/tags" Target="../tags/tag168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153.xml"/><Relationship Id="rId16" Type="http://schemas.openxmlformats.org/officeDocument/2006/relationships/tags" Target="../tags/tag167.xml"/><Relationship Id="rId20" Type="http://schemas.openxmlformats.org/officeDocument/2006/relationships/tags" Target="../tags/tag171.xml"/><Relationship Id="rId29" Type="http://schemas.openxmlformats.org/officeDocument/2006/relationships/image" Target="../media/image5.png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11" Type="http://schemas.openxmlformats.org/officeDocument/2006/relationships/tags" Target="../tags/tag162.xml"/><Relationship Id="rId24" Type="http://schemas.openxmlformats.org/officeDocument/2006/relationships/tags" Target="../tags/tag175.xml"/><Relationship Id="rId32" Type="http://schemas.openxmlformats.org/officeDocument/2006/relationships/image" Target="../media/image8.png"/><Relationship Id="rId5" Type="http://schemas.openxmlformats.org/officeDocument/2006/relationships/tags" Target="../tags/tag156.xml"/><Relationship Id="rId15" Type="http://schemas.openxmlformats.org/officeDocument/2006/relationships/tags" Target="../tags/tag166.xml"/><Relationship Id="rId23" Type="http://schemas.openxmlformats.org/officeDocument/2006/relationships/tags" Target="../tags/tag174.xml"/><Relationship Id="rId28" Type="http://schemas.openxmlformats.org/officeDocument/2006/relationships/image" Target="../media/image4.png"/><Relationship Id="rId10" Type="http://schemas.openxmlformats.org/officeDocument/2006/relationships/tags" Target="../tags/tag161.xml"/><Relationship Id="rId19" Type="http://schemas.openxmlformats.org/officeDocument/2006/relationships/tags" Target="../tags/tag170.xml"/><Relationship Id="rId31" Type="http://schemas.openxmlformats.org/officeDocument/2006/relationships/image" Target="../media/image7.png"/><Relationship Id="rId4" Type="http://schemas.openxmlformats.org/officeDocument/2006/relationships/tags" Target="../tags/tag155.xml"/><Relationship Id="rId9" Type="http://schemas.openxmlformats.org/officeDocument/2006/relationships/tags" Target="../tags/tag160.xml"/><Relationship Id="rId14" Type="http://schemas.openxmlformats.org/officeDocument/2006/relationships/tags" Target="../tags/tag165.xml"/><Relationship Id="rId22" Type="http://schemas.openxmlformats.org/officeDocument/2006/relationships/tags" Target="../tags/tag173.xml"/><Relationship Id="rId27" Type="http://schemas.openxmlformats.org/officeDocument/2006/relationships/image" Target="../media/image3.png"/><Relationship Id="rId30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 t="149" r="104" b="19249"/>
          <a:stretch/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453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49414" y="1176064"/>
            <a:ext cx="4493172" cy="4493172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62248" y="4871545"/>
            <a:ext cx="4067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Team_a</a:t>
            </a:r>
            <a:endParaRPr lang="ko-KR" altLang="en-US" sz="2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675" y="6534150"/>
            <a:ext cx="158432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214648" y="1807779"/>
            <a:ext cx="40675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Tour Package(</a:t>
            </a:r>
            <a:r>
              <a:rPr lang="ko-KR" altLang="en-US" sz="2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가제</a:t>
            </a:r>
            <a:r>
              <a:rPr lang="en-US" altLang="ko-KR" sz="2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algn="ctr"/>
            <a:r>
              <a:rPr lang="en-US" altLang="ko-KR" sz="28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Admin</a:t>
            </a:r>
            <a:endParaRPr lang="en-US" altLang="ko-KR" sz="28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설계서</a:t>
            </a:r>
            <a:endParaRPr lang="ko-KR" altLang="en-US" sz="2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679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WebBrowser"/>
          <p:cNvGrpSpPr/>
          <p:nvPr>
            <p:custDataLst>
              <p:custData r:id="rId1"/>
            </p:custDataLst>
          </p:nvPr>
        </p:nvGrpSpPr>
        <p:grpSpPr>
          <a:xfrm>
            <a:off x="154228" y="1069402"/>
            <a:ext cx="8363155" cy="5648612"/>
            <a:chOff x="0" y="0"/>
            <a:chExt cx="9144000" cy="6858000"/>
          </a:xfrm>
        </p:grpSpPr>
        <p:sp>
          <p:nvSpPr>
            <p:cNvPr id="64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5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6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9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7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9" name="WebPageBody"/>
            <p:cNvSpPr/>
            <p:nvPr/>
          </p:nvSpPr>
          <p:spPr>
            <a:xfrm>
              <a:off x="59537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7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8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7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7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7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8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050741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 쿠폰 정보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786714"/>
              </p:ext>
            </p:extLst>
          </p:nvPr>
        </p:nvGraphicFramePr>
        <p:xfrm>
          <a:off x="4640536" y="6269068"/>
          <a:ext cx="1063158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7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57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5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60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1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584335"/>
              </p:ext>
            </p:extLst>
          </p:nvPr>
        </p:nvGraphicFramePr>
        <p:xfrm>
          <a:off x="3110025" y="2499799"/>
          <a:ext cx="4090554" cy="111301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52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85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1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쿠폰 명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050" b="0" dirty="0" smtClean="0">
                          <a:latin typeface="+mn-ea"/>
                          <a:ea typeface="+mn-ea"/>
                        </a:rPr>
                        <a:t>주년 기념 쿠폰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할인율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10%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사용 기간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1" name="Panel" descr="&lt;SmartSettings&gt;&lt;SmartResize anchorLeft=&quot;Relative&quot; anchorTop=&quot;Absolute&quot; anchorRight=&quot;Relative&quot; anchorBottom=&quot;Relative&quot; /&gt;&lt;/SmartSettings&gt;"/>
          <p:cNvSpPr/>
          <p:nvPr>
            <p:custDataLst>
              <p:tags r:id="rId2"/>
            </p:custDataLst>
          </p:nvPr>
        </p:nvSpPr>
        <p:spPr>
          <a:xfrm>
            <a:off x="2924447" y="1697080"/>
            <a:ext cx="4461712" cy="4924491"/>
          </a:xfrm>
          <a:prstGeom prst="rect">
            <a:avLst/>
          </a:prstGeom>
          <a:noFill/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220414" y="1868187"/>
            <a:ext cx="1869771" cy="3094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쿠폰 정보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157487"/>
              </p:ext>
            </p:extLst>
          </p:nvPr>
        </p:nvGraphicFramePr>
        <p:xfrm>
          <a:off x="8731188" y="1067497"/>
          <a:ext cx="3253546" cy="5663503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972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6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쿠폰 상세 정보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6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현재 보유 중인 사용자를 확인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4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선택하여 표의 페이지 이동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1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4-a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는 현재 페이지 바로 이전 페이지에 이동하고 첫 페이지일 경우 비활성화 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4-b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는 현재 페이지 바로 다음 페이지에 이동하고 마지막 페이지일 경우 비활성화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1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3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2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01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538655">
                <a:tc gridSpan="2">
                  <a:txBody>
                    <a:bodyPr/>
                    <a:lstStyle/>
                    <a:p>
                      <a:pPr algn="just" latinLnBrk="1"/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pSp>
        <p:nvGrpSpPr>
          <p:cNvPr id="93" name="그룹 92"/>
          <p:cNvGrpSpPr/>
          <p:nvPr/>
        </p:nvGrpSpPr>
        <p:grpSpPr>
          <a:xfrm>
            <a:off x="216107" y="1632539"/>
            <a:ext cx="1695675" cy="4096298"/>
            <a:chOff x="154430" y="1052871"/>
            <a:chExt cx="2245481" cy="4717186"/>
          </a:xfrm>
        </p:grpSpPr>
        <p:grpSp>
          <p:nvGrpSpPr>
            <p:cNvPr id="94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11"/>
              </p:custDataLst>
            </p:nvPr>
          </p:nvGrpSpPr>
          <p:grpSpPr>
            <a:xfrm>
              <a:off x="154431" y="1052871"/>
              <a:ext cx="2245480" cy="2339028"/>
              <a:chOff x="595686" y="1247983"/>
              <a:chExt cx="1828803" cy="1038403"/>
            </a:xfrm>
          </p:grpSpPr>
          <p:sp>
            <p:nvSpPr>
              <p:cNvPr id="105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3"/>
                </p:custDataLst>
              </p:nvPr>
            </p:nvSpPr>
            <p:spPr>
              <a:xfrm>
                <a:off x="595687" y="1247983"/>
                <a:ext cx="1828802" cy="212327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6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4"/>
                </p:custDataLst>
              </p:nvPr>
            </p:nvSpPr>
            <p:spPr>
              <a:xfrm>
                <a:off x="595686" y="1865441"/>
                <a:ext cx="1828800" cy="209466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상품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7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5"/>
                </p:custDataLst>
              </p:nvPr>
            </p:nvSpPr>
            <p:spPr>
              <a:xfrm>
                <a:off x="595686" y="2074907"/>
                <a:ext cx="1828800" cy="211479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고객센터 관리</a:t>
                </a:r>
                <a:r>
                  <a:rPr lang="en-US" altLang="ko-KR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5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rot="16200000">
              <a:off x="2128574" y="2617776"/>
              <a:ext cx="207458" cy="11726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rot="16200000">
              <a:off x="2128573" y="3095094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154432" y="3391905"/>
              <a:ext cx="2245477" cy="47636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 </a:t>
              </a:r>
              <a:r>
                <a:rPr lang="en-US" altLang="ko-KR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TIP 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154432" y="3868267"/>
              <a:ext cx="2245477" cy="47636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예약 관리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154432" y="4340185"/>
              <a:ext cx="2245477" cy="47636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구매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154430" y="5293695"/>
              <a:ext cx="2245477" cy="47636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매출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 bwMode="auto">
            <a:xfrm rot="16200000">
              <a:off x="2128573" y="3571455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 bwMode="auto">
            <a:xfrm rot="16200000">
              <a:off x="2128573" y="4043375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rot="16200000">
              <a:off x="2128573" y="4519736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21"/>
              </p:custDataLst>
            </p:nvPr>
          </p:nvSpPr>
          <p:spPr>
            <a:xfrm>
              <a:off x="154431" y="4821776"/>
              <a:ext cx="2245477" cy="47636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팝업 창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 rot="16200000">
              <a:off x="2128571" y="5001325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8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>
            <a:off x="216108" y="5728835"/>
            <a:ext cx="1695673" cy="8999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216920" y="2044260"/>
            <a:ext cx="1694861" cy="407471"/>
          </a:xfrm>
          <a:prstGeom prst="rect">
            <a:avLst/>
          </a:prstGeom>
          <a:solidFill>
            <a:srgbClr val="2F559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회원 정보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5"/>
            </p:custDataLst>
          </p:nvPr>
        </p:nvSpPr>
        <p:spPr>
          <a:xfrm>
            <a:off x="216108" y="2443392"/>
            <a:ext cx="1697883" cy="397785"/>
          </a:xfrm>
          <a:prstGeom prst="rect">
            <a:avLst/>
          </a:prstGeom>
          <a:solidFill>
            <a:srgbClr val="5B9BD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쿠폰 정보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657349" y="1783423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075727"/>
              </p:ext>
            </p:extLst>
          </p:nvPr>
        </p:nvGraphicFramePr>
        <p:xfrm>
          <a:off x="2987098" y="4445022"/>
          <a:ext cx="4336405" cy="17395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842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82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726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13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993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/>
                        <a:t>쿠폰 번호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아이디</a:t>
                      </a:r>
                      <a:endParaRPr lang="ko-KR" altLang="en-US" sz="105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지급일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비고</a:t>
                      </a:r>
                      <a:endParaRPr lang="en-US" altLang="ko-KR" sz="105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9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QJ09-G405-34QW-345Q</a:t>
                      </a:r>
                      <a:endParaRPr lang="ko-KR" altLang="en-US" sz="10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ync12345</a:t>
                      </a:r>
                      <a:endParaRPr lang="ko-KR" altLang="en-US" sz="105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2018-05-26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9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9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9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12" name="모서리가 둥근 직사각형 111"/>
          <p:cNvSpPr/>
          <p:nvPr/>
        </p:nvSpPr>
        <p:spPr>
          <a:xfrm>
            <a:off x="3003913" y="4196783"/>
            <a:ext cx="1145384" cy="18872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총 보유 인원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: 1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9" name="왼쪽 중괄호 58"/>
          <p:cNvSpPr/>
          <p:nvPr/>
        </p:nvSpPr>
        <p:spPr>
          <a:xfrm rot="10800000">
            <a:off x="7213888" y="2417279"/>
            <a:ext cx="250715" cy="1344092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7539190" y="2965953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1" name="왼쪽 중괄호 60"/>
          <p:cNvSpPr/>
          <p:nvPr/>
        </p:nvSpPr>
        <p:spPr>
          <a:xfrm rot="10800000">
            <a:off x="7315049" y="4587644"/>
            <a:ext cx="250715" cy="1527406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7644886" y="5227975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4533277" y="6217029"/>
            <a:ext cx="1276974" cy="356963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 rot="16200000">
            <a:off x="5843470" y="6350949"/>
            <a:ext cx="180152" cy="8854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 rot="5400000">
            <a:off x="4317933" y="6352534"/>
            <a:ext cx="174869" cy="8595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5866163" y="6186472"/>
            <a:ext cx="152109" cy="376340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4350320" y="6194831"/>
            <a:ext cx="152109" cy="376340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5064920" y="5912455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4068934" y="5914870"/>
            <a:ext cx="562771" cy="24571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4-a</a:t>
            </a:r>
            <a:endParaRPr lang="ko-KR" altLang="en-US" dirty="0"/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5679329" y="5912969"/>
            <a:ext cx="562771" cy="24571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4-b</a:t>
            </a:r>
            <a:endParaRPr lang="ko-KR" altLang="en-US" dirty="0"/>
          </a:p>
        </p:txBody>
      </p:sp>
      <p:sp>
        <p:nvSpPr>
          <p:cNvPr id="114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9"/>
            </p:custDataLst>
          </p:nvPr>
        </p:nvSpPr>
        <p:spPr>
          <a:xfrm>
            <a:off x="218433" y="5732525"/>
            <a:ext cx="1692054" cy="423562"/>
          </a:xfrm>
          <a:prstGeom prst="rect">
            <a:avLst/>
          </a:prstGeom>
          <a:solidFill>
            <a:srgbClr val="00206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관리자 관리</a:t>
            </a:r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 rot="16200000">
            <a:off x="1619667" y="5895513"/>
            <a:ext cx="184138" cy="8836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36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/>
          <p:cNvGrpSpPr/>
          <p:nvPr/>
        </p:nvGrpSpPr>
        <p:grpSpPr>
          <a:xfrm>
            <a:off x="107747" y="1082011"/>
            <a:ext cx="8363155" cy="5648612"/>
            <a:chOff x="0" y="0"/>
            <a:chExt cx="9144000" cy="6858000"/>
          </a:xfrm>
        </p:grpSpPr>
        <p:sp>
          <p:nvSpPr>
            <p:cNvPr id="5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1" name="WebPageBody"/>
            <p:cNvSpPr/>
            <p:nvPr/>
          </p:nvSpPr>
          <p:spPr>
            <a:xfrm>
              <a:off x="59537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6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6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096645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패키지 등록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937873"/>
              </p:ext>
            </p:extLst>
          </p:nvPr>
        </p:nvGraphicFramePr>
        <p:xfrm>
          <a:off x="8731188" y="1082011"/>
          <a:ext cx="3253546" cy="5638103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330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Description(</a:t>
                      </a:r>
                      <a:r>
                        <a:rPr lang="ko-KR" altLang="en-US" sz="1200" dirty="0" smtClean="0"/>
                        <a:t>화면설명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버튼 클릭 시 하위 항목을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표시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0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버튼 클릭 시 패키지 등록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창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출력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이미지와 대표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이미지와 그 밖에 사용할 이미지 저장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8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등록할 패키지 정보를 입력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또는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수정일 경우 원래 정보를 출력한 상태 수정할 수 있도록 함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위에서부터 첫 번째 이미지로 한다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허니문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골프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 err="1" smtClean="0">
                          <a:latin typeface="+mn-ea"/>
                          <a:ea typeface="+mn-ea"/>
                        </a:rPr>
                        <a:t>크루즈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음식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예술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문화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역사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/,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이벤트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 err="1" smtClean="0">
                          <a:latin typeface="+mn-ea"/>
                          <a:ea typeface="+mn-ea"/>
                        </a:rPr>
                        <a:t>트레킹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스포츠를 선택한다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7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스크롤이 가능함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6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37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44583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908250"/>
              </p:ext>
            </p:extLst>
          </p:nvPr>
        </p:nvGraphicFramePr>
        <p:xfrm>
          <a:off x="3193871" y="2133148"/>
          <a:ext cx="4037525" cy="448863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948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940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961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2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상품명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ACCCE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국가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지역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도시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인원수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690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출</a:t>
                      </a:r>
                      <a:r>
                        <a:rPr lang="en-US" altLang="ko-KR" sz="1050" b="1" dirty="0" smtClean="0"/>
                        <a:t>/</a:t>
                      </a:r>
                      <a:r>
                        <a:rPr lang="ko-KR" altLang="en-US" sz="1050" b="1" dirty="0" smtClean="0"/>
                        <a:t>귀국일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latinLnBrk="1"/>
                      <a:endParaRPr lang="en-US" altLang="ko-KR" sz="10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690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DE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53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b="1" dirty="0" smtClean="0"/>
                        <a:t>교통편</a:t>
                      </a:r>
                      <a:endParaRPr lang="ko-KR" altLang="en-US" sz="1050" b="1" dirty="0"/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480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050" b="1" dirty="0" smtClean="0"/>
                        <a:t>이미지</a:t>
                      </a:r>
                      <a:endParaRPr lang="ko-KR" altLang="en-US" sz="1050" b="1" dirty="0"/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615440">
                <a:tc vMerge="1">
                  <a:txBody>
                    <a:bodyPr/>
                    <a:lstStyle/>
                    <a:p>
                      <a:pPr algn="ctr"/>
                      <a:endParaRPr lang="ko-KR" altLang="en-US" sz="1050" b="1" dirty="0"/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b="1" dirty="0" smtClean="0"/>
                        <a:t>테마</a:t>
                      </a:r>
                      <a:endParaRPr lang="ko-KR" altLang="en-US" sz="1050" b="1" dirty="0"/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latinLnBrk="1"/>
                      <a:endParaRPr lang="en-US" altLang="ko-KR" sz="10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 rot="16200000">
            <a:off x="1727000" y="1771878"/>
            <a:ext cx="180676" cy="9384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1608267" y="2192271"/>
            <a:ext cx="221952" cy="11528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208649" y="1620217"/>
            <a:ext cx="1695677" cy="4113702"/>
            <a:chOff x="154427" y="1067496"/>
            <a:chExt cx="2245484" cy="4737228"/>
          </a:xfrm>
        </p:grpSpPr>
        <p:grpSp>
          <p:nvGrpSpPr>
            <p:cNvPr id="85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17"/>
              </p:custDataLst>
            </p:nvPr>
          </p:nvGrpSpPr>
          <p:grpSpPr>
            <a:xfrm>
              <a:off x="154431" y="1067496"/>
              <a:ext cx="2245480" cy="2348169"/>
              <a:chOff x="595686" y="1254476"/>
              <a:chExt cx="1828803" cy="1042461"/>
            </a:xfrm>
          </p:grpSpPr>
          <p:sp>
            <p:nvSpPr>
              <p:cNvPr id="96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9"/>
                </p:custDataLst>
              </p:nvPr>
            </p:nvSpPr>
            <p:spPr>
              <a:xfrm>
                <a:off x="595687" y="1254476"/>
                <a:ext cx="1828802" cy="212327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7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30"/>
                </p:custDataLst>
              </p:nvPr>
            </p:nvSpPr>
            <p:spPr>
              <a:xfrm>
                <a:off x="595686" y="1466239"/>
                <a:ext cx="1828800" cy="209466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상품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31"/>
                </p:custDataLst>
              </p:nvPr>
            </p:nvSpPr>
            <p:spPr>
              <a:xfrm>
                <a:off x="595686" y="2085458"/>
                <a:ext cx="1828800" cy="211479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고객센터 관리</a:t>
                </a:r>
                <a:r>
                  <a:rPr lang="en-US" altLang="ko-KR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6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 bwMode="auto">
            <a:xfrm rot="16200000">
              <a:off x="2128574" y="1237546"/>
              <a:ext cx="207458" cy="11726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 bwMode="auto">
            <a:xfrm rot="16200000">
              <a:off x="2128573" y="3124344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20"/>
              </p:custDataLst>
            </p:nvPr>
          </p:nvSpPr>
          <p:spPr>
            <a:xfrm>
              <a:off x="154432" y="3415670"/>
              <a:ext cx="2245477" cy="47636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 </a:t>
              </a:r>
              <a:r>
                <a:rPr lang="en-US" altLang="ko-KR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TIP 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21"/>
              </p:custDataLst>
            </p:nvPr>
          </p:nvSpPr>
          <p:spPr>
            <a:xfrm>
              <a:off x="154432" y="3892032"/>
              <a:ext cx="2245477" cy="47636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예약 관리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22"/>
              </p:custDataLst>
            </p:nvPr>
          </p:nvSpPr>
          <p:spPr>
            <a:xfrm>
              <a:off x="154432" y="4363950"/>
              <a:ext cx="2245477" cy="47636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구매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23"/>
              </p:custDataLst>
            </p:nvPr>
          </p:nvSpPr>
          <p:spPr>
            <a:xfrm>
              <a:off x="154427" y="5328362"/>
              <a:ext cx="2245477" cy="47636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매출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 rot="16200000">
              <a:off x="2128573" y="3600705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25"/>
              </p:custDataLst>
            </p:nvPr>
          </p:nvSpPr>
          <p:spPr bwMode="auto">
            <a:xfrm rot="16200000">
              <a:off x="2128573" y="4072625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 rot="16200000">
              <a:off x="2128573" y="4548986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9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27"/>
              </p:custDataLst>
            </p:nvPr>
          </p:nvSpPr>
          <p:spPr>
            <a:xfrm>
              <a:off x="154428" y="4846534"/>
              <a:ext cx="2245477" cy="47636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팝업 창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0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28"/>
              </p:custDataLst>
            </p:nvPr>
          </p:nvSpPr>
          <p:spPr bwMode="auto">
            <a:xfrm rot="16200000">
              <a:off x="2128569" y="5031570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9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>
            <a:off x="208652" y="5737861"/>
            <a:ext cx="1695673" cy="880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208648" y="2442159"/>
            <a:ext cx="1695675" cy="407471"/>
          </a:xfrm>
          <a:prstGeom prst="rect">
            <a:avLst/>
          </a:prstGeom>
          <a:solidFill>
            <a:srgbClr val="5B9BD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패키지 등록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5"/>
            </p:custDataLst>
          </p:nvPr>
        </p:nvSpPr>
        <p:spPr>
          <a:xfrm>
            <a:off x="208651" y="2849228"/>
            <a:ext cx="1695672" cy="39778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패키지 조회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657350" y="2198040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63683" y="2490430"/>
            <a:ext cx="1585604" cy="298039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63683" y="2089661"/>
            <a:ext cx="1585604" cy="299269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1953406" y="2115923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7" name="타원 106"/>
          <p:cNvSpPr/>
          <p:nvPr/>
        </p:nvSpPr>
        <p:spPr>
          <a:xfrm>
            <a:off x="1953406" y="2516077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2" name="직사각형 101"/>
          <p:cNvSpPr/>
          <p:nvPr/>
        </p:nvSpPr>
        <p:spPr>
          <a:xfrm>
            <a:off x="4043120" y="2235055"/>
            <a:ext cx="2309738" cy="193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8" name="DropdownBox"/>
          <p:cNvGrpSpPr/>
          <p:nvPr>
            <p:custDataLst>
              <p:custData r:id="rId7"/>
            </p:custDataLst>
          </p:nvPr>
        </p:nvGrpSpPr>
        <p:grpSpPr>
          <a:xfrm>
            <a:off x="4043296" y="2608097"/>
            <a:ext cx="1075319" cy="228600"/>
            <a:chOff x="4016824" y="3329200"/>
            <a:chExt cx="1097652" cy="228600"/>
          </a:xfrm>
        </p:grpSpPr>
        <p:sp>
          <p:nvSpPr>
            <p:cNvPr id="109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---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0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15" name="DropdownBox"/>
          <p:cNvGrpSpPr/>
          <p:nvPr>
            <p:custDataLst>
              <p:custData r:id="rId8"/>
            </p:custDataLst>
          </p:nvPr>
        </p:nvGrpSpPr>
        <p:grpSpPr>
          <a:xfrm>
            <a:off x="4048615" y="3368392"/>
            <a:ext cx="860574" cy="228600"/>
            <a:chOff x="4016824" y="3316500"/>
            <a:chExt cx="1097652" cy="228600"/>
          </a:xfrm>
        </p:grpSpPr>
        <p:sp>
          <p:nvSpPr>
            <p:cNvPr id="116" name="Content"/>
            <p:cNvSpPr/>
            <p:nvPr/>
          </p:nvSpPr>
          <p:spPr>
            <a:xfrm>
              <a:off x="4016824" y="33165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년도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7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35" name="직사각형 134"/>
          <p:cNvSpPr/>
          <p:nvPr/>
        </p:nvSpPr>
        <p:spPr>
          <a:xfrm>
            <a:off x="4045511" y="4168592"/>
            <a:ext cx="2309738" cy="193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4365270" y="1777344"/>
            <a:ext cx="1869771" cy="22760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패키지 등록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965466" y="3380086"/>
            <a:ext cx="402795" cy="228600"/>
            <a:chOff x="4927009" y="3151034"/>
            <a:chExt cx="402795" cy="228600"/>
          </a:xfrm>
        </p:grpSpPr>
        <p:sp>
          <p:nvSpPr>
            <p:cNvPr id="119" name="Content"/>
            <p:cNvSpPr/>
            <p:nvPr/>
          </p:nvSpPr>
          <p:spPr>
            <a:xfrm>
              <a:off x="4927009" y="3151034"/>
              <a:ext cx="402795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월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0" name="DownArrow"/>
            <p:cNvSpPr>
              <a:spLocks noChangeAspect="1"/>
            </p:cNvSpPr>
            <p:nvPr/>
          </p:nvSpPr>
          <p:spPr>
            <a:xfrm rot="10800000">
              <a:off x="5234186" y="3254118"/>
              <a:ext cx="63746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91" name="그룹 190"/>
          <p:cNvGrpSpPr/>
          <p:nvPr/>
        </p:nvGrpSpPr>
        <p:grpSpPr>
          <a:xfrm>
            <a:off x="5428287" y="3380086"/>
            <a:ext cx="402795" cy="228600"/>
            <a:chOff x="4927009" y="3151034"/>
            <a:chExt cx="402795" cy="228600"/>
          </a:xfrm>
        </p:grpSpPr>
        <p:sp>
          <p:nvSpPr>
            <p:cNvPr id="192" name="Content"/>
            <p:cNvSpPr/>
            <p:nvPr/>
          </p:nvSpPr>
          <p:spPr>
            <a:xfrm>
              <a:off x="4927009" y="3151034"/>
              <a:ext cx="402795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일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3" name="DownArrow"/>
            <p:cNvSpPr>
              <a:spLocks noChangeAspect="1"/>
            </p:cNvSpPr>
            <p:nvPr/>
          </p:nvSpPr>
          <p:spPr>
            <a:xfrm rot="10800000">
              <a:off x="5234186" y="3254118"/>
              <a:ext cx="63746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94" name="그룹 193"/>
          <p:cNvGrpSpPr/>
          <p:nvPr/>
        </p:nvGrpSpPr>
        <p:grpSpPr>
          <a:xfrm>
            <a:off x="5888951" y="3380086"/>
            <a:ext cx="402795" cy="228600"/>
            <a:chOff x="4927009" y="3151034"/>
            <a:chExt cx="402795" cy="228600"/>
          </a:xfrm>
        </p:grpSpPr>
        <p:sp>
          <p:nvSpPr>
            <p:cNvPr id="195" name="Content"/>
            <p:cNvSpPr/>
            <p:nvPr/>
          </p:nvSpPr>
          <p:spPr>
            <a:xfrm>
              <a:off x="4927009" y="3151034"/>
              <a:ext cx="402795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12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6" name="DownArrow"/>
            <p:cNvSpPr>
              <a:spLocks noChangeAspect="1"/>
            </p:cNvSpPr>
            <p:nvPr/>
          </p:nvSpPr>
          <p:spPr>
            <a:xfrm rot="10800000">
              <a:off x="5234186" y="3254118"/>
              <a:ext cx="63746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6352858" y="3381092"/>
            <a:ext cx="402795" cy="228600"/>
            <a:chOff x="4927009" y="3151034"/>
            <a:chExt cx="402795" cy="228600"/>
          </a:xfrm>
        </p:grpSpPr>
        <p:sp>
          <p:nvSpPr>
            <p:cNvPr id="198" name="Content"/>
            <p:cNvSpPr/>
            <p:nvPr/>
          </p:nvSpPr>
          <p:spPr>
            <a:xfrm>
              <a:off x="4927009" y="3151034"/>
              <a:ext cx="402795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9" name="DownArrow"/>
            <p:cNvSpPr>
              <a:spLocks noChangeAspect="1"/>
            </p:cNvSpPr>
            <p:nvPr/>
          </p:nvSpPr>
          <p:spPr>
            <a:xfrm rot="10800000">
              <a:off x="5234186" y="3254118"/>
              <a:ext cx="63746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00" name="DropdownBox"/>
          <p:cNvGrpSpPr/>
          <p:nvPr>
            <p:custDataLst>
              <p:custData r:id="rId9"/>
            </p:custDataLst>
          </p:nvPr>
        </p:nvGrpSpPr>
        <p:grpSpPr>
          <a:xfrm>
            <a:off x="4277748" y="3777699"/>
            <a:ext cx="860574" cy="228600"/>
            <a:chOff x="4016824" y="3329200"/>
            <a:chExt cx="1097652" cy="228600"/>
          </a:xfrm>
        </p:grpSpPr>
        <p:sp>
          <p:nvSpPr>
            <p:cNvPr id="201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20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년도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2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03" name="그룹 202"/>
          <p:cNvGrpSpPr/>
          <p:nvPr/>
        </p:nvGrpSpPr>
        <p:grpSpPr>
          <a:xfrm>
            <a:off x="5194599" y="3776693"/>
            <a:ext cx="402795" cy="228600"/>
            <a:chOff x="4927009" y="3151034"/>
            <a:chExt cx="402795" cy="228600"/>
          </a:xfrm>
        </p:grpSpPr>
        <p:sp>
          <p:nvSpPr>
            <p:cNvPr id="204" name="Content"/>
            <p:cNvSpPr/>
            <p:nvPr/>
          </p:nvSpPr>
          <p:spPr>
            <a:xfrm>
              <a:off x="4927009" y="3151034"/>
              <a:ext cx="402795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월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5" name="DownArrow"/>
            <p:cNvSpPr>
              <a:spLocks noChangeAspect="1"/>
            </p:cNvSpPr>
            <p:nvPr/>
          </p:nvSpPr>
          <p:spPr>
            <a:xfrm rot="10800000">
              <a:off x="5234186" y="3254118"/>
              <a:ext cx="63746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06" name="그룹 205"/>
          <p:cNvGrpSpPr/>
          <p:nvPr/>
        </p:nvGrpSpPr>
        <p:grpSpPr>
          <a:xfrm>
            <a:off x="5657420" y="3776693"/>
            <a:ext cx="402795" cy="228600"/>
            <a:chOff x="4927009" y="3151034"/>
            <a:chExt cx="402795" cy="228600"/>
          </a:xfrm>
        </p:grpSpPr>
        <p:sp>
          <p:nvSpPr>
            <p:cNvPr id="207" name="Content"/>
            <p:cNvSpPr/>
            <p:nvPr/>
          </p:nvSpPr>
          <p:spPr>
            <a:xfrm>
              <a:off x="4927009" y="3151034"/>
              <a:ext cx="402795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일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8" name="DownArrow"/>
            <p:cNvSpPr>
              <a:spLocks noChangeAspect="1"/>
            </p:cNvSpPr>
            <p:nvPr/>
          </p:nvSpPr>
          <p:spPr>
            <a:xfrm rot="10800000">
              <a:off x="5234186" y="3254118"/>
              <a:ext cx="63746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6118084" y="3776693"/>
            <a:ext cx="402795" cy="228600"/>
            <a:chOff x="4927009" y="3151034"/>
            <a:chExt cx="402795" cy="228600"/>
          </a:xfrm>
        </p:grpSpPr>
        <p:sp>
          <p:nvSpPr>
            <p:cNvPr id="210" name="Content"/>
            <p:cNvSpPr/>
            <p:nvPr/>
          </p:nvSpPr>
          <p:spPr>
            <a:xfrm>
              <a:off x="4927009" y="3151034"/>
              <a:ext cx="402795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12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DownArrow"/>
            <p:cNvSpPr>
              <a:spLocks noChangeAspect="1"/>
            </p:cNvSpPr>
            <p:nvPr/>
          </p:nvSpPr>
          <p:spPr>
            <a:xfrm rot="10800000">
              <a:off x="5234186" y="3254118"/>
              <a:ext cx="63746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12" name="그룹 211"/>
          <p:cNvGrpSpPr/>
          <p:nvPr/>
        </p:nvGrpSpPr>
        <p:grpSpPr>
          <a:xfrm>
            <a:off x="6581991" y="3777699"/>
            <a:ext cx="402795" cy="228600"/>
            <a:chOff x="4927009" y="3151034"/>
            <a:chExt cx="402795" cy="228600"/>
          </a:xfrm>
        </p:grpSpPr>
        <p:sp>
          <p:nvSpPr>
            <p:cNvPr id="213" name="Content"/>
            <p:cNvSpPr/>
            <p:nvPr/>
          </p:nvSpPr>
          <p:spPr>
            <a:xfrm>
              <a:off x="4927009" y="3151034"/>
              <a:ext cx="402795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4" name="DownArrow"/>
            <p:cNvSpPr>
              <a:spLocks noChangeAspect="1"/>
            </p:cNvSpPr>
            <p:nvPr/>
          </p:nvSpPr>
          <p:spPr>
            <a:xfrm rot="10800000">
              <a:off x="5234186" y="3254118"/>
              <a:ext cx="63746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65" name="DropdownBox"/>
          <p:cNvGrpSpPr/>
          <p:nvPr>
            <p:custDataLst>
              <p:custData r:id="rId10"/>
            </p:custDataLst>
          </p:nvPr>
        </p:nvGrpSpPr>
        <p:grpSpPr>
          <a:xfrm>
            <a:off x="4043296" y="2981421"/>
            <a:ext cx="1075319" cy="228600"/>
            <a:chOff x="4016824" y="3329200"/>
            <a:chExt cx="1097652" cy="228600"/>
          </a:xfrm>
        </p:grpSpPr>
        <p:sp>
          <p:nvSpPr>
            <p:cNvPr id="166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---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7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68" name="직사각형 167"/>
          <p:cNvSpPr/>
          <p:nvPr/>
        </p:nvSpPr>
        <p:spPr>
          <a:xfrm>
            <a:off x="5981578" y="2981421"/>
            <a:ext cx="443683" cy="230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7" name="왼쪽 중괄호 186"/>
          <p:cNvSpPr/>
          <p:nvPr/>
        </p:nvSpPr>
        <p:spPr>
          <a:xfrm rot="10800000">
            <a:off x="7268866" y="2340196"/>
            <a:ext cx="250715" cy="3849855"/>
          </a:xfrm>
          <a:prstGeom prst="leftBrace">
            <a:avLst>
              <a:gd name="adj1" fmla="val 8333"/>
              <a:gd name="adj2" fmla="val 51484"/>
            </a:avLst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/>
          <p:cNvSpPr/>
          <p:nvPr/>
        </p:nvSpPr>
        <p:spPr>
          <a:xfrm>
            <a:off x="7621909" y="4078363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pSp>
        <p:nvGrpSpPr>
          <p:cNvPr id="217" name="ScrollbarVertical"/>
          <p:cNvGrpSpPr/>
          <p:nvPr>
            <p:custDataLst>
              <p:custData r:id="rId11"/>
            </p:custDataLst>
          </p:nvPr>
        </p:nvGrpSpPr>
        <p:grpSpPr>
          <a:xfrm>
            <a:off x="8200180" y="1620217"/>
            <a:ext cx="235831" cy="4997982"/>
            <a:chOff x="4496659" y="1543109"/>
            <a:chExt cx="147992" cy="3562291"/>
          </a:xfrm>
        </p:grpSpPr>
        <p:sp>
          <p:nvSpPr>
            <p:cNvPr id="218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219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220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221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2" name="모서리가 둥근 직사각형 221"/>
          <p:cNvSpPr/>
          <p:nvPr/>
        </p:nvSpPr>
        <p:spPr>
          <a:xfrm>
            <a:off x="8197087" y="1583505"/>
            <a:ext cx="273815" cy="5064087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xmlns="" id="{714A7FEF-A03D-404A-8F57-4CDCD3F80CD5}"/>
              </a:ext>
            </a:extLst>
          </p:cNvPr>
          <p:cNvSpPr/>
          <p:nvPr/>
        </p:nvSpPr>
        <p:spPr>
          <a:xfrm>
            <a:off x="7960221" y="1470185"/>
            <a:ext cx="246743" cy="2502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185" name="DropdownBox"/>
          <p:cNvGrpSpPr/>
          <p:nvPr>
            <p:custDataLst>
              <p:custData r:id="rId12"/>
            </p:custDataLst>
          </p:nvPr>
        </p:nvGrpSpPr>
        <p:grpSpPr>
          <a:xfrm>
            <a:off x="4002220" y="6371034"/>
            <a:ext cx="860574" cy="228600"/>
            <a:chOff x="4007308" y="3392708"/>
            <a:chExt cx="1097652" cy="228600"/>
          </a:xfrm>
        </p:grpSpPr>
        <p:sp>
          <p:nvSpPr>
            <p:cNvPr id="189" name="Content"/>
            <p:cNvSpPr/>
            <p:nvPr/>
          </p:nvSpPr>
          <p:spPr>
            <a:xfrm>
              <a:off x="4007308" y="3392708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없음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5" name="DownArrow"/>
            <p:cNvSpPr>
              <a:spLocks noChangeAspect="1"/>
            </p:cNvSpPr>
            <p:nvPr/>
          </p:nvSpPr>
          <p:spPr>
            <a:xfrm rot="10800000">
              <a:off x="4960063" y="3482624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16" name="CheckBoxChecked"/>
          <p:cNvGrpSpPr/>
          <p:nvPr>
            <p:custDataLst>
              <p:custData r:id="rId13"/>
            </p:custDataLst>
          </p:nvPr>
        </p:nvGrpSpPr>
        <p:grpSpPr>
          <a:xfrm>
            <a:off x="254000" y="254000"/>
            <a:ext cx="503512" cy="230832"/>
            <a:chOff x="4317072" y="3312427"/>
            <a:chExt cx="503512" cy="230832"/>
          </a:xfrm>
        </p:grpSpPr>
        <p:grpSp>
          <p:nvGrpSpPr>
            <p:cNvPr id="224" name="Group 2"/>
            <p:cNvGrpSpPr/>
            <p:nvPr/>
          </p:nvGrpSpPr>
          <p:grpSpPr>
            <a:xfrm>
              <a:off x="4354457" y="3312427"/>
              <a:ext cx="466127" cy="230832"/>
              <a:chOff x="5179843" y="2087451"/>
              <a:chExt cx="436854" cy="216403"/>
            </a:xfrm>
          </p:grpSpPr>
          <p:sp>
            <p:nvSpPr>
              <p:cNvPr id="226" name="Content"/>
              <p:cNvSpPr txBox="1"/>
              <p:nvPr/>
            </p:nvSpPr>
            <p:spPr>
              <a:xfrm>
                <a:off x="5179843" y="2087451"/>
                <a:ext cx="436854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text</a:t>
                </a:r>
              </a:p>
            </p:txBody>
          </p:sp>
          <p:sp>
            <p:nvSpPr>
              <p:cNvPr id="227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25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3" name="DropdownBox"/>
          <p:cNvGrpSpPr/>
          <p:nvPr>
            <p:custDataLst>
              <p:custData r:id="rId14"/>
            </p:custDataLst>
          </p:nvPr>
        </p:nvGrpSpPr>
        <p:grpSpPr>
          <a:xfrm>
            <a:off x="6028343" y="2608097"/>
            <a:ext cx="1075319" cy="228600"/>
            <a:chOff x="4016824" y="3329200"/>
            <a:chExt cx="1097652" cy="228600"/>
          </a:xfrm>
        </p:grpSpPr>
        <p:sp>
          <p:nvSpPr>
            <p:cNvPr id="234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---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5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45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15"/>
            </p:custDataLst>
          </p:nvPr>
        </p:nvSpPr>
        <p:spPr>
          <a:xfrm>
            <a:off x="206241" y="5732525"/>
            <a:ext cx="1692054" cy="423562"/>
          </a:xfrm>
          <a:prstGeom prst="rect">
            <a:avLst/>
          </a:prstGeom>
          <a:solidFill>
            <a:srgbClr val="00206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관리자 관리</a:t>
            </a:r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6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6"/>
            </p:custDataLst>
          </p:nvPr>
        </p:nvSpPr>
        <p:spPr bwMode="auto">
          <a:xfrm rot="16200000">
            <a:off x="1607475" y="5895513"/>
            <a:ext cx="184138" cy="8836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4557274" y="4480211"/>
            <a:ext cx="2609263" cy="195172"/>
            <a:chOff x="5092168" y="6372047"/>
            <a:chExt cx="2321147" cy="195172"/>
          </a:xfrm>
        </p:grpSpPr>
        <p:sp>
          <p:nvSpPr>
            <p:cNvPr id="151" name="직사각형 150"/>
            <p:cNvSpPr/>
            <p:nvPr/>
          </p:nvSpPr>
          <p:spPr>
            <a:xfrm>
              <a:off x="5095758" y="6373409"/>
              <a:ext cx="2309738" cy="1938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모서리가 둥근 직사각형 151"/>
            <p:cNvSpPr/>
            <p:nvPr/>
          </p:nvSpPr>
          <p:spPr>
            <a:xfrm>
              <a:off x="5092168" y="6373744"/>
              <a:ext cx="693392" cy="192935"/>
            </a:xfrm>
            <a:prstGeom prst="roundRect">
              <a:avLst>
                <a:gd name="adj" fmla="val 0"/>
              </a:avLst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/>
                  </a:solidFill>
                </a:rPr>
                <a:t>파일선택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3" name="모서리가 둥근 직사각형 152"/>
            <p:cNvSpPr/>
            <p:nvPr/>
          </p:nvSpPr>
          <p:spPr>
            <a:xfrm>
              <a:off x="6961449" y="6372047"/>
              <a:ext cx="451866" cy="194089"/>
            </a:xfrm>
            <a:prstGeom prst="roundRect">
              <a:avLst>
                <a:gd name="adj" fmla="val 0"/>
              </a:avLst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삭제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4" name="모서리가 둥근 직사각형 153"/>
          <p:cNvSpPr/>
          <p:nvPr/>
        </p:nvSpPr>
        <p:spPr>
          <a:xfrm>
            <a:off x="4010237" y="4468226"/>
            <a:ext cx="510536" cy="212424"/>
          </a:xfrm>
          <a:prstGeom prst="roundRect">
            <a:avLst>
              <a:gd name="adj" fmla="val 1998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대표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grpSp>
        <p:nvGrpSpPr>
          <p:cNvPr id="156" name="그룹 155"/>
          <p:cNvGrpSpPr/>
          <p:nvPr/>
        </p:nvGrpSpPr>
        <p:grpSpPr>
          <a:xfrm>
            <a:off x="4558861" y="4763422"/>
            <a:ext cx="2609263" cy="195172"/>
            <a:chOff x="5092168" y="6372047"/>
            <a:chExt cx="2321147" cy="195172"/>
          </a:xfrm>
        </p:grpSpPr>
        <p:sp>
          <p:nvSpPr>
            <p:cNvPr id="157" name="직사각형 156"/>
            <p:cNvSpPr/>
            <p:nvPr/>
          </p:nvSpPr>
          <p:spPr>
            <a:xfrm>
              <a:off x="5095758" y="6373409"/>
              <a:ext cx="2309738" cy="1938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모서리가 둥근 직사각형 157"/>
            <p:cNvSpPr/>
            <p:nvPr/>
          </p:nvSpPr>
          <p:spPr>
            <a:xfrm>
              <a:off x="5092168" y="6373744"/>
              <a:ext cx="693392" cy="192935"/>
            </a:xfrm>
            <a:prstGeom prst="roundRect">
              <a:avLst>
                <a:gd name="adj" fmla="val 0"/>
              </a:avLst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/>
                  </a:solidFill>
                </a:rPr>
                <a:t>파일선택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9" name="모서리가 둥근 직사각형 158"/>
            <p:cNvSpPr/>
            <p:nvPr/>
          </p:nvSpPr>
          <p:spPr>
            <a:xfrm>
              <a:off x="6961449" y="6372047"/>
              <a:ext cx="451866" cy="194089"/>
            </a:xfrm>
            <a:prstGeom prst="roundRect">
              <a:avLst>
                <a:gd name="adj" fmla="val 0"/>
              </a:avLst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삭제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4558861" y="4992865"/>
            <a:ext cx="2609263" cy="195172"/>
            <a:chOff x="5092168" y="6372047"/>
            <a:chExt cx="2321147" cy="195172"/>
          </a:xfrm>
        </p:grpSpPr>
        <p:sp>
          <p:nvSpPr>
            <p:cNvPr id="161" name="직사각형 160"/>
            <p:cNvSpPr/>
            <p:nvPr/>
          </p:nvSpPr>
          <p:spPr>
            <a:xfrm>
              <a:off x="5095758" y="6373409"/>
              <a:ext cx="2309738" cy="1938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모서리가 둥근 직사각형 161"/>
            <p:cNvSpPr/>
            <p:nvPr/>
          </p:nvSpPr>
          <p:spPr>
            <a:xfrm>
              <a:off x="5092168" y="6373744"/>
              <a:ext cx="693392" cy="192935"/>
            </a:xfrm>
            <a:prstGeom prst="roundRect">
              <a:avLst>
                <a:gd name="adj" fmla="val 0"/>
              </a:avLst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/>
                  </a:solidFill>
                </a:rPr>
                <a:t>파일선택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3" name="모서리가 둥근 직사각형 162"/>
            <p:cNvSpPr/>
            <p:nvPr/>
          </p:nvSpPr>
          <p:spPr>
            <a:xfrm>
              <a:off x="6961449" y="6372047"/>
              <a:ext cx="451866" cy="194089"/>
            </a:xfrm>
            <a:prstGeom prst="roundRect">
              <a:avLst>
                <a:gd name="adj" fmla="val 0"/>
              </a:avLst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삭제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4" name="그룹 163"/>
          <p:cNvGrpSpPr/>
          <p:nvPr/>
        </p:nvGrpSpPr>
        <p:grpSpPr>
          <a:xfrm>
            <a:off x="4558861" y="5220644"/>
            <a:ext cx="2609263" cy="195172"/>
            <a:chOff x="5092168" y="6372047"/>
            <a:chExt cx="2321147" cy="195172"/>
          </a:xfrm>
        </p:grpSpPr>
        <p:sp>
          <p:nvSpPr>
            <p:cNvPr id="169" name="직사각형 168"/>
            <p:cNvSpPr/>
            <p:nvPr/>
          </p:nvSpPr>
          <p:spPr>
            <a:xfrm>
              <a:off x="5095758" y="6373409"/>
              <a:ext cx="2309738" cy="1938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모서리가 둥근 직사각형 169"/>
            <p:cNvSpPr/>
            <p:nvPr/>
          </p:nvSpPr>
          <p:spPr>
            <a:xfrm>
              <a:off x="5092168" y="6373744"/>
              <a:ext cx="693392" cy="192935"/>
            </a:xfrm>
            <a:prstGeom prst="roundRect">
              <a:avLst>
                <a:gd name="adj" fmla="val 0"/>
              </a:avLst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/>
                  </a:solidFill>
                </a:rPr>
                <a:t>파일선택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1" name="모서리가 둥근 직사각형 170"/>
            <p:cNvSpPr/>
            <p:nvPr/>
          </p:nvSpPr>
          <p:spPr>
            <a:xfrm>
              <a:off x="6961449" y="6372047"/>
              <a:ext cx="451866" cy="194089"/>
            </a:xfrm>
            <a:prstGeom prst="roundRect">
              <a:avLst>
                <a:gd name="adj" fmla="val 0"/>
              </a:avLst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삭제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4559251" y="5445132"/>
            <a:ext cx="2609263" cy="195172"/>
            <a:chOff x="5092168" y="6372047"/>
            <a:chExt cx="2321147" cy="195172"/>
          </a:xfrm>
        </p:grpSpPr>
        <p:sp>
          <p:nvSpPr>
            <p:cNvPr id="174" name="직사각형 173"/>
            <p:cNvSpPr/>
            <p:nvPr/>
          </p:nvSpPr>
          <p:spPr>
            <a:xfrm>
              <a:off x="5095758" y="6373409"/>
              <a:ext cx="2309738" cy="1938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모서리가 둥근 직사각형 174"/>
            <p:cNvSpPr/>
            <p:nvPr/>
          </p:nvSpPr>
          <p:spPr>
            <a:xfrm>
              <a:off x="5092168" y="6373744"/>
              <a:ext cx="693392" cy="192935"/>
            </a:xfrm>
            <a:prstGeom prst="roundRect">
              <a:avLst>
                <a:gd name="adj" fmla="val 0"/>
              </a:avLst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/>
                  </a:solidFill>
                </a:rPr>
                <a:t>파일선택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6" name="모서리가 둥근 직사각형 175"/>
            <p:cNvSpPr/>
            <p:nvPr/>
          </p:nvSpPr>
          <p:spPr>
            <a:xfrm>
              <a:off x="6961449" y="6372047"/>
              <a:ext cx="451866" cy="194089"/>
            </a:xfrm>
            <a:prstGeom prst="roundRect">
              <a:avLst>
                <a:gd name="adj" fmla="val 0"/>
              </a:avLst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삭제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7" name="그룹 176"/>
          <p:cNvGrpSpPr/>
          <p:nvPr/>
        </p:nvGrpSpPr>
        <p:grpSpPr>
          <a:xfrm>
            <a:off x="4558861" y="5665941"/>
            <a:ext cx="2609263" cy="195172"/>
            <a:chOff x="5092168" y="6372047"/>
            <a:chExt cx="2321147" cy="195172"/>
          </a:xfrm>
        </p:grpSpPr>
        <p:sp>
          <p:nvSpPr>
            <p:cNvPr id="178" name="직사각형 177"/>
            <p:cNvSpPr/>
            <p:nvPr/>
          </p:nvSpPr>
          <p:spPr>
            <a:xfrm>
              <a:off x="5095758" y="6373409"/>
              <a:ext cx="2309738" cy="1938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모서리가 둥근 직사각형 178"/>
            <p:cNvSpPr/>
            <p:nvPr/>
          </p:nvSpPr>
          <p:spPr>
            <a:xfrm>
              <a:off x="5092168" y="6373744"/>
              <a:ext cx="693392" cy="192935"/>
            </a:xfrm>
            <a:prstGeom prst="roundRect">
              <a:avLst>
                <a:gd name="adj" fmla="val 0"/>
              </a:avLst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/>
                  </a:solidFill>
                </a:rPr>
                <a:t>파일선택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0" name="모서리가 둥근 직사각형 179"/>
            <p:cNvSpPr/>
            <p:nvPr/>
          </p:nvSpPr>
          <p:spPr>
            <a:xfrm>
              <a:off x="6961449" y="6372047"/>
              <a:ext cx="451866" cy="194089"/>
            </a:xfrm>
            <a:prstGeom prst="roundRect">
              <a:avLst>
                <a:gd name="adj" fmla="val 0"/>
              </a:avLst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삭제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1" name="그룹 180"/>
          <p:cNvGrpSpPr/>
          <p:nvPr/>
        </p:nvGrpSpPr>
        <p:grpSpPr>
          <a:xfrm>
            <a:off x="4566799" y="5887114"/>
            <a:ext cx="2609263" cy="195172"/>
            <a:chOff x="5092168" y="6372047"/>
            <a:chExt cx="2321147" cy="195172"/>
          </a:xfrm>
        </p:grpSpPr>
        <p:sp>
          <p:nvSpPr>
            <p:cNvPr id="182" name="직사각형 181"/>
            <p:cNvSpPr/>
            <p:nvPr/>
          </p:nvSpPr>
          <p:spPr>
            <a:xfrm>
              <a:off x="5095758" y="6373409"/>
              <a:ext cx="2309738" cy="1938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모서리가 둥근 직사각형 182"/>
            <p:cNvSpPr/>
            <p:nvPr/>
          </p:nvSpPr>
          <p:spPr>
            <a:xfrm>
              <a:off x="5092168" y="6373744"/>
              <a:ext cx="693392" cy="192935"/>
            </a:xfrm>
            <a:prstGeom prst="roundRect">
              <a:avLst>
                <a:gd name="adj" fmla="val 0"/>
              </a:avLst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/>
                  </a:solidFill>
                </a:rPr>
                <a:t>파일선택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4" name="모서리가 둥근 직사각형 183"/>
            <p:cNvSpPr/>
            <p:nvPr/>
          </p:nvSpPr>
          <p:spPr>
            <a:xfrm>
              <a:off x="6961449" y="6372047"/>
              <a:ext cx="451866" cy="194089"/>
            </a:xfrm>
            <a:prstGeom prst="roundRect">
              <a:avLst>
                <a:gd name="adj" fmla="val 0"/>
              </a:avLst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삭제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4566799" y="6115848"/>
            <a:ext cx="2609263" cy="195172"/>
            <a:chOff x="5092168" y="6372047"/>
            <a:chExt cx="2321147" cy="195172"/>
          </a:xfrm>
        </p:grpSpPr>
        <p:sp>
          <p:nvSpPr>
            <p:cNvPr id="236" name="직사각형 235"/>
            <p:cNvSpPr/>
            <p:nvPr/>
          </p:nvSpPr>
          <p:spPr>
            <a:xfrm>
              <a:off x="5095758" y="6373409"/>
              <a:ext cx="2309738" cy="1938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모서리가 둥근 직사각형 238"/>
            <p:cNvSpPr/>
            <p:nvPr/>
          </p:nvSpPr>
          <p:spPr>
            <a:xfrm>
              <a:off x="5092168" y="6373744"/>
              <a:ext cx="693392" cy="192935"/>
            </a:xfrm>
            <a:prstGeom prst="roundRect">
              <a:avLst>
                <a:gd name="adj" fmla="val 0"/>
              </a:avLst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/>
                  </a:solidFill>
                </a:rPr>
                <a:t>파일선택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1" name="모서리가 둥근 직사각형 240"/>
            <p:cNvSpPr/>
            <p:nvPr/>
          </p:nvSpPr>
          <p:spPr>
            <a:xfrm>
              <a:off x="6961449" y="6372047"/>
              <a:ext cx="451866" cy="194089"/>
            </a:xfrm>
            <a:prstGeom prst="roundRect">
              <a:avLst>
                <a:gd name="adj" fmla="val 0"/>
              </a:avLst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삭제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1" name="모서리가 둥근 직사각형 250"/>
          <p:cNvSpPr/>
          <p:nvPr/>
        </p:nvSpPr>
        <p:spPr>
          <a:xfrm>
            <a:off x="3969871" y="6327584"/>
            <a:ext cx="906814" cy="298039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모서리가 둥근 직사각형 251"/>
          <p:cNvSpPr/>
          <p:nvPr/>
        </p:nvSpPr>
        <p:spPr>
          <a:xfrm>
            <a:off x="4010237" y="4750450"/>
            <a:ext cx="510536" cy="1547757"/>
          </a:xfrm>
          <a:prstGeom prst="roundRect">
            <a:avLst>
              <a:gd name="adj" fmla="val 861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슬라이드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253" name="타원 252"/>
          <p:cNvSpPr/>
          <p:nvPr/>
        </p:nvSpPr>
        <p:spPr>
          <a:xfrm>
            <a:off x="4982419" y="6337578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54" name="타원 253"/>
          <p:cNvSpPr/>
          <p:nvPr/>
        </p:nvSpPr>
        <p:spPr>
          <a:xfrm>
            <a:off x="3752369" y="5396076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55" name="모서리가 둥근 직사각형 254"/>
          <p:cNvSpPr/>
          <p:nvPr/>
        </p:nvSpPr>
        <p:spPr>
          <a:xfrm>
            <a:off x="3985859" y="4727431"/>
            <a:ext cx="3253305" cy="1605838"/>
          </a:xfrm>
          <a:prstGeom prst="roundRect">
            <a:avLst>
              <a:gd name="adj" fmla="val 5153"/>
            </a:avLst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88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/>
          <p:cNvGrpSpPr/>
          <p:nvPr/>
        </p:nvGrpSpPr>
        <p:grpSpPr>
          <a:xfrm>
            <a:off x="154199" y="1061691"/>
            <a:ext cx="8363155" cy="5648612"/>
            <a:chOff x="0" y="0"/>
            <a:chExt cx="9144000" cy="6858000"/>
          </a:xfrm>
        </p:grpSpPr>
        <p:sp>
          <p:nvSpPr>
            <p:cNvPr id="5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1" name="WebPageBody"/>
            <p:cNvSpPr/>
            <p:nvPr/>
          </p:nvSpPr>
          <p:spPr>
            <a:xfrm>
              <a:off x="59537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6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6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448688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패키지 등록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001911"/>
              </p:ext>
            </p:extLst>
          </p:nvPr>
        </p:nvGraphicFramePr>
        <p:xfrm>
          <a:off x="8731188" y="1082011"/>
          <a:ext cx="3253546" cy="5626262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330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Description(</a:t>
                      </a:r>
                      <a:r>
                        <a:rPr lang="ko-KR" altLang="en-US" sz="1200" dirty="0" smtClean="0"/>
                        <a:t>화면설명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클릭 시 쿠폰 등록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팝업 창을 띄워 재차 확인 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=&gt; P.NO 45.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0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클릭 시 취소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팝업 창을 띄워 재차 확인 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=&gt; P.NO 45.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8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등록할 패키지 정보를 입력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또는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수정일 경우 원래 정보를 출력한 상태 수정할 수 있도록 함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스크롤이 가능함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7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6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37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800252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55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 rot="16200000">
            <a:off x="1727000" y="1771878"/>
            <a:ext cx="180676" cy="9384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1608267" y="2192271"/>
            <a:ext cx="221952" cy="11528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208652" y="1620217"/>
            <a:ext cx="1696940" cy="4110658"/>
            <a:chOff x="154431" y="1067496"/>
            <a:chExt cx="2247156" cy="4733722"/>
          </a:xfrm>
        </p:grpSpPr>
        <p:grpSp>
          <p:nvGrpSpPr>
            <p:cNvPr id="85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14"/>
              </p:custDataLst>
            </p:nvPr>
          </p:nvGrpSpPr>
          <p:grpSpPr>
            <a:xfrm>
              <a:off x="154431" y="1067496"/>
              <a:ext cx="2245480" cy="2348169"/>
              <a:chOff x="595686" y="1254476"/>
              <a:chExt cx="1828803" cy="1042461"/>
            </a:xfrm>
          </p:grpSpPr>
          <p:sp>
            <p:nvSpPr>
              <p:cNvPr id="96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6"/>
                </p:custDataLst>
              </p:nvPr>
            </p:nvSpPr>
            <p:spPr>
              <a:xfrm>
                <a:off x="595687" y="1254476"/>
                <a:ext cx="1828802" cy="212327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7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7"/>
                </p:custDataLst>
              </p:nvPr>
            </p:nvSpPr>
            <p:spPr>
              <a:xfrm>
                <a:off x="595686" y="1466239"/>
                <a:ext cx="1828800" cy="209466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상품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8"/>
                </p:custDataLst>
              </p:nvPr>
            </p:nvSpPr>
            <p:spPr>
              <a:xfrm>
                <a:off x="595686" y="2085458"/>
                <a:ext cx="1828800" cy="211479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고객센터 관리</a:t>
                </a:r>
                <a:r>
                  <a:rPr lang="en-US" altLang="ko-KR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6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 rot="16200000">
              <a:off x="2128574" y="1237546"/>
              <a:ext cx="207458" cy="11726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 bwMode="auto">
            <a:xfrm rot="16200000">
              <a:off x="2128573" y="3124344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154432" y="3415670"/>
              <a:ext cx="2245477" cy="47636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 </a:t>
              </a:r>
              <a:r>
                <a:rPr lang="en-US" altLang="ko-KR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TIP 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154432" y="3892032"/>
              <a:ext cx="2245477" cy="47636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예약 관리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9"/>
              </p:custDataLst>
            </p:nvPr>
          </p:nvSpPr>
          <p:spPr>
            <a:xfrm>
              <a:off x="154432" y="4363950"/>
              <a:ext cx="2245477" cy="47636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구매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20"/>
              </p:custDataLst>
            </p:nvPr>
          </p:nvSpPr>
          <p:spPr>
            <a:xfrm>
              <a:off x="156110" y="5324856"/>
              <a:ext cx="2245477" cy="47636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매출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 bwMode="auto">
            <a:xfrm rot="16200000">
              <a:off x="2128573" y="3600705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 rot="16200000">
              <a:off x="2128573" y="4072625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 rot="16200000">
              <a:off x="2128573" y="4548986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24"/>
              </p:custDataLst>
            </p:nvPr>
          </p:nvSpPr>
          <p:spPr>
            <a:xfrm>
              <a:off x="156110" y="4841807"/>
              <a:ext cx="2245477" cy="47636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팝업 창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25"/>
              </p:custDataLst>
            </p:nvPr>
          </p:nvSpPr>
          <p:spPr bwMode="auto">
            <a:xfrm rot="16200000">
              <a:off x="2130252" y="5026842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9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>
            <a:off x="208652" y="5730875"/>
            <a:ext cx="1695673" cy="887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208648" y="2442159"/>
            <a:ext cx="1695675" cy="407471"/>
          </a:xfrm>
          <a:prstGeom prst="rect">
            <a:avLst/>
          </a:prstGeom>
          <a:solidFill>
            <a:srgbClr val="5B9BD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패키지 등록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5"/>
            </p:custDataLst>
          </p:nvPr>
        </p:nvSpPr>
        <p:spPr>
          <a:xfrm>
            <a:off x="208651" y="2849228"/>
            <a:ext cx="1695672" cy="39778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패키지 조회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657350" y="2198040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5" name="Button"/>
          <p:cNvSpPr>
            <a:spLocks/>
          </p:cNvSpPr>
          <p:nvPr/>
        </p:nvSpPr>
        <p:spPr bwMode="auto">
          <a:xfrm>
            <a:off x="4313161" y="6251228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7" name="Button"/>
          <p:cNvSpPr>
            <a:spLocks/>
          </p:cNvSpPr>
          <p:nvPr/>
        </p:nvSpPr>
        <p:spPr bwMode="auto">
          <a:xfrm>
            <a:off x="5041639" y="6251227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" name="타원 217"/>
          <p:cNvSpPr/>
          <p:nvPr/>
        </p:nvSpPr>
        <p:spPr>
          <a:xfrm>
            <a:off x="3773371" y="6255484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9" name="왼쪽 중괄호 218"/>
          <p:cNvSpPr/>
          <p:nvPr/>
        </p:nvSpPr>
        <p:spPr>
          <a:xfrm>
            <a:off x="4067233" y="6248133"/>
            <a:ext cx="204796" cy="248183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타원 219"/>
          <p:cNvSpPr/>
          <p:nvPr/>
        </p:nvSpPr>
        <p:spPr>
          <a:xfrm>
            <a:off x="5989158" y="6246479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21" name="왼쪽 중괄호 220"/>
          <p:cNvSpPr/>
          <p:nvPr/>
        </p:nvSpPr>
        <p:spPr>
          <a:xfrm rot="10800000">
            <a:off x="5717012" y="6248132"/>
            <a:ext cx="204796" cy="248183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2" name="표 2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284935"/>
              </p:ext>
            </p:extLst>
          </p:nvPr>
        </p:nvGraphicFramePr>
        <p:xfrm>
          <a:off x="2985871" y="2658586"/>
          <a:ext cx="4037525" cy="323575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43272"/>
                <a:gridCol w="3194253"/>
              </a:tblGrid>
              <a:tr h="1045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여행일정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5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호텔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</a:rPr>
                        <a:t>&amp;</a:t>
                      </a:r>
                    </a:p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관광지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정보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53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선택관광정보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3" name="직사각형 222"/>
          <p:cNvSpPr/>
          <p:nvPr/>
        </p:nvSpPr>
        <p:spPr>
          <a:xfrm>
            <a:off x="3886199" y="2778327"/>
            <a:ext cx="3095876" cy="770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4" name="ScrollbarVertical"/>
          <p:cNvGrpSpPr/>
          <p:nvPr>
            <p:custDataLst>
              <p:custData r:id="rId7"/>
            </p:custDataLst>
          </p:nvPr>
        </p:nvGrpSpPr>
        <p:grpSpPr>
          <a:xfrm>
            <a:off x="6879532" y="2778406"/>
            <a:ext cx="96616" cy="770733"/>
            <a:chOff x="4496659" y="1543109"/>
            <a:chExt cx="147992" cy="3562291"/>
          </a:xfrm>
        </p:grpSpPr>
        <p:sp>
          <p:nvSpPr>
            <p:cNvPr id="225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226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227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228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9" name="직사각형 228"/>
          <p:cNvSpPr/>
          <p:nvPr/>
        </p:nvSpPr>
        <p:spPr>
          <a:xfrm>
            <a:off x="3886198" y="3853685"/>
            <a:ext cx="3095876" cy="770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0" name="ScrollbarVertical"/>
          <p:cNvGrpSpPr/>
          <p:nvPr>
            <p:custDataLst>
              <p:custData r:id="rId8"/>
            </p:custDataLst>
          </p:nvPr>
        </p:nvGrpSpPr>
        <p:grpSpPr>
          <a:xfrm>
            <a:off x="6879531" y="3853764"/>
            <a:ext cx="96616" cy="770733"/>
            <a:chOff x="4496659" y="1543109"/>
            <a:chExt cx="147992" cy="3562291"/>
          </a:xfrm>
        </p:grpSpPr>
        <p:sp>
          <p:nvSpPr>
            <p:cNvPr id="231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232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233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234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5" name="직사각형 234"/>
          <p:cNvSpPr/>
          <p:nvPr/>
        </p:nvSpPr>
        <p:spPr>
          <a:xfrm>
            <a:off x="3880272" y="4969992"/>
            <a:ext cx="3095876" cy="770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6" name="ScrollbarVertical"/>
          <p:cNvGrpSpPr/>
          <p:nvPr>
            <p:custDataLst>
              <p:custData r:id="rId9"/>
            </p:custDataLst>
          </p:nvPr>
        </p:nvGrpSpPr>
        <p:grpSpPr>
          <a:xfrm>
            <a:off x="6883130" y="4970071"/>
            <a:ext cx="96616" cy="770733"/>
            <a:chOff x="4496659" y="1543109"/>
            <a:chExt cx="147992" cy="3562291"/>
          </a:xfrm>
        </p:grpSpPr>
        <p:sp>
          <p:nvSpPr>
            <p:cNvPr id="237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238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239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240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1" name="ScrollbarVertical"/>
          <p:cNvGrpSpPr/>
          <p:nvPr>
            <p:custDataLst>
              <p:custData r:id="rId10"/>
            </p:custDataLst>
          </p:nvPr>
        </p:nvGrpSpPr>
        <p:grpSpPr>
          <a:xfrm>
            <a:off x="8187480" y="1620217"/>
            <a:ext cx="235831" cy="4997982"/>
            <a:chOff x="4496659" y="1543109"/>
            <a:chExt cx="147992" cy="3562291"/>
          </a:xfrm>
        </p:grpSpPr>
        <p:sp>
          <p:nvSpPr>
            <p:cNvPr id="242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243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244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245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1" name="모서리가 둥근 직사각형 250"/>
          <p:cNvSpPr/>
          <p:nvPr/>
        </p:nvSpPr>
        <p:spPr>
          <a:xfrm>
            <a:off x="8171687" y="1596205"/>
            <a:ext cx="273815" cy="5064087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xmlns="" id="{714A7FEF-A03D-404A-8F57-4CDCD3F80CD5}"/>
              </a:ext>
            </a:extLst>
          </p:cNvPr>
          <p:cNvSpPr/>
          <p:nvPr/>
        </p:nvSpPr>
        <p:spPr>
          <a:xfrm>
            <a:off x="7934821" y="1482885"/>
            <a:ext cx="246743" cy="2502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53" name="왼쪽 중괄호 252"/>
          <p:cNvSpPr/>
          <p:nvPr/>
        </p:nvSpPr>
        <p:spPr>
          <a:xfrm rot="10800000">
            <a:off x="7051528" y="1805648"/>
            <a:ext cx="203746" cy="4003266"/>
          </a:xfrm>
          <a:prstGeom prst="leftBrace">
            <a:avLst>
              <a:gd name="adj1" fmla="val 8333"/>
              <a:gd name="adj2" fmla="val 51484"/>
            </a:avLst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타원 253"/>
          <p:cNvSpPr/>
          <p:nvPr/>
        </p:nvSpPr>
        <p:spPr>
          <a:xfrm>
            <a:off x="7333945" y="3639254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5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11"/>
            </p:custDataLst>
          </p:nvPr>
        </p:nvSpPr>
        <p:spPr>
          <a:xfrm>
            <a:off x="206241" y="5732525"/>
            <a:ext cx="1692054" cy="423562"/>
          </a:xfrm>
          <a:prstGeom prst="rect">
            <a:avLst/>
          </a:prstGeom>
          <a:solidFill>
            <a:srgbClr val="00206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관리자 관리</a:t>
            </a:r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2"/>
            </p:custDataLst>
          </p:nvPr>
        </p:nvSpPr>
        <p:spPr bwMode="auto">
          <a:xfrm rot="16200000">
            <a:off x="1607475" y="5895513"/>
            <a:ext cx="184138" cy="8836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400046"/>
              </p:ext>
            </p:extLst>
          </p:nvPr>
        </p:nvGraphicFramePr>
        <p:xfrm>
          <a:off x="2985871" y="1633318"/>
          <a:ext cx="4034054" cy="103368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43179"/>
                <a:gridCol w="1145674"/>
                <a:gridCol w="752475"/>
                <a:gridCol w="1292726"/>
              </a:tblGrid>
              <a:tr h="3707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6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성인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                    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just" latinLnBrk="1"/>
                      <a:endParaRPr lang="en-US" altLang="ko-KR" sz="3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just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아동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                    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just" latinLnBrk="1"/>
                      <a:endParaRPr lang="en-US" altLang="ko-KR" sz="3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just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                    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CCC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5" name="직사각형 104"/>
          <p:cNvSpPr/>
          <p:nvPr/>
        </p:nvSpPr>
        <p:spPr>
          <a:xfrm>
            <a:off x="4259617" y="2040216"/>
            <a:ext cx="940305" cy="1519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06" name="CheckBoxChecked"/>
          <p:cNvGrpSpPr/>
          <p:nvPr>
            <p:custDataLst>
              <p:custData r:id="rId13"/>
            </p:custDataLst>
          </p:nvPr>
        </p:nvGrpSpPr>
        <p:grpSpPr>
          <a:xfrm>
            <a:off x="3880272" y="1687123"/>
            <a:ext cx="557548" cy="230832"/>
            <a:chOff x="4317072" y="3312427"/>
            <a:chExt cx="557548" cy="230832"/>
          </a:xfrm>
        </p:grpSpPr>
        <p:grpSp>
          <p:nvGrpSpPr>
            <p:cNvPr id="107" name="Group 2"/>
            <p:cNvGrpSpPr/>
            <p:nvPr/>
          </p:nvGrpSpPr>
          <p:grpSpPr>
            <a:xfrm>
              <a:off x="4354478" y="3312427"/>
              <a:ext cx="520142" cy="230832"/>
              <a:chOff x="5179843" y="2087451"/>
              <a:chExt cx="487475" cy="216403"/>
            </a:xfrm>
          </p:grpSpPr>
          <p:sp>
            <p:nvSpPr>
              <p:cNvPr id="109" name="Content"/>
              <p:cNvSpPr txBox="1"/>
              <p:nvPr/>
            </p:nvSpPr>
            <p:spPr>
              <a:xfrm>
                <a:off x="5179843" y="2087451"/>
                <a:ext cx="487475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ko-KR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추천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8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1" name="직사각형 110"/>
          <p:cNvSpPr/>
          <p:nvPr/>
        </p:nvSpPr>
        <p:spPr>
          <a:xfrm>
            <a:off x="4259617" y="2256560"/>
            <a:ext cx="940305" cy="1519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4259617" y="2461168"/>
            <a:ext cx="940305" cy="1519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13" name="Group 2"/>
          <p:cNvGrpSpPr/>
          <p:nvPr/>
        </p:nvGrpSpPr>
        <p:grpSpPr>
          <a:xfrm>
            <a:off x="4611674" y="1687123"/>
            <a:ext cx="520142" cy="230832"/>
            <a:chOff x="5179843" y="2087451"/>
            <a:chExt cx="487475" cy="216403"/>
          </a:xfrm>
        </p:grpSpPr>
        <p:sp>
          <p:nvSpPr>
            <p:cNvPr id="114" name="Content"/>
            <p:cNvSpPr txBox="1"/>
            <p:nvPr/>
          </p:nvSpPr>
          <p:spPr>
            <a:xfrm>
              <a:off x="5179843" y="2087451"/>
              <a:ext cx="487475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특가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5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8" name="Group 2"/>
          <p:cNvGrpSpPr/>
          <p:nvPr/>
        </p:nvGrpSpPr>
        <p:grpSpPr>
          <a:xfrm>
            <a:off x="5307989" y="1671103"/>
            <a:ext cx="520142" cy="230832"/>
            <a:chOff x="5179843" y="2087451"/>
            <a:chExt cx="487475" cy="216403"/>
          </a:xfrm>
        </p:grpSpPr>
        <p:sp>
          <p:nvSpPr>
            <p:cNvPr id="119" name="Content"/>
            <p:cNvSpPr txBox="1"/>
            <p:nvPr/>
          </p:nvSpPr>
          <p:spPr>
            <a:xfrm>
              <a:off x="5179843" y="2087451"/>
              <a:ext cx="487475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인기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0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2384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/>
          <p:cNvGrpSpPr/>
          <p:nvPr>
            <p:custDataLst>
              <p:custData r:id="rId1"/>
            </p:custDataLst>
          </p:nvPr>
        </p:nvGrpSpPr>
        <p:grpSpPr>
          <a:xfrm>
            <a:off x="154199" y="1061691"/>
            <a:ext cx="8363155" cy="5648612"/>
            <a:chOff x="0" y="0"/>
            <a:chExt cx="9144000" cy="6858000"/>
          </a:xfrm>
        </p:grpSpPr>
        <p:sp>
          <p:nvSpPr>
            <p:cNvPr id="5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1" name="WebPageBody"/>
            <p:cNvSpPr/>
            <p:nvPr/>
          </p:nvSpPr>
          <p:spPr>
            <a:xfrm>
              <a:off x="59537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6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6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685927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패키지 조회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rot="16200000">
            <a:off x="1727000" y="1771878"/>
            <a:ext cx="180676" cy="9384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1608267" y="2192271"/>
            <a:ext cx="221952" cy="11528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208197" y="1620217"/>
            <a:ext cx="1696129" cy="4107740"/>
            <a:chOff x="153829" y="1067496"/>
            <a:chExt cx="2246082" cy="4730362"/>
          </a:xfrm>
        </p:grpSpPr>
        <p:grpSp>
          <p:nvGrpSpPr>
            <p:cNvPr id="85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13"/>
              </p:custDataLst>
            </p:nvPr>
          </p:nvGrpSpPr>
          <p:grpSpPr>
            <a:xfrm>
              <a:off x="154431" y="1067496"/>
              <a:ext cx="2245480" cy="2348169"/>
              <a:chOff x="595686" y="1254476"/>
              <a:chExt cx="1828803" cy="1042461"/>
            </a:xfrm>
          </p:grpSpPr>
          <p:sp>
            <p:nvSpPr>
              <p:cNvPr id="96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5"/>
                </p:custDataLst>
              </p:nvPr>
            </p:nvSpPr>
            <p:spPr>
              <a:xfrm>
                <a:off x="595687" y="1254476"/>
                <a:ext cx="1828802" cy="212327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7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6"/>
                </p:custDataLst>
              </p:nvPr>
            </p:nvSpPr>
            <p:spPr>
              <a:xfrm>
                <a:off x="595686" y="1466239"/>
                <a:ext cx="1828800" cy="209466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상품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7"/>
                </p:custDataLst>
              </p:nvPr>
            </p:nvSpPr>
            <p:spPr>
              <a:xfrm>
                <a:off x="595686" y="2085458"/>
                <a:ext cx="1828800" cy="211479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고객센터 관리</a:t>
                </a:r>
                <a:r>
                  <a:rPr lang="en-US" altLang="ko-KR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6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 rot="16200000">
              <a:off x="2128574" y="1237546"/>
              <a:ext cx="207458" cy="11726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 rot="16200000">
              <a:off x="2128573" y="3124344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154432" y="3415670"/>
              <a:ext cx="2245477" cy="47636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 </a:t>
              </a:r>
              <a:r>
                <a:rPr lang="en-US" altLang="ko-KR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TIP 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154432" y="3892032"/>
              <a:ext cx="2245477" cy="47636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예약 관리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154433" y="4363951"/>
              <a:ext cx="2245477" cy="47636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구매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9"/>
              </p:custDataLst>
            </p:nvPr>
          </p:nvSpPr>
          <p:spPr>
            <a:xfrm>
              <a:off x="154430" y="5321496"/>
              <a:ext cx="2245477" cy="47636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매출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rot="16200000">
              <a:off x="2128573" y="3600705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 bwMode="auto">
            <a:xfrm rot="16200000">
              <a:off x="2128573" y="4072625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 rot="16200000">
              <a:off x="2128573" y="4548986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8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23"/>
              </p:custDataLst>
            </p:nvPr>
          </p:nvSpPr>
          <p:spPr>
            <a:xfrm>
              <a:off x="153829" y="4842573"/>
              <a:ext cx="2245477" cy="47636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팝업 창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9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 rot="16200000">
              <a:off x="2127969" y="5027608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9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208652" y="5733764"/>
            <a:ext cx="1695673" cy="8844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5"/>
            </p:custDataLst>
          </p:nvPr>
        </p:nvSpPr>
        <p:spPr>
          <a:xfrm>
            <a:off x="208648" y="2442159"/>
            <a:ext cx="1695675" cy="40747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패키지 등록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6"/>
            </p:custDataLst>
          </p:nvPr>
        </p:nvSpPr>
        <p:spPr>
          <a:xfrm>
            <a:off x="208651" y="2849228"/>
            <a:ext cx="1695672" cy="397785"/>
          </a:xfrm>
          <a:prstGeom prst="rect">
            <a:avLst/>
          </a:prstGeom>
          <a:solidFill>
            <a:srgbClr val="5B9BD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패키지 조회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657350" y="2198040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263683" y="2089661"/>
            <a:ext cx="1585604" cy="299269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62930" y="2895716"/>
            <a:ext cx="1585604" cy="299269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411739"/>
              </p:ext>
            </p:extLst>
          </p:nvPr>
        </p:nvGraphicFramePr>
        <p:xfrm>
          <a:off x="2009948" y="2527901"/>
          <a:ext cx="6196483" cy="297484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4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96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33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421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9024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3182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18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NO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상품명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지역</a:t>
                      </a:r>
                      <a:r>
                        <a:rPr lang="en-US" altLang="ko-KR" sz="1050" b="1" dirty="0" smtClean="0"/>
                        <a:t>/</a:t>
                      </a:r>
                      <a:r>
                        <a:rPr lang="ko-KR" altLang="en-US" sz="1050" b="1" dirty="0" smtClean="0"/>
                        <a:t>도시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출</a:t>
                      </a:r>
                      <a:r>
                        <a:rPr lang="en-US" altLang="ko-KR" sz="1050" b="1" dirty="0" smtClean="0"/>
                        <a:t>/</a:t>
                      </a:r>
                      <a:r>
                        <a:rPr lang="ko-KR" altLang="en-US" sz="1050" b="1" dirty="0" smtClean="0"/>
                        <a:t>귀국일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b="1" dirty="0" smtClean="0"/>
                        <a:t>교통편</a:t>
                      </a:r>
                      <a:endParaRPr lang="ko-KR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b="1" dirty="0" smtClean="0"/>
                        <a:t>테마</a:t>
                      </a:r>
                      <a:endParaRPr lang="ko-KR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8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[3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단독특가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오사카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교토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일본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오사카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dirty="0" err="1" smtClean="0"/>
                        <a:t>교토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/>
                        <a:t>2018-11-10 PM</a:t>
                      </a:r>
                      <a:r>
                        <a:rPr lang="ko-KR" altLang="en-US" sz="1000" b="0" dirty="0" smtClean="0"/>
                        <a:t> </a:t>
                      </a:r>
                      <a:r>
                        <a:rPr lang="en-US" altLang="ko-KR" sz="1000" b="0" dirty="0" smtClean="0"/>
                        <a:t>9:</a:t>
                      </a:r>
                      <a:r>
                        <a:rPr lang="ko-KR" altLang="en-US" sz="1000" b="0" dirty="0" smtClean="0"/>
                        <a:t> </a:t>
                      </a:r>
                      <a:r>
                        <a:rPr lang="en-US" altLang="ko-KR" sz="1000" b="0" dirty="0" smtClean="0"/>
                        <a:t>30</a:t>
                      </a:r>
                      <a:r>
                        <a:rPr lang="ko-KR" altLang="en-US" sz="1000" b="0" baseline="0" dirty="0" smtClean="0"/>
                        <a:t> </a:t>
                      </a:r>
                      <a:r>
                        <a:rPr lang="en-US" altLang="ko-KR" sz="1000" b="0" dirty="0" smtClean="0"/>
                        <a:t>~</a:t>
                      </a:r>
                      <a:r>
                        <a:rPr lang="en-US" altLang="ko-KR" sz="1000" b="0" baseline="0" dirty="0" smtClean="0"/>
                        <a:t> </a:t>
                      </a:r>
                      <a:r>
                        <a:rPr lang="en-US" altLang="ko-KR" sz="1000" b="0" dirty="0" smtClean="0"/>
                        <a:t>2018-11-12 AM</a:t>
                      </a:r>
                      <a:r>
                        <a:rPr lang="ko-KR" altLang="en-US" sz="1000" b="0" dirty="0" smtClean="0"/>
                        <a:t> </a:t>
                      </a:r>
                      <a:r>
                        <a:rPr lang="en-US" altLang="ko-KR" sz="1000" b="0" dirty="0" smtClean="0"/>
                        <a:t>6:</a:t>
                      </a:r>
                      <a:r>
                        <a:rPr lang="ko-KR" altLang="en-US" sz="1000" b="0" dirty="0" smtClean="0"/>
                        <a:t> </a:t>
                      </a:r>
                      <a:r>
                        <a:rPr lang="en-US" altLang="ko-KR" sz="1000" b="0" dirty="0" smtClean="0"/>
                        <a:t>20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김해공항 출발 제주항공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7C1453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편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이벤트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7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47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7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46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7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45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2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44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2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43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11" name="Button"/>
          <p:cNvSpPr>
            <a:spLocks/>
          </p:cNvSpPr>
          <p:nvPr/>
        </p:nvSpPr>
        <p:spPr bwMode="auto">
          <a:xfrm>
            <a:off x="4561257" y="2093879"/>
            <a:ext cx="2629817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Button"/>
          <p:cNvSpPr>
            <a:spLocks/>
          </p:cNvSpPr>
          <p:nvPr/>
        </p:nvSpPr>
        <p:spPr bwMode="auto">
          <a:xfrm>
            <a:off x="7333008" y="2098336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506397"/>
              </p:ext>
            </p:extLst>
          </p:nvPr>
        </p:nvGraphicFramePr>
        <p:xfrm>
          <a:off x="3703117" y="5741907"/>
          <a:ext cx="2810144" cy="37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2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4" name="모서리가 둥근 직사각형 113"/>
          <p:cNvSpPr/>
          <p:nvPr/>
        </p:nvSpPr>
        <p:spPr>
          <a:xfrm>
            <a:off x="7283293" y="2076851"/>
            <a:ext cx="763925" cy="296079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8114128" y="2095465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117" name="표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917031"/>
              </p:ext>
            </p:extLst>
          </p:nvPr>
        </p:nvGraphicFramePr>
        <p:xfrm>
          <a:off x="8731188" y="1067497"/>
          <a:ext cx="3253546" cy="5653343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330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4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버튼 클릭 시 하위 항목을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표시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4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버튼 클릭 시 패키지 정보를 표시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8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검색 기능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상세 패키지 정보를 출력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  4-a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를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클릭 시 자세한 정보를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볼 수 있는 새로운 창으로 출력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 =&gt; P.NO 13.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선택하여 표의 페이지 이동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7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6-a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는 현재 페이지 바로 이전 페이지에 이동하고 첫 페이지일 경우 비활성화 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6-b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는 현재 페이지 바로 다음 페이지에 이동하고 마지막 페이지일 경우 비활성화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6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37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255107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108" name="모서리가 둥근 직사각형 107"/>
          <p:cNvSpPr/>
          <p:nvPr/>
        </p:nvSpPr>
        <p:spPr>
          <a:xfrm>
            <a:off x="2075146" y="2975890"/>
            <a:ext cx="6112334" cy="571435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8303642" y="3732441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6" name="왼쪽 중괄호 115"/>
          <p:cNvSpPr/>
          <p:nvPr/>
        </p:nvSpPr>
        <p:spPr>
          <a:xfrm rot="10800000">
            <a:off x="8176300" y="2767678"/>
            <a:ext cx="205882" cy="2535842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4641587" y="3620432"/>
            <a:ext cx="562771" cy="24571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-a</a:t>
            </a:r>
            <a:endParaRPr lang="ko-KR" altLang="en-US" dirty="0"/>
          </a:p>
        </p:txBody>
      </p:sp>
      <p:sp>
        <p:nvSpPr>
          <p:cNvPr id="120" name="타원 119"/>
          <p:cNvSpPr/>
          <p:nvPr/>
        </p:nvSpPr>
        <p:spPr>
          <a:xfrm>
            <a:off x="1307125" y="2596483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3626566" y="5681173"/>
            <a:ext cx="2941873" cy="46484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5036718" y="6263461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3328446" y="5693173"/>
            <a:ext cx="258645" cy="46484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6603080" y="5693173"/>
            <a:ext cx="258645" cy="46484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3369149" y="6263728"/>
            <a:ext cx="562771" cy="24571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r>
              <a:rPr lang="en-US" altLang="ko-KR" dirty="0" smtClean="0"/>
              <a:t>-a</a:t>
            </a:r>
            <a:endParaRPr lang="ko-KR" altLang="en-US" dirty="0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6603080" y="6240870"/>
            <a:ext cx="562771" cy="24571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r>
              <a:rPr lang="en-US" altLang="ko-KR" dirty="0" smtClean="0"/>
              <a:t>-b</a:t>
            </a:r>
            <a:endParaRPr lang="ko-KR" altLang="en-US" dirty="0"/>
          </a:p>
        </p:txBody>
      </p:sp>
      <p:sp>
        <p:nvSpPr>
          <p:cNvPr id="127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 rot="16200000">
            <a:off x="6633612" y="5884562"/>
            <a:ext cx="180152" cy="8854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 rot="5400000">
            <a:off x="3376223" y="5885860"/>
            <a:ext cx="174869" cy="8595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1307124" y="1728721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pSp>
        <p:nvGrpSpPr>
          <p:cNvPr id="95" name="DropdownBox"/>
          <p:cNvGrpSpPr/>
          <p:nvPr>
            <p:custDataLst>
              <p:custData r:id="rId10"/>
            </p:custDataLst>
          </p:nvPr>
        </p:nvGrpSpPr>
        <p:grpSpPr>
          <a:xfrm>
            <a:off x="2003021" y="2107482"/>
            <a:ext cx="1230878" cy="228391"/>
            <a:chOff x="4016824" y="3329200"/>
            <a:chExt cx="1097652" cy="228600"/>
          </a:xfrm>
        </p:grpSpPr>
        <p:sp>
          <p:nvSpPr>
            <p:cNvPr id="105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지역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DownArrow"/>
            <p:cNvSpPr>
              <a:spLocks noChangeAspect="1"/>
            </p:cNvSpPr>
            <p:nvPr/>
          </p:nvSpPr>
          <p:spPr>
            <a:xfrm rot="10800000" flipH="1">
              <a:off x="4977276" y="3425997"/>
              <a:ext cx="59012" cy="45761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19" name="Content"/>
          <p:cNvSpPr/>
          <p:nvPr/>
        </p:nvSpPr>
        <p:spPr>
          <a:xfrm>
            <a:off x="3273851" y="2111010"/>
            <a:ext cx="1215857" cy="22486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rIns="45720" rtlCol="0" anchor="ctr"/>
          <a:lstStyle/>
          <a:p>
            <a:r>
              <a:rPr lang="ko-KR" alt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도시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1" name="DownArrow"/>
          <p:cNvSpPr>
            <a:spLocks noChangeAspect="1"/>
          </p:cNvSpPr>
          <p:nvPr/>
        </p:nvSpPr>
        <p:spPr>
          <a:xfrm rot="10800000" flipH="1">
            <a:off x="4368844" y="2198818"/>
            <a:ext cx="66175" cy="45719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/>
          <a:p>
            <a:pPr algn="ctr"/>
            <a:endParaRPr lang="en-US" sz="2400" dirty="0"/>
          </a:p>
        </p:txBody>
      </p:sp>
      <p:sp>
        <p:nvSpPr>
          <p:cNvPr id="107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11"/>
            </p:custDataLst>
          </p:nvPr>
        </p:nvSpPr>
        <p:spPr>
          <a:xfrm>
            <a:off x="206241" y="5732525"/>
            <a:ext cx="1692054" cy="423562"/>
          </a:xfrm>
          <a:prstGeom prst="rect">
            <a:avLst/>
          </a:prstGeom>
          <a:solidFill>
            <a:srgbClr val="00206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관리자 관리</a:t>
            </a:r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2"/>
            </p:custDataLst>
          </p:nvPr>
        </p:nvSpPr>
        <p:spPr bwMode="auto">
          <a:xfrm rot="16200000">
            <a:off x="1607475" y="5895513"/>
            <a:ext cx="184138" cy="8836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23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/>
          <p:cNvGrpSpPr/>
          <p:nvPr/>
        </p:nvGrpSpPr>
        <p:grpSpPr>
          <a:xfrm>
            <a:off x="154199" y="1061691"/>
            <a:ext cx="8363155" cy="5648612"/>
            <a:chOff x="0" y="0"/>
            <a:chExt cx="9144000" cy="6858000"/>
          </a:xfrm>
        </p:grpSpPr>
        <p:sp>
          <p:nvSpPr>
            <p:cNvPr id="5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1" name="WebPageBody"/>
            <p:cNvSpPr/>
            <p:nvPr/>
          </p:nvSpPr>
          <p:spPr>
            <a:xfrm>
              <a:off x="59537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6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6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224261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패키지 정보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029459"/>
              </p:ext>
            </p:extLst>
          </p:nvPr>
        </p:nvGraphicFramePr>
        <p:xfrm>
          <a:off x="8731188" y="1082011"/>
          <a:ext cx="3253546" cy="5636289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330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34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상세 패키지 정보 표시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스크롤이 가능함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8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7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6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37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35181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55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 rot="16200000">
            <a:off x="1727000" y="1771878"/>
            <a:ext cx="180676" cy="9384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1608267" y="2192271"/>
            <a:ext cx="221952" cy="11528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208648" y="1620217"/>
            <a:ext cx="1695678" cy="4101922"/>
            <a:chOff x="154426" y="1067496"/>
            <a:chExt cx="2245485" cy="4723662"/>
          </a:xfrm>
        </p:grpSpPr>
        <p:grpSp>
          <p:nvGrpSpPr>
            <p:cNvPr id="85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10"/>
              </p:custDataLst>
            </p:nvPr>
          </p:nvGrpSpPr>
          <p:grpSpPr>
            <a:xfrm>
              <a:off x="154431" y="1067496"/>
              <a:ext cx="2245480" cy="2348169"/>
              <a:chOff x="595686" y="1254476"/>
              <a:chExt cx="1828803" cy="1042461"/>
            </a:xfrm>
          </p:grpSpPr>
          <p:sp>
            <p:nvSpPr>
              <p:cNvPr id="96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2"/>
                </p:custDataLst>
              </p:nvPr>
            </p:nvSpPr>
            <p:spPr>
              <a:xfrm>
                <a:off x="595687" y="1254476"/>
                <a:ext cx="1828802" cy="212327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7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3"/>
                </p:custDataLst>
              </p:nvPr>
            </p:nvSpPr>
            <p:spPr>
              <a:xfrm>
                <a:off x="595686" y="1466239"/>
                <a:ext cx="1828800" cy="209466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상품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4"/>
                </p:custDataLst>
              </p:nvPr>
            </p:nvSpPr>
            <p:spPr>
              <a:xfrm>
                <a:off x="595686" y="2085458"/>
                <a:ext cx="1828800" cy="211479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고객센터 관리</a:t>
                </a:r>
                <a:r>
                  <a:rPr lang="en-US" altLang="ko-KR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6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 rot="16200000">
              <a:off x="2128574" y="1237546"/>
              <a:ext cx="207458" cy="11726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rot="16200000">
              <a:off x="2128573" y="3124344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3"/>
              </p:custDataLst>
            </p:nvPr>
          </p:nvSpPr>
          <p:spPr>
            <a:xfrm>
              <a:off x="154432" y="3415670"/>
              <a:ext cx="2245477" cy="47636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 </a:t>
              </a:r>
              <a:r>
                <a:rPr lang="en-US" altLang="ko-KR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TIP 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154432" y="3892032"/>
              <a:ext cx="2245477" cy="47636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예약 관리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154432" y="4363950"/>
              <a:ext cx="2245477" cy="47636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구매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154430" y="5314796"/>
              <a:ext cx="2245477" cy="47636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매출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rot="16200000">
              <a:off x="2128573" y="3600705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 bwMode="auto">
            <a:xfrm rot="16200000">
              <a:off x="2128573" y="4072625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 bwMode="auto">
            <a:xfrm rot="16200000">
              <a:off x="2128573" y="4548986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20"/>
              </p:custDataLst>
            </p:nvPr>
          </p:nvSpPr>
          <p:spPr>
            <a:xfrm>
              <a:off x="154426" y="4839976"/>
              <a:ext cx="2245477" cy="47636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팝업 창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 bwMode="auto">
            <a:xfrm rot="16200000">
              <a:off x="2128566" y="5025011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9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>
            <a:off x="208652" y="5718280"/>
            <a:ext cx="1695673" cy="8999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208648" y="2442159"/>
            <a:ext cx="1695675" cy="407471"/>
          </a:xfrm>
          <a:prstGeom prst="rect">
            <a:avLst/>
          </a:prstGeom>
          <a:solidFill>
            <a:srgbClr val="2F559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패키지 등록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5"/>
            </p:custDataLst>
          </p:nvPr>
        </p:nvSpPr>
        <p:spPr>
          <a:xfrm>
            <a:off x="208651" y="2849228"/>
            <a:ext cx="1695672" cy="397785"/>
          </a:xfrm>
          <a:prstGeom prst="rect">
            <a:avLst/>
          </a:prstGeom>
          <a:solidFill>
            <a:srgbClr val="5B9BD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패키지 조회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657350" y="2198040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4253966" y="1620217"/>
            <a:ext cx="1869771" cy="3094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패키지 정보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817810"/>
              </p:ext>
            </p:extLst>
          </p:nvPr>
        </p:nvGraphicFramePr>
        <p:xfrm>
          <a:off x="3007853" y="1903289"/>
          <a:ext cx="4041245" cy="46271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948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02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500"/>
                <a:gridCol w="7524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961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531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상품명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ACCCE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[3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단독특가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오사카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교토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4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상품코드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OS-111023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9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국가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해외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지역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일본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0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도시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오사카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교토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인원수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18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출</a:t>
                      </a:r>
                      <a:r>
                        <a:rPr lang="en-US" altLang="ko-KR" sz="1050" b="1" dirty="0" smtClean="0"/>
                        <a:t>/</a:t>
                      </a:r>
                      <a:r>
                        <a:rPr lang="ko-KR" altLang="en-US" sz="1050" b="1" dirty="0" smtClean="0"/>
                        <a:t>귀국일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just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출국일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50" b="0" dirty="0" smtClean="0"/>
                        <a:t>2018-11-10 PM</a:t>
                      </a:r>
                      <a:r>
                        <a:rPr lang="ko-KR" altLang="en-US" sz="1050" b="0" dirty="0" smtClean="0"/>
                        <a:t> </a:t>
                      </a:r>
                      <a:r>
                        <a:rPr lang="en-US" altLang="ko-KR" sz="1050" b="0" dirty="0" smtClean="0"/>
                        <a:t>9:</a:t>
                      </a:r>
                      <a:r>
                        <a:rPr lang="ko-KR" altLang="en-US" sz="1050" b="0" dirty="0" smtClean="0"/>
                        <a:t> </a:t>
                      </a:r>
                      <a:r>
                        <a:rPr lang="en-US" altLang="ko-KR" sz="1050" b="0" dirty="0" smtClean="0"/>
                        <a:t>30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59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귀국일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50" b="0" dirty="0" smtClean="0"/>
                        <a:t>2018-11-12 AM</a:t>
                      </a:r>
                      <a:r>
                        <a:rPr lang="ko-KR" altLang="en-US" sz="1050" b="0" dirty="0" smtClean="0"/>
                        <a:t> </a:t>
                      </a:r>
                      <a:r>
                        <a:rPr lang="en-US" altLang="ko-KR" sz="1050" b="0" dirty="0" smtClean="0"/>
                        <a:t>6:</a:t>
                      </a:r>
                      <a:r>
                        <a:rPr lang="ko-KR" altLang="en-US" sz="1050" b="0" dirty="0" smtClean="0"/>
                        <a:t> </a:t>
                      </a:r>
                      <a:r>
                        <a:rPr lang="en-US" altLang="ko-KR" sz="1050" b="0" dirty="0" smtClean="0"/>
                        <a:t>20</a:t>
                      </a:r>
                      <a:endParaRPr lang="ko-KR" altLang="en-US" sz="1050" dirty="0" smtClean="0"/>
                    </a:p>
                  </a:txBody>
                  <a:tcPr anchor="ctr">
                    <a:lnT w="12700" cap="flat" cmpd="sng" algn="ctr">
                      <a:solidFill>
                        <a:srgbClr val="DE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361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b="1" dirty="0" smtClean="0"/>
                        <a:t>교통편</a:t>
                      </a:r>
                      <a:endParaRPr lang="ko-KR" altLang="en-US" sz="1050" b="1" dirty="0"/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김해공항 출발 제주항공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7C1453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편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249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050" b="1" dirty="0" smtClean="0"/>
                        <a:t>이미지</a:t>
                      </a:r>
                      <a:endParaRPr lang="ko-KR" altLang="en-US" sz="1050" b="1" dirty="0"/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1050" dirty="0" smtClean="0"/>
                        <a:t>            OSAKA,KYOTO.jpg</a:t>
                      </a:r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266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 smtClean="0"/>
                    </a:p>
                  </a:txBody>
                  <a:tcP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KYOTO.jpg</a:t>
                      </a:r>
                      <a:endParaRPr lang="ko-KR" altLang="en-US" sz="1050" dirty="0" smtClean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OSAKA.jpg</a:t>
                      </a:r>
                    </a:p>
                    <a:p>
                      <a:pPr algn="l"/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KYOTO_1.jpg</a:t>
                      </a:r>
                    </a:p>
                    <a:p>
                      <a:pPr algn="l"/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OSAKA_1.jpg</a:t>
                      </a:r>
                    </a:p>
                    <a:p>
                      <a:pPr algn="l"/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KYOTO_2.jpg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OSAKA_2.jpg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OSAKA_3.jpg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78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b="1" dirty="0" smtClean="0"/>
                        <a:t>테마</a:t>
                      </a:r>
                      <a:endParaRPr lang="ko-KR" altLang="en-US" sz="1050" b="1" dirty="0"/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just" latinLnBrk="1"/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출발</a:t>
                      </a: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빠른 출발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성인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800,000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아동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796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,000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790,000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CCC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104" name="타원 103"/>
          <p:cNvSpPr/>
          <p:nvPr/>
        </p:nvSpPr>
        <p:spPr>
          <a:xfrm>
            <a:off x="7435075" y="4001499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5" name="왼쪽 중괄호 104"/>
          <p:cNvSpPr/>
          <p:nvPr/>
        </p:nvSpPr>
        <p:spPr>
          <a:xfrm rot="10800000">
            <a:off x="7169887" y="2192271"/>
            <a:ext cx="181556" cy="3865201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2" name="ScrollbarVertical"/>
          <p:cNvGrpSpPr/>
          <p:nvPr>
            <p:custDataLst>
              <p:custData r:id="rId7"/>
            </p:custDataLst>
          </p:nvPr>
        </p:nvGrpSpPr>
        <p:grpSpPr>
          <a:xfrm>
            <a:off x="8187480" y="1620217"/>
            <a:ext cx="235831" cy="4997982"/>
            <a:chOff x="4496659" y="1543109"/>
            <a:chExt cx="147992" cy="3562291"/>
          </a:xfrm>
        </p:grpSpPr>
        <p:sp>
          <p:nvSpPr>
            <p:cNvPr id="143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44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45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46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7" name="모서리가 둥근 직사각형 146"/>
          <p:cNvSpPr/>
          <p:nvPr/>
        </p:nvSpPr>
        <p:spPr>
          <a:xfrm>
            <a:off x="8171687" y="1596205"/>
            <a:ext cx="273815" cy="5064087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xmlns="" id="{714A7FEF-A03D-404A-8F57-4CDCD3F80CD5}"/>
              </a:ext>
            </a:extLst>
          </p:cNvPr>
          <p:cNvSpPr/>
          <p:nvPr/>
        </p:nvSpPr>
        <p:spPr>
          <a:xfrm>
            <a:off x="7934821" y="1482885"/>
            <a:ext cx="246743" cy="2502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7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8"/>
            </p:custDataLst>
          </p:nvPr>
        </p:nvSpPr>
        <p:spPr>
          <a:xfrm>
            <a:off x="206241" y="5720333"/>
            <a:ext cx="1692054" cy="423562"/>
          </a:xfrm>
          <a:prstGeom prst="rect">
            <a:avLst/>
          </a:prstGeom>
          <a:solidFill>
            <a:srgbClr val="00206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관리자 관리</a:t>
            </a:r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 rot="16200000">
            <a:off x="1607475" y="5883321"/>
            <a:ext cx="184138" cy="8836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3825240" y="3934514"/>
            <a:ext cx="510536" cy="212424"/>
          </a:xfrm>
          <a:prstGeom prst="roundRect">
            <a:avLst>
              <a:gd name="adj" fmla="val 1998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대표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3825240" y="4209690"/>
            <a:ext cx="510536" cy="1171933"/>
          </a:xfrm>
          <a:prstGeom prst="roundRect">
            <a:avLst>
              <a:gd name="adj" fmla="val 1376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슬라이드</a:t>
            </a:r>
            <a:endParaRPr lang="en-US" altLang="ko-KR" sz="105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65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/>
          <p:cNvGrpSpPr/>
          <p:nvPr/>
        </p:nvGrpSpPr>
        <p:grpSpPr>
          <a:xfrm>
            <a:off x="154199" y="1061691"/>
            <a:ext cx="8363155" cy="5648612"/>
            <a:chOff x="0" y="0"/>
            <a:chExt cx="9144000" cy="6858000"/>
          </a:xfrm>
        </p:grpSpPr>
        <p:sp>
          <p:nvSpPr>
            <p:cNvPr id="5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1" name="WebPageBody"/>
            <p:cNvSpPr/>
            <p:nvPr/>
          </p:nvSpPr>
          <p:spPr>
            <a:xfrm>
              <a:off x="59537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6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6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556409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패키지 정보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14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153489"/>
              </p:ext>
            </p:extLst>
          </p:nvPr>
        </p:nvGraphicFramePr>
        <p:xfrm>
          <a:off x="8731188" y="1082011"/>
          <a:ext cx="3253546" cy="5687757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330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Description(</a:t>
                      </a:r>
                      <a:r>
                        <a:rPr lang="ko-KR" altLang="en-US" sz="1200" dirty="0" smtClean="0"/>
                        <a:t>화면설명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판매 여부의 체크박스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설정을 저장하여</a:t>
                      </a:r>
                      <a:endParaRPr lang="en-US" altLang="ko-KR" sz="1200" b="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목록으로 돌아감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팝업 창을 띄워 재차 확인 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=&gt; P.NO 45.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0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패키지 정보 수정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 =&gt; P.NO 10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8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상세 패키지 정보 표시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목록으로 돌아감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스크롤이 가능함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7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6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37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53466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55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 rot="16200000">
            <a:off x="1727000" y="1771878"/>
            <a:ext cx="180676" cy="9384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1608267" y="2192271"/>
            <a:ext cx="221952" cy="11528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208649" y="1620217"/>
            <a:ext cx="1695677" cy="4104164"/>
            <a:chOff x="154427" y="1067496"/>
            <a:chExt cx="2245484" cy="4726244"/>
          </a:xfrm>
        </p:grpSpPr>
        <p:grpSp>
          <p:nvGrpSpPr>
            <p:cNvPr id="85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13"/>
              </p:custDataLst>
            </p:nvPr>
          </p:nvGrpSpPr>
          <p:grpSpPr>
            <a:xfrm>
              <a:off x="154431" y="1067496"/>
              <a:ext cx="2245480" cy="2348169"/>
              <a:chOff x="595686" y="1254476"/>
              <a:chExt cx="1828803" cy="1042461"/>
            </a:xfrm>
          </p:grpSpPr>
          <p:sp>
            <p:nvSpPr>
              <p:cNvPr id="96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5"/>
                </p:custDataLst>
              </p:nvPr>
            </p:nvSpPr>
            <p:spPr>
              <a:xfrm>
                <a:off x="595687" y="1254476"/>
                <a:ext cx="1828802" cy="212327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7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6"/>
                </p:custDataLst>
              </p:nvPr>
            </p:nvSpPr>
            <p:spPr>
              <a:xfrm>
                <a:off x="595686" y="1466239"/>
                <a:ext cx="1828800" cy="209466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상품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7"/>
                </p:custDataLst>
              </p:nvPr>
            </p:nvSpPr>
            <p:spPr>
              <a:xfrm>
                <a:off x="595686" y="2085458"/>
                <a:ext cx="1828800" cy="211479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고객센터 관리</a:t>
                </a:r>
                <a:r>
                  <a:rPr lang="en-US" altLang="ko-KR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6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 rot="16200000">
              <a:off x="2128574" y="1237546"/>
              <a:ext cx="207458" cy="11726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 rot="16200000">
              <a:off x="2128573" y="3124344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154432" y="3415670"/>
              <a:ext cx="2245477" cy="47636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 </a:t>
              </a:r>
              <a:r>
                <a:rPr lang="en-US" altLang="ko-KR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TIP 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154432" y="3892032"/>
              <a:ext cx="2245477" cy="47636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예약 관리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154432" y="4363950"/>
              <a:ext cx="2245477" cy="47636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구매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9"/>
              </p:custDataLst>
            </p:nvPr>
          </p:nvSpPr>
          <p:spPr>
            <a:xfrm>
              <a:off x="154427" y="5317378"/>
              <a:ext cx="2245477" cy="47636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매출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rot="16200000">
              <a:off x="2128573" y="3600705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 bwMode="auto">
            <a:xfrm rot="16200000">
              <a:off x="2128573" y="4072625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 rot="16200000">
              <a:off x="2128573" y="4548986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8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23"/>
              </p:custDataLst>
            </p:nvPr>
          </p:nvSpPr>
          <p:spPr>
            <a:xfrm>
              <a:off x="154428" y="4839965"/>
              <a:ext cx="2245477" cy="47636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팝업 창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 rot="16200000">
              <a:off x="2128569" y="5025000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9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>
            <a:off x="208652" y="5730188"/>
            <a:ext cx="1695673" cy="888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208648" y="2442159"/>
            <a:ext cx="1695675" cy="407471"/>
          </a:xfrm>
          <a:prstGeom prst="rect">
            <a:avLst/>
          </a:prstGeom>
          <a:solidFill>
            <a:srgbClr val="5B9BD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패키지 등록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5"/>
            </p:custDataLst>
          </p:nvPr>
        </p:nvSpPr>
        <p:spPr>
          <a:xfrm>
            <a:off x="208651" y="2849228"/>
            <a:ext cx="1695672" cy="39778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패키지 조회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657350" y="2198040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22" name="표 2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86666"/>
              </p:ext>
            </p:extLst>
          </p:nvPr>
        </p:nvGraphicFramePr>
        <p:xfrm>
          <a:off x="3149608" y="1745816"/>
          <a:ext cx="4037525" cy="346435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43272"/>
                <a:gridCol w="3194253"/>
              </a:tblGrid>
              <a:tr h="1045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여행일정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5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호텔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</a:rPr>
                        <a:t>&amp;</a:t>
                      </a:r>
                    </a:p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관광지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정보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96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선택관광정보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판매 여부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3" name="직사각형 222"/>
          <p:cNvSpPr/>
          <p:nvPr/>
        </p:nvSpPr>
        <p:spPr>
          <a:xfrm>
            <a:off x="4049936" y="1865557"/>
            <a:ext cx="3095876" cy="7707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내용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24" name="ScrollbarVertical"/>
          <p:cNvGrpSpPr/>
          <p:nvPr>
            <p:custDataLst>
              <p:custData r:id="rId7"/>
            </p:custDataLst>
          </p:nvPr>
        </p:nvGrpSpPr>
        <p:grpSpPr>
          <a:xfrm>
            <a:off x="7043269" y="1865636"/>
            <a:ext cx="96616" cy="770733"/>
            <a:chOff x="4496659" y="1543109"/>
            <a:chExt cx="147992" cy="3562291"/>
          </a:xfrm>
        </p:grpSpPr>
        <p:sp>
          <p:nvSpPr>
            <p:cNvPr id="225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226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227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228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9" name="직사각형 228"/>
          <p:cNvSpPr/>
          <p:nvPr/>
        </p:nvSpPr>
        <p:spPr>
          <a:xfrm>
            <a:off x="4049935" y="2940915"/>
            <a:ext cx="3095876" cy="7707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내용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30" name="ScrollbarVertical"/>
          <p:cNvGrpSpPr/>
          <p:nvPr>
            <p:custDataLst>
              <p:custData r:id="rId8"/>
            </p:custDataLst>
          </p:nvPr>
        </p:nvGrpSpPr>
        <p:grpSpPr>
          <a:xfrm>
            <a:off x="7043268" y="2940994"/>
            <a:ext cx="96616" cy="770733"/>
            <a:chOff x="4496659" y="1543109"/>
            <a:chExt cx="147992" cy="3562291"/>
          </a:xfrm>
        </p:grpSpPr>
        <p:sp>
          <p:nvSpPr>
            <p:cNvPr id="231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232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233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234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5" name="직사각형 234"/>
          <p:cNvSpPr/>
          <p:nvPr/>
        </p:nvSpPr>
        <p:spPr>
          <a:xfrm>
            <a:off x="4046220" y="4011502"/>
            <a:ext cx="3076127" cy="7707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내용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36" name="ScrollbarVertical"/>
          <p:cNvGrpSpPr/>
          <p:nvPr>
            <p:custDataLst>
              <p:custData r:id="rId9"/>
            </p:custDataLst>
          </p:nvPr>
        </p:nvGrpSpPr>
        <p:grpSpPr>
          <a:xfrm>
            <a:off x="7024422" y="4011502"/>
            <a:ext cx="96616" cy="770733"/>
            <a:chOff x="4496659" y="1543109"/>
            <a:chExt cx="147992" cy="3562291"/>
          </a:xfrm>
        </p:grpSpPr>
        <p:sp>
          <p:nvSpPr>
            <p:cNvPr id="237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238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239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240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1" name="ScrollbarVertical"/>
          <p:cNvGrpSpPr/>
          <p:nvPr>
            <p:custDataLst>
              <p:custData r:id="rId10"/>
            </p:custDataLst>
          </p:nvPr>
        </p:nvGrpSpPr>
        <p:grpSpPr>
          <a:xfrm>
            <a:off x="8187480" y="1620217"/>
            <a:ext cx="235831" cy="4997982"/>
            <a:chOff x="4496659" y="1543109"/>
            <a:chExt cx="147992" cy="3562291"/>
          </a:xfrm>
        </p:grpSpPr>
        <p:sp>
          <p:nvSpPr>
            <p:cNvPr id="242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243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244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245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1" name="모서리가 둥근 직사각형 250"/>
          <p:cNvSpPr/>
          <p:nvPr/>
        </p:nvSpPr>
        <p:spPr>
          <a:xfrm>
            <a:off x="8171687" y="1596205"/>
            <a:ext cx="273815" cy="5064087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xmlns="" id="{714A7FEF-A03D-404A-8F57-4CDCD3F80CD5}"/>
              </a:ext>
            </a:extLst>
          </p:cNvPr>
          <p:cNvSpPr/>
          <p:nvPr/>
        </p:nvSpPr>
        <p:spPr>
          <a:xfrm>
            <a:off x="7934821" y="1482885"/>
            <a:ext cx="246743" cy="2502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53" name="왼쪽 중괄호 252"/>
          <p:cNvSpPr/>
          <p:nvPr/>
        </p:nvSpPr>
        <p:spPr>
          <a:xfrm rot="10800000">
            <a:off x="7215265" y="1767529"/>
            <a:ext cx="203746" cy="3128615"/>
          </a:xfrm>
          <a:prstGeom prst="leftBrace">
            <a:avLst>
              <a:gd name="adj1" fmla="val 8333"/>
              <a:gd name="adj2" fmla="val 51484"/>
            </a:avLst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타원 253"/>
          <p:cNvSpPr/>
          <p:nvPr/>
        </p:nvSpPr>
        <p:spPr>
          <a:xfrm>
            <a:off x="7497682" y="3162204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5" name="Button"/>
          <p:cNvSpPr>
            <a:spLocks/>
          </p:cNvSpPr>
          <p:nvPr/>
        </p:nvSpPr>
        <p:spPr bwMode="auto">
          <a:xfrm>
            <a:off x="5392414" y="5376186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Button"/>
          <p:cNvSpPr>
            <a:spLocks/>
          </p:cNvSpPr>
          <p:nvPr/>
        </p:nvSpPr>
        <p:spPr bwMode="auto">
          <a:xfrm>
            <a:off x="3079002" y="6060233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왼쪽 중괄호 106"/>
          <p:cNvSpPr/>
          <p:nvPr/>
        </p:nvSpPr>
        <p:spPr>
          <a:xfrm>
            <a:off x="4447216" y="5361624"/>
            <a:ext cx="204796" cy="248183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3305213" y="5571548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2" name="타원 121"/>
          <p:cNvSpPr/>
          <p:nvPr/>
        </p:nvSpPr>
        <p:spPr>
          <a:xfrm>
            <a:off x="4194101" y="5376186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3" name="왼쪽 중괄호 122"/>
          <p:cNvSpPr/>
          <p:nvPr/>
        </p:nvSpPr>
        <p:spPr>
          <a:xfrm rot="5400000">
            <a:off x="3347331" y="5720525"/>
            <a:ext cx="137598" cy="530223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9" name="Group 2"/>
          <p:cNvGrpSpPr/>
          <p:nvPr/>
        </p:nvGrpSpPr>
        <p:grpSpPr>
          <a:xfrm>
            <a:off x="4161781" y="4933960"/>
            <a:ext cx="520143" cy="230832"/>
            <a:chOff x="5179842" y="2087451"/>
            <a:chExt cx="487476" cy="216403"/>
          </a:xfrm>
        </p:grpSpPr>
        <p:sp>
          <p:nvSpPr>
            <p:cNvPr id="120" name="Content"/>
            <p:cNvSpPr txBox="1"/>
            <p:nvPr/>
          </p:nvSpPr>
          <p:spPr>
            <a:xfrm>
              <a:off x="5179843" y="2087451"/>
              <a:ext cx="487475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판매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1" name="CheckBox"/>
            <p:cNvSpPr/>
            <p:nvPr/>
          </p:nvSpPr>
          <p:spPr>
            <a:xfrm>
              <a:off x="5179842" y="2148271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4" name="Button"/>
          <p:cNvSpPr>
            <a:spLocks/>
          </p:cNvSpPr>
          <p:nvPr/>
        </p:nvSpPr>
        <p:spPr bwMode="auto">
          <a:xfrm>
            <a:off x="4663936" y="5376186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6322748" y="5363064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6" name="왼쪽 중괄호 125"/>
          <p:cNvSpPr/>
          <p:nvPr/>
        </p:nvSpPr>
        <p:spPr>
          <a:xfrm rot="10800000">
            <a:off x="6058828" y="5372901"/>
            <a:ext cx="204796" cy="248183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7" name="Check" descr="C:\Users\t-dantay\Documents\WPIcons\appbar.check.rest.png"/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211" y="4960870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11"/>
            </p:custDataLst>
          </p:nvPr>
        </p:nvSpPr>
        <p:spPr>
          <a:xfrm>
            <a:off x="206241" y="5732525"/>
            <a:ext cx="1692054" cy="423562"/>
          </a:xfrm>
          <a:prstGeom prst="rect">
            <a:avLst/>
          </a:prstGeom>
          <a:solidFill>
            <a:srgbClr val="00206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관리자 관리</a:t>
            </a:r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2"/>
            </p:custDataLst>
          </p:nvPr>
        </p:nvSpPr>
        <p:spPr bwMode="auto">
          <a:xfrm rot="16200000">
            <a:off x="1607475" y="5895513"/>
            <a:ext cx="184138" cy="8836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44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/>
          <p:cNvGrpSpPr/>
          <p:nvPr>
            <p:custDataLst>
              <p:custData r:id="rId1"/>
            </p:custDataLst>
          </p:nvPr>
        </p:nvGrpSpPr>
        <p:grpSpPr>
          <a:xfrm>
            <a:off x="154199" y="1061691"/>
            <a:ext cx="8363155" cy="5648612"/>
            <a:chOff x="0" y="0"/>
            <a:chExt cx="9144000" cy="6858000"/>
          </a:xfrm>
        </p:grpSpPr>
        <p:sp>
          <p:nvSpPr>
            <p:cNvPr id="5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1" name="WebPageBody"/>
            <p:cNvSpPr/>
            <p:nvPr/>
          </p:nvSpPr>
          <p:spPr>
            <a:xfrm>
              <a:off x="59537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6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6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301002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FAQ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조회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611743"/>
              </p:ext>
            </p:extLst>
          </p:nvPr>
        </p:nvGraphicFramePr>
        <p:xfrm>
          <a:off x="8731188" y="1082011"/>
          <a:ext cx="3253546" cy="5631209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330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4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버튼 클릭 시 하위 항목을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표시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4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버튼 클릭 시 작성된 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FAQ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 정보를 화면에 표시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8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검색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기능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분류 선택하여 목록의 정보를 줄여서 출력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클릭 시 새로운 등록해야 하는 정보를 입력할 창 출력 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=&gt; P.NO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 17.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FAQ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내용을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 출력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  5-a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를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클릭 시 자세한 정보를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볼 수 있는 창 출력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 =&gt; P.NO 16.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7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선택하여 표의 페이지 이동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6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7-a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는 현재 페이지 바로 이전 페이지에 이동하고 첫 페이지일 경우 비활성화 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7-b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는 현재 페이지 바로 다음 페이지에 이동하고 마지막 페이지일 경우 비활성화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37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165866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55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rot="16200000">
            <a:off x="1727000" y="1771878"/>
            <a:ext cx="180676" cy="9384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1608267" y="2192271"/>
            <a:ext cx="221952" cy="11528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208652" y="6162760"/>
            <a:ext cx="1695673" cy="455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809750" y="2350440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08650" y="1629833"/>
            <a:ext cx="1695675" cy="4527119"/>
            <a:chOff x="2189613" y="1291272"/>
            <a:chExt cx="1695675" cy="4527119"/>
          </a:xfrm>
        </p:grpSpPr>
        <p:grpSp>
          <p:nvGrpSpPr>
            <p:cNvPr id="84" name="그룹 83"/>
            <p:cNvGrpSpPr/>
            <p:nvPr/>
          </p:nvGrpSpPr>
          <p:grpSpPr>
            <a:xfrm>
              <a:off x="2189613" y="1291272"/>
              <a:ext cx="1695675" cy="4527119"/>
              <a:chOff x="154430" y="1067496"/>
              <a:chExt cx="2245481" cy="5213308"/>
            </a:xfrm>
          </p:grpSpPr>
          <p:grpSp>
            <p:nvGrpSpPr>
              <p:cNvPr id="85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<p:cNvGrpSpPr/>
              <p:nvPr>
                <p:custDataLst>
                  <p:tags r:id="rId16"/>
                </p:custDataLst>
              </p:nvPr>
            </p:nvGrpSpPr>
            <p:grpSpPr>
              <a:xfrm>
                <a:off x="154431" y="1067496"/>
                <a:ext cx="2245480" cy="1429060"/>
                <a:chOff x="595686" y="1254476"/>
                <a:chExt cx="1828803" cy="634426"/>
              </a:xfrm>
            </p:grpSpPr>
            <p:sp>
              <p:nvSpPr>
                <p:cNvPr id="96" name="Section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29"/>
                  </p:custDataLst>
                </p:nvPr>
              </p:nvSpPr>
              <p:spPr>
                <a:xfrm>
                  <a:off x="595687" y="1254476"/>
                  <a:ext cx="1828802" cy="212327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회원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7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30"/>
                  </p:custDataLst>
                </p:nvPr>
              </p:nvSpPr>
              <p:spPr>
                <a:xfrm>
                  <a:off x="595686" y="1466239"/>
                  <a:ext cx="1828800" cy="209466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상품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8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31"/>
                  </p:custDataLst>
                </p:nvPr>
              </p:nvSpPr>
              <p:spPr>
                <a:xfrm>
                  <a:off x="595686" y="1677423"/>
                  <a:ext cx="1828800" cy="211479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고객센터 관리</a:t>
                  </a:r>
                  <a:r>
                    <a:rPr lang="en-US" altLang="ko-KR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	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86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 rot="16200000">
                <a:off x="2128574" y="1237546"/>
                <a:ext cx="207458" cy="117260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7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 rot="16200000">
                <a:off x="2128573" y="3124344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9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9"/>
                </p:custDataLst>
              </p:nvPr>
            </p:nvSpPr>
            <p:spPr>
              <a:xfrm>
                <a:off x="154431" y="4372814"/>
                <a:ext cx="2245477" cy="476362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예약 관리</a:t>
                </a:r>
                <a:r>
                  <a:rPr lang="en-US" altLang="ko-KR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0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0"/>
                </p:custDataLst>
              </p:nvPr>
            </p:nvSpPr>
            <p:spPr>
              <a:xfrm>
                <a:off x="154431" y="4847103"/>
                <a:ext cx="2245477" cy="476362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구매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1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1"/>
                </p:custDataLst>
              </p:nvPr>
            </p:nvSpPr>
            <p:spPr>
              <a:xfrm>
                <a:off x="154430" y="5804442"/>
                <a:ext cx="2245477" cy="476362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매출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2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 rot="16200000">
                <a:off x="2128573" y="3600705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auto">
              <a:xfrm rot="16200000">
                <a:off x="2128571" y="4553407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 rot="16200000">
                <a:off x="2128571" y="5032139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5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5"/>
                </p:custDataLst>
              </p:nvPr>
            </p:nvSpPr>
            <p:spPr>
              <a:xfrm>
                <a:off x="154431" y="3897488"/>
                <a:ext cx="2245477" cy="476362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여행 </a:t>
                </a:r>
                <a:r>
                  <a:rPr lang="en-US" altLang="ko-KR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TIP </a:t>
                </a:r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게시판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6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26"/>
                </p:custDataLst>
              </p:nvPr>
            </p:nvSpPr>
            <p:spPr bwMode="auto">
              <a:xfrm rot="16200000">
                <a:off x="2128571" y="4082523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7"/>
                </p:custDataLst>
              </p:nvPr>
            </p:nvSpPr>
            <p:spPr>
              <a:xfrm>
                <a:off x="154430" y="5321378"/>
                <a:ext cx="2245477" cy="476362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팝업 창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5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28"/>
                </p:custDataLst>
              </p:nvPr>
            </p:nvSpPr>
            <p:spPr bwMode="auto">
              <a:xfrm rot="16200000">
                <a:off x="2128570" y="5506414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3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>
              <a:off x="3630123" y="2274581"/>
              <a:ext cx="172869" cy="8978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 rot="16200000">
              <a:off x="3668642" y="1864862"/>
              <a:ext cx="180152" cy="8854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7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6"/>
            </p:custDataLst>
          </p:nvPr>
        </p:nvSpPr>
        <p:spPr>
          <a:xfrm>
            <a:off x="208650" y="2870553"/>
            <a:ext cx="1695675" cy="407471"/>
          </a:xfrm>
          <a:prstGeom prst="rect">
            <a:avLst/>
          </a:prstGeom>
          <a:solidFill>
            <a:srgbClr val="5B9BD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FAQ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7"/>
            </p:custDataLst>
          </p:nvPr>
        </p:nvSpPr>
        <p:spPr>
          <a:xfrm>
            <a:off x="208649" y="3277285"/>
            <a:ext cx="1695675" cy="40747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</a:t>
            </a:r>
            <a:r>
              <a:rPr lang="en-US" altLang="ko-KR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</a:t>
            </a:r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문의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8"/>
            </p:custDataLst>
          </p:nvPr>
        </p:nvSpPr>
        <p:spPr>
          <a:xfrm>
            <a:off x="208649" y="3679564"/>
            <a:ext cx="1695675" cy="40747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공지사항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250815" y="2515737"/>
            <a:ext cx="1585604" cy="299269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63684" y="2925198"/>
            <a:ext cx="1585604" cy="299269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160962"/>
              </p:ext>
            </p:extLst>
          </p:nvPr>
        </p:nvGraphicFramePr>
        <p:xfrm>
          <a:off x="2246721" y="2487523"/>
          <a:ext cx="5671513" cy="29351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84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38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601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57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NO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작성일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/>
                        <a:t>분류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제목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작성자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72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2018-05-23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/>
                        <a:t>허니문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Q. </a:t>
                      </a:r>
                      <a:r>
                        <a:rPr lang="ko-KR" alt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알아두면 열 배는 편리한 </a:t>
                      </a:r>
                      <a:r>
                        <a:rPr lang="ko-KR" altLang="en-US" sz="105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리조트</a:t>
                      </a:r>
                      <a:r>
                        <a:rPr lang="ko-KR" alt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용어 </a:t>
                      </a:r>
                      <a:r>
                        <a:rPr lang="en-US" altLang="ko-KR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ABC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홍길동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71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70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69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68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67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66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596261"/>
              </p:ext>
            </p:extLst>
          </p:nvPr>
        </p:nvGraphicFramePr>
        <p:xfrm>
          <a:off x="3719121" y="5626885"/>
          <a:ext cx="2810144" cy="37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2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1" name="Button"/>
          <p:cNvSpPr>
            <a:spLocks/>
          </p:cNvSpPr>
          <p:nvPr/>
        </p:nvSpPr>
        <p:spPr bwMode="auto">
          <a:xfrm>
            <a:off x="2969272" y="2069991"/>
            <a:ext cx="2629817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Button"/>
          <p:cNvSpPr>
            <a:spLocks/>
          </p:cNvSpPr>
          <p:nvPr/>
        </p:nvSpPr>
        <p:spPr bwMode="auto">
          <a:xfrm>
            <a:off x="5741023" y="2074448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sp>
        <p:nvSpPr>
          <p:cNvPr id="113" name="Button"/>
          <p:cNvSpPr>
            <a:spLocks/>
          </p:cNvSpPr>
          <p:nvPr/>
        </p:nvSpPr>
        <p:spPr bwMode="auto">
          <a:xfrm>
            <a:off x="7320049" y="2068275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6493042" y="2060587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5696189" y="2044607"/>
            <a:ext cx="763925" cy="296079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Button"/>
          <p:cNvSpPr>
            <a:spLocks/>
          </p:cNvSpPr>
          <p:nvPr/>
        </p:nvSpPr>
        <p:spPr bwMode="auto">
          <a:xfrm>
            <a:off x="7320049" y="2068275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6982699" y="2037930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2252832" y="2975771"/>
            <a:ext cx="5741475" cy="227534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8166482" y="3557181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0" name="왼쪽 중괄호 119"/>
          <p:cNvSpPr/>
          <p:nvPr/>
        </p:nvSpPr>
        <p:spPr>
          <a:xfrm rot="10800000">
            <a:off x="8039140" y="2592418"/>
            <a:ext cx="205882" cy="2535842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3657046" y="5582113"/>
            <a:ext cx="2941873" cy="46484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4534907" y="3291239"/>
            <a:ext cx="562771" cy="24571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-a</a:t>
            </a:r>
            <a:endParaRPr lang="ko-KR" altLang="en-US" dirty="0"/>
          </a:p>
        </p:txBody>
      </p:sp>
      <p:sp>
        <p:nvSpPr>
          <p:cNvPr id="123" name="타원 122"/>
          <p:cNvSpPr/>
          <p:nvPr/>
        </p:nvSpPr>
        <p:spPr>
          <a:xfrm>
            <a:off x="1939585" y="2571568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4" name="타원 123"/>
          <p:cNvSpPr/>
          <p:nvPr/>
        </p:nvSpPr>
        <p:spPr>
          <a:xfrm>
            <a:off x="1939585" y="2971722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0" name="타원 129"/>
          <p:cNvSpPr/>
          <p:nvPr/>
        </p:nvSpPr>
        <p:spPr>
          <a:xfrm>
            <a:off x="5067198" y="6164401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3358926" y="5594113"/>
            <a:ext cx="258645" cy="46484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6633560" y="5594113"/>
            <a:ext cx="258645" cy="46484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3399629" y="6164668"/>
            <a:ext cx="562771" cy="24571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7-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6633560" y="6141810"/>
            <a:ext cx="562771" cy="24571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7-b</a:t>
            </a:r>
            <a:endParaRPr lang="ko-KR" altLang="en-US" dirty="0"/>
          </a:p>
        </p:txBody>
      </p:sp>
      <p:sp>
        <p:nvSpPr>
          <p:cNvPr id="166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 rot="16200000">
            <a:off x="6664092" y="5785502"/>
            <a:ext cx="180152" cy="8854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7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 rot="5400000">
            <a:off x="3406703" y="5786800"/>
            <a:ext cx="174869" cy="8595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7275215" y="2041953"/>
            <a:ext cx="763925" cy="296079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5" name="DropdownBox"/>
          <p:cNvGrpSpPr/>
          <p:nvPr>
            <p:custDataLst>
              <p:custData r:id="rId11"/>
            </p:custDataLst>
          </p:nvPr>
        </p:nvGrpSpPr>
        <p:grpSpPr>
          <a:xfrm>
            <a:off x="2229972" y="2070250"/>
            <a:ext cx="716440" cy="228600"/>
            <a:chOff x="4016824" y="3329200"/>
            <a:chExt cx="1097652" cy="228600"/>
          </a:xfrm>
        </p:grpSpPr>
        <p:sp>
          <p:nvSpPr>
            <p:cNvPr id="126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---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7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28" name="모서리가 둥근 직사각형 127"/>
          <p:cNvSpPr/>
          <p:nvPr/>
        </p:nvSpPr>
        <p:spPr>
          <a:xfrm>
            <a:off x="2212967" y="2030829"/>
            <a:ext cx="763925" cy="296079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2303510" y="1754053"/>
            <a:ext cx="562771" cy="24571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en-US" altLang="ko-KR" dirty="0" smtClean="0"/>
              <a:t>-a</a:t>
            </a:r>
            <a:endParaRPr lang="ko-KR" altLang="en-US" dirty="0"/>
          </a:p>
        </p:txBody>
      </p:sp>
      <p:sp>
        <p:nvSpPr>
          <p:cNvPr id="136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12"/>
            </p:custDataLst>
          </p:nvPr>
        </p:nvSpPr>
        <p:spPr>
          <a:xfrm>
            <a:off x="208647" y="6159391"/>
            <a:ext cx="1692054" cy="423562"/>
          </a:xfrm>
          <a:prstGeom prst="rect">
            <a:avLst/>
          </a:prstGeom>
          <a:solidFill>
            <a:srgbClr val="00206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관리자 관리</a:t>
            </a:r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7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3"/>
            </p:custDataLst>
          </p:nvPr>
        </p:nvSpPr>
        <p:spPr bwMode="auto">
          <a:xfrm rot="16200000">
            <a:off x="1609881" y="6322379"/>
            <a:ext cx="184138" cy="8836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44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/>
          <p:cNvGrpSpPr/>
          <p:nvPr>
            <p:custDataLst>
              <p:custData r:id="rId1"/>
            </p:custDataLst>
          </p:nvPr>
        </p:nvGrpSpPr>
        <p:grpSpPr>
          <a:xfrm>
            <a:off x="154199" y="1061691"/>
            <a:ext cx="8363155" cy="5648612"/>
            <a:chOff x="0" y="0"/>
            <a:chExt cx="9144000" cy="6858000"/>
          </a:xfrm>
        </p:grpSpPr>
        <p:sp>
          <p:nvSpPr>
            <p:cNvPr id="5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1" name="WebPageBody"/>
            <p:cNvSpPr/>
            <p:nvPr/>
          </p:nvSpPr>
          <p:spPr>
            <a:xfrm>
              <a:off x="59537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6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6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213400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FAQ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703806"/>
              </p:ext>
            </p:extLst>
          </p:nvPr>
        </p:nvGraphicFramePr>
        <p:xfrm>
          <a:off x="8731188" y="1082011"/>
          <a:ext cx="3253546" cy="5623589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330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9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작성된 내용을 보여줌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작성된 내용 수정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 =&gt; P.NO 17.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8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클릭 시 작성된 내용 삭제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팝업 창을 띄워 재차 확인 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=&gt; P.NO 45.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목록으로 돌아감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7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6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37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97026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55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rot="16200000">
            <a:off x="1727000" y="1771878"/>
            <a:ext cx="180676" cy="9384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1608267" y="2192271"/>
            <a:ext cx="221952" cy="11528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208652" y="6153911"/>
            <a:ext cx="1695673" cy="464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809750" y="2350440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08646" y="1629833"/>
            <a:ext cx="1695679" cy="4518611"/>
            <a:chOff x="2189609" y="1291272"/>
            <a:chExt cx="1695679" cy="4518611"/>
          </a:xfrm>
        </p:grpSpPr>
        <p:grpSp>
          <p:nvGrpSpPr>
            <p:cNvPr id="84" name="그룹 83"/>
            <p:cNvGrpSpPr/>
            <p:nvPr/>
          </p:nvGrpSpPr>
          <p:grpSpPr>
            <a:xfrm>
              <a:off x="2189609" y="1291272"/>
              <a:ext cx="1695679" cy="4518611"/>
              <a:chOff x="154424" y="1067496"/>
              <a:chExt cx="2245487" cy="5203511"/>
            </a:xfrm>
          </p:grpSpPr>
          <p:grpSp>
            <p:nvGrpSpPr>
              <p:cNvPr id="85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<p:cNvGrpSpPr/>
              <p:nvPr>
                <p:custDataLst>
                  <p:tags r:id="rId14"/>
                </p:custDataLst>
              </p:nvPr>
            </p:nvGrpSpPr>
            <p:grpSpPr>
              <a:xfrm>
                <a:off x="154431" y="1067496"/>
                <a:ext cx="2245480" cy="1429060"/>
                <a:chOff x="595686" y="1254476"/>
                <a:chExt cx="1828803" cy="634426"/>
              </a:xfrm>
            </p:grpSpPr>
            <p:sp>
              <p:nvSpPr>
                <p:cNvPr id="96" name="Section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595687" y="1254476"/>
                  <a:ext cx="1828802" cy="212327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회원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7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8"/>
                  </p:custDataLst>
                </p:nvPr>
              </p:nvSpPr>
              <p:spPr>
                <a:xfrm>
                  <a:off x="595686" y="1466239"/>
                  <a:ext cx="1828800" cy="209466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상품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8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9"/>
                  </p:custDataLst>
                </p:nvPr>
              </p:nvSpPr>
              <p:spPr>
                <a:xfrm>
                  <a:off x="595686" y="1677423"/>
                  <a:ext cx="1828800" cy="211479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고객센터 관리</a:t>
                  </a:r>
                  <a:r>
                    <a:rPr lang="en-US" altLang="ko-KR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	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86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 rot="16200000">
                <a:off x="2128574" y="1237546"/>
                <a:ext cx="207458" cy="117260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7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 rot="16200000">
                <a:off x="2128573" y="3124344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9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7"/>
                </p:custDataLst>
              </p:nvPr>
            </p:nvSpPr>
            <p:spPr>
              <a:xfrm>
                <a:off x="154431" y="4372814"/>
                <a:ext cx="2245477" cy="476362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예약 관리</a:t>
                </a:r>
                <a:r>
                  <a:rPr lang="en-US" altLang="ko-KR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0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8"/>
                </p:custDataLst>
              </p:nvPr>
            </p:nvSpPr>
            <p:spPr>
              <a:xfrm>
                <a:off x="154431" y="4847103"/>
                <a:ext cx="2245477" cy="476362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구매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1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9"/>
                </p:custDataLst>
              </p:nvPr>
            </p:nvSpPr>
            <p:spPr>
              <a:xfrm>
                <a:off x="154424" y="5794645"/>
                <a:ext cx="2245477" cy="476362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매출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2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 rot="16200000">
                <a:off x="2128573" y="3600705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 rot="16200000">
                <a:off x="2128571" y="4553407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 rot="16200000">
                <a:off x="2128571" y="5032139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5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3"/>
                </p:custDataLst>
              </p:nvPr>
            </p:nvSpPr>
            <p:spPr>
              <a:xfrm>
                <a:off x="154431" y="3897488"/>
                <a:ext cx="2245477" cy="476362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여행 </a:t>
                </a:r>
                <a:r>
                  <a:rPr lang="en-US" altLang="ko-KR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TIP </a:t>
                </a:r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게시판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6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 rot="16200000">
                <a:off x="2128571" y="4082523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5"/>
                </p:custDataLst>
              </p:nvPr>
            </p:nvSpPr>
            <p:spPr>
              <a:xfrm>
                <a:off x="154424" y="5314939"/>
                <a:ext cx="2245476" cy="476362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팝업 창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9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26"/>
                </p:custDataLst>
              </p:nvPr>
            </p:nvSpPr>
            <p:spPr bwMode="auto">
              <a:xfrm rot="16200000">
                <a:off x="2128565" y="5499975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3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>
              <a:off x="3630123" y="2274581"/>
              <a:ext cx="172869" cy="8978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rot="16200000">
              <a:off x="3668642" y="1864862"/>
              <a:ext cx="180152" cy="8854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7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6"/>
            </p:custDataLst>
          </p:nvPr>
        </p:nvSpPr>
        <p:spPr>
          <a:xfrm>
            <a:off x="208650" y="2870553"/>
            <a:ext cx="1695675" cy="407471"/>
          </a:xfrm>
          <a:prstGeom prst="rect">
            <a:avLst/>
          </a:prstGeom>
          <a:solidFill>
            <a:srgbClr val="5B9BD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FAQ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7"/>
            </p:custDataLst>
          </p:nvPr>
        </p:nvSpPr>
        <p:spPr>
          <a:xfrm>
            <a:off x="208649" y="3277285"/>
            <a:ext cx="1695675" cy="40747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</a:t>
            </a:r>
            <a:r>
              <a:rPr lang="en-US" altLang="ko-KR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</a:t>
            </a:r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문의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8"/>
            </p:custDataLst>
          </p:nvPr>
        </p:nvSpPr>
        <p:spPr>
          <a:xfrm>
            <a:off x="208649" y="3679564"/>
            <a:ext cx="1695675" cy="40747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공지사항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318873"/>
              </p:ext>
            </p:extLst>
          </p:nvPr>
        </p:nvGraphicFramePr>
        <p:xfrm>
          <a:off x="2361978" y="2157621"/>
          <a:ext cx="5612783" cy="36675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09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31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0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작성자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홍길동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3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작성일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2018-05-23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6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제목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Q. 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알아두면 열 배는 편리한 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리조트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용어 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ABC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6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분류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허니문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042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/>
                        <a:t>내용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/>
                        <a:t>첨부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0" name="Button"/>
          <p:cNvSpPr>
            <a:spLocks/>
          </p:cNvSpPr>
          <p:nvPr/>
        </p:nvSpPr>
        <p:spPr bwMode="auto">
          <a:xfrm>
            <a:off x="4467005" y="5931048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</a:t>
            </a:r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Button"/>
          <p:cNvSpPr>
            <a:spLocks/>
          </p:cNvSpPr>
          <p:nvPr/>
        </p:nvSpPr>
        <p:spPr bwMode="auto">
          <a:xfrm>
            <a:off x="5195483" y="5931047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</a:t>
            </a:r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제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136499" y="3419907"/>
            <a:ext cx="4764597" cy="1971331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b="1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. Amenity </a:t>
            </a:r>
            <a:r>
              <a:rPr lang="ko-KR" altLang="en-US" sz="1050" b="1" dirty="0" err="1">
                <a:solidFill>
                  <a:schemeClr val="tx1"/>
                </a:solidFill>
                <a:latin typeface="+mn-ea"/>
              </a:rPr>
              <a:t>어메너티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/>
            </a:r>
            <a:br>
              <a:rPr lang="ko-KR" altLang="en-US" sz="1050" dirty="0">
                <a:solidFill>
                  <a:schemeClr val="tx1"/>
                </a:solidFill>
                <a:latin typeface="+mn-ea"/>
              </a:rPr>
            </a:b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객실에 비치되어 있는 용품들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비누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샴푸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50" dirty="0" err="1">
                <a:solidFill>
                  <a:schemeClr val="tx1"/>
                </a:solidFill>
                <a:latin typeface="+mn-ea"/>
              </a:rPr>
              <a:t>컨디셔너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50" dirty="0" err="1">
                <a:solidFill>
                  <a:schemeClr val="tx1"/>
                </a:solidFill>
                <a:latin typeface="+mn-ea"/>
              </a:rPr>
              <a:t>샤워젤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</a:rPr>
              <a:t>보디로션 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등을 일컫는다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050" dirty="0" err="1">
                <a:solidFill>
                  <a:schemeClr val="tx1"/>
                </a:solidFill>
                <a:latin typeface="+mn-ea"/>
              </a:rPr>
              <a:t>아베다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불가리 등 고급브랜드 제품을 쓰는 </a:t>
            </a:r>
            <a:r>
              <a:rPr lang="ko-KR" altLang="en-US" sz="1050" dirty="0" err="1">
                <a:solidFill>
                  <a:schemeClr val="tx1"/>
                </a:solidFill>
                <a:latin typeface="+mn-ea"/>
              </a:rPr>
              <a:t>리조트들도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 있다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050" dirty="0">
                <a:solidFill>
                  <a:schemeClr val="tx1"/>
                </a:solidFill>
                <a:latin typeface="+mn-ea"/>
              </a:rPr>
            </a:br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2. Atoll </a:t>
            </a:r>
            <a:r>
              <a:rPr lang="ko-KR" altLang="en-US" sz="1050" b="1" dirty="0" err="1">
                <a:solidFill>
                  <a:schemeClr val="tx1"/>
                </a:solidFill>
                <a:latin typeface="+mn-ea"/>
              </a:rPr>
              <a:t>아툴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/>
            </a:r>
            <a:br>
              <a:rPr lang="ko-KR" altLang="en-US" sz="1050" dirty="0">
                <a:solidFill>
                  <a:schemeClr val="tx1"/>
                </a:solidFill>
                <a:latin typeface="+mn-ea"/>
              </a:rPr>
            </a:br>
            <a:r>
              <a:rPr lang="ko-KR" altLang="en-US" sz="1050" dirty="0" err="1">
                <a:solidFill>
                  <a:schemeClr val="tx1"/>
                </a:solidFill>
                <a:latin typeface="+mn-ea"/>
              </a:rPr>
              <a:t>산호섬으로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 이루어진 거대한 환초를 뜻한다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. </a:t>
            </a:r>
            <a:endParaRPr lang="en-US" altLang="ko-KR" sz="1050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050" dirty="0" smtClean="0">
                <a:solidFill>
                  <a:schemeClr val="tx1"/>
                </a:solidFill>
                <a:latin typeface="+mn-ea"/>
              </a:rPr>
              <a:t>몰디브에서 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주로 듣게 되는 말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endParaRPr lang="ko-KR" altLang="en-US" dirty="0"/>
          </a:p>
        </p:txBody>
      </p:sp>
      <p:grpSp>
        <p:nvGrpSpPr>
          <p:cNvPr id="114" name="ScrollbarVertical"/>
          <p:cNvGrpSpPr/>
          <p:nvPr>
            <p:custDataLst>
              <p:custData r:id="rId9"/>
            </p:custDataLst>
          </p:nvPr>
        </p:nvGrpSpPr>
        <p:grpSpPr>
          <a:xfrm>
            <a:off x="7752402" y="3419907"/>
            <a:ext cx="148694" cy="1971331"/>
            <a:chOff x="4496659" y="1543109"/>
            <a:chExt cx="147992" cy="3562291"/>
          </a:xfrm>
        </p:grpSpPr>
        <p:sp>
          <p:nvSpPr>
            <p:cNvPr id="115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16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17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18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0" name="타원 109"/>
          <p:cNvSpPr/>
          <p:nvPr/>
        </p:nvSpPr>
        <p:spPr>
          <a:xfrm>
            <a:off x="8203323" y="3840292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1" name="왼쪽 중괄호 110"/>
          <p:cNvSpPr/>
          <p:nvPr/>
        </p:nvSpPr>
        <p:spPr>
          <a:xfrm rot="10800000">
            <a:off x="7985800" y="2295237"/>
            <a:ext cx="190156" cy="3338629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3968347" y="5918912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1" name="왼쪽 중괄호 120"/>
          <p:cNvSpPr/>
          <p:nvPr/>
        </p:nvSpPr>
        <p:spPr>
          <a:xfrm>
            <a:off x="4262209" y="5911561"/>
            <a:ext cx="204796" cy="248183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6144524" y="5931281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3" name="왼쪽 중괄호 122"/>
          <p:cNvSpPr/>
          <p:nvPr/>
        </p:nvSpPr>
        <p:spPr>
          <a:xfrm rot="10800000">
            <a:off x="5872378" y="5932934"/>
            <a:ext cx="204796" cy="248183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Button"/>
          <p:cNvSpPr>
            <a:spLocks/>
          </p:cNvSpPr>
          <p:nvPr/>
        </p:nvSpPr>
        <p:spPr bwMode="auto">
          <a:xfrm>
            <a:off x="2373723" y="6183902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2605847" y="5810283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6" name="왼쪽 중괄호 125"/>
          <p:cNvSpPr/>
          <p:nvPr/>
        </p:nvSpPr>
        <p:spPr>
          <a:xfrm rot="5400000">
            <a:off x="2676451" y="5881026"/>
            <a:ext cx="68798" cy="530223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10"/>
            </p:custDataLst>
          </p:nvPr>
        </p:nvSpPr>
        <p:spPr>
          <a:xfrm>
            <a:off x="208647" y="6147199"/>
            <a:ext cx="1692054" cy="423562"/>
          </a:xfrm>
          <a:prstGeom prst="rect">
            <a:avLst/>
          </a:prstGeom>
          <a:solidFill>
            <a:srgbClr val="00206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관리자 관리</a:t>
            </a:r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 rot="16200000">
            <a:off x="1609881" y="6310187"/>
            <a:ext cx="184138" cy="8836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49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/>
          <p:cNvGrpSpPr/>
          <p:nvPr>
            <p:custDataLst>
              <p:custData r:id="rId1"/>
            </p:custDataLst>
          </p:nvPr>
        </p:nvGrpSpPr>
        <p:grpSpPr>
          <a:xfrm>
            <a:off x="154199" y="1061691"/>
            <a:ext cx="8363155" cy="5648612"/>
            <a:chOff x="0" y="0"/>
            <a:chExt cx="9144000" cy="6858000"/>
          </a:xfrm>
        </p:grpSpPr>
        <p:sp>
          <p:nvSpPr>
            <p:cNvPr id="5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1" name="WebPageBody"/>
            <p:cNvSpPr/>
            <p:nvPr/>
          </p:nvSpPr>
          <p:spPr>
            <a:xfrm>
              <a:off x="59537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6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4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6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951575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FAQ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542511"/>
              </p:ext>
            </p:extLst>
          </p:nvPr>
        </p:nvGraphicFramePr>
        <p:xfrm>
          <a:off x="8731188" y="1082011"/>
          <a:ext cx="3253546" cy="5638103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330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4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자주 묻는 질문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내용을 작성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또는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수정일 경우 원래 정보를 출력한 상태 수정할 수 있도록 함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4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작성한 내용 등록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팝업 창을 띄워 재차 확인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 =&gt; P.NO 45.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8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저장하지 않고 취소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팝업 창을 띄워 재차 확인 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=&gt; P.NO 45.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7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6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37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75768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55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rot="16200000">
            <a:off x="1727000" y="1771878"/>
            <a:ext cx="180676" cy="9384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1608267" y="2192271"/>
            <a:ext cx="221952" cy="11528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208652" y="6163245"/>
            <a:ext cx="1695673" cy="4549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809750" y="2350440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08646" y="1629833"/>
            <a:ext cx="1695679" cy="4527604"/>
            <a:chOff x="2189609" y="1291272"/>
            <a:chExt cx="1695679" cy="4527604"/>
          </a:xfrm>
        </p:grpSpPr>
        <p:grpSp>
          <p:nvGrpSpPr>
            <p:cNvPr id="84" name="그룹 83"/>
            <p:cNvGrpSpPr/>
            <p:nvPr/>
          </p:nvGrpSpPr>
          <p:grpSpPr>
            <a:xfrm>
              <a:off x="2189609" y="1291272"/>
              <a:ext cx="1695679" cy="4527604"/>
              <a:chOff x="154424" y="1067496"/>
              <a:chExt cx="2245487" cy="5213867"/>
            </a:xfrm>
          </p:grpSpPr>
          <p:grpSp>
            <p:nvGrpSpPr>
              <p:cNvPr id="85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<p:cNvGrpSpPr/>
              <p:nvPr>
                <p:custDataLst>
                  <p:tags r:id="rId17"/>
                </p:custDataLst>
              </p:nvPr>
            </p:nvGrpSpPr>
            <p:grpSpPr>
              <a:xfrm>
                <a:off x="154431" y="1067496"/>
                <a:ext cx="2245480" cy="1429060"/>
                <a:chOff x="595686" y="1254476"/>
                <a:chExt cx="1828803" cy="634426"/>
              </a:xfrm>
            </p:grpSpPr>
            <p:sp>
              <p:nvSpPr>
                <p:cNvPr id="96" name="Section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30"/>
                  </p:custDataLst>
                </p:nvPr>
              </p:nvSpPr>
              <p:spPr>
                <a:xfrm>
                  <a:off x="595687" y="1254476"/>
                  <a:ext cx="1828802" cy="212327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회원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7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31"/>
                  </p:custDataLst>
                </p:nvPr>
              </p:nvSpPr>
              <p:spPr>
                <a:xfrm>
                  <a:off x="595686" y="1466239"/>
                  <a:ext cx="1828800" cy="209466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상품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8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32"/>
                  </p:custDataLst>
                </p:nvPr>
              </p:nvSpPr>
              <p:spPr>
                <a:xfrm>
                  <a:off x="595686" y="1677423"/>
                  <a:ext cx="1828800" cy="211479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고객센터 관리</a:t>
                  </a:r>
                  <a:r>
                    <a:rPr lang="en-US" altLang="ko-KR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	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86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 rot="16200000">
                <a:off x="2128574" y="1237546"/>
                <a:ext cx="207458" cy="117260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7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 rot="16200000">
                <a:off x="2128573" y="3124344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9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0"/>
                </p:custDataLst>
              </p:nvPr>
            </p:nvSpPr>
            <p:spPr>
              <a:xfrm>
                <a:off x="154431" y="4372814"/>
                <a:ext cx="2245477" cy="476362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예약 관리</a:t>
                </a:r>
                <a:r>
                  <a:rPr lang="en-US" altLang="ko-KR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0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1"/>
                </p:custDataLst>
              </p:nvPr>
            </p:nvSpPr>
            <p:spPr>
              <a:xfrm>
                <a:off x="154431" y="4847103"/>
                <a:ext cx="2245477" cy="476362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구매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1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2"/>
                </p:custDataLst>
              </p:nvPr>
            </p:nvSpPr>
            <p:spPr>
              <a:xfrm>
                <a:off x="154424" y="5805001"/>
                <a:ext cx="2245476" cy="476362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매출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2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auto">
              <a:xfrm rot="16200000">
                <a:off x="2128573" y="3600705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 rot="16200000">
                <a:off x="2128571" y="4553407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auto">
              <a:xfrm rot="16200000">
                <a:off x="2128571" y="5032139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5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6"/>
                </p:custDataLst>
              </p:nvPr>
            </p:nvSpPr>
            <p:spPr>
              <a:xfrm>
                <a:off x="154431" y="3897488"/>
                <a:ext cx="2245477" cy="476362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여행 </a:t>
                </a:r>
                <a:r>
                  <a:rPr lang="en-US" altLang="ko-KR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TIP </a:t>
                </a:r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게시판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6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auto">
              <a:xfrm rot="16200000">
                <a:off x="2128571" y="4082523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4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8"/>
                </p:custDataLst>
              </p:nvPr>
            </p:nvSpPr>
            <p:spPr>
              <a:xfrm>
                <a:off x="154424" y="5329115"/>
                <a:ext cx="2245476" cy="476362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팝업 창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5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auto">
              <a:xfrm rot="16200000">
                <a:off x="2128565" y="5514152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3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>
              <a:off x="3630123" y="2274581"/>
              <a:ext cx="172869" cy="8978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 bwMode="auto">
            <a:xfrm rot="16200000">
              <a:off x="3668642" y="1864862"/>
              <a:ext cx="180152" cy="8854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7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6"/>
            </p:custDataLst>
          </p:nvPr>
        </p:nvSpPr>
        <p:spPr>
          <a:xfrm>
            <a:off x="208650" y="2870553"/>
            <a:ext cx="1695675" cy="407471"/>
          </a:xfrm>
          <a:prstGeom prst="rect">
            <a:avLst/>
          </a:prstGeom>
          <a:solidFill>
            <a:srgbClr val="5B9BD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FAQ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7"/>
            </p:custDataLst>
          </p:nvPr>
        </p:nvSpPr>
        <p:spPr>
          <a:xfrm>
            <a:off x="208649" y="3277285"/>
            <a:ext cx="1695675" cy="40747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</a:t>
            </a:r>
            <a:r>
              <a:rPr lang="en-US" altLang="ko-KR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</a:t>
            </a:r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문의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8"/>
            </p:custDataLst>
          </p:nvPr>
        </p:nvSpPr>
        <p:spPr>
          <a:xfrm>
            <a:off x="208649" y="3679564"/>
            <a:ext cx="1695675" cy="40747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공지사항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896593"/>
              </p:ext>
            </p:extLst>
          </p:nvPr>
        </p:nvGraphicFramePr>
        <p:xfrm>
          <a:off x="2361978" y="2157621"/>
          <a:ext cx="5612783" cy="36592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09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31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0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작성자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홍길동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3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작성일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2018-05-23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6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제목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Q. 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6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분류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042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/>
                        <a:t>내용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/>
                        <a:t>첨부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0" name="Button"/>
          <p:cNvSpPr>
            <a:spLocks/>
          </p:cNvSpPr>
          <p:nvPr/>
        </p:nvSpPr>
        <p:spPr bwMode="auto">
          <a:xfrm>
            <a:off x="4467005" y="5931048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Button"/>
          <p:cNvSpPr>
            <a:spLocks/>
          </p:cNvSpPr>
          <p:nvPr/>
        </p:nvSpPr>
        <p:spPr bwMode="auto">
          <a:xfrm>
            <a:off x="5195483" y="5931047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381376" y="2747479"/>
            <a:ext cx="4500670" cy="1747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3136499" y="3419907"/>
            <a:ext cx="4764597" cy="1971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ScrollbarVertical"/>
          <p:cNvGrpSpPr/>
          <p:nvPr>
            <p:custDataLst>
              <p:custData r:id="rId9"/>
            </p:custDataLst>
          </p:nvPr>
        </p:nvGrpSpPr>
        <p:grpSpPr>
          <a:xfrm>
            <a:off x="7752402" y="3419907"/>
            <a:ext cx="148694" cy="1971331"/>
            <a:chOff x="4496659" y="1543109"/>
            <a:chExt cx="147992" cy="3562291"/>
          </a:xfrm>
        </p:grpSpPr>
        <p:sp>
          <p:nvSpPr>
            <p:cNvPr id="115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16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17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18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9" name="직사각형 118"/>
          <p:cNvSpPr/>
          <p:nvPr/>
        </p:nvSpPr>
        <p:spPr>
          <a:xfrm>
            <a:off x="3136499" y="5591189"/>
            <a:ext cx="1645842" cy="19381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4833594" y="5595756"/>
            <a:ext cx="669550" cy="192935"/>
          </a:xfrm>
          <a:prstGeom prst="round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찾아보기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21" name="DropdownBox"/>
          <p:cNvGrpSpPr/>
          <p:nvPr>
            <p:custDataLst>
              <p:custData r:id="rId10"/>
            </p:custDataLst>
          </p:nvPr>
        </p:nvGrpSpPr>
        <p:grpSpPr>
          <a:xfrm>
            <a:off x="3117864" y="3009926"/>
            <a:ext cx="1896096" cy="189709"/>
            <a:chOff x="4016824" y="3329200"/>
            <a:chExt cx="1097652" cy="228600"/>
          </a:xfrm>
        </p:grpSpPr>
        <p:sp>
          <p:nvSpPr>
            <p:cNvPr id="122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---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3" name="DownArrow"/>
            <p:cNvSpPr>
              <a:spLocks noChangeAspect="1"/>
            </p:cNvSpPr>
            <p:nvPr/>
          </p:nvSpPr>
          <p:spPr>
            <a:xfrm rot="10800000" flipH="1">
              <a:off x="5047480" y="3406640"/>
              <a:ext cx="44412" cy="8379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10" name="타원 109"/>
          <p:cNvSpPr/>
          <p:nvPr/>
        </p:nvSpPr>
        <p:spPr>
          <a:xfrm>
            <a:off x="8203323" y="3840292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1" name="왼쪽 중괄호 110"/>
          <p:cNvSpPr/>
          <p:nvPr/>
        </p:nvSpPr>
        <p:spPr>
          <a:xfrm rot="10800000">
            <a:off x="7985800" y="2295237"/>
            <a:ext cx="190156" cy="3338629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/>
          <p:cNvSpPr/>
          <p:nvPr/>
        </p:nvSpPr>
        <p:spPr>
          <a:xfrm>
            <a:off x="3968347" y="5918912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8" name="왼쪽 중괄호 127"/>
          <p:cNvSpPr/>
          <p:nvPr/>
        </p:nvSpPr>
        <p:spPr>
          <a:xfrm>
            <a:off x="4262209" y="5911561"/>
            <a:ext cx="204796" cy="248183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6144524" y="5931281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30" name="왼쪽 중괄호 129"/>
          <p:cNvSpPr/>
          <p:nvPr/>
        </p:nvSpPr>
        <p:spPr>
          <a:xfrm rot="10800000">
            <a:off x="5872378" y="5932934"/>
            <a:ext cx="204796" cy="248183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1"/>
            </p:custDataLst>
          </p:nvPr>
        </p:nvSpPr>
        <p:spPr>
          <a:xfrm>
            <a:off x="3118293" y="3215388"/>
            <a:ext cx="1895667" cy="237116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41275" rIns="74295" bIns="41275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63"/>
              </a:spcAft>
            </a:pPr>
            <a:r>
              <a:rPr lang="ko-KR" altLang="en-US" sz="12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국내</a:t>
            </a:r>
            <a:endParaRPr lang="en-US" altLang="ko-KR" sz="12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163"/>
              </a:spcAft>
            </a:pPr>
            <a:r>
              <a:rPr lang="ko-KR" altLang="en-US" sz="12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해외</a:t>
            </a:r>
            <a:endParaRPr lang="en-US" altLang="ko-KR" sz="12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163"/>
              </a:spcAft>
            </a:pPr>
            <a:r>
              <a:rPr lang="en-US" altLang="ko-KR" sz="12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----------------------------</a:t>
            </a:r>
          </a:p>
          <a:p>
            <a:pPr>
              <a:spcAft>
                <a:spcPts val="163"/>
              </a:spcAft>
            </a:pPr>
            <a:r>
              <a:rPr lang="ko-KR" altLang="en-US" sz="12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허니문</a:t>
            </a:r>
            <a:endParaRPr lang="en-US" altLang="ko-KR" sz="12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163"/>
              </a:spcAft>
            </a:pPr>
            <a:r>
              <a:rPr lang="ko-KR" altLang="en-US" sz="12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골프</a:t>
            </a:r>
            <a:endParaRPr lang="en-US" altLang="ko-KR" sz="12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163"/>
              </a:spcAft>
            </a:pPr>
            <a:r>
              <a:rPr lang="ko-KR" altLang="en-US" sz="12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크루즈</a:t>
            </a:r>
            <a:endParaRPr lang="en-US" altLang="ko-KR" sz="12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163"/>
              </a:spcAft>
            </a:pPr>
            <a:r>
              <a:rPr lang="ko-KR" altLang="en-US" sz="12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음식</a:t>
            </a:r>
            <a:endParaRPr lang="en-US" altLang="ko-KR" sz="12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163"/>
              </a:spcAft>
            </a:pPr>
            <a:r>
              <a:rPr lang="ko-KR" altLang="en-US" sz="12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예술</a:t>
            </a:r>
            <a:r>
              <a:rPr lang="en-US" altLang="ko-KR" sz="12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12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문화</a:t>
            </a:r>
            <a:r>
              <a:rPr lang="en-US" altLang="ko-KR" sz="12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12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역사</a:t>
            </a:r>
            <a:endParaRPr lang="en-US" altLang="ko-KR" sz="12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163"/>
              </a:spcAft>
            </a:pPr>
            <a:r>
              <a:rPr lang="ko-KR" altLang="en-US" sz="12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이벤트</a:t>
            </a:r>
            <a:endParaRPr lang="en-US" altLang="ko-KR" sz="12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163"/>
              </a:spcAft>
            </a:pPr>
            <a:r>
              <a:rPr lang="ko-KR" altLang="en-US" sz="12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트레킹</a:t>
            </a:r>
            <a:r>
              <a:rPr lang="en-US" altLang="ko-KR" sz="12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12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레포츠</a:t>
            </a:r>
            <a:endParaRPr lang="en-US" altLang="ko-KR" sz="12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163"/>
              </a:spcAft>
            </a:pPr>
            <a:r>
              <a:rPr lang="ko-KR" altLang="en-US" sz="12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체험</a:t>
            </a:r>
            <a:endParaRPr lang="en-US" sz="12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Selection Overlay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12"/>
            </p:custDataLst>
          </p:nvPr>
        </p:nvSpPr>
        <p:spPr>
          <a:xfrm>
            <a:off x="3147075" y="3848346"/>
            <a:ext cx="1866886" cy="250412"/>
          </a:xfrm>
          <a:prstGeom prst="rect">
            <a:avLst/>
          </a:prstGeom>
          <a:solidFill>
            <a:srgbClr val="5B9BD5">
              <a:alpha val="21961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3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13"/>
            </p:custDataLst>
          </p:nvPr>
        </p:nvSpPr>
        <p:spPr>
          <a:xfrm>
            <a:off x="208647" y="6159391"/>
            <a:ext cx="1692054" cy="423562"/>
          </a:xfrm>
          <a:prstGeom prst="rect">
            <a:avLst/>
          </a:prstGeom>
          <a:solidFill>
            <a:srgbClr val="00206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관리자 관리</a:t>
            </a:r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4"/>
            </p:custDataLst>
          </p:nvPr>
        </p:nvSpPr>
        <p:spPr bwMode="auto">
          <a:xfrm rot="16200000">
            <a:off x="1609881" y="6322379"/>
            <a:ext cx="184138" cy="8836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7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/>
          <p:cNvGrpSpPr/>
          <p:nvPr>
            <p:custDataLst>
              <p:custData r:id="rId1"/>
            </p:custDataLst>
          </p:nvPr>
        </p:nvGrpSpPr>
        <p:grpSpPr>
          <a:xfrm>
            <a:off x="154199" y="1061691"/>
            <a:ext cx="8363155" cy="5648612"/>
            <a:chOff x="0" y="0"/>
            <a:chExt cx="9144000" cy="6858000"/>
          </a:xfrm>
        </p:grpSpPr>
        <p:sp>
          <p:nvSpPr>
            <p:cNvPr id="5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1" name="WebPageBody"/>
            <p:cNvSpPr/>
            <p:nvPr/>
          </p:nvSpPr>
          <p:spPr>
            <a:xfrm>
              <a:off x="59537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6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4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4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6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821867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문의 조회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777351"/>
              </p:ext>
            </p:extLst>
          </p:nvPr>
        </p:nvGraphicFramePr>
        <p:xfrm>
          <a:off x="8731188" y="1070814"/>
          <a:ext cx="3253546" cy="5650828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330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4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버튼 클릭 시 하위 항목을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표시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4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버튼 클릭 시 작성된 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1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문의 정보를 화면에 표시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8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eaLnBrk="1" fontAlgn="ctr" latinLnBrk="1" hangingPunct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검색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기능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ko-KR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국내 패키지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해외 패키지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테마 패키지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경우 </a:t>
                      </a:r>
                      <a:r>
                        <a:rPr lang="ko-KR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허니문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골프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크루즈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음식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예술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문화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역사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트레킹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레포츠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체험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추가로 선택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상품예약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사이트이용안내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회원혜택안내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질문 내용을 목록으로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 출력하고 답변한 내용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밑에 출력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  4-a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를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클릭 시 자세한 정보를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볼 수 있는 창 출력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 =&gt; P.NO 19.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선택하여 표의 페이지 이동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7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6-a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는 현재 페이지 바로 이전 페이지에 이동하고 첫 페이지일 경우 비활성화 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6-b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는 현재 페이지 바로 다음 페이지에 이동하고 마지막 페이지일 경우 비활성화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6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37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2035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55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rot="16200000">
            <a:off x="1727000" y="1771878"/>
            <a:ext cx="180676" cy="9384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1608267" y="2192271"/>
            <a:ext cx="221952" cy="11528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208652" y="6163555"/>
            <a:ext cx="1695673" cy="45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809750" y="2350440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08650" y="1629833"/>
            <a:ext cx="1695675" cy="4521231"/>
            <a:chOff x="2189613" y="1291272"/>
            <a:chExt cx="1695675" cy="4521231"/>
          </a:xfrm>
        </p:grpSpPr>
        <p:grpSp>
          <p:nvGrpSpPr>
            <p:cNvPr id="84" name="그룹 83"/>
            <p:cNvGrpSpPr/>
            <p:nvPr/>
          </p:nvGrpSpPr>
          <p:grpSpPr>
            <a:xfrm>
              <a:off x="2189613" y="1291272"/>
              <a:ext cx="1695675" cy="4521231"/>
              <a:chOff x="154430" y="1067496"/>
              <a:chExt cx="2245481" cy="5206528"/>
            </a:xfrm>
          </p:grpSpPr>
          <p:grpSp>
            <p:nvGrpSpPr>
              <p:cNvPr id="85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<p:cNvGrpSpPr/>
              <p:nvPr>
                <p:custDataLst>
                  <p:tags r:id="rId18"/>
                </p:custDataLst>
              </p:nvPr>
            </p:nvGrpSpPr>
            <p:grpSpPr>
              <a:xfrm>
                <a:off x="154431" y="1067496"/>
                <a:ext cx="2245480" cy="1429060"/>
                <a:chOff x="595686" y="1254476"/>
                <a:chExt cx="1828803" cy="634426"/>
              </a:xfrm>
            </p:grpSpPr>
            <p:sp>
              <p:nvSpPr>
                <p:cNvPr id="96" name="Section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31"/>
                  </p:custDataLst>
                </p:nvPr>
              </p:nvSpPr>
              <p:spPr>
                <a:xfrm>
                  <a:off x="595687" y="1254476"/>
                  <a:ext cx="1828802" cy="212327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회원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7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32"/>
                  </p:custDataLst>
                </p:nvPr>
              </p:nvSpPr>
              <p:spPr>
                <a:xfrm>
                  <a:off x="595686" y="1466239"/>
                  <a:ext cx="1828800" cy="209466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상품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8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33"/>
                  </p:custDataLst>
                </p:nvPr>
              </p:nvSpPr>
              <p:spPr>
                <a:xfrm>
                  <a:off x="595686" y="1677423"/>
                  <a:ext cx="1828800" cy="211479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고객센터 관리</a:t>
                  </a:r>
                  <a:r>
                    <a:rPr lang="en-US" altLang="ko-KR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	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86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 rot="16200000">
                <a:off x="2128574" y="1237546"/>
                <a:ext cx="207458" cy="117260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7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 rot="16200000">
                <a:off x="2128573" y="3124344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9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1"/>
                </p:custDataLst>
              </p:nvPr>
            </p:nvSpPr>
            <p:spPr>
              <a:xfrm>
                <a:off x="154431" y="4372814"/>
                <a:ext cx="2245477" cy="476362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예약 관리</a:t>
                </a:r>
                <a:r>
                  <a:rPr lang="en-US" altLang="ko-KR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0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2"/>
                </p:custDataLst>
              </p:nvPr>
            </p:nvSpPr>
            <p:spPr>
              <a:xfrm>
                <a:off x="154431" y="4847103"/>
                <a:ext cx="2245477" cy="476362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구매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1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3"/>
                </p:custDataLst>
              </p:nvPr>
            </p:nvSpPr>
            <p:spPr>
              <a:xfrm>
                <a:off x="154430" y="5797662"/>
                <a:ext cx="2245477" cy="476362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매출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2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 rot="16200000">
                <a:off x="2128573" y="3600705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auto">
              <a:xfrm rot="16200000">
                <a:off x="2128571" y="4553407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26"/>
                </p:custDataLst>
              </p:nvPr>
            </p:nvSpPr>
            <p:spPr bwMode="auto">
              <a:xfrm rot="16200000">
                <a:off x="2128572" y="5032139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5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7"/>
                </p:custDataLst>
              </p:nvPr>
            </p:nvSpPr>
            <p:spPr>
              <a:xfrm>
                <a:off x="154431" y="3897488"/>
                <a:ext cx="2245477" cy="476362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여행 </a:t>
                </a:r>
                <a:r>
                  <a:rPr lang="en-US" altLang="ko-KR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TIP </a:t>
                </a:r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게시판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6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28"/>
                </p:custDataLst>
              </p:nvPr>
            </p:nvSpPr>
            <p:spPr bwMode="auto">
              <a:xfrm rot="16200000">
                <a:off x="2128571" y="4082523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1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9"/>
                </p:custDataLst>
              </p:nvPr>
            </p:nvSpPr>
            <p:spPr>
              <a:xfrm>
                <a:off x="154431" y="5329115"/>
                <a:ext cx="2245477" cy="476362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팝업 창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2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30"/>
                </p:custDataLst>
              </p:nvPr>
            </p:nvSpPr>
            <p:spPr bwMode="auto">
              <a:xfrm rot="16200000">
                <a:off x="2128572" y="5514152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3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 bwMode="auto">
            <a:xfrm>
              <a:off x="3630123" y="2274581"/>
              <a:ext cx="172869" cy="8978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rot="16200000">
              <a:off x="3668642" y="1864862"/>
              <a:ext cx="180152" cy="8854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7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6"/>
            </p:custDataLst>
          </p:nvPr>
        </p:nvSpPr>
        <p:spPr>
          <a:xfrm>
            <a:off x="208650" y="2870553"/>
            <a:ext cx="1695675" cy="40747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FAQ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7"/>
            </p:custDataLst>
          </p:nvPr>
        </p:nvSpPr>
        <p:spPr>
          <a:xfrm>
            <a:off x="208649" y="3277285"/>
            <a:ext cx="1695675" cy="407471"/>
          </a:xfrm>
          <a:prstGeom prst="rect">
            <a:avLst/>
          </a:prstGeom>
          <a:solidFill>
            <a:srgbClr val="5B9BD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</a:t>
            </a:r>
            <a:r>
              <a:rPr lang="en-US" altLang="ko-KR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</a:t>
            </a:r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문의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8"/>
            </p:custDataLst>
          </p:nvPr>
        </p:nvSpPr>
        <p:spPr>
          <a:xfrm>
            <a:off x="208649" y="3679564"/>
            <a:ext cx="1695675" cy="40747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공지사항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278655" y="2515737"/>
            <a:ext cx="1585604" cy="299269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63684" y="3327447"/>
            <a:ext cx="1585604" cy="299269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Button"/>
          <p:cNvSpPr>
            <a:spLocks/>
          </p:cNvSpPr>
          <p:nvPr/>
        </p:nvSpPr>
        <p:spPr bwMode="auto">
          <a:xfrm>
            <a:off x="4760005" y="2271844"/>
            <a:ext cx="2629817" cy="209729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Button"/>
          <p:cNvSpPr>
            <a:spLocks/>
          </p:cNvSpPr>
          <p:nvPr/>
        </p:nvSpPr>
        <p:spPr bwMode="auto">
          <a:xfrm>
            <a:off x="7444250" y="2258415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graphicFrame>
        <p:nvGraphicFramePr>
          <p:cNvPr id="146" name="표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8577"/>
              </p:ext>
            </p:extLst>
          </p:nvPr>
        </p:nvGraphicFramePr>
        <p:xfrm>
          <a:off x="3719121" y="5784728"/>
          <a:ext cx="2810144" cy="37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2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3" name="타원 112"/>
          <p:cNvSpPr/>
          <p:nvPr/>
        </p:nvSpPr>
        <p:spPr>
          <a:xfrm>
            <a:off x="7662605" y="1931783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7403740" y="2228668"/>
            <a:ext cx="763925" cy="296079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2274524" y="3135781"/>
            <a:ext cx="5741475" cy="227534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8163328" y="5481663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8" name="왼쪽 중괄호 117"/>
          <p:cNvSpPr/>
          <p:nvPr/>
        </p:nvSpPr>
        <p:spPr>
          <a:xfrm rot="10800000">
            <a:off x="8107151" y="2884064"/>
            <a:ext cx="162065" cy="2535842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3657046" y="5739956"/>
            <a:ext cx="2941873" cy="46484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5032555" y="2800272"/>
            <a:ext cx="562771" cy="24571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-a</a:t>
            </a:r>
            <a:endParaRPr lang="ko-KR" altLang="en-US" dirty="0"/>
          </a:p>
        </p:txBody>
      </p:sp>
      <p:sp>
        <p:nvSpPr>
          <p:cNvPr id="121" name="타원 120"/>
          <p:cNvSpPr/>
          <p:nvPr/>
        </p:nvSpPr>
        <p:spPr>
          <a:xfrm>
            <a:off x="1939585" y="2571568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2" name="타원 121"/>
          <p:cNvSpPr/>
          <p:nvPr/>
        </p:nvSpPr>
        <p:spPr>
          <a:xfrm>
            <a:off x="1933384" y="3357648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3" name="타원 122"/>
          <p:cNvSpPr/>
          <p:nvPr/>
        </p:nvSpPr>
        <p:spPr>
          <a:xfrm>
            <a:off x="5067198" y="6322244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358926" y="5751956"/>
            <a:ext cx="258645" cy="46484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6633560" y="5751956"/>
            <a:ext cx="258645" cy="46484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3399629" y="6322511"/>
            <a:ext cx="562771" cy="24571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6-a</a:t>
            </a:r>
            <a:endParaRPr lang="ko-KR" altLang="en-US" dirty="0"/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6633560" y="6299653"/>
            <a:ext cx="562771" cy="24571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6-b</a:t>
            </a:r>
            <a:endParaRPr lang="ko-KR" altLang="en-US" dirty="0"/>
          </a:p>
        </p:txBody>
      </p:sp>
      <p:sp>
        <p:nvSpPr>
          <p:cNvPr id="12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 rot="16200000">
            <a:off x="6664092" y="5943345"/>
            <a:ext cx="180152" cy="8854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 rot="5400000">
            <a:off x="3406703" y="5944643"/>
            <a:ext cx="174869" cy="8595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901361"/>
              </p:ext>
            </p:extLst>
          </p:nvPr>
        </p:nvGraphicFramePr>
        <p:xfrm>
          <a:off x="2222131" y="2650428"/>
          <a:ext cx="5885020" cy="291128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8725"/>
                <a:gridCol w="2794908"/>
                <a:gridCol w="736775"/>
                <a:gridCol w="978529"/>
                <a:gridCol w="646083"/>
              </a:tblGrid>
              <a:tr h="457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NO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제목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작성자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아이디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답변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9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/>
                        <a:t>문의요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진혜영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Hyeyoung51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rgbClr val="0070C0"/>
                          </a:solidFill>
                        </a:rPr>
                        <a:t>미완료</a:t>
                      </a:r>
                      <a:endParaRPr lang="ko-KR" altLang="en-US" sz="105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8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/>
                        <a:t>결제 완료 했는데</a:t>
                      </a:r>
                      <a:r>
                        <a:rPr lang="en-US" altLang="ko-KR" sz="1050" dirty="0" smtClean="0"/>
                        <a:t>, </a:t>
                      </a:r>
                      <a:r>
                        <a:rPr lang="ko-KR" altLang="en-US" sz="1050" dirty="0" smtClean="0"/>
                        <a:t>예약 취소는 어떻게 하</a:t>
                      </a:r>
                      <a:r>
                        <a:rPr lang="en-US" altLang="ko-KR" sz="1050" dirty="0" smtClean="0"/>
                        <a:t>…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진승현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Jinnae94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rgbClr val="0070C0"/>
                          </a:solidFill>
                        </a:rPr>
                        <a:t>미완료</a:t>
                      </a:r>
                      <a:endParaRPr lang="ko-KR" altLang="en-US" sz="105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7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/>
                        <a:t>인원을 추가하고 싶어요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권지영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Jiyoung00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완료</a:t>
                      </a:r>
                      <a:endParaRPr lang="ko-KR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/>
                        <a:t>여권을 재발급 받았는데</a:t>
                      </a:r>
                      <a:r>
                        <a:rPr lang="en-US" altLang="ko-KR" sz="1050" dirty="0" smtClean="0"/>
                        <a:t>..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김주성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joooo88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완료</a:t>
                      </a:r>
                      <a:endParaRPr lang="ko-KR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</a:tr>
              <a:tr h="163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30" name="DropdownBox"/>
          <p:cNvGrpSpPr/>
          <p:nvPr>
            <p:custDataLst>
              <p:custData r:id="rId11"/>
            </p:custDataLst>
          </p:nvPr>
        </p:nvGrpSpPr>
        <p:grpSpPr>
          <a:xfrm>
            <a:off x="2219073" y="2263551"/>
            <a:ext cx="1230878" cy="228391"/>
            <a:chOff x="4016824" y="3329200"/>
            <a:chExt cx="1097652" cy="228600"/>
          </a:xfrm>
        </p:grpSpPr>
        <p:sp>
          <p:nvSpPr>
            <p:cNvPr id="133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---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4" name="DownArrow"/>
            <p:cNvSpPr>
              <a:spLocks noChangeAspect="1"/>
            </p:cNvSpPr>
            <p:nvPr/>
          </p:nvSpPr>
          <p:spPr>
            <a:xfrm rot="10800000" flipH="1">
              <a:off x="4994124" y="3419579"/>
              <a:ext cx="59012" cy="45761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35" name="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2"/>
            </p:custDataLst>
          </p:nvPr>
        </p:nvSpPr>
        <p:spPr>
          <a:xfrm>
            <a:off x="2219073" y="2485888"/>
            <a:ext cx="1230878" cy="63735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41275" rIns="74295" bIns="41275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 latinLnBrk="1"/>
            <a:r>
              <a:rPr lang="ko-KR" altLang="ko-KR" sz="1200" dirty="0" smtClean="0">
                <a:solidFill>
                  <a:srgbClr val="6F6F6F"/>
                </a:solidFill>
              </a:rPr>
              <a:t>국내 </a:t>
            </a:r>
            <a:r>
              <a:rPr lang="ko-KR" altLang="ko-KR" sz="1200" dirty="0">
                <a:solidFill>
                  <a:srgbClr val="6F6F6F"/>
                </a:solidFill>
              </a:rPr>
              <a:t>패키지</a:t>
            </a:r>
          </a:p>
          <a:p>
            <a:pPr fontAlgn="ctr" latinLnBrk="1"/>
            <a:r>
              <a:rPr lang="ko-KR" altLang="ko-KR" sz="1200" dirty="0" smtClean="0">
                <a:solidFill>
                  <a:srgbClr val="6F6F6F"/>
                </a:solidFill>
              </a:rPr>
              <a:t>해외 </a:t>
            </a:r>
            <a:r>
              <a:rPr lang="ko-KR" altLang="ko-KR" sz="1200" dirty="0">
                <a:solidFill>
                  <a:srgbClr val="6F6F6F"/>
                </a:solidFill>
              </a:rPr>
              <a:t>패키지</a:t>
            </a:r>
          </a:p>
          <a:p>
            <a:pPr fontAlgn="ctr" latinLnBrk="1"/>
            <a:r>
              <a:rPr lang="ko-KR" altLang="ko-KR" sz="1200" dirty="0" smtClean="0">
                <a:solidFill>
                  <a:srgbClr val="6F6F6F"/>
                </a:solidFill>
              </a:rPr>
              <a:t>테마 패키지</a:t>
            </a:r>
            <a:endParaRPr lang="ko-KR" altLang="ko-KR" sz="1200" dirty="0">
              <a:solidFill>
                <a:srgbClr val="6F6F6F"/>
              </a:solidFill>
            </a:endParaRPr>
          </a:p>
        </p:txBody>
      </p:sp>
      <p:sp>
        <p:nvSpPr>
          <p:cNvPr id="137" name="Content"/>
          <p:cNvSpPr/>
          <p:nvPr/>
        </p:nvSpPr>
        <p:spPr>
          <a:xfrm>
            <a:off x="3496382" y="2267078"/>
            <a:ext cx="1215857" cy="22486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rIns="45720" rtlCol="0" anchor="ctr"/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---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9" name="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3"/>
            </p:custDataLst>
          </p:nvPr>
        </p:nvSpPr>
        <p:spPr>
          <a:xfrm>
            <a:off x="3496657" y="2491942"/>
            <a:ext cx="1215582" cy="47833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41275" rIns="74295" bIns="41275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63"/>
              </a:spcAft>
            </a:pPr>
            <a:r>
              <a:rPr lang="ko-KR" altLang="en-US" sz="1200" noProof="1" smtClean="0">
                <a:solidFill>
                  <a:srgbClr val="6F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허니문</a:t>
            </a:r>
            <a:endParaRPr lang="en-US" altLang="ko-KR" sz="1200" noProof="1" smtClean="0">
              <a:solidFill>
                <a:srgbClr val="6F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163"/>
              </a:spcAft>
            </a:pPr>
            <a:r>
              <a:rPr lang="ko-KR" altLang="en-US" sz="1200" noProof="1" smtClean="0">
                <a:solidFill>
                  <a:srgbClr val="6F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골프</a:t>
            </a:r>
            <a:endParaRPr lang="en-US" altLang="ko-KR" sz="1200" noProof="1" smtClean="0">
              <a:solidFill>
                <a:srgbClr val="6F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DownArrow"/>
          <p:cNvSpPr>
            <a:spLocks noChangeAspect="1"/>
          </p:cNvSpPr>
          <p:nvPr/>
        </p:nvSpPr>
        <p:spPr>
          <a:xfrm rot="10800000" flipH="1">
            <a:off x="4613539" y="2353847"/>
            <a:ext cx="66175" cy="45719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/>
          <a:p>
            <a:pPr algn="ctr"/>
            <a:endParaRPr lang="en-US" sz="2400" dirty="0"/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2165590" y="2173017"/>
            <a:ext cx="2594415" cy="994387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2290486" y="1869163"/>
            <a:ext cx="562771" cy="24571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3-a</a:t>
            </a:r>
            <a:endParaRPr lang="ko-KR" altLang="en-US" dirty="0"/>
          </a:p>
        </p:txBody>
      </p:sp>
      <p:sp>
        <p:nvSpPr>
          <p:cNvPr id="95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14"/>
            </p:custDataLst>
          </p:nvPr>
        </p:nvSpPr>
        <p:spPr>
          <a:xfrm>
            <a:off x="208647" y="6159391"/>
            <a:ext cx="1692054" cy="423562"/>
          </a:xfrm>
          <a:prstGeom prst="rect">
            <a:avLst/>
          </a:prstGeom>
          <a:solidFill>
            <a:srgbClr val="00206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관리자 관리</a:t>
            </a:r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5"/>
            </p:custDataLst>
          </p:nvPr>
        </p:nvSpPr>
        <p:spPr bwMode="auto">
          <a:xfrm rot="16200000">
            <a:off x="1609881" y="6322379"/>
            <a:ext cx="184138" cy="8836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18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53845"/>
            <a:ext cx="8672554" cy="5663342"/>
            <a:chOff x="0" y="-15759"/>
            <a:chExt cx="9469200" cy="6873759"/>
          </a:xfrm>
        </p:grpSpPr>
        <p:sp>
          <p:nvSpPr>
            <p:cNvPr id="52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3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4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5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7" name="Minimize - Maximize - Close"/>
            <p:cNvGrpSpPr/>
            <p:nvPr/>
          </p:nvGrpSpPr>
          <p:grpSpPr>
            <a:xfrm>
              <a:off x="8632311" y="-15759"/>
              <a:ext cx="836889" cy="186390"/>
              <a:chOff x="9347642" y="23230"/>
              <a:chExt cx="836889" cy="186390"/>
            </a:xfrm>
          </p:grpSpPr>
          <p:cxnSp>
            <p:nvCxnSpPr>
              <p:cNvPr id="7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7" name="Line"/>
              <p:cNvCxnSpPr/>
              <p:nvPr/>
            </p:nvCxnSpPr>
            <p:spPr>
              <a:xfrm flipH="1">
                <a:off x="10113758" y="23230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Line"/>
              <p:cNvSpPr/>
              <p:nvPr/>
            </p:nvSpPr>
            <p:spPr>
              <a:xfrm rot="10800000" flipV="1">
                <a:off x="9498658" y="135261"/>
                <a:ext cx="91440" cy="72526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9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6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357383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917795"/>
              </p:ext>
            </p:extLst>
          </p:nvPr>
        </p:nvGraphicFramePr>
        <p:xfrm>
          <a:off x="8731117" y="1074221"/>
          <a:ext cx="3253546" cy="5646619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811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아이디 입력 창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61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비밀번호</a:t>
                      </a:r>
                      <a:r>
                        <a:rPr lang="ko-KR" altLang="en-US" sz="1200" b="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입력 창</a:t>
                      </a:r>
                      <a:r>
                        <a:rPr lang="en-US" altLang="ko-KR" sz="1200" b="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입력된 문자는 전부 </a:t>
                      </a:r>
                      <a:r>
                        <a:rPr lang="en-US" altLang="ko-KR" sz="1200" b="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‘*’</a:t>
                      </a:r>
                      <a:r>
                        <a:rPr lang="ko-KR" altLang="en-US" sz="1200" b="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로써 보여준다</a:t>
                      </a:r>
                      <a:r>
                        <a:rPr lang="en-US" altLang="ko-KR" sz="1200" b="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  <a:endParaRPr lang="en-US" altLang="ko-KR" sz="1200" b="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3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 누를 시 아이디를 체크해서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관리자일 경우 페이지를 이용할 수 있는 권한을 준다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실패 시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해당 에러에 대한 팝업 창을 띄운다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2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854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677831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Label" descr="&lt;SmartSettings&gt;&lt;SmartResize anchorLeft=&quot;Absolute&quot; anchorTop=&quot;Absolute&quot; anchorRight=&quot;None&quot; anchorBottom=&quot;None&quot; /&gt;&lt;/SmartSettings&gt;"/>
          <p:cNvSpPr txBox="1"/>
          <p:nvPr>
            <p:custDataLst>
              <p:tags r:id="rId2"/>
            </p:custDataLst>
          </p:nvPr>
        </p:nvSpPr>
        <p:spPr>
          <a:xfrm>
            <a:off x="1951473" y="3081836"/>
            <a:ext cx="73931" cy="156966"/>
          </a:xfrm>
          <a:prstGeom prst="rect">
            <a:avLst/>
          </a:prstGeom>
          <a:solidFill>
            <a:srgbClr val="FFFFFF"/>
          </a:solidFill>
        </p:spPr>
        <p:txBody>
          <a:bodyPr wrap="none" lIns="36576" tIns="9144" rIns="36576" bIns="9144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27342" y="1631966"/>
            <a:ext cx="1696696" cy="2873437"/>
            <a:chOff x="153191" y="1067496"/>
            <a:chExt cx="2246719" cy="3329230"/>
          </a:xfrm>
        </p:grpSpPr>
        <p:grpSp>
          <p:nvGrpSpPr>
            <p:cNvPr id="10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10"/>
              </p:custDataLst>
            </p:nvPr>
          </p:nvGrpSpPr>
          <p:grpSpPr>
            <a:xfrm>
              <a:off x="154432" y="1067496"/>
              <a:ext cx="2245478" cy="1424553"/>
              <a:chOff x="595686" y="1254476"/>
              <a:chExt cx="1828800" cy="632425"/>
            </a:xfrm>
          </p:grpSpPr>
          <p:sp>
            <p:nvSpPr>
              <p:cNvPr id="11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0"/>
                </p:custDataLst>
              </p:nvPr>
            </p:nvSpPr>
            <p:spPr>
              <a:xfrm>
                <a:off x="595686" y="1254476"/>
                <a:ext cx="1828800" cy="212327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1"/>
                </p:custDataLst>
              </p:nvPr>
            </p:nvSpPr>
            <p:spPr>
              <a:xfrm>
                <a:off x="595686" y="1465956"/>
                <a:ext cx="1828800" cy="209466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상품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2"/>
                </p:custDataLst>
              </p:nvPr>
            </p:nvSpPr>
            <p:spPr>
              <a:xfrm>
                <a:off x="595686" y="1675422"/>
                <a:ext cx="1828800" cy="211479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고객센터 관리</a:t>
                </a:r>
                <a:r>
                  <a:rPr lang="en-US" altLang="ko-KR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0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 rot="16200000">
              <a:off x="2132292" y="1248002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rot="16200000">
              <a:off x="2128573" y="1717922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rot="16200000">
              <a:off x="2128573" y="2195240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154432" y="2492050"/>
              <a:ext cx="2245478" cy="47636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 </a:t>
              </a:r>
              <a:r>
                <a:rPr lang="en-US" altLang="ko-KR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TIP 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154432" y="2968412"/>
              <a:ext cx="2245478" cy="47636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예약 관리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153191" y="3920364"/>
              <a:ext cx="2245478" cy="47636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팝업 창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rot="16200000">
              <a:off x="2128573" y="2671601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 bwMode="auto">
            <a:xfrm rot="16200000">
              <a:off x="2128575" y="3142501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 bwMode="auto">
            <a:xfrm rot="16200000">
              <a:off x="2132293" y="4106804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8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>
            <a:off x="228985" y="4921141"/>
            <a:ext cx="1695054" cy="17075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Panel" descr="&lt;SmartSettings&gt;&lt;SmartResize anchorLeft=&quot;Relative&quot; anchorTop=&quot;Absolute&quot; anchorRight=&quot;Relative&quot; anchorBottom=&quot;Relative&quot; /&gt;&lt;/SmartSettings&gt;"/>
          <p:cNvSpPr/>
          <p:nvPr>
            <p:custDataLst>
              <p:tags r:id="rId4"/>
            </p:custDataLst>
          </p:nvPr>
        </p:nvSpPr>
        <p:spPr>
          <a:xfrm>
            <a:off x="3197752" y="2798492"/>
            <a:ext cx="3773709" cy="2458775"/>
          </a:xfrm>
          <a:prstGeom prst="rect">
            <a:avLst/>
          </a:prstGeom>
          <a:noFill/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352953" y="3548799"/>
            <a:ext cx="2501299" cy="2816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4352954" y="4077618"/>
            <a:ext cx="2501299" cy="2816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3239817" y="3501448"/>
            <a:ext cx="763584" cy="31462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ID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239817" y="4073268"/>
            <a:ext cx="1109912" cy="2903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PASSWORD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786967" y="2861488"/>
            <a:ext cx="2586955" cy="4636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ED7D31"/>
                </a:solidFill>
              </a:rPr>
              <a:t>LOGIN</a:t>
            </a:r>
            <a:endParaRPr lang="ko-KR" altLang="en-US" sz="2800" b="1" dirty="0">
              <a:solidFill>
                <a:srgbClr val="ED7D31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5615670" y="4715151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5932203" y="4606437"/>
            <a:ext cx="907470" cy="458605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081775"/>
              </p:ext>
            </p:extLst>
          </p:nvPr>
        </p:nvGraphicFramePr>
        <p:xfrm>
          <a:off x="5967909" y="4683339"/>
          <a:ext cx="83605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0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로그인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5" name="모서리가 둥근 직사각형 84"/>
          <p:cNvSpPr/>
          <p:nvPr/>
        </p:nvSpPr>
        <p:spPr>
          <a:xfrm>
            <a:off x="4268279" y="3460304"/>
            <a:ext cx="2655762" cy="458605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4275721" y="3993358"/>
            <a:ext cx="2655762" cy="458605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7013389" y="3583672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8" name="타원 87"/>
          <p:cNvSpPr/>
          <p:nvPr/>
        </p:nvSpPr>
        <p:spPr>
          <a:xfrm>
            <a:off x="7013389" y="4112491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0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5"/>
            </p:custDataLst>
          </p:nvPr>
        </p:nvSpPr>
        <p:spPr>
          <a:xfrm>
            <a:off x="228046" y="4502955"/>
            <a:ext cx="1699818" cy="414865"/>
          </a:xfrm>
          <a:prstGeom prst="rect">
            <a:avLst/>
          </a:prstGeom>
          <a:solidFill>
            <a:srgbClr val="00206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매출 관리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6"/>
            </p:custDataLst>
          </p:nvPr>
        </p:nvSpPr>
        <p:spPr>
          <a:xfrm>
            <a:off x="228278" y="3683465"/>
            <a:ext cx="1695759" cy="411145"/>
          </a:xfrm>
          <a:prstGeom prst="rect">
            <a:avLst/>
          </a:prstGeom>
          <a:solidFill>
            <a:srgbClr val="00206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구매 관리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 rot="16200000">
            <a:off x="1707936" y="3847527"/>
            <a:ext cx="179056" cy="88553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8"/>
            </p:custDataLst>
          </p:nvPr>
        </p:nvSpPr>
        <p:spPr>
          <a:xfrm>
            <a:off x="231047" y="4907500"/>
            <a:ext cx="1692054" cy="423562"/>
          </a:xfrm>
          <a:prstGeom prst="rect">
            <a:avLst/>
          </a:prstGeom>
          <a:solidFill>
            <a:srgbClr val="00206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관리자 관리</a:t>
            </a:r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 rot="16200000">
            <a:off x="1632281" y="5070488"/>
            <a:ext cx="184138" cy="8836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63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/>
          <p:cNvGrpSpPr/>
          <p:nvPr>
            <p:custDataLst>
              <p:custData r:id="rId1"/>
            </p:custDataLst>
          </p:nvPr>
        </p:nvGrpSpPr>
        <p:grpSpPr>
          <a:xfrm>
            <a:off x="154199" y="1061691"/>
            <a:ext cx="8363155" cy="5648612"/>
            <a:chOff x="0" y="0"/>
            <a:chExt cx="9144000" cy="6858000"/>
          </a:xfrm>
        </p:grpSpPr>
        <p:sp>
          <p:nvSpPr>
            <p:cNvPr id="5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1" name="WebPageBody"/>
            <p:cNvSpPr/>
            <p:nvPr/>
          </p:nvSpPr>
          <p:spPr>
            <a:xfrm>
              <a:off x="59537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6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6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143012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 질문 내용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511069"/>
              </p:ext>
            </p:extLst>
          </p:nvPr>
        </p:nvGraphicFramePr>
        <p:xfrm>
          <a:off x="8731188" y="1082011"/>
          <a:ext cx="3253546" cy="5609075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330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Description(</a:t>
                      </a:r>
                      <a:r>
                        <a:rPr lang="ko-KR" altLang="en-US" sz="1600" dirty="0" smtClean="0"/>
                        <a:t>화면설명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4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고객이 작성한 문의 내용을 보여준다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4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답변을 작성하는 창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출력 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=&gt; P.NO 20.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8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목록으로 돌아감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7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6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37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3903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55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rot="16200000">
            <a:off x="1727000" y="1771878"/>
            <a:ext cx="180676" cy="9384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1608267" y="2192271"/>
            <a:ext cx="221952" cy="11528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208652" y="6162757"/>
            <a:ext cx="1695673" cy="4554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809750" y="2350440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08650" y="1629833"/>
            <a:ext cx="1695675" cy="4528017"/>
            <a:chOff x="2189613" y="1291272"/>
            <a:chExt cx="1695675" cy="4528017"/>
          </a:xfrm>
        </p:grpSpPr>
        <p:grpSp>
          <p:nvGrpSpPr>
            <p:cNvPr id="84" name="그룹 83"/>
            <p:cNvGrpSpPr/>
            <p:nvPr/>
          </p:nvGrpSpPr>
          <p:grpSpPr>
            <a:xfrm>
              <a:off x="2189613" y="1291272"/>
              <a:ext cx="1695675" cy="4528017"/>
              <a:chOff x="154430" y="1067496"/>
              <a:chExt cx="2245481" cy="5214342"/>
            </a:xfrm>
          </p:grpSpPr>
          <p:grpSp>
            <p:nvGrpSpPr>
              <p:cNvPr id="85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<p:cNvGrpSpPr/>
              <p:nvPr>
                <p:custDataLst>
                  <p:tags r:id="rId14"/>
                </p:custDataLst>
              </p:nvPr>
            </p:nvGrpSpPr>
            <p:grpSpPr>
              <a:xfrm>
                <a:off x="154431" y="1067496"/>
                <a:ext cx="2245480" cy="1429060"/>
                <a:chOff x="595686" y="1254476"/>
                <a:chExt cx="1828803" cy="634426"/>
              </a:xfrm>
            </p:grpSpPr>
            <p:sp>
              <p:nvSpPr>
                <p:cNvPr id="96" name="Section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595687" y="1254476"/>
                  <a:ext cx="1828802" cy="212327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회원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7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8"/>
                  </p:custDataLst>
                </p:nvPr>
              </p:nvSpPr>
              <p:spPr>
                <a:xfrm>
                  <a:off x="595686" y="1466239"/>
                  <a:ext cx="1828800" cy="209466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상품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8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9"/>
                  </p:custDataLst>
                </p:nvPr>
              </p:nvSpPr>
              <p:spPr>
                <a:xfrm>
                  <a:off x="595686" y="1677423"/>
                  <a:ext cx="1828800" cy="211479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고객센터 관리</a:t>
                  </a:r>
                  <a:r>
                    <a:rPr lang="en-US" altLang="ko-KR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	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86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 rot="16200000">
                <a:off x="2128574" y="1237546"/>
                <a:ext cx="207458" cy="117260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7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 rot="16200000">
                <a:off x="2128573" y="3124344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9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7"/>
                </p:custDataLst>
              </p:nvPr>
            </p:nvSpPr>
            <p:spPr>
              <a:xfrm>
                <a:off x="154431" y="4372814"/>
                <a:ext cx="2245477" cy="476362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예약 관리</a:t>
                </a:r>
                <a:r>
                  <a:rPr lang="en-US" altLang="ko-KR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0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8"/>
                </p:custDataLst>
              </p:nvPr>
            </p:nvSpPr>
            <p:spPr>
              <a:xfrm>
                <a:off x="154431" y="4847103"/>
                <a:ext cx="2245477" cy="476362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구매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1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9"/>
                </p:custDataLst>
              </p:nvPr>
            </p:nvSpPr>
            <p:spPr>
              <a:xfrm>
                <a:off x="154430" y="5805476"/>
                <a:ext cx="2245477" cy="476362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매출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2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 rot="16200000">
                <a:off x="2128573" y="3600705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 rot="16200000">
                <a:off x="2128571" y="4553407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 rot="16200000">
                <a:off x="2128571" y="5032139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5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3"/>
                </p:custDataLst>
              </p:nvPr>
            </p:nvSpPr>
            <p:spPr>
              <a:xfrm>
                <a:off x="154431" y="3897488"/>
                <a:ext cx="2245477" cy="476362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여행 </a:t>
                </a:r>
                <a:r>
                  <a:rPr lang="en-US" altLang="ko-KR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TIP </a:t>
                </a:r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게시판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6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 rot="16200000">
                <a:off x="2128571" y="4082523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5"/>
                </p:custDataLst>
              </p:nvPr>
            </p:nvSpPr>
            <p:spPr>
              <a:xfrm>
                <a:off x="154431" y="5329115"/>
                <a:ext cx="2245477" cy="476362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팝업 창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4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26"/>
                </p:custDataLst>
              </p:nvPr>
            </p:nvSpPr>
            <p:spPr bwMode="auto">
              <a:xfrm rot="16200000">
                <a:off x="2128572" y="5514152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3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>
              <a:off x="3630123" y="2274581"/>
              <a:ext cx="172869" cy="8978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rot="16200000">
              <a:off x="3668642" y="1864862"/>
              <a:ext cx="180152" cy="8854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7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6"/>
            </p:custDataLst>
          </p:nvPr>
        </p:nvSpPr>
        <p:spPr>
          <a:xfrm>
            <a:off x="208650" y="2870553"/>
            <a:ext cx="1695675" cy="40747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FAQ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7"/>
            </p:custDataLst>
          </p:nvPr>
        </p:nvSpPr>
        <p:spPr>
          <a:xfrm>
            <a:off x="208649" y="3277285"/>
            <a:ext cx="1695675" cy="407471"/>
          </a:xfrm>
          <a:prstGeom prst="rect">
            <a:avLst/>
          </a:prstGeom>
          <a:solidFill>
            <a:srgbClr val="5B9BD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</a:t>
            </a:r>
            <a:r>
              <a:rPr lang="en-US" altLang="ko-KR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</a:t>
            </a:r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문의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8"/>
            </p:custDataLst>
          </p:nvPr>
        </p:nvSpPr>
        <p:spPr>
          <a:xfrm>
            <a:off x="208649" y="3679564"/>
            <a:ext cx="1695675" cy="40747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공지사항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017720"/>
              </p:ext>
            </p:extLst>
          </p:nvPr>
        </p:nvGraphicFramePr>
        <p:xfrm>
          <a:off x="2267043" y="2186429"/>
          <a:ext cx="5612783" cy="333042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09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31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0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작성자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진혜영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3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작성일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2018-05-23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3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제목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문의요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074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/>
                        <a:t>내용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16" name="Button"/>
          <p:cNvSpPr>
            <a:spLocks/>
          </p:cNvSpPr>
          <p:nvPr/>
        </p:nvSpPr>
        <p:spPr bwMode="auto">
          <a:xfrm>
            <a:off x="2267043" y="6059746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Button"/>
          <p:cNvSpPr>
            <a:spLocks/>
          </p:cNvSpPr>
          <p:nvPr/>
        </p:nvSpPr>
        <p:spPr bwMode="auto">
          <a:xfrm>
            <a:off x="4831242" y="5688484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답변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041564" y="3161959"/>
            <a:ext cx="4764597" cy="2204883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내용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dirty="0"/>
          </a:p>
        </p:txBody>
      </p:sp>
      <p:grpSp>
        <p:nvGrpSpPr>
          <p:cNvPr id="119" name="ScrollbarVertical"/>
          <p:cNvGrpSpPr/>
          <p:nvPr>
            <p:custDataLst>
              <p:custData r:id="rId9"/>
            </p:custDataLst>
          </p:nvPr>
        </p:nvGrpSpPr>
        <p:grpSpPr>
          <a:xfrm>
            <a:off x="7657467" y="3161959"/>
            <a:ext cx="148694" cy="2204883"/>
            <a:chOff x="4496659" y="1543109"/>
            <a:chExt cx="147992" cy="3562291"/>
          </a:xfrm>
        </p:grpSpPr>
        <p:sp>
          <p:nvSpPr>
            <p:cNvPr id="120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26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27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28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8" name="타원 87"/>
          <p:cNvSpPr/>
          <p:nvPr/>
        </p:nvSpPr>
        <p:spPr>
          <a:xfrm>
            <a:off x="8146173" y="3725992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0" name="왼쪽 중괄호 99"/>
          <p:cNvSpPr/>
          <p:nvPr/>
        </p:nvSpPr>
        <p:spPr>
          <a:xfrm rot="10800000">
            <a:off x="7928650" y="2180937"/>
            <a:ext cx="190156" cy="3338629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4332582" y="5690028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1" name="왼쪽 중괄호 110"/>
          <p:cNvSpPr/>
          <p:nvPr/>
        </p:nvSpPr>
        <p:spPr>
          <a:xfrm>
            <a:off x="4626444" y="5682677"/>
            <a:ext cx="204796" cy="248183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2520122" y="5657883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3" name="왼쪽 중괄호 112"/>
          <p:cNvSpPr/>
          <p:nvPr/>
        </p:nvSpPr>
        <p:spPr>
          <a:xfrm rot="5400000">
            <a:off x="2590726" y="5728626"/>
            <a:ext cx="68798" cy="530223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10"/>
            </p:custDataLst>
          </p:nvPr>
        </p:nvSpPr>
        <p:spPr>
          <a:xfrm>
            <a:off x="208647" y="6159391"/>
            <a:ext cx="1692054" cy="423562"/>
          </a:xfrm>
          <a:prstGeom prst="rect">
            <a:avLst/>
          </a:prstGeom>
          <a:solidFill>
            <a:srgbClr val="00206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관리자 관리</a:t>
            </a:r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 rot="16200000">
            <a:off x="1609881" y="6322379"/>
            <a:ext cx="184138" cy="8836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52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/>
          <p:cNvGrpSpPr/>
          <p:nvPr>
            <p:custDataLst>
              <p:custData r:id="rId1"/>
            </p:custDataLst>
          </p:nvPr>
        </p:nvGrpSpPr>
        <p:grpSpPr>
          <a:xfrm>
            <a:off x="154199" y="1061691"/>
            <a:ext cx="8363155" cy="5648612"/>
            <a:chOff x="0" y="0"/>
            <a:chExt cx="9144000" cy="6858000"/>
          </a:xfrm>
        </p:grpSpPr>
        <p:sp>
          <p:nvSpPr>
            <p:cNvPr id="5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1" name="WebPageBody"/>
            <p:cNvSpPr/>
            <p:nvPr/>
          </p:nvSpPr>
          <p:spPr>
            <a:xfrm>
              <a:off x="59537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6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6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006050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답변 작성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184904"/>
              </p:ext>
            </p:extLst>
          </p:nvPr>
        </p:nvGraphicFramePr>
        <p:xfrm>
          <a:off x="8731188" y="1082011"/>
          <a:ext cx="3253546" cy="5661689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330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질문한 내용에 대한 답변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 내용을 작성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,.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4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작성한 내용 등록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팝업 창을 띄워 재차 확인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 =&gt; P.NO 45.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8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저장하지 않고 취소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팝업 창을 띄워 재차 확인 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=&gt; P.NO 45.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7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6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37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92145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55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rot="16200000">
            <a:off x="1727000" y="1771878"/>
            <a:ext cx="180676" cy="9384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1608267" y="2192271"/>
            <a:ext cx="221952" cy="11528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208652" y="6163188"/>
            <a:ext cx="1695673" cy="455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809750" y="2350440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08650" y="1629833"/>
            <a:ext cx="1695675" cy="4521163"/>
            <a:chOff x="2189613" y="1291272"/>
            <a:chExt cx="1695675" cy="4521163"/>
          </a:xfrm>
        </p:grpSpPr>
        <p:grpSp>
          <p:nvGrpSpPr>
            <p:cNvPr id="84" name="그룹 83"/>
            <p:cNvGrpSpPr/>
            <p:nvPr/>
          </p:nvGrpSpPr>
          <p:grpSpPr>
            <a:xfrm>
              <a:off x="2189613" y="1291272"/>
              <a:ext cx="1695675" cy="4521163"/>
              <a:chOff x="154430" y="1067496"/>
              <a:chExt cx="2245481" cy="5206449"/>
            </a:xfrm>
          </p:grpSpPr>
          <p:grpSp>
            <p:nvGrpSpPr>
              <p:cNvPr id="85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<p:cNvGrpSpPr/>
              <p:nvPr>
                <p:custDataLst>
                  <p:tags r:id="rId14"/>
                </p:custDataLst>
              </p:nvPr>
            </p:nvGrpSpPr>
            <p:grpSpPr>
              <a:xfrm>
                <a:off x="154431" y="1067496"/>
                <a:ext cx="2245480" cy="1429060"/>
                <a:chOff x="595686" y="1254476"/>
                <a:chExt cx="1828803" cy="634426"/>
              </a:xfrm>
            </p:grpSpPr>
            <p:sp>
              <p:nvSpPr>
                <p:cNvPr id="96" name="Section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595687" y="1254476"/>
                  <a:ext cx="1828802" cy="212327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회원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7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8"/>
                  </p:custDataLst>
                </p:nvPr>
              </p:nvSpPr>
              <p:spPr>
                <a:xfrm>
                  <a:off x="595686" y="1466239"/>
                  <a:ext cx="1828800" cy="209466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상품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8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9"/>
                  </p:custDataLst>
                </p:nvPr>
              </p:nvSpPr>
              <p:spPr>
                <a:xfrm>
                  <a:off x="595686" y="1677423"/>
                  <a:ext cx="1828800" cy="211479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고객센터 관리</a:t>
                  </a:r>
                  <a:r>
                    <a:rPr lang="en-US" altLang="ko-KR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	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86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 rot="16200000">
                <a:off x="2128574" y="1237546"/>
                <a:ext cx="207458" cy="117260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7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 rot="16200000">
                <a:off x="2128573" y="3124344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9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7"/>
                </p:custDataLst>
              </p:nvPr>
            </p:nvSpPr>
            <p:spPr>
              <a:xfrm>
                <a:off x="154431" y="4372814"/>
                <a:ext cx="2245477" cy="476362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예약 관리</a:t>
                </a:r>
                <a:r>
                  <a:rPr lang="en-US" altLang="ko-KR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0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8"/>
                </p:custDataLst>
              </p:nvPr>
            </p:nvSpPr>
            <p:spPr>
              <a:xfrm>
                <a:off x="154431" y="4847103"/>
                <a:ext cx="2245477" cy="476362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구매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1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9"/>
                </p:custDataLst>
              </p:nvPr>
            </p:nvSpPr>
            <p:spPr>
              <a:xfrm>
                <a:off x="154430" y="5797583"/>
                <a:ext cx="2245477" cy="476362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매출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2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 rot="16200000">
                <a:off x="2128573" y="3600705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 rot="16200000">
                <a:off x="2128571" y="4553407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 rot="16200000">
                <a:off x="2128571" y="5032139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5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3"/>
                </p:custDataLst>
              </p:nvPr>
            </p:nvSpPr>
            <p:spPr>
              <a:xfrm>
                <a:off x="154431" y="3897488"/>
                <a:ext cx="2245477" cy="476362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여행 </a:t>
                </a:r>
                <a:r>
                  <a:rPr lang="en-US" altLang="ko-KR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TIP </a:t>
                </a:r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게시판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6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 rot="16200000">
                <a:off x="2128571" y="4082523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5"/>
                </p:custDataLst>
              </p:nvPr>
            </p:nvSpPr>
            <p:spPr>
              <a:xfrm>
                <a:off x="154430" y="5329115"/>
                <a:ext cx="2245477" cy="476362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팝업 창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6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26"/>
                </p:custDataLst>
              </p:nvPr>
            </p:nvSpPr>
            <p:spPr bwMode="auto">
              <a:xfrm rot="16200000">
                <a:off x="2128570" y="5514152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3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>
              <a:off x="3630123" y="2274581"/>
              <a:ext cx="172869" cy="8978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rot="16200000">
              <a:off x="3668642" y="1864862"/>
              <a:ext cx="180152" cy="8854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7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6"/>
            </p:custDataLst>
          </p:nvPr>
        </p:nvSpPr>
        <p:spPr>
          <a:xfrm>
            <a:off x="208650" y="2870553"/>
            <a:ext cx="1695675" cy="40747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FAQ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7"/>
            </p:custDataLst>
          </p:nvPr>
        </p:nvSpPr>
        <p:spPr>
          <a:xfrm>
            <a:off x="208649" y="3277285"/>
            <a:ext cx="1695675" cy="407471"/>
          </a:xfrm>
          <a:prstGeom prst="rect">
            <a:avLst/>
          </a:prstGeom>
          <a:solidFill>
            <a:srgbClr val="5B9BD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</a:t>
            </a:r>
            <a:r>
              <a:rPr lang="en-US" altLang="ko-KR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</a:t>
            </a:r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문의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8"/>
            </p:custDataLst>
          </p:nvPr>
        </p:nvSpPr>
        <p:spPr>
          <a:xfrm>
            <a:off x="208649" y="3679564"/>
            <a:ext cx="1695675" cy="40747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공지사항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640693"/>
              </p:ext>
            </p:extLst>
          </p:nvPr>
        </p:nvGraphicFramePr>
        <p:xfrm>
          <a:off x="2267043" y="2186429"/>
          <a:ext cx="5612783" cy="342189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09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31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0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답변자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홍길동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3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답변일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2018-05-23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326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/>
                        <a:t>내용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0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/>
                        <a:t>첨부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041564" y="2870553"/>
            <a:ext cx="4764597" cy="2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ScrollbarVertical"/>
          <p:cNvGrpSpPr/>
          <p:nvPr>
            <p:custDataLst>
              <p:custData r:id="rId9"/>
            </p:custDataLst>
          </p:nvPr>
        </p:nvGrpSpPr>
        <p:grpSpPr>
          <a:xfrm>
            <a:off x="7657467" y="2870553"/>
            <a:ext cx="148694" cy="2262737"/>
            <a:chOff x="4496659" y="1543109"/>
            <a:chExt cx="147992" cy="3562291"/>
          </a:xfrm>
        </p:grpSpPr>
        <p:sp>
          <p:nvSpPr>
            <p:cNvPr id="122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23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24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25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6" name="직사각형 125"/>
          <p:cNvSpPr/>
          <p:nvPr/>
        </p:nvSpPr>
        <p:spPr>
          <a:xfrm>
            <a:off x="3041564" y="5348637"/>
            <a:ext cx="1645842" cy="193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4738659" y="5343472"/>
            <a:ext cx="669550" cy="192935"/>
          </a:xfrm>
          <a:prstGeom prst="round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찾아보기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Button"/>
          <p:cNvSpPr>
            <a:spLocks/>
          </p:cNvSpPr>
          <p:nvPr/>
        </p:nvSpPr>
        <p:spPr bwMode="auto">
          <a:xfrm>
            <a:off x="4464971" y="5741617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Button"/>
          <p:cNvSpPr>
            <a:spLocks/>
          </p:cNvSpPr>
          <p:nvPr/>
        </p:nvSpPr>
        <p:spPr bwMode="auto">
          <a:xfrm>
            <a:off x="5197512" y="5741617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8146173" y="3725992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0" name="왼쪽 중괄호 109"/>
          <p:cNvSpPr/>
          <p:nvPr/>
        </p:nvSpPr>
        <p:spPr>
          <a:xfrm rot="10800000">
            <a:off x="7928650" y="2180937"/>
            <a:ext cx="190156" cy="3338629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3968347" y="5728412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2" name="왼쪽 중괄호 111"/>
          <p:cNvSpPr/>
          <p:nvPr/>
        </p:nvSpPr>
        <p:spPr>
          <a:xfrm>
            <a:off x="4262209" y="5721061"/>
            <a:ext cx="204796" cy="248183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6144524" y="5740781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4" name="왼쪽 중괄호 113"/>
          <p:cNvSpPr/>
          <p:nvPr/>
        </p:nvSpPr>
        <p:spPr>
          <a:xfrm rot="10800000">
            <a:off x="5872378" y="5742434"/>
            <a:ext cx="204796" cy="248183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10"/>
            </p:custDataLst>
          </p:nvPr>
        </p:nvSpPr>
        <p:spPr>
          <a:xfrm>
            <a:off x="208647" y="6159391"/>
            <a:ext cx="1692054" cy="423562"/>
          </a:xfrm>
          <a:prstGeom prst="rect">
            <a:avLst/>
          </a:prstGeom>
          <a:solidFill>
            <a:srgbClr val="00206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관리자 관리</a:t>
            </a:r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 rot="16200000">
            <a:off x="1609881" y="6322379"/>
            <a:ext cx="184138" cy="8836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1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/>
          <p:cNvGrpSpPr/>
          <p:nvPr>
            <p:custDataLst>
              <p:custData r:id="rId1"/>
            </p:custDataLst>
          </p:nvPr>
        </p:nvGrpSpPr>
        <p:grpSpPr>
          <a:xfrm>
            <a:off x="154199" y="1061691"/>
            <a:ext cx="8363155" cy="5648612"/>
            <a:chOff x="0" y="0"/>
            <a:chExt cx="9144000" cy="6858000"/>
          </a:xfrm>
        </p:grpSpPr>
        <p:sp>
          <p:nvSpPr>
            <p:cNvPr id="5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1" name="WebPageBody"/>
            <p:cNvSpPr/>
            <p:nvPr/>
          </p:nvSpPr>
          <p:spPr>
            <a:xfrm>
              <a:off x="59537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6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6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655393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공지사항 조회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197894"/>
              </p:ext>
            </p:extLst>
          </p:nvPr>
        </p:nvGraphicFramePr>
        <p:xfrm>
          <a:off x="8731188" y="1082011"/>
          <a:ext cx="3253546" cy="5638103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330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4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버튼 클릭 시 하위 항목을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표시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4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버튼 클릭 시 작성된 공지사항 정보를 화면에 표시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8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검색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기능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클릭 시 새로운 등록해야 하는 정보를 입력할 창 출력 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=&gt; P.NO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 22.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공지사항 자세한 내용을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 출력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  5-a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를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클릭 시 자세한 정보를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볼 수 있는 창 출력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 =&gt; P.NO 23.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7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선택하여 표의 페이지 이동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6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7-a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는 현재 페이지 바로 이전 페이지에 이동하고 첫 페이지일 경우 비활성화 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7-b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는 현재 페이지 바로 다음 페이지에 이동하고 마지막 페이지일 경우 비활성화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37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224555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55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rot="16200000">
            <a:off x="1727000" y="1771878"/>
            <a:ext cx="180676" cy="9384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1608267" y="2192271"/>
            <a:ext cx="221952" cy="11528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208652" y="6148222"/>
            <a:ext cx="1695673" cy="4699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809750" y="2350440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08650" y="1629833"/>
            <a:ext cx="1695675" cy="4520189"/>
            <a:chOff x="2189613" y="1291272"/>
            <a:chExt cx="1695675" cy="4520189"/>
          </a:xfrm>
        </p:grpSpPr>
        <p:grpSp>
          <p:nvGrpSpPr>
            <p:cNvPr id="84" name="그룹 83"/>
            <p:cNvGrpSpPr/>
            <p:nvPr/>
          </p:nvGrpSpPr>
          <p:grpSpPr>
            <a:xfrm>
              <a:off x="2189613" y="1291272"/>
              <a:ext cx="1695675" cy="4520189"/>
              <a:chOff x="154430" y="1067496"/>
              <a:chExt cx="2245481" cy="5205328"/>
            </a:xfrm>
          </p:grpSpPr>
          <p:grpSp>
            <p:nvGrpSpPr>
              <p:cNvPr id="85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<p:cNvGrpSpPr/>
              <p:nvPr>
                <p:custDataLst>
                  <p:tags r:id="rId15"/>
                </p:custDataLst>
              </p:nvPr>
            </p:nvGrpSpPr>
            <p:grpSpPr>
              <a:xfrm>
                <a:off x="154431" y="1067496"/>
                <a:ext cx="2245480" cy="1429060"/>
                <a:chOff x="595686" y="1254476"/>
                <a:chExt cx="1828803" cy="634426"/>
              </a:xfrm>
            </p:grpSpPr>
            <p:sp>
              <p:nvSpPr>
                <p:cNvPr id="96" name="Section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28"/>
                  </p:custDataLst>
                </p:nvPr>
              </p:nvSpPr>
              <p:spPr>
                <a:xfrm>
                  <a:off x="595687" y="1254476"/>
                  <a:ext cx="1828802" cy="212327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회원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7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9"/>
                  </p:custDataLst>
                </p:nvPr>
              </p:nvSpPr>
              <p:spPr>
                <a:xfrm>
                  <a:off x="595686" y="1466239"/>
                  <a:ext cx="1828800" cy="209466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상품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8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30"/>
                  </p:custDataLst>
                </p:nvPr>
              </p:nvSpPr>
              <p:spPr>
                <a:xfrm>
                  <a:off x="595686" y="1677423"/>
                  <a:ext cx="1828800" cy="211479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고객센터 관리</a:t>
                  </a:r>
                  <a:r>
                    <a:rPr lang="en-US" altLang="ko-KR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	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86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 rot="16200000">
                <a:off x="2128574" y="1237546"/>
                <a:ext cx="207458" cy="117260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7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 rot="16200000">
                <a:off x="2128573" y="3124344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9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8"/>
                </p:custDataLst>
              </p:nvPr>
            </p:nvSpPr>
            <p:spPr>
              <a:xfrm>
                <a:off x="154431" y="4372814"/>
                <a:ext cx="2245477" cy="476362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예약 관리</a:t>
                </a:r>
                <a:r>
                  <a:rPr lang="en-US" altLang="ko-KR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0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9"/>
                </p:custDataLst>
              </p:nvPr>
            </p:nvSpPr>
            <p:spPr>
              <a:xfrm>
                <a:off x="154431" y="4847103"/>
                <a:ext cx="2245477" cy="476362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매출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1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0"/>
                </p:custDataLst>
              </p:nvPr>
            </p:nvSpPr>
            <p:spPr>
              <a:xfrm>
                <a:off x="154430" y="5796462"/>
                <a:ext cx="2245477" cy="476362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매출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2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 rot="16200000">
                <a:off x="2128573" y="3600705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 rot="16200000">
                <a:off x="2128571" y="4553407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auto">
              <a:xfrm rot="16200000">
                <a:off x="2128571" y="5032139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5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4"/>
                </p:custDataLst>
              </p:nvPr>
            </p:nvSpPr>
            <p:spPr>
              <a:xfrm>
                <a:off x="154431" y="3897488"/>
                <a:ext cx="2245477" cy="476362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여행 </a:t>
                </a:r>
                <a:r>
                  <a:rPr lang="en-US" altLang="ko-KR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TIP </a:t>
                </a:r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게시판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6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auto">
              <a:xfrm rot="16200000">
                <a:off x="2128571" y="4082523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6"/>
                </p:custDataLst>
              </p:nvPr>
            </p:nvSpPr>
            <p:spPr>
              <a:xfrm>
                <a:off x="154430" y="5321136"/>
                <a:ext cx="2245477" cy="476362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팝업 창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5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auto">
              <a:xfrm rot="16200000">
                <a:off x="2128570" y="5506173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3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>
              <a:off x="3630123" y="2274581"/>
              <a:ext cx="172869" cy="8978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 rot="16200000">
              <a:off x="3668642" y="1864862"/>
              <a:ext cx="180152" cy="8854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7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6"/>
            </p:custDataLst>
          </p:nvPr>
        </p:nvSpPr>
        <p:spPr>
          <a:xfrm>
            <a:off x="208650" y="2870553"/>
            <a:ext cx="1695675" cy="40747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FAQ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7"/>
            </p:custDataLst>
          </p:nvPr>
        </p:nvSpPr>
        <p:spPr>
          <a:xfrm>
            <a:off x="208649" y="3277285"/>
            <a:ext cx="1695675" cy="40747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</a:t>
            </a:r>
            <a:r>
              <a:rPr lang="en-US" altLang="ko-KR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</a:t>
            </a:r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문의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8"/>
            </p:custDataLst>
          </p:nvPr>
        </p:nvSpPr>
        <p:spPr>
          <a:xfrm>
            <a:off x="208649" y="3679564"/>
            <a:ext cx="1695675" cy="407471"/>
          </a:xfrm>
          <a:prstGeom prst="rect">
            <a:avLst/>
          </a:prstGeom>
          <a:solidFill>
            <a:srgbClr val="5B9BD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공지사항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278655" y="2515737"/>
            <a:ext cx="1585604" cy="299269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62930" y="3722263"/>
            <a:ext cx="1585604" cy="299269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401027"/>
              </p:ext>
            </p:extLst>
          </p:nvPr>
        </p:nvGraphicFramePr>
        <p:xfrm>
          <a:off x="2246721" y="2487523"/>
          <a:ext cx="5802640" cy="29351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84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89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791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987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7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NO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작성일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제목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작성자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72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2018-05-23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/>
                        <a:t>필리핀 </a:t>
                      </a:r>
                      <a:r>
                        <a:rPr lang="ko-KR" altLang="en-US" sz="1050" dirty="0" err="1" smtClean="0"/>
                        <a:t>보라카이</a:t>
                      </a:r>
                      <a:r>
                        <a:rPr lang="ko-KR" altLang="en-US" sz="1050" dirty="0" smtClean="0"/>
                        <a:t> 섬 폐쇄 관련 안내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홍길동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71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70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69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68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67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66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486880"/>
              </p:ext>
            </p:extLst>
          </p:nvPr>
        </p:nvGraphicFramePr>
        <p:xfrm>
          <a:off x="3719121" y="5626885"/>
          <a:ext cx="2810144" cy="37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2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1" name="Button"/>
          <p:cNvSpPr>
            <a:spLocks/>
          </p:cNvSpPr>
          <p:nvPr/>
        </p:nvSpPr>
        <p:spPr bwMode="auto">
          <a:xfrm>
            <a:off x="2222512" y="2069991"/>
            <a:ext cx="2629817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Button"/>
          <p:cNvSpPr>
            <a:spLocks/>
          </p:cNvSpPr>
          <p:nvPr/>
        </p:nvSpPr>
        <p:spPr bwMode="auto">
          <a:xfrm>
            <a:off x="4994263" y="2074448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sp>
        <p:nvSpPr>
          <p:cNvPr id="113" name="Button"/>
          <p:cNvSpPr>
            <a:spLocks/>
          </p:cNvSpPr>
          <p:nvPr/>
        </p:nvSpPr>
        <p:spPr bwMode="auto">
          <a:xfrm>
            <a:off x="7320049" y="2068275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Button"/>
          <p:cNvSpPr>
            <a:spLocks/>
          </p:cNvSpPr>
          <p:nvPr/>
        </p:nvSpPr>
        <p:spPr bwMode="auto">
          <a:xfrm>
            <a:off x="4994263" y="2074448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sp>
        <p:nvSpPr>
          <p:cNvPr id="116" name="타원 115"/>
          <p:cNvSpPr/>
          <p:nvPr/>
        </p:nvSpPr>
        <p:spPr>
          <a:xfrm>
            <a:off x="5746282" y="2060587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4949429" y="2044607"/>
            <a:ext cx="763925" cy="296079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6982699" y="2037930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2252832" y="2975771"/>
            <a:ext cx="5741475" cy="227534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8176007" y="3557181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1" name="왼쪽 중괄호 120"/>
          <p:cNvSpPr/>
          <p:nvPr/>
        </p:nvSpPr>
        <p:spPr>
          <a:xfrm rot="10800000">
            <a:off x="8056356" y="2746718"/>
            <a:ext cx="205882" cy="2535842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3657046" y="5582113"/>
            <a:ext cx="2941873" cy="46484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6070789" y="2663570"/>
            <a:ext cx="562771" cy="24571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-a</a:t>
            </a:r>
            <a:endParaRPr lang="ko-KR" altLang="en-US" dirty="0"/>
          </a:p>
        </p:txBody>
      </p:sp>
      <p:sp>
        <p:nvSpPr>
          <p:cNvPr id="124" name="타원 123"/>
          <p:cNvSpPr/>
          <p:nvPr/>
        </p:nvSpPr>
        <p:spPr>
          <a:xfrm>
            <a:off x="5067198" y="6164401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3358926" y="5594113"/>
            <a:ext cx="258645" cy="46484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6633560" y="5594113"/>
            <a:ext cx="258645" cy="46484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3399629" y="6164668"/>
            <a:ext cx="562771" cy="24571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7-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6633560" y="6141810"/>
            <a:ext cx="562771" cy="24571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7-b</a:t>
            </a:r>
            <a:endParaRPr lang="ko-KR" altLang="en-US" dirty="0"/>
          </a:p>
        </p:txBody>
      </p:sp>
      <p:sp>
        <p:nvSpPr>
          <p:cNvPr id="129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 rot="16200000">
            <a:off x="6664092" y="5785502"/>
            <a:ext cx="180152" cy="8854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 rot="5400000">
            <a:off x="3406703" y="5786800"/>
            <a:ext cx="174869" cy="8595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7275215" y="2041953"/>
            <a:ext cx="763925" cy="296079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/>
          <p:cNvSpPr/>
          <p:nvPr/>
        </p:nvSpPr>
        <p:spPr>
          <a:xfrm>
            <a:off x="1942930" y="2519839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5" name="타원 154"/>
          <p:cNvSpPr/>
          <p:nvPr/>
        </p:nvSpPr>
        <p:spPr>
          <a:xfrm>
            <a:off x="1946312" y="3801548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2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11"/>
            </p:custDataLst>
          </p:nvPr>
        </p:nvSpPr>
        <p:spPr>
          <a:xfrm>
            <a:off x="208647" y="6147199"/>
            <a:ext cx="1692054" cy="423562"/>
          </a:xfrm>
          <a:prstGeom prst="rect">
            <a:avLst/>
          </a:prstGeom>
          <a:solidFill>
            <a:srgbClr val="00206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관리자 관리</a:t>
            </a:r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3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2"/>
            </p:custDataLst>
          </p:nvPr>
        </p:nvSpPr>
        <p:spPr bwMode="auto">
          <a:xfrm rot="16200000">
            <a:off x="1609881" y="6310187"/>
            <a:ext cx="184138" cy="8836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7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/>
          <p:cNvGrpSpPr/>
          <p:nvPr>
            <p:custDataLst>
              <p:custData r:id="rId1"/>
            </p:custDataLst>
          </p:nvPr>
        </p:nvGrpSpPr>
        <p:grpSpPr>
          <a:xfrm>
            <a:off x="154199" y="1061691"/>
            <a:ext cx="8363155" cy="5648612"/>
            <a:chOff x="0" y="0"/>
            <a:chExt cx="9144000" cy="6858000"/>
          </a:xfrm>
        </p:grpSpPr>
        <p:sp>
          <p:nvSpPr>
            <p:cNvPr id="5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1" name="WebPageBody"/>
            <p:cNvSpPr/>
            <p:nvPr/>
          </p:nvSpPr>
          <p:spPr>
            <a:xfrm>
              <a:off x="59537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6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6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314683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공지사항 작성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560570"/>
              </p:ext>
            </p:extLst>
          </p:nvPr>
        </p:nvGraphicFramePr>
        <p:xfrm>
          <a:off x="8731188" y="1082011"/>
          <a:ext cx="3253546" cy="5652164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330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4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공지할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 내용을 작성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또는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수정일 경우 원래 정보를 출력한 상태 수정할 수 있도록 함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4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작성한 내용 등록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팝업 창을 띄워 재차 확인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 =&gt; P.NO 45.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8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저장하지 않고 취소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팝업 창을 띄워 재차 확인 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=&gt; P.NO 45.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7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6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37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77174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55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rot="16200000">
            <a:off x="1727000" y="1771878"/>
            <a:ext cx="180676" cy="9384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1608267" y="2192271"/>
            <a:ext cx="221952" cy="11528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208652" y="6148358"/>
            <a:ext cx="1695673" cy="469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809750" y="2350440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08132" y="1629833"/>
            <a:ext cx="1696194" cy="4519281"/>
            <a:chOff x="2189095" y="1291272"/>
            <a:chExt cx="1696194" cy="4519281"/>
          </a:xfrm>
        </p:grpSpPr>
        <p:grpSp>
          <p:nvGrpSpPr>
            <p:cNvPr id="84" name="그룹 83"/>
            <p:cNvGrpSpPr/>
            <p:nvPr/>
          </p:nvGrpSpPr>
          <p:grpSpPr>
            <a:xfrm>
              <a:off x="2189095" y="1291272"/>
              <a:ext cx="1696194" cy="4519281"/>
              <a:chOff x="153744" y="1067496"/>
              <a:chExt cx="2246167" cy="5204282"/>
            </a:xfrm>
          </p:grpSpPr>
          <p:grpSp>
            <p:nvGrpSpPr>
              <p:cNvPr id="85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<p:cNvGrpSpPr/>
              <p:nvPr>
                <p:custDataLst>
                  <p:tags r:id="rId14"/>
                </p:custDataLst>
              </p:nvPr>
            </p:nvGrpSpPr>
            <p:grpSpPr>
              <a:xfrm>
                <a:off x="154431" y="1067496"/>
                <a:ext cx="2245480" cy="1429060"/>
                <a:chOff x="595686" y="1254476"/>
                <a:chExt cx="1828803" cy="634426"/>
              </a:xfrm>
            </p:grpSpPr>
            <p:sp>
              <p:nvSpPr>
                <p:cNvPr id="96" name="Section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595687" y="1254476"/>
                  <a:ext cx="1828802" cy="212327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회원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7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8"/>
                  </p:custDataLst>
                </p:nvPr>
              </p:nvSpPr>
              <p:spPr>
                <a:xfrm>
                  <a:off x="595686" y="1466239"/>
                  <a:ext cx="1828800" cy="209466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상품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8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9"/>
                  </p:custDataLst>
                </p:nvPr>
              </p:nvSpPr>
              <p:spPr>
                <a:xfrm>
                  <a:off x="595686" y="1677423"/>
                  <a:ext cx="1828800" cy="211479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고객센터 관리</a:t>
                  </a:r>
                  <a:r>
                    <a:rPr lang="en-US" altLang="ko-KR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	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86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 rot="16200000">
                <a:off x="2128574" y="1237546"/>
                <a:ext cx="207458" cy="117260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7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 rot="16200000">
                <a:off x="2128573" y="3124344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9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7"/>
                </p:custDataLst>
              </p:nvPr>
            </p:nvSpPr>
            <p:spPr>
              <a:xfrm>
                <a:off x="154431" y="4372814"/>
                <a:ext cx="2245477" cy="476362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예약 관리</a:t>
                </a:r>
                <a:r>
                  <a:rPr lang="en-US" altLang="ko-KR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0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8"/>
                </p:custDataLst>
              </p:nvPr>
            </p:nvSpPr>
            <p:spPr>
              <a:xfrm>
                <a:off x="154431" y="4847103"/>
                <a:ext cx="2245477" cy="476362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매출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1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9"/>
                </p:custDataLst>
              </p:nvPr>
            </p:nvSpPr>
            <p:spPr>
              <a:xfrm>
                <a:off x="153744" y="5795416"/>
                <a:ext cx="2245477" cy="476362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매출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2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 rot="16200000">
                <a:off x="2128573" y="3600705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 rot="16200000">
                <a:off x="2128571" y="4553407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 rot="16200000">
                <a:off x="2128571" y="5032139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5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3"/>
                </p:custDataLst>
              </p:nvPr>
            </p:nvSpPr>
            <p:spPr>
              <a:xfrm>
                <a:off x="154431" y="3897488"/>
                <a:ext cx="2245477" cy="476362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여행 </a:t>
                </a:r>
                <a:r>
                  <a:rPr lang="en-US" altLang="ko-KR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TIP </a:t>
                </a:r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게시판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6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 rot="16200000">
                <a:off x="2128571" y="4082523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5"/>
                </p:custDataLst>
              </p:nvPr>
            </p:nvSpPr>
            <p:spPr>
              <a:xfrm>
                <a:off x="153744" y="5322594"/>
                <a:ext cx="2245478" cy="476362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팝업 창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3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26"/>
                </p:custDataLst>
              </p:nvPr>
            </p:nvSpPr>
            <p:spPr bwMode="auto">
              <a:xfrm rot="16200000">
                <a:off x="2127883" y="5507630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3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>
              <a:off x="3630123" y="2274581"/>
              <a:ext cx="172869" cy="8978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rot="16200000">
              <a:off x="3668642" y="1864862"/>
              <a:ext cx="180152" cy="8854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7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6"/>
            </p:custDataLst>
          </p:nvPr>
        </p:nvSpPr>
        <p:spPr>
          <a:xfrm>
            <a:off x="208650" y="2870553"/>
            <a:ext cx="1695675" cy="40747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FAQ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7"/>
            </p:custDataLst>
          </p:nvPr>
        </p:nvSpPr>
        <p:spPr>
          <a:xfrm>
            <a:off x="208649" y="3277285"/>
            <a:ext cx="1695675" cy="40747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</a:t>
            </a:r>
            <a:r>
              <a:rPr lang="en-US" altLang="ko-KR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</a:t>
            </a:r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문의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8"/>
            </p:custDataLst>
          </p:nvPr>
        </p:nvSpPr>
        <p:spPr>
          <a:xfrm>
            <a:off x="208649" y="3679564"/>
            <a:ext cx="1695675" cy="407471"/>
          </a:xfrm>
          <a:prstGeom prst="rect">
            <a:avLst/>
          </a:prstGeom>
          <a:solidFill>
            <a:srgbClr val="5B9BD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공지사항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302832"/>
              </p:ext>
            </p:extLst>
          </p:nvPr>
        </p:nvGraphicFramePr>
        <p:xfrm>
          <a:off x="2267043" y="2186429"/>
          <a:ext cx="5612783" cy="340154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09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31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0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작성자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홍길동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3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작성일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2018-05-23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3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제목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042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/>
                        <a:t>내용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/>
                        <a:t>첨부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16" name="Button"/>
          <p:cNvSpPr>
            <a:spLocks/>
          </p:cNvSpPr>
          <p:nvPr/>
        </p:nvSpPr>
        <p:spPr bwMode="auto">
          <a:xfrm>
            <a:off x="4257411" y="5732106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Button"/>
          <p:cNvSpPr>
            <a:spLocks/>
          </p:cNvSpPr>
          <p:nvPr/>
        </p:nvSpPr>
        <p:spPr bwMode="auto">
          <a:xfrm>
            <a:off x="4985889" y="5732105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3041564" y="2773976"/>
            <a:ext cx="4764597" cy="1850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041564" y="3161959"/>
            <a:ext cx="4764597" cy="1971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ScrollbarVertical"/>
          <p:cNvGrpSpPr/>
          <p:nvPr>
            <p:custDataLst>
              <p:custData r:id="rId9"/>
            </p:custDataLst>
          </p:nvPr>
        </p:nvGrpSpPr>
        <p:grpSpPr>
          <a:xfrm>
            <a:off x="7657467" y="3161959"/>
            <a:ext cx="148694" cy="1971331"/>
            <a:chOff x="4496659" y="1543109"/>
            <a:chExt cx="147992" cy="3562291"/>
          </a:xfrm>
        </p:grpSpPr>
        <p:sp>
          <p:nvSpPr>
            <p:cNvPr id="122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23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24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25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6" name="직사각형 125"/>
          <p:cNvSpPr/>
          <p:nvPr/>
        </p:nvSpPr>
        <p:spPr>
          <a:xfrm>
            <a:off x="3041564" y="5348637"/>
            <a:ext cx="1645842" cy="193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4738659" y="5343472"/>
            <a:ext cx="669550" cy="192935"/>
          </a:xfrm>
          <a:prstGeom prst="round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찾아보기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8116239" y="3796750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0" name="왼쪽 중괄호 99"/>
          <p:cNvSpPr/>
          <p:nvPr/>
        </p:nvSpPr>
        <p:spPr>
          <a:xfrm rot="10800000">
            <a:off x="7898716" y="2251695"/>
            <a:ext cx="190156" cy="3338629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3736119" y="5744743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0" name="왼쪽 중괄호 109"/>
          <p:cNvSpPr/>
          <p:nvPr/>
        </p:nvSpPr>
        <p:spPr>
          <a:xfrm>
            <a:off x="4029981" y="5737392"/>
            <a:ext cx="204796" cy="248183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5912296" y="5757112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2" name="왼쪽 중괄호 111"/>
          <p:cNvSpPr/>
          <p:nvPr/>
        </p:nvSpPr>
        <p:spPr>
          <a:xfrm rot="10800000">
            <a:off x="5640150" y="5758765"/>
            <a:ext cx="204796" cy="248183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10"/>
            </p:custDataLst>
          </p:nvPr>
        </p:nvSpPr>
        <p:spPr>
          <a:xfrm>
            <a:off x="208647" y="6147199"/>
            <a:ext cx="1692054" cy="423562"/>
          </a:xfrm>
          <a:prstGeom prst="rect">
            <a:avLst/>
          </a:prstGeom>
          <a:solidFill>
            <a:srgbClr val="00206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관리자 관리</a:t>
            </a:r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 rot="16200000">
            <a:off x="1609881" y="6310187"/>
            <a:ext cx="184138" cy="8836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00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5748"/>
            <a:ext cx="8374713" cy="5650358"/>
            <a:chOff x="0" y="0"/>
            <a:chExt cx="9144000" cy="6858000"/>
          </a:xfrm>
        </p:grpSpPr>
        <p:sp>
          <p:nvSpPr>
            <p:cNvPr id="50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1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2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7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3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7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6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57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6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6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6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6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6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586809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공지사항 내용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628312"/>
              </p:ext>
            </p:extLst>
          </p:nvPr>
        </p:nvGraphicFramePr>
        <p:xfrm>
          <a:off x="8731188" y="1082011"/>
          <a:ext cx="3253546" cy="5623589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330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4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공지한 내용을 보여줌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4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작성된 내용 수정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 =&gt; P.NO 22.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8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클릭 시 작성된 내용 삭제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팝업 창을 띄워 재차 확인 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=&gt; P.NO 45.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목록으로 돌아감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7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6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37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01752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55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rot="16200000">
            <a:off x="1727000" y="1771878"/>
            <a:ext cx="180676" cy="9384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1608267" y="2192271"/>
            <a:ext cx="221952" cy="11528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208652" y="6148444"/>
            <a:ext cx="1695673" cy="469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809750" y="2350440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08650" y="1629833"/>
            <a:ext cx="1695675" cy="4520411"/>
            <a:chOff x="2189613" y="1291272"/>
            <a:chExt cx="1695675" cy="4520411"/>
          </a:xfrm>
        </p:grpSpPr>
        <p:grpSp>
          <p:nvGrpSpPr>
            <p:cNvPr id="84" name="그룹 83"/>
            <p:cNvGrpSpPr/>
            <p:nvPr/>
          </p:nvGrpSpPr>
          <p:grpSpPr>
            <a:xfrm>
              <a:off x="2189613" y="1291272"/>
              <a:ext cx="1695675" cy="4520411"/>
              <a:chOff x="154430" y="1067496"/>
              <a:chExt cx="2245481" cy="5205584"/>
            </a:xfrm>
          </p:grpSpPr>
          <p:grpSp>
            <p:nvGrpSpPr>
              <p:cNvPr id="85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<p:cNvGrpSpPr/>
              <p:nvPr>
                <p:custDataLst>
                  <p:tags r:id="rId14"/>
                </p:custDataLst>
              </p:nvPr>
            </p:nvGrpSpPr>
            <p:grpSpPr>
              <a:xfrm>
                <a:off x="154431" y="1067496"/>
                <a:ext cx="2245480" cy="1429060"/>
                <a:chOff x="595686" y="1254476"/>
                <a:chExt cx="1828803" cy="634426"/>
              </a:xfrm>
            </p:grpSpPr>
            <p:sp>
              <p:nvSpPr>
                <p:cNvPr id="96" name="Section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595687" y="1254476"/>
                  <a:ext cx="1828802" cy="212327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회원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7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8"/>
                  </p:custDataLst>
                </p:nvPr>
              </p:nvSpPr>
              <p:spPr>
                <a:xfrm>
                  <a:off x="595686" y="1466239"/>
                  <a:ext cx="1828800" cy="209466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상품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8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9"/>
                  </p:custDataLst>
                </p:nvPr>
              </p:nvSpPr>
              <p:spPr>
                <a:xfrm>
                  <a:off x="595686" y="1677423"/>
                  <a:ext cx="1828800" cy="211479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고객센터 관리</a:t>
                  </a:r>
                  <a:r>
                    <a:rPr lang="en-US" altLang="ko-KR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	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86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 rot="16200000">
                <a:off x="2128574" y="1237546"/>
                <a:ext cx="207458" cy="117260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7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 rot="16200000">
                <a:off x="2128573" y="3124344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9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7"/>
                </p:custDataLst>
              </p:nvPr>
            </p:nvSpPr>
            <p:spPr>
              <a:xfrm>
                <a:off x="154431" y="4372814"/>
                <a:ext cx="2245477" cy="476362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예약 관리</a:t>
                </a:r>
                <a:r>
                  <a:rPr lang="en-US" altLang="ko-KR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0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8"/>
                </p:custDataLst>
              </p:nvPr>
            </p:nvSpPr>
            <p:spPr>
              <a:xfrm>
                <a:off x="154431" y="4847103"/>
                <a:ext cx="2245477" cy="476362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매출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1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9"/>
                </p:custDataLst>
              </p:nvPr>
            </p:nvSpPr>
            <p:spPr>
              <a:xfrm>
                <a:off x="154430" y="5796718"/>
                <a:ext cx="2245477" cy="476362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매출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2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 rot="16200000">
                <a:off x="2128573" y="3600705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 rot="16200000">
                <a:off x="2128571" y="4553407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 rot="16200000">
                <a:off x="2128571" y="5032139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5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3"/>
                </p:custDataLst>
              </p:nvPr>
            </p:nvSpPr>
            <p:spPr>
              <a:xfrm>
                <a:off x="154431" y="3897488"/>
                <a:ext cx="2245477" cy="476362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여행 </a:t>
                </a:r>
                <a:r>
                  <a:rPr lang="en-US" altLang="ko-KR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TIP </a:t>
                </a:r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게시판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6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 rot="16200000">
                <a:off x="2128571" y="4082523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0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5"/>
                </p:custDataLst>
              </p:nvPr>
            </p:nvSpPr>
            <p:spPr>
              <a:xfrm>
                <a:off x="154430" y="5320705"/>
                <a:ext cx="2245477" cy="476362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팝업 창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1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26"/>
                </p:custDataLst>
              </p:nvPr>
            </p:nvSpPr>
            <p:spPr bwMode="auto">
              <a:xfrm rot="16200000">
                <a:off x="2128570" y="5505740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3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>
              <a:off x="3630123" y="2274581"/>
              <a:ext cx="172869" cy="8978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rot="16200000">
              <a:off x="3668642" y="1864862"/>
              <a:ext cx="180152" cy="8854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7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6"/>
            </p:custDataLst>
          </p:nvPr>
        </p:nvSpPr>
        <p:spPr>
          <a:xfrm>
            <a:off x="208650" y="2870553"/>
            <a:ext cx="1695675" cy="40747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FAQ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7"/>
            </p:custDataLst>
          </p:nvPr>
        </p:nvSpPr>
        <p:spPr>
          <a:xfrm>
            <a:off x="208649" y="3277285"/>
            <a:ext cx="1695675" cy="40747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</a:t>
            </a:r>
            <a:r>
              <a:rPr lang="en-US" altLang="ko-KR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</a:t>
            </a:r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문의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8"/>
            </p:custDataLst>
          </p:nvPr>
        </p:nvSpPr>
        <p:spPr>
          <a:xfrm>
            <a:off x="208649" y="3679564"/>
            <a:ext cx="1695675" cy="407471"/>
          </a:xfrm>
          <a:prstGeom prst="rect">
            <a:avLst/>
          </a:prstGeom>
          <a:solidFill>
            <a:srgbClr val="5B9BD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공지사항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405982"/>
              </p:ext>
            </p:extLst>
          </p:nvPr>
        </p:nvGraphicFramePr>
        <p:xfrm>
          <a:off x="2267043" y="2186429"/>
          <a:ext cx="5612783" cy="340154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09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31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0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작성자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홍길동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3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작성일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2018-05-23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3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제목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필리핀 </a:t>
                      </a:r>
                      <a:r>
                        <a:rPr lang="ko-KR" altLang="en-US" sz="1200" dirty="0" err="1" smtClean="0"/>
                        <a:t>보라카이</a:t>
                      </a:r>
                      <a:r>
                        <a:rPr lang="ko-KR" altLang="en-US" sz="1200" dirty="0" smtClean="0"/>
                        <a:t> 섬 폐쇄 관련 안내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042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/>
                        <a:t>내용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/>
                        <a:t>첨부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보라카이</a:t>
                      </a:r>
                      <a:r>
                        <a:rPr lang="ko-KR" altLang="en-US" sz="1200" dirty="0" smtClean="0"/>
                        <a:t> 섬 폐쇄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en-US" altLang="ko-KR" sz="1200" dirty="0" err="1" smtClean="0"/>
                        <a:t>hwp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16" name="Button"/>
          <p:cNvSpPr>
            <a:spLocks/>
          </p:cNvSpPr>
          <p:nvPr/>
        </p:nvSpPr>
        <p:spPr bwMode="auto">
          <a:xfrm>
            <a:off x="2267043" y="6059746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2996126" y="3079504"/>
            <a:ext cx="4828263" cy="2141827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ko-KR" altLang="en-US" sz="1050" dirty="0">
                <a:solidFill>
                  <a:schemeClr val="tx1"/>
                </a:solidFill>
              </a:rPr>
              <a:t>안녕하세요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  <a:r>
              <a:rPr lang="ko-KR" altLang="en-US" sz="1050" dirty="0">
                <a:solidFill>
                  <a:schemeClr val="tx1"/>
                </a:solidFill>
              </a:rPr>
              <a:t> 홍길동입니다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  <a:p>
            <a:pPr algn="just"/>
            <a:r>
              <a:rPr lang="ko-KR" altLang="en-US" sz="1050" dirty="0">
                <a:solidFill>
                  <a:schemeClr val="tx1"/>
                </a:solidFill>
              </a:rPr>
              <a:t>필리핀 </a:t>
            </a:r>
            <a:r>
              <a:rPr lang="ko-KR" altLang="en-US" sz="1050" dirty="0" err="1">
                <a:solidFill>
                  <a:schemeClr val="tx1"/>
                </a:solidFill>
              </a:rPr>
              <a:t>보라카이</a:t>
            </a:r>
            <a:r>
              <a:rPr lang="ko-KR" altLang="en-US" sz="1050" dirty="0">
                <a:solidFill>
                  <a:schemeClr val="tx1"/>
                </a:solidFill>
              </a:rPr>
              <a:t> 섬 환경 정화를 위해 </a:t>
            </a:r>
            <a:r>
              <a:rPr lang="en-US" altLang="ko-KR" sz="1050" dirty="0">
                <a:solidFill>
                  <a:schemeClr val="tx1"/>
                </a:solidFill>
              </a:rPr>
              <a:t>2018</a:t>
            </a:r>
            <a:r>
              <a:rPr lang="ko-KR" altLang="en-US" sz="1050" dirty="0">
                <a:solidFill>
                  <a:schemeClr val="tx1"/>
                </a:solidFill>
              </a:rPr>
              <a:t>년 </a:t>
            </a:r>
            <a:r>
              <a:rPr lang="en-US" altLang="ko-KR" sz="1050" dirty="0">
                <a:solidFill>
                  <a:schemeClr val="tx1"/>
                </a:solidFill>
              </a:rPr>
              <a:t>04</a:t>
            </a:r>
            <a:r>
              <a:rPr lang="ko-KR" altLang="en-US" sz="1050" dirty="0">
                <a:solidFill>
                  <a:schemeClr val="tx1"/>
                </a:solidFill>
              </a:rPr>
              <a:t>월 </a:t>
            </a:r>
            <a:r>
              <a:rPr lang="en-US" altLang="ko-KR" sz="1050" dirty="0">
                <a:solidFill>
                  <a:schemeClr val="tx1"/>
                </a:solidFill>
              </a:rPr>
              <a:t>26</a:t>
            </a:r>
            <a:r>
              <a:rPr lang="ko-KR" altLang="en-US" sz="1050" dirty="0">
                <a:solidFill>
                  <a:schemeClr val="tx1"/>
                </a:solidFill>
              </a:rPr>
              <a:t>일 이후 </a:t>
            </a:r>
            <a:r>
              <a:rPr lang="en-US" altLang="ko-KR" sz="1050" dirty="0">
                <a:solidFill>
                  <a:schemeClr val="tx1"/>
                </a:solidFill>
              </a:rPr>
              <a:t>6</a:t>
            </a:r>
            <a:r>
              <a:rPr lang="ko-KR" altLang="en-US" sz="1050" dirty="0">
                <a:solidFill>
                  <a:schemeClr val="tx1"/>
                </a:solidFill>
              </a:rPr>
              <a:t>개월간 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just"/>
            <a:r>
              <a:rPr lang="ko-KR" altLang="en-US" sz="1050" dirty="0" err="1" smtClean="0">
                <a:solidFill>
                  <a:schemeClr val="tx1"/>
                </a:solidFill>
              </a:rPr>
              <a:t>보라카이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섬이 폐쇄가 결정되었습니다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  <a:p>
            <a:pPr algn="just"/>
            <a:r>
              <a:rPr lang="ko-KR" altLang="en-US" sz="1050" dirty="0">
                <a:solidFill>
                  <a:schemeClr val="tx1"/>
                </a:solidFill>
              </a:rPr>
              <a:t>폐쇄기간 </a:t>
            </a:r>
            <a:r>
              <a:rPr lang="en-US" altLang="ko-KR" sz="1050" dirty="0">
                <a:solidFill>
                  <a:schemeClr val="tx1"/>
                </a:solidFill>
              </a:rPr>
              <a:t>: 2018/04/26 – </a:t>
            </a:r>
            <a:r>
              <a:rPr lang="ko-KR" altLang="en-US" sz="1050" dirty="0">
                <a:solidFill>
                  <a:schemeClr val="tx1"/>
                </a:solidFill>
              </a:rPr>
              <a:t>이후 </a:t>
            </a:r>
            <a:r>
              <a:rPr lang="en-US" altLang="ko-KR" sz="1050" dirty="0">
                <a:solidFill>
                  <a:schemeClr val="tx1"/>
                </a:solidFill>
              </a:rPr>
              <a:t>6</a:t>
            </a:r>
            <a:r>
              <a:rPr lang="ko-KR" altLang="en-US" sz="1050" dirty="0">
                <a:solidFill>
                  <a:schemeClr val="tx1"/>
                </a:solidFill>
              </a:rPr>
              <a:t>개월</a:t>
            </a:r>
          </a:p>
          <a:p>
            <a:pPr algn="just"/>
            <a:r>
              <a:rPr lang="ko-KR" altLang="en-US" sz="1050" dirty="0">
                <a:solidFill>
                  <a:schemeClr val="tx1"/>
                </a:solidFill>
              </a:rPr>
              <a:t>해당 기간 동안 </a:t>
            </a:r>
            <a:r>
              <a:rPr lang="ko-KR" altLang="en-US" sz="1050" dirty="0" err="1">
                <a:solidFill>
                  <a:schemeClr val="tx1"/>
                </a:solidFill>
              </a:rPr>
              <a:t>보라카이</a:t>
            </a:r>
            <a:r>
              <a:rPr lang="ko-KR" altLang="en-US" sz="1050" dirty="0">
                <a:solidFill>
                  <a:schemeClr val="tx1"/>
                </a:solidFill>
              </a:rPr>
              <a:t> 상품 예약 진행이 불가하니 유의 부탁 드립니다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  <a:p>
            <a:pPr algn="just"/>
            <a:r>
              <a:rPr lang="ko-KR" altLang="en-US" sz="1050" dirty="0">
                <a:solidFill>
                  <a:schemeClr val="tx1"/>
                </a:solidFill>
              </a:rPr>
              <a:t>기존 예약 건에 대한 취소 및 환불 문의는 도우미 대리점을 통해 개별 문의 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just"/>
            <a:r>
              <a:rPr lang="ko-KR" altLang="en-US" sz="1050" dirty="0" smtClean="0">
                <a:solidFill>
                  <a:schemeClr val="tx1"/>
                </a:solidFill>
              </a:rPr>
              <a:t>부탁 </a:t>
            </a:r>
            <a:r>
              <a:rPr lang="ko-KR" altLang="en-US" sz="1050" dirty="0">
                <a:solidFill>
                  <a:schemeClr val="tx1"/>
                </a:solidFill>
              </a:rPr>
              <a:t>드립니다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  <a:p>
            <a:pPr algn="just"/>
            <a:r>
              <a:rPr lang="ko-KR" altLang="en-US" sz="1050" dirty="0">
                <a:solidFill>
                  <a:schemeClr val="tx1"/>
                </a:solidFill>
              </a:rPr>
              <a:t>감사합니다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  <a:p>
            <a:pPr algn="just"/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110" name="ScrollbarVertical"/>
          <p:cNvGrpSpPr/>
          <p:nvPr>
            <p:custDataLst>
              <p:custData r:id="rId9"/>
            </p:custDataLst>
          </p:nvPr>
        </p:nvGrpSpPr>
        <p:grpSpPr>
          <a:xfrm>
            <a:off x="7670578" y="3086184"/>
            <a:ext cx="143429" cy="2131837"/>
            <a:chOff x="4496659" y="1543109"/>
            <a:chExt cx="147992" cy="3562291"/>
          </a:xfrm>
        </p:grpSpPr>
        <p:sp>
          <p:nvSpPr>
            <p:cNvPr id="111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12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13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14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7" name="Button"/>
          <p:cNvSpPr>
            <a:spLocks/>
          </p:cNvSpPr>
          <p:nvPr/>
        </p:nvSpPr>
        <p:spPr bwMode="auto">
          <a:xfrm>
            <a:off x="4416994" y="5737974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Button"/>
          <p:cNvSpPr>
            <a:spLocks/>
          </p:cNvSpPr>
          <p:nvPr/>
        </p:nvSpPr>
        <p:spPr bwMode="auto">
          <a:xfrm>
            <a:off x="5149535" y="5737974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8087211" y="3753208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왼쪽 중괄호 41"/>
          <p:cNvSpPr/>
          <p:nvPr/>
        </p:nvSpPr>
        <p:spPr>
          <a:xfrm rot="10800000">
            <a:off x="7869688" y="2208153"/>
            <a:ext cx="190156" cy="3338629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3895777" y="5744744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4" name="왼쪽 중괄호 43"/>
          <p:cNvSpPr/>
          <p:nvPr/>
        </p:nvSpPr>
        <p:spPr>
          <a:xfrm>
            <a:off x="4189639" y="5737393"/>
            <a:ext cx="204796" cy="248183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6071954" y="5728085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6" name="왼쪽 중괄호 45"/>
          <p:cNvSpPr/>
          <p:nvPr/>
        </p:nvSpPr>
        <p:spPr>
          <a:xfrm rot="10800000">
            <a:off x="5799808" y="5729738"/>
            <a:ext cx="204796" cy="248183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2504249" y="5665143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8" name="왼쪽 중괄호 47"/>
          <p:cNvSpPr/>
          <p:nvPr/>
        </p:nvSpPr>
        <p:spPr>
          <a:xfrm rot="5400000">
            <a:off x="2574853" y="5735886"/>
            <a:ext cx="68798" cy="530223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10"/>
            </p:custDataLst>
          </p:nvPr>
        </p:nvSpPr>
        <p:spPr>
          <a:xfrm>
            <a:off x="208647" y="6147199"/>
            <a:ext cx="1692054" cy="423562"/>
          </a:xfrm>
          <a:prstGeom prst="rect">
            <a:avLst/>
          </a:prstGeom>
          <a:solidFill>
            <a:srgbClr val="00206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관리자 관리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 rot="16200000">
            <a:off x="1609881" y="6310187"/>
            <a:ext cx="184138" cy="8836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8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5748"/>
            <a:ext cx="8374713" cy="5650358"/>
            <a:chOff x="0" y="0"/>
            <a:chExt cx="9144000" cy="6858000"/>
          </a:xfrm>
        </p:grpSpPr>
        <p:sp>
          <p:nvSpPr>
            <p:cNvPr id="12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2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2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5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5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3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4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3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4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4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cxnSp>
        <p:nvCxnSpPr>
          <p:cNvPr id="79" name="Line"/>
          <p:cNvCxnSpPr/>
          <p:nvPr/>
        </p:nvCxnSpPr>
        <p:spPr>
          <a:xfrm flipH="1">
            <a:off x="8347862" y="1142041"/>
            <a:ext cx="64819" cy="62782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rgbClr val="4F81BD"/>
          </a:lnRef>
          <a:fillRef idx="0">
            <a:srgbClr val="4F81BD"/>
          </a:fillRef>
          <a:effectRef idx="0">
            <a:srgbClr val="4F81BD"/>
          </a:effectRef>
          <a:fontRef idx="minor">
            <a:srgbClr val="000000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229419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TIP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게시판 목록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9784"/>
              </p:ext>
            </p:extLst>
          </p:nvPr>
        </p:nvGraphicFramePr>
        <p:xfrm>
          <a:off x="8731188" y="1065748"/>
          <a:ext cx="3253546" cy="5654366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3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7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버튼 클릭 시 하위 항목을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표시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1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버튼 클릭 시 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TIP</a:t>
                      </a:r>
                      <a:r>
                        <a:rPr lang="ko-KR" altLang="en-US" sz="1200" b="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 목록을 화면에 표시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0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검색하고 싶은 제목으로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검색이 가능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91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클릭 시 자세한 정보를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볼 수 있는 새로운 창으로 출력 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=&gt;P.NO 25.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1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선택하여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페이지 이동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65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eaLnBrk="1" fontAlgn="ctr" latinLnBrk="1" hangingPunct="1"/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6-a</a:t>
                      </a:r>
                      <a:r>
                        <a:rPr lang="ko-KR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현재 페이지 바로 이전 페이지에 이동하고 첫 페이지일 경우 비활성화 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6-b</a:t>
                      </a:r>
                      <a:r>
                        <a:rPr lang="ko-KR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현재 페이지 바로 다음 페이지에 이동하고 마지막 페이지일 경우 비활성화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ko-KR" sz="12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79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340411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/>
          </p:nvPr>
        </p:nvGraphicFramePr>
        <p:xfrm>
          <a:off x="2362896" y="2497153"/>
          <a:ext cx="5868318" cy="29351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438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38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859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7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NO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제목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등록 일자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9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오사카의 모든 것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2018-05-23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8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7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8" name="Button"/>
          <p:cNvSpPr>
            <a:spLocks/>
          </p:cNvSpPr>
          <p:nvPr/>
        </p:nvSpPr>
        <p:spPr bwMode="auto">
          <a:xfrm>
            <a:off x="4082495" y="2085265"/>
            <a:ext cx="2629817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Button"/>
          <p:cNvSpPr>
            <a:spLocks/>
          </p:cNvSpPr>
          <p:nvPr/>
        </p:nvSpPr>
        <p:spPr bwMode="auto">
          <a:xfrm>
            <a:off x="6813438" y="2063778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6762081" y="2018902"/>
            <a:ext cx="807119" cy="324703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6614869" y="1859854"/>
            <a:ext cx="241544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2374184" y="2975932"/>
            <a:ext cx="5886274" cy="244640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2218867" y="2799762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/>
          </p:nvPr>
        </p:nvGraphicFramePr>
        <p:xfrm>
          <a:off x="3677803" y="5633830"/>
          <a:ext cx="2810144" cy="37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2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Button"/>
          <p:cNvSpPr>
            <a:spLocks/>
          </p:cNvSpPr>
          <p:nvPr/>
        </p:nvSpPr>
        <p:spPr bwMode="auto">
          <a:xfrm>
            <a:off x="2409973" y="2106555"/>
            <a:ext cx="1470479" cy="216531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54085" y="2079820"/>
            <a:ext cx="803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제목 검색</a:t>
            </a:r>
            <a:endParaRPr lang="ko-KR" altLang="en-US" sz="11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3620684" y="5575689"/>
            <a:ext cx="2941873" cy="46484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3322564" y="5587689"/>
            <a:ext cx="258645" cy="46484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rot="16200000">
            <a:off x="6627730" y="5779078"/>
            <a:ext cx="180152" cy="8854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 rot="5400000">
            <a:off x="3370341" y="5780376"/>
            <a:ext cx="174869" cy="8595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27690" y="1624228"/>
            <a:ext cx="1620000" cy="5004512"/>
            <a:chOff x="229613" y="1624228"/>
            <a:chExt cx="1801675" cy="5004512"/>
          </a:xfrm>
        </p:grpSpPr>
        <p:sp>
          <p:nvSpPr>
            <p:cNvPr id="52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234015" y="3162430"/>
              <a:ext cx="1797270" cy="387441"/>
            </a:xfrm>
            <a:prstGeom prst="rect">
              <a:avLst/>
            </a:prstGeom>
            <a:solidFill>
              <a:srgbClr val="5B9B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err="1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게시글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조회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233922" y="3534732"/>
              <a:ext cx="1797364" cy="38744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게시글</a:t>
              </a:r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등록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229613" y="1624228"/>
              <a:ext cx="1801675" cy="5004512"/>
              <a:chOff x="229613" y="1624228"/>
              <a:chExt cx="1801675" cy="5004512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229613" y="1624228"/>
                <a:ext cx="1801675" cy="3484540"/>
                <a:chOff x="148642" y="1067495"/>
                <a:chExt cx="2251268" cy="4259612"/>
              </a:xfrm>
            </p:grpSpPr>
            <p:grpSp>
              <p:nvGrpSpPr>
                <p:cNvPr id="9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  <p:cNvGrpSpPr/>
                <p:nvPr>
                  <p:custDataLst>
                    <p:tags r:id="rId15"/>
                  </p:custDataLst>
                </p:nvPr>
              </p:nvGrpSpPr>
              <p:grpSpPr>
                <a:xfrm>
                  <a:off x="154432" y="1067495"/>
                  <a:ext cx="2245478" cy="1394630"/>
                  <a:chOff x="595686" y="1254476"/>
                  <a:chExt cx="1828800" cy="619141"/>
                </a:xfrm>
              </p:grpSpPr>
              <p:sp>
                <p:nvSpPr>
                  <p:cNvPr id="21" name="Section" descr="&lt;SmartSettings&gt;&lt;SmartResize anchorLeft=&quot;Absolute&quot; anchorTop=&quot;Absolute&quot; anchorRight=&quot;Absolute&quot; anchorBottom=&quot;None&quot; /&gt;&lt;/SmartSettings&gt;"/>
                  <p:cNvSpPr/>
                  <p:nvPr>
                    <p:custDataLst>
                      <p:tags r:id="rId23"/>
                    </p:custDataLst>
                  </p:nvPr>
                </p:nvSpPr>
                <p:spPr>
                  <a:xfrm>
                    <a:off x="595686" y="1254476"/>
                    <a:ext cx="1828800" cy="212327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회원 관리</a:t>
                    </a:r>
                    <a:endParaRPr 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2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24"/>
                    </p:custDataLst>
                  </p:nvPr>
                </p:nvSpPr>
                <p:spPr>
                  <a:xfrm>
                    <a:off x="595686" y="1466691"/>
                    <a:ext cx="1828800" cy="209466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상품 관리</a:t>
                    </a:r>
                    <a:endParaRPr 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3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25"/>
                    </p:custDataLst>
                  </p:nvPr>
                </p:nvSpPr>
                <p:spPr>
                  <a:xfrm>
                    <a:off x="595686" y="1662138"/>
                    <a:ext cx="1828800" cy="211479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고객센터 관리</a:t>
                    </a:r>
                    <a:r>
                      <a:rPr lang="en-US" altLang="ko-KR" sz="9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	</a:t>
                    </a:r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1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16"/>
                  </p:custDataLst>
                </p:nvPr>
              </p:nvSpPr>
              <p:spPr bwMode="auto">
                <a:xfrm rot="16200000">
                  <a:off x="2128573" y="2647026"/>
                  <a:ext cx="207458" cy="117259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7"/>
                  </p:custDataLst>
                </p:nvPr>
              </p:nvSpPr>
              <p:spPr>
                <a:xfrm>
                  <a:off x="148642" y="2460205"/>
                  <a:ext cx="2251265" cy="476362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여행 </a:t>
                  </a:r>
                  <a:r>
                    <a:rPr lang="en-US" altLang="ko-KR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TIP </a:t>
                  </a:r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게시판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154427" y="3883945"/>
                  <a:ext cx="2245479" cy="476362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예약 관리</a:t>
                  </a:r>
                  <a:r>
                    <a:rPr lang="en-US" altLang="ko-KR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	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9"/>
                  </p:custDataLst>
                </p:nvPr>
              </p:nvSpPr>
              <p:spPr>
                <a:xfrm>
                  <a:off x="154427" y="4850745"/>
                  <a:ext cx="2245479" cy="476362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팝업 창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 rot="16200000">
                  <a:off x="2116631" y="2180234"/>
                  <a:ext cx="207458" cy="117260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 rot="16200000">
                  <a:off x="2112245" y="4058020"/>
                  <a:ext cx="207458" cy="117260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 rot="16200000">
                  <a:off x="2106647" y="5010618"/>
                  <a:ext cx="207458" cy="117260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4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1"/>
                </p:custDataLst>
              </p:nvPr>
            </p:nvSpPr>
            <p:spPr>
              <a:xfrm>
                <a:off x="234247" y="5889138"/>
                <a:ext cx="1797040" cy="739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 rot="16200000">
                <a:off x="1793747" y="2184402"/>
                <a:ext cx="180676" cy="93842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 rot="16200000">
                <a:off x="1797256" y="1796560"/>
                <a:ext cx="180676" cy="93842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2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4"/>
                </p:custDataLst>
              </p:nvPr>
            </p:nvSpPr>
            <p:spPr>
              <a:xfrm>
                <a:off x="233921" y="5105271"/>
                <a:ext cx="1797364" cy="389684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매출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80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1615121" y="2906417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87234" y="3192649"/>
            <a:ext cx="1560453" cy="310376"/>
          </a:xfrm>
          <a:prstGeom prst="round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92879" y="2803171"/>
            <a:ext cx="1554808" cy="310376"/>
          </a:xfrm>
          <a:prstGeom prst="round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109062" y="2614600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3" name="타원 62"/>
          <p:cNvSpPr/>
          <p:nvPr/>
        </p:nvSpPr>
        <p:spPr>
          <a:xfrm>
            <a:off x="103417" y="3004078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81" name="그룹 80"/>
          <p:cNvGrpSpPr/>
          <p:nvPr/>
        </p:nvGrpSpPr>
        <p:grpSpPr>
          <a:xfrm>
            <a:off x="231564" y="4310329"/>
            <a:ext cx="1619790" cy="400759"/>
            <a:chOff x="390233" y="3805507"/>
            <a:chExt cx="1619790" cy="400759"/>
          </a:xfrm>
        </p:grpSpPr>
        <p:sp>
          <p:nvSpPr>
            <p:cNvPr id="82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390233" y="3805507"/>
              <a:ext cx="1619790" cy="400759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구매 </a:t>
              </a:r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rot="16200000">
              <a:off x="1781969" y="3974155"/>
              <a:ext cx="176211" cy="8458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5" name="타원 84"/>
          <p:cNvSpPr/>
          <p:nvPr/>
        </p:nvSpPr>
        <p:spPr>
          <a:xfrm>
            <a:off x="5067198" y="6164401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6597424" y="5577183"/>
            <a:ext cx="255185" cy="458259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3399629" y="6164668"/>
            <a:ext cx="562771" cy="24571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r>
              <a:rPr lang="en-US" altLang="ko-KR" dirty="0" smtClean="0"/>
              <a:t>-a</a:t>
            </a:r>
            <a:endParaRPr lang="ko-KR" altLang="en-US" dirty="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6633560" y="6141810"/>
            <a:ext cx="562771" cy="24571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r>
              <a:rPr lang="en-US" altLang="ko-KR" dirty="0" smtClean="0"/>
              <a:t>-b</a:t>
            </a:r>
            <a:endParaRPr lang="ko-KR" altLang="en-US" dirty="0"/>
          </a:p>
        </p:txBody>
      </p:sp>
      <p:sp>
        <p:nvSpPr>
          <p:cNvPr id="84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5"/>
            </p:custDataLst>
          </p:nvPr>
        </p:nvSpPr>
        <p:spPr>
          <a:xfrm>
            <a:off x="231564" y="5494955"/>
            <a:ext cx="1616123" cy="394183"/>
          </a:xfrm>
          <a:prstGeom prst="rect">
            <a:avLst/>
          </a:prstGeom>
          <a:solidFill>
            <a:srgbClr val="00206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관리자 관리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 rot="16200000">
            <a:off x="1625455" y="6038294"/>
            <a:ext cx="184138" cy="8836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1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5748"/>
            <a:ext cx="8374713" cy="5650358"/>
            <a:chOff x="0" y="0"/>
            <a:chExt cx="9144000" cy="6858000"/>
          </a:xfrm>
        </p:grpSpPr>
        <p:sp>
          <p:nvSpPr>
            <p:cNvPr id="5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6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453858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TIP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게시판 조회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640569"/>
              </p:ext>
            </p:extLst>
          </p:nvPr>
        </p:nvGraphicFramePr>
        <p:xfrm>
          <a:off x="8731188" y="1082009"/>
          <a:ext cx="3253546" cy="5639633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385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제목과 등록 일자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내용을 출력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4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클릭 시 목록으로 넘어감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5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버튼 클릭 시 수정페이지로 넘어감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97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클릭 시 작성된 내용 삭제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팝업 창을 띄워 재차 확인 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=&gt; P.NO 45.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5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3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29216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65981"/>
              </p:ext>
            </p:extLst>
          </p:nvPr>
        </p:nvGraphicFramePr>
        <p:xfrm>
          <a:off x="2361978" y="1832631"/>
          <a:ext cx="5612783" cy="311891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09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31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383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작성일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2018-05-23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6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제목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오사카의 모든 것</a:t>
                      </a:r>
                      <a:endParaRPr lang="ko-KR" altLang="en-US" sz="1100" dirty="0"/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042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/>
                        <a:t>내용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/>
                        <a:t>첨부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3" name="Button"/>
          <p:cNvSpPr>
            <a:spLocks/>
          </p:cNvSpPr>
          <p:nvPr/>
        </p:nvSpPr>
        <p:spPr bwMode="auto">
          <a:xfrm>
            <a:off x="7411651" y="5117373"/>
            <a:ext cx="5529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Button"/>
          <p:cNvSpPr>
            <a:spLocks/>
          </p:cNvSpPr>
          <p:nvPr/>
        </p:nvSpPr>
        <p:spPr bwMode="auto">
          <a:xfrm>
            <a:off x="6794642" y="5119163"/>
            <a:ext cx="5529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Button"/>
          <p:cNvSpPr>
            <a:spLocks/>
          </p:cNvSpPr>
          <p:nvPr/>
        </p:nvSpPr>
        <p:spPr bwMode="auto">
          <a:xfrm>
            <a:off x="2361978" y="5117373"/>
            <a:ext cx="5529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297171" y="1788382"/>
            <a:ext cx="5780029" cy="3231872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2186196" y="1691630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왼쪽 중괄호 2"/>
          <p:cNvSpPr/>
          <p:nvPr/>
        </p:nvSpPr>
        <p:spPr>
          <a:xfrm rot="16200000">
            <a:off x="2503721" y="5251053"/>
            <a:ext cx="269462" cy="552948"/>
          </a:xfrm>
          <a:prstGeom prst="leftBrac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왼쪽 중괄호 110"/>
          <p:cNvSpPr/>
          <p:nvPr/>
        </p:nvSpPr>
        <p:spPr>
          <a:xfrm rot="16200000">
            <a:off x="6936385" y="5251053"/>
            <a:ext cx="269462" cy="552948"/>
          </a:xfrm>
          <a:prstGeom prst="leftBrac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왼쪽 중괄호 111"/>
          <p:cNvSpPr/>
          <p:nvPr/>
        </p:nvSpPr>
        <p:spPr>
          <a:xfrm rot="16200000">
            <a:off x="7563556" y="5251052"/>
            <a:ext cx="269462" cy="552948"/>
          </a:xfrm>
          <a:prstGeom prst="leftBrac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2515080" y="5767989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4" name="타원 113"/>
          <p:cNvSpPr/>
          <p:nvPr/>
        </p:nvSpPr>
        <p:spPr>
          <a:xfrm>
            <a:off x="6947744" y="5791889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5" name="타원 114"/>
          <p:cNvSpPr/>
          <p:nvPr/>
        </p:nvSpPr>
        <p:spPr>
          <a:xfrm>
            <a:off x="7574915" y="5795626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5" name="직사각형 124"/>
          <p:cNvSpPr/>
          <p:nvPr/>
        </p:nvSpPr>
        <p:spPr>
          <a:xfrm>
            <a:off x="3088051" y="4711991"/>
            <a:ext cx="1645842" cy="19381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4785146" y="4716558"/>
            <a:ext cx="669550" cy="192935"/>
          </a:xfrm>
          <a:prstGeom prst="round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찾아보기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3088051" y="2449946"/>
            <a:ext cx="4828263" cy="2141827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(</a:t>
            </a:r>
            <a:r>
              <a:rPr lang="ko-KR" altLang="en-US" sz="1050" dirty="0" smtClean="0">
                <a:solidFill>
                  <a:schemeClr val="tx1"/>
                </a:solidFill>
              </a:rPr>
              <a:t>내용</a:t>
            </a:r>
            <a:r>
              <a:rPr lang="en-US" altLang="ko-KR" sz="1050" dirty="0">
                <a:solidFill>
                  <a:schemeClr val="tx1"/>
                </a:solidFill>
              </a:rPr>
              <a:t>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137" name="ScrollbarVertical"/>
          <p:cNvGrpSpPr/>
          <p:nvPr>
            <p:custDataLst>
              <p:custData r:id="rId2"/>
            </p:custDataLst>
          </p:nvPr>
        </p:nvGrpSpPr>
        <p:grpSpPr>
          <a:xfrm>
            <a:off x="7762503" y="2456626"/>
            <a:ext cx="143429" cy="2131837"/>
            <a:chOff x="4496659" y="1543109"/>
            <a:chExt cx="147992" cy="3562291"/>
          </a:xfrm>
        </p:grpSpPr>
        <p:sp>
          <p:nvSpPr>
            <p:cNvPr id="138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39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40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41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27690" y="1624228"/>
            <a:ext cx="1623664" cy="5004512"/>
            <a:chOff x="227690" y="1624228"/>
            <a:chExt cx="1623664" cy="5004512"/>
          </a:xfrm>
        </p:grpSpPr>
        <p:grpSp>
          <p:nvGrpSpPr>
            <p:cNvPr id="100" name="그룹 99"/>
            <p:cNvGrpSpPr/>
            <p:nvPr/>
          </p:nvGrpSpPr>
          <p:grpSpPr>
            <a:xfrm>
              <a:off x="227690" y="1624228"/>
              <a:ext cx="1620000" cy="5004512"/>
              <a:chOff x="229613" y="1624228"/>
              <a:chExt cx="1801675" cy="5004512"/>
            </a:xfrm>
          </p:grpSpPr>
          <p:sp>
            <p:nvSpPr>
              <p:cNvPr id="101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8"/>
                </p:custDataLst>
              </p:nvPr>
            </p:nvSpPr>
            <p:spPr>
              <a:xfrm>
                <a:off x="234015" y="3162430"/>
                <a:ext cx="1797270" cy="387441"/>
              </a:xfrm>
              <a:prstGeom prst="rect">
                <a:avLst/>
              </a:prstGeom>
              <a:solidFill>
                <a:srgbClr val="5B9BD5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err="1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게시글</a:t>
                </a:r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조회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2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9"/>
                </p:custDataLst>
              </p:nvPr>
            </p:nvSpPr>
            <p:spPr>
              <a:xfrm>
                <a:off x="233922" y="3534732"/>
                <a:ext cx="1797364" cy="38744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err="1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게시글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등록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30" name="그룹 129"/>
              <p:cNvGrpSpPr/>
              <p:nvPr/>
            </p:nvGrpSpPr>
            <p:grpSpPr>
              <a:xfrm>
                <a:off x="229613" y="1624228"/>
                <a:ext cx="1801675" cy="5004512"/>
                <a:chOff x="229613" y="1624228"/>
                <a:chExt cx="1801675" cy="5004512"/>
              </a:xfrm>
            </p:grpSpPr>
            <p:grpSp>
              <p:nvGrpSpPr>
                <p:cNvPr id="131" name="그룹 130"/>
                <p:cNvGrpSpPr/>
                <p:nvPr/>
              </p:nvGrpSpPr>
              <p:grpSpPr>
                <a:xfrm>
                  <a:off x="229613" y="1624228"/>
                  <a:ext cx="1801675" cy="3484540"/>
                  <a:chOff x="148642" y="1067495"/>
                  <a:chExt cx="2251268" cy="4259612"/>
                </a:xfrm>
              </p:grpSpPr>
              <p:grpSp>
                <p:nvGrpSpPr>
                  <p:cNvPr id="142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    <p:cNvGrpSpPr/>
                  <p:nvPr>
                    <p:custDataLst>
                      <p:tags r:id="rId14"/>
                    </p:custDataLst>
                  </p:nvPr>
                </p:nvGrpSpPr>
                <p:grpSpPr>
                  <a:xfrm>
                    <a:off x="154432" y="1067495"/>
                    <a:ext cx="2245478" cy="1394630"/>
                    <a:chOff x="595686" y="1254476"/>
                    <a:chExt cx="1828800" cy="619141"/>
                  </a:xfrm>
                </p:grpSpPr>
                <p:sp>
                  <p:nvSpPr>
                    <p:cNvPr id="150" name="Section" descr="&lt;SmartSettings&gt;&lt;SmartResize anchorLeft=&quot;Absolute&quot; anchorTop=&quot;Absolute&quot; anchorRight=&quot;Absolute&quot; anchorBottom=&quot;None&quot; /&gt;&lt;/SmartSettings&gt;"/>
                    <p:cNvSpPr/>
                    <p:nvPr>
                      <p:custDataLst>
                        <p:tags r:id="rId22"/>
                      </p:custDataLst>
                    </p:nvPr>
                  </p:nvSpPr>
                  <p:spPr>
                    <a:xfrm>
                      <a:off x="595686" y="1254476"/>
                      <a:ext cx="1828800" cy="212327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회원 관리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51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23"/>
                      </p:custDataLst>
                    </p:nvPr>
                  </p:nvSpPr>
                  <p:spPr>
                    <a:xfrm>
                      <a:off x="595686" y="1466691"/>
                      <a:ext cx="1828800" cy="209466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상품 관리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52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24"/>
                      </p:custDataLst>
                    </p:nvPr>
                  </p:nvSpPr>
                  <p:spPr>
                    <a:xfrm>
                      <a:off x="595686" y="1662138"/>
                      <a:ext cx="1828800" cy="211479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고객센터 관리</a:t>
                      </a:r>
                      <a:r>
                        <a:rPr lang="en-US" altLang="ko-KR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	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143" name="Chevron" descr="&lt;SmartSettings&gt;&lt;SmartResize anchorLeft=&quot;None&quot; anchorTop=&quot;None&quot; anchorRight=&quot;Absolute&quot; anchorBottom=&quot;Absolute&quot; /&gt;&lt;/SmartSettings&gt;"/>
                  <p:cNvSpPr>
                    <a:spLocks noChangeAspect="1"/>
                  </p:cNvSpPr>
                  <p:nvPr>
                    <p:custDataLst>
                      <p:tags r:id="rId15"/>
                    </p:custDataLst>
                  </p:nvPr>
                </p:nvSpPr>
                <p:spPr bwMode="auto">
                  <a:xfrm rot="16200000">
                    <a:off x="2128573" y="2647026"/>
                    <a:ext cx="207458" cy="117259"/>
                  </a:xfrm>
                  <a:custGeom>
                    <a:avLst/>
                    <a:gdLst>
                      <a:gd name="T0" fmla="*/ 0 w 197"/>
                      <a:gd name="T1" fmla="*/ 0 h 115"/>
                      <a:gd name="T2" fmla="*/ 99 w 197"/>
                      <a:gd name="T3" fmla="*/ 115 h 115"/>
                      <a:gd name="T4" fmla="*/ 197 w 197"/>
                      <a:gd name="T5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7" h="115">
                        <a:moveTo>
                          <a:pt x="0" y="0"/>
                        </a:moveTo>
                        <a:lnTo>
                          <a:pt x="99" y="115"/>
                        </a:lnTo>
                        <a:lnTo>
                          <a:pt x="197" y="0"/>
                        </a:lnTo>
                      </a:path>
                    </a:pathLst>
                  </a:custGeom>
                  <a:noFill/>
                  <a:ln w="6350" cap="sq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4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16"/>
                    </p:custDataLst>
                  </p:nvPr>
                </p:nvSpPr>
                <p:spPr>
                  <a:xfrm>
                    <a:off x="148642" y="2460205"/>
                    <a:ext cx="2251265" cy="476362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여행 </a:t>
                    </a:r>
                    <a:r>
                      <a:rPr lang="en-US" altLang="ko-KR" sz="9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TIP </a:t>
                    </a:r>
                    <a:r>
                      <a:rPr lang="ko-KR" altLang="en-US" sz="9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게시판 관리</a:t>
                    </a:r>
                    <a:endParaRPr 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5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17"/>
                    </p:custDataLst>
                  </p:nvPr>
                </p:nvSpPr>
                <p:spPr>
                  <a:xfrm>
                    <a:off x="154427" y="3883945"/>
                    <a:ext cx="2245479" cy="476362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예약 관리</a:t>
                    </a:r>
                    <a:r>
                      <a:rPr lang="en-US" altLang="ko-KR" sz="9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	</a:t>
                    </a:r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6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18"/>
                    </p:custDataLst>
                  </p:nvPr>
                </p:nvSpPr>
                <p:spPr>
                  <a:xfrm>
                    <a:off x="154427" y="4850745"/>
                    <a:ext cx="2245479" cy="476362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팝업 창 관리</a:t>
                    </a:r>
                    <a:endParaRPr 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7" name="Chevron" descr="&lt;SmartSettings&gt;&lt;SmartResize anchorLeft=&quot;None&quot; anchorTop=&quot;None&quot; anchorRight=&quot;Absolute&quot; anchorBottom=&quot;Absolute&quot; /&gt;&lt;/SmartSettings&gt;"/>
                  <p:cNvSpPr>
                    <a:spLocks noChangeAspect="1"/>
                  </p:cNvSpPr>
                  <p:nvPr>
                    <p:custDataLst>
                      <p:tags r:id="rId19"/>
                    </p:custDataLst>
                  </p:nvPr>
                </p:nvSpPr>
                <p:spPr bwMode="auto">
                  <a:xfrm rot="16200000">
                    <a:off x="2116631" y="2180234"/>
                    <a:ext cx="207458" cy="117260"/>
                  </a:xfrm>
                  <a:custGeom>
                    <a:avLst/>
                    <a:gdLst>
                      <a:gd name="T0" fmla="*/ 0 w 197"/>
                      <a:gd name="T1" fmla="*/ 0 h 115"/>
                      <a:gd name="T2" fmla="*/ 99 w 197"/>
                      <a:gd name="T3" fmla="*/ 115 h 115"/>
                      <a:gd name="T4" fmla="*/ 197 w 197"/>
                      <a:gd name="T5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7" h="115">
                        <a:moveTo>
                          <a:pt x="0" y="0"/>
                        </a:moveTo>
                        <a:lnTo>
                          <a:pt x="99" y="115"/>
                        </a:lnTo>
                        <a:lnTo>
                          <a:pt x="197" y="0"/>
                        </a:lnTo>
                      </a:path>
                    </a:pathLst>
                  </a:custGeom>
                  <a:noFill/>
                  <a:ln w="6350" cap="sq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8" name="Chevron" descr="&lt;SmartSettings&gt;&lt;SmartResize anchorLeft=&quot;None&quot; anchorTop=&quot;None&quot; anchorRight=&quot;Absolute&quot; anchorBottom=&quot;Absolute&quot; /&gt;&lt;/SmartSettings&gt;"/>
                  <p:cNvSpPr>
                    <a:spLocks noChangeAspect="1"/>
                  </p:cNvSpPr>
                  <p:nvPr>
                    <p:custDataLst>
                      <p:tags r:id="rId20"/>
                    </p:custDataLst>
                  </p:nvPr>
                </p:nvSpPr>
                <p:spPr bwMode="auto">
                  <a:xfrm rot="16200000">
                    <a:off x="2112245" y="4058020"/>
                    <a:ext cx="207458" cy="117260"/>
                  </a:xfrm>
                  <a:custGeom>
                    <a:avLst/>
                    <a:gdLst>
                      <a:gd name="T0" fmla="*/ 0 w 197"/>
                      <a:gd name="T1" fmla="*/ 0 h 115"/>
                      <a:gd name="T2" fmla="*/ 99 w 197"/>
                      <a:gd name="T3" fmla="*/ 115 h 115"/>
                      <a:gd name="T4" fmla="*/ 197 w 197"/>
                      <a:gd name="T5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7" h="115">
                        <a:moveTo>
                          <a:pt x="0" y="0"/>
                        </a:moveTo>
                        <a:lnTo>
                          <a:pt x="99" y="115"/>
                        </a:lnTo>
                        <a:lnTo>
                          <a:pt x="197" y="0"/>
                        </a:lnTo>
                      </a:path>
                    </a:pathLst>
                  </a:custGeom>
                  <a:noFill/>
                  <a:ln w="6350" cap="sq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9" name="Chevron" descr="&lt;SmartSettings&gt;&lt;SmartResize anchorLeft=&quot;None&quot; anchorTop=&quot;None&quot; anchorRight=&quot;Absolute&quot; anchorBottom=&quot;Absolute&quot; /&gt;&lt;/SmartSettings&gt;"/>
                  <p:cNvSpPr>
                    <a:spLocks noChangeAspect="1"/>
                  </p:cNvSpPr>
                  <p:nvPr>
                    <p:custDataLst>
                      <p:tags r:id="rId21"/>
                    </p:custDataLst>
                  </p:nvPr>
                </p:nvSpPr>
                <p:spPr bwMode="auto">
                  <a:xfrm rot="16200000">
                    <a:off x="2106647" y="5010618"/>
                    <a:ext cx="207458" cy="117260"/>
                  </a:xfrm>
                  <a:custGeom>
                    <a:avLst/>
                    <a:gdLst>
                      <a:gd name="T0" fmla="*/ 0 w 197"/>
                      <a:gd name="T1" fmla="*/ 0 h 115"/>
                      <a:gd name="T2" fmla="*/ 99 w 197"/>
                      <a:gd name="T3" fmla="*/ 115 h 115"/>
                      <a:gd name="T4" fmla="*/ 197 w 197"/>
                      <a:gd name="T5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7" h="115">
                        <a:moveTo>
                          <a:pt x="0" y="0"/>
                        </a:moveTo>
                        <a:lnTo>
                          <a:pt x="99" y="115"/>
                        </a:lnTo>
                        <a:lnTo>
                          <a:pt x="197" y="0"/>
                        </a:lnTo>
                      </a:path>
                    </a:pathLst>
                  </a:custGeom>
                  <a:noFill/>
                  <a:ln w="6350" cap="sq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32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234247" y="5889138"/>
                  <a:ext cx="1797040" cy="73960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3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 rot="16200000">
                  <a:off x="1793747" y="2184402"/>
                  <a:ext cx="180676" cy="93842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4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 rot="16200000">
                  <a:off x="1797256" y="1796560"/>
                  <a:ext cx="180676" cy="93842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233921" y="5105271"/>
                  <a:ext cx="1797364" cy="389684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매출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53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>
              <a:off x="1615121" y="2906417"/>
              <a:ext cx="172869" cy="8978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54" name="그룹 153"/>
            <p:cNvGrpSpPr/>
            <p:nvPr/>
          </p:nvGrpSpPr>
          <p:grpSpPr>
            <a:xfrm>
              <a:off x="231564" y="4310329"/>
              <a:ext cx="1619790" cy="400759"/>
              <a:chOff x="390233" y="3805507"/>
              <a:chExt cx="1619790" cy="400759"/>
            </a:xfrm>
          </p:grpSpPr>
          <p:sp>
            <p:nvSpPr>
              <p:cNvPr id="155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390233" y="3805507"/>
                <a:ext cx="1619790" cy="400759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구매 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6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7"/>
                </p:custDataLst>
              </p:nvPr>
            </p:nvSpPr>
            <p:spPr bwMode="auto">
              <a:xfrm rot="16200000">
                <a:off x="1781969" y="3974155"/>
                <a:ext cx="176211" cy="84586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7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231564" y="5494955"/>
              <a:ext cx="1616123" cy="394183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8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rot="16200000">
              <a:off x="1625455" y="6038294"/>
              <a:ext cx="184138" cy="8836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271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5748"/>
            <a:ext cx="8374713" cy="5650358"/>
            <a:chOff x="0" y="0"/>
            <a:chExt cx="9144000" cy="6858000"/>
          </a:xfrm>
        </p:grpSpPr>
        <p:sp>
          <p:nvSpPr>
            <p:cNvPr id="9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94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9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1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1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1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1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1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1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0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0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0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0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0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0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0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745652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TIP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게시판 수정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011382"/>
              </p:ext>
            </p:extLst>
          </p:nvPr>
        </p:nvGraphicFramePr>
        <p:xfrm>
          <a:off x="8731188" y="1082007"/>
          <a:ext cx="3253546" cy="5671719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4763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3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ko-KR" altLang="en-US" sz="1200" b="0" baseline="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수정 및 저장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팝업 창을 띄워 재차 확인 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=&gt; P.NO 45.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게시판에도 수정된 내용으로 변경됨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4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클릭 시 취소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팝업 창을 띄워 재차 확인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 =&gt; P.NO 45.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7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66991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789205"/>
              </p:ext>
            </p:extLst>
          </p:nvPr>
        </p:nvGraphicFramePr>
        <p:xfrm>
          <a:off x="2361978" y="1832631"/>
          <a:ext cx="5612783" cy="311891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09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31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383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작성일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2018-05-23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6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제목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오사카의 모든 것</a:t>
                      </a:r>
                      <a:endParaRPr lang="ko-KR" altLang="en-US" sz="1100" dirty="0"/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042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/>
                        <a:t>내용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/>
                        <a:t>첨부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2" name="Button"/>
          <p:cNvSpPr>
            <a:spLocks/>
          </p:cNvSpPr>
          <p:nvPr/>
        </p:nvSpPr>
        <p:spPr bwMode="auto">
          <a:xfrm>
            <a:off x="7411651" y="5117373"/>
            <a:ext cx="5529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Button"/>
          <p:cNvSpPr>
            <a:spLocks/>
          </p:cNvSpPr>
          <p:nvPr/>
        </p:nvSpPr>
        <p:spPr bwMode="auto">
          <a:xfrm>
            <a:off x="6794642" y="5119163"/>
            <a:ext cx="5529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왼쪽 중괄호 65"/>
          <p:cNvSpPr/>
          <p:nvPr/>
        </p:nvSpPr>
        <p:spPr>
          <a:xfrm rot="16200000">
            <a:off x="6936385" y="5251053"/>
            <a:ext cx="269462" cy="552948"/>
          </a:xfrm>
          <a:prstGeom prst="leftBrac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왼쪽 중괄호 66"/>
          <p:cNvSpPr/>
          <p:nvPr/>
        </p:nvSpPr>
        <p:spPr>
          <a:xfrm rot="16200000">
            <a:off x="7563556" y="5251052"/>
            <a:ext cx="269462" cy="552948"/>
          </a:xfrm>
          <a:prstGeom prst="leftBrac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6947744" y="5791889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0" name="타원 89"/>
          <p:cNvSpPr/>
          <p:nvPr/>
        </p:nvSpPr>
        <p:spPr>
          <a:xfrm>
            <a:off x="7574915" y="5795626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3088051" y="4711991"/>
            <a:ext cx="1645842" cy="19381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4785146" y="4716558"/>
            <a:ext cx="669550" cy="192935"/>
          </a:xfrm>
          <a:prstGeom prst="round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찾아보기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088051" y="2449946"/>
            <a:ext cx="4828263" cy="2141827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(</a:t>
            </a:r>
            <a:r>
              <a:rPr lang="ko-KR" altLang="en-US" sz="1050" dirty="0" smtClean="0">
                <a:solidFill>
                  <a:schemeClr val="tx1"/>
                </a:solidFill>
              </a:rPr>
              <a:t>내용</a:t>
            </a:r>
            <a:r>
              <a:rPr lang="en-US" altLang="ko-KR" sz="1050" dirty="0">
                <a:solidFill>
                  <a:schemeClr val="tx1"/>
                </a:solidFill>
              </a:rPr>
              <a:t>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74" name="ScrollbarVertical"/>
          <p:cNvGrpSpPr/>
          <p:nvPr>
            <p:custDataLst>
              <p:custData r:id="rId2"/>
            </p:custDataLst>
          </p:nvPr>
        </p:nvGrpSpPr>
        <p:grpSpPr>
          <a:xfrm>
            <a:off x="7762503" y="2456626"/>
            <a:ext cx="143429" cy="2131837"/>
            <a:chOff x="4496659" y="1543109"/>
            <a:chExt cx="147992" cy="3562291"/>
          </a:xfrm>
        </p:grpSpPr>
        <p:sp>
          <p:nvSpPr>
            <p:cNvPr id="75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227690" y="1624228"/>
            <a:ext cx="1623664" cy="5004512"/>
            <a:chOff x="227690" y="1624228"/>
            <a:chExt cx="1623664" cy="5004512"/>
          </a:xfrm>
        </p:grpSpPr>
        <p:grpSp>
          <p:nvGrpSpPr>
            <p:cNvPr id="137" name="그룹 136"/>
            <p:cNvGrpSpPr/>
            <p:nvPr/>
          </p:nvGrpSpPr>
          <p:grpSpPr>
            <a:xfrm>
              <a:off x="227690" y="1624228"/>
              <a:ext cx="1620000" cy="5004512"/>
              <a:chOff x="229613" y="1624228"/>
              <a:chExt cx="1801675" cy="5004512"/>
            </a:xfrm>
          </p:grpSpPr>
          <p:sp>
            <p:nvSpPr>
              <p:cNvPr id="167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8"/>
                </p:custDataLst>
              </p:nvPr>
            </p:nvSpPr>
            <p:spPr>
              <a:xfrm>
                <a:off x="234015" y="3162430"/>
                <a:ext cx="1797270" cy="387441"/>
              </a:xfrm>
              <a:prstGeom prst="rect">
                <a:avLst/>
              </a:prstGeom>
              <a:solidFill>
                <a:srgbClr val="5B9BD5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err="1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게시글</a:t>
                </a:r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조회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8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9"/>
                </p:custDataLst>
              </p:nvPr>
            </p:nvSpPr>
            <p:spPr>
              <a:xfrm>
                <a:off x="233922" y="3534732"/>
                <a:ext cx="1797364" cy="38744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err="1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게시글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등록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69" name="그룹 168"/>
              <p:cNvGrpSpPr/>
              <p:nvPr/>
            </p:nvGrpSpPr>
            <p:grpSpPr>
              <a:xfrm>
                <a:off x="229613" y="1624228"/>
                <a:ext cx="1801675" cy="5004512"/>
                <a:chOff x="229613" y="1624228"/>
                <a:chExt cx="1801675" cy="5004512"/>
              </a:xfrm>
            </p:grpSpPr>
            <p:grpSp>
              <p:nvGrpSpPr>
                <p:cNvPr id="170" name="그룹 169"/>
                <p:cNvGrpSpPr/>
                <p:nvPr/>
              </p:nvGrpSpPr>
              <p:grpSpPr>
                <a:xfrm>
                  <a:off x="229613" y="1624228"/>
                  <a:ext cx="1801675" cy="3484540"/>
                  <a:chOff x="148642" y="1067495"/>
                  <a:chExt cx="2251268" cy="4259612"/>
                </a:xfrm>
              </p:grpSpPr>
              <p:grpSp>
                <p:nvGrpSpPr>
                  <p:cNvPr id="175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    <p:cNvGrpSpPr/>
                  <p:nvPr>
                    <p:custDataLst>
                      <p:tags r:id="rId14"/>
                    </p:custDataLst>
                  </p:nvPr>
                </p:nvGrpSpPr>
                <p:grpSpPr>
                  <a:xfrm>
                    <a:off x="154432" y="1067495"/>
                    <a:ext cx="2245478" cy="1394630"/>
                    <a:chOff x="595686" y="1254476"/>
                    <a:chExt cx="1828800" cy="619141"/>
                  </a:xfrm>
                </p:grpSpPr>
                <p:sp>
                  <p:nvSpPr>
                    <p:cNvPr id="183" name="Section" descr="&lt;SmartSettings&gt;&lt;SmartResize anchorLeft=&quot;Absolute&quot; anchorTop=&quot;Absolute&quot; anchorRight=&quot;Absolute&quot; anchorBottom=&quot;None&quot; /&gt;&lt;/SmartSettings&gt;"/>
                    <p:cNvSpPr/>
                    <p:nvPr>
                      <p:custDataLst>
                        <p:tags r:id="rId22"/>
                      </p:custDataLst>
                    </p:nvPr>
                  </p:nvSpPr>
                  <p:spPr>
                    <a:xfrm>
                      <a:off x="595686" y="1254476"/>
                      <a:ext cx="1828800" cy="212327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회원 관리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84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23"/>
                      </p:custDataLst>
                    </p:nvPr>
                  </p:nvSpPr>
                  <p:spPr>
                    <a:xfrm>
                      <a:off x="595686" y="1466691"/>
                      <a:ext cx="1828800" cy="209466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상품 관리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85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24"/>
                      </p:custDataLst>
                    </p:nvPr>
                  </p:nvSpPr>
                  <p:spPr>
                    <a:xfrm>
                      <a:off x="595686" y="1662138"/>
                      <a:ext cx="1828800" cy="211479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고객센터 관리</a:t>
                      </a:r>
                      <a:r>
                        <a:rPr lang="en-US" altLang="ko-KR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	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176" name="Chevron" descr="&lt;SmartSettings&gt;&lt;SmartResize anchorLeft=&quot;None&quot; anchorTop=&quot;None&quot; anchorRight=&quot;Absolute&quot; anchorBottom=&quot;Absolute&quot; /&gt;&lt;/SmartSettings&gt;"/>
                  <p:cNvSpPr>
                    <a:spLocks noChangeAspect="1"/>
                  </p:cNvSpPr>
                  <p:nvPr>
                    <p:custDataLst>
                      <p:tags r:id="rId15"/>
                    </p:custDataLst>
                  </p:nvPr>
                </p:nvSpPr>
                <p:spPr bwMode="auto">
                  <a:xfrm rot="16200000">
                    <a:off x="2128573" y="2647026"/>
                    <a:ext cx="207458" cy="117259"/>
                  </a:xfrm>
                  <a:custGeom>
                    <a:avLst/>
                    <a:gdLst>
                      <a:gd name="T0" fmla="*/ 0 w 197"/>
                      <a:gd name="T1" fmla="*/ 0 h 115"/>
                      <a:gd name="T2" fmla="*/ 99 w 197"/>
                      <a:gd name="T3" fmla="*/ 115 h 115"/>
                      <a:gd name="T4" fmla="*/ 197 w 197"/>
                      <a:gd name="T5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7" h="115">
                        <a:moveTo>
                          <a:pt x="0" y="0"/>
                        </a:moveTo>
                        <a:lnTo>
                          <a:pt x="99" y="115"/>
                        </a:lnTo>
                        <a:lnTo>
                          <a:pt x="197" y="0"/>
                        </a:lnTo>
                      </a:path>
                    </a:pathLst>
                  </a:custGeom>
                  <a:noFill/>
                  <a:ln w="6350" cap="sq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7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16"/>
                    </p:custDataLst>
                  </p:nvPr>
                </p:nvSpPr>
                <p:spPr>
                  <a:xfrm>
                    <a:off x="148642" y="2460205"/>
                    <a:ext cx="2251265" cy="476362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여행 </a:t>
                    </a:r>
                    <a:r>
                      <a:rPr lang="en-US" altLang="ko-KR" sz="9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TIP </a:t>
                    </a:r>
                    <a:r>
                      <a:rPr lang="ko-KR" altLang="en-US" sz="9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게시판 관리</a:t>
                    </a:r>
                    <a:endParaRPr 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8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17"/>
                    </p:custDataLst>
                  </p:nvPr>
                </p:nvSpPr>
                <p:spPr>
                  <a:xfrm>
                    <a:off x="154427" y="3883945"/>
                    <a:ext cx="2245479" cy="476362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예약 관리</a:t>
                    </a:r>
                    <a:r>
                      <a:rPr lang="en-US" altLang="ko-KR" sz="9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	</a:t>
                    </a:r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9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18"/>
                    </p:custDataLst>
                  </p:nvPr>
                </p:nvSpPr>
                <p:spPr>
                  <a:xfrm>
                    <a:off x="154427" y="4850745"/>
                    <a:ext cx="2245479" cy="476362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팝업 창 관리</a:t>
                    </a:r>
                    <a:endParaRPr 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80" name="Chevron" descr="&lt;SmartSettings&gt;&lt;SmartResize anchorLeft=&quot;None&quot; anchorTop=&quot;None&quot; anchorRight=&quot;Absolute&quot; anchorBottom=&quot;Absolute&quot; /&gt;&lt;/SmartSettings&gt;"/>
                  <p:cNvSpPr>
                    <a:spLocks noChangeAspect="1"/>
                  </p:cNvSpPr>
                  <p:nvPr>
                    <p:custDataLst>
                      <p:tags r:id="rId19"/>
                    </p:custDataLst>
                  </p:nvPr>
                </p:nvSpPr>
                <p:spPr bwMode="auto">
                  <a:xfrm rot="16200000">
                    <a:off x="2116631" y="2180234"/>
                    <a:ext cx="207458" cy="117260"/>
                  </a:xfrm>
                  <a:custGeom>
                    <a:avLst/>
                    <a:gdLst>
                      <a:gd name="T0" fmla="*/ 0 w 197"/>
                      <a:gd name="T1" fmla="*/ 0 h 115"/>
                      <a:gd name="T2" fmla="*/ 99 w 197"/>
                      <a:gd name="T3" fmla="*/ 115 h 115"/>
                      <a:gd name="T4" fmla="*/ 197 w 197"/>
                      <a:gd name="T5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7" h="115">
                        <a:moveTo>
                          <a:pt x="0" y="0"/>
                        </a:moveTo>
                        <a:lnTo>
                          <a:pt x="99" y="115"/>
                        </a:lnTo>
                        <a:lnTo>
                          <a:pt x="197" y="0"/>
                        </a:lnTo>
                      </a:path>
                    </a:pathLst>
                  </a:custGeom>
                  <a:noFill/>
                  <a:ln w="6350" cap="sq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81" name="Chevron" descr="&lt;SmartSettings&gt;&lt;SmartResize anchorLeft=&quot;None&quot; anchorTop=&quot;None&quot; anchorRight=&quot;Absolute&quot; anchorBottom=&quot;Absolute&quot; /&gt;&lt;/SmartSettings&gt;"/>
                  <p:cNvSpPr>
                    <a:spLocks noChangeAspect="1"/>
                  </p:cNvSpPr>
                  <p:nvPr>
                    <p:custDataLst>
                      <p:tags r:id="rId20"/>
                    </p:custDataLst>
                  </p:nvPr>
                </p:nvSpPr>
                <p:spPr bwMode="auto">
                  <a:xfrm rot="16200000">
                    <a:off x="2112245" y="4058020"/>
                    <a:ext cx="207458" cy="117260"/>
                  </a:xfrm>
                  <a:custGeom>
                    <a:avLst/>
                    <a:gdLst>
                      <a:gd name="T0" fmla="*/ 0 w 197"/>
                      <a:gd name="T1" fmla="*/ 0 h 115"/>
                      <a:gd name="T2" fmla="*/ 99 w 197"/>
                      <a:gd name="T3" fmla="*/ 115 h 115"/>
                      <a:gd name="T4" fmla="*/ 197 w 197"/>
                      <a:gd name="T5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7" h="115">
                        <a:moveTo>
                          <a:pt x="0" y="0"/>
                        </a:moveTo>
                        <a:lnTo>
                          <a:pt x="99" y="115"/>
                        </a:lnTo>
                        <a:lnTo>
                          <a:pt x="197" y="0"/>
                        </a:lnTo>
                      </a:path>
                    </a:pathLst>
                  </a:custGeom>
                  <a:noFill/>
                  <a:ln w="6350" cap="sq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82" name="Chevron" descr="&lt;SmartSettings&gt;&lt;SmartResize anchorLeft=&quot;None&quot; anchorTop=&quot;None&quot; anchorRight=&quot;Absolute&quot; anchorBottom=&quot;Absolute&quot; /&gt;&lt;/SmartSettings&gt;"/>
                  <p:cNvSpPr>
                    <a:spLocks noChangeAspect="1"/>
                  </p:cNvSpPr>
                  <p:nvPr>
                    <p:custDataLst>
                      <p:tags r:id="rId21"/>
                    </p:custDataLst>
                  </p:nvPr>
                </p:nvSpPr>
                <p:spPr bwMode="auto">
                  <a:xfrm rot="16200000">
                    <a:off x="2106647" y="5010618"/>
                    <a:ext cx="207458" cy="117260"/>
                  </a:xfrm>
                  <a:custGeom>
                    <a:avLst/>
                    <a:gdLst>
                      <a:gd name="T0" fmla="*/ 0 w 197"/>
                      <a:gd name="T1" fmla="*/ 0 h 115"/>
                      <a:gd name="T2" fmla="*/ 99 w 197"/>
                      <a:gd name="T3" fmla="*/ 115 h 115"/>
                      <a:gd name="T4" fmla="*/ 197 w 197"/>
                      <a:gd name="T5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7" h="115">
                        <a:moveTo>
                          <a:pt x="0" y="0"/>
                        </a:moveTo>
                        <a:lnTo>
                          <a:pt x="99" y="115"/>
                        </a:lnTo>
                        <a:lnTo>
                          <a:pt x="197" y="0"/>
                        </a:lnTo>
                      </a:path>
                    </a:pathLst>
                  </a:custGeom>
                  <a:noFill/>
                  <a:ln w="6350" cap="sq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71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234247" y="5889138"/>
                  <a:ext cx="1797040" cy="73960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2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 rot="16200000">
                  <a:off x="1793747" y="2184402"/>
                  <a:ext cx="180676" cy="93842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3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 rot="16200000">
                  <a:off x="1797256" y="1796560"/>
                  <a:ext cx="180676" cy="93842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4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233921" y="5105271"/>
                  <a:ext cx="1797364" cy="389684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매출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38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>
              <a:off x="1615121" y="2906417"/>
              <a:ext cx="172869" cy="8978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9" name="그룹 138"/>
            <p:cNvGrpSpPr/>
            <p:nvPr/>
          </p:nvGrpSpPr>
          <p:grpSpPr>
            <a:xfrm>
              <a:off x="231564" y="4310329"/>
              <a:ext cx="1619790" cy="400759"/>
              <a:chOff x="390233" y="3805507"/>
              <a:chExt cx="1619790" cy="400759"/>
            </a:xfrm>
          </p:grpSpPr>
          <p:sp>
            <p:nvSpPr>
              <p:cNvPr id="165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390233" y="3805507"/>
                <a:ext cx="1619790" cy="400759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구매 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6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7"/>
                </p:custDataLst>
              </p:nvPr>
            </p:nvSpPr>
            <p:spPr bwMode="auto">
              <a:xfrm rot="16200000">
                <a:off x="1781969" y="3974155"/>
                <a:ext cx="176211" cy="84586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0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231564" y="5494955"/>
              <a:ext cx="1616123" cy="394183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4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rot="16200000">
              <a:off x="1625455" y="6038294"/>
              <a:ext cx="184138" cy="8836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975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5748"/>
            <a:ext cx="8374713" cy="5650358"/>
            <a:chOff x="0" y="0"/>
            <a:chExt cx="9144000" cy="6858000"/>
          </a:xfrm>
        </p:grpSpPr>
        <p:sp>
          <p:nvSpPr>
            <p:cNvPr id="7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1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1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1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8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8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8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8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8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721136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TIP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게시판 등록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108722"/>
              </p:ext>
            </p:extLst>
          </p:nvPr>
        </p:nvGraphicFramePr>
        <p:xfrm>
          <a:off x="2361978" y="1832630"/>
          <a:ext cx="5612783" cy="317633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09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31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제목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제목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729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/>
                        <a:t>내용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/>
                        <a:t>첨부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7" name="Button"/>
          <p:cNvSpPr>
            <a:spLocks/>
          </p:cNvSpPr>
          <p:nvPr/>
        </p:nvSpPr>
        <p:spPr bwMode="auto">
          <a:xfrm>
            <a:off x="7411651" y="5117373"/>
            <a:ext cx="5529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6794642" y="5119163"/>
            <a:ext cx="5529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왼쪽 중괄호 68"/>
          <p:cNvSpPr/>
          <p:nvPr/>
        </p:nvSpPr>
        <p:spPr>
          <a:xfrm rot="16200000">
            <a:off x="6936385" y="5251053"/>
            <a:ext cx="269462" cy="552948"/>
          </a:xfrm>
          <a:prstGeom prst="leftBrac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중괄호 69"/>
          <p:cNvSpPr/>
          <p:nvPr/>
        </p:nvSpPr>
        <p:spPr>
          <a:xfrm rot="16200000">
            <a:off x="7563556" y="5251052"/>
            <a:ext cx="269462" cy="552948"/>
          </a:xfrm>
          <a:prstGeom prst="leftBrac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6947744" y="5791889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2" name="타원 71"/>
          <p:cNvSpPr/>
          <p:nvPr/>
        </p:nvSpPr>
        <p:spPr>
          <a:xfrm>
            <a:off x="7574915" y="5795626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3088051" y="4758883"/>
            <a:ext cx="1645842" cy="19381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4785146" y="4763450"/>
            <a:ext cx="669550" cy="192935"/>
          </a:xfrm>
          <a:prstGeom prst="round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찾아보기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3085614" y="2351564"/>
            <a:ext cx="4828263" cy="2141827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(</a:t>
            </a:r>
            <a:r>
              <a:rPr lang="ko-KR" altLang="en-US" sz="1050" dirty="0" smtClean="0">
                <a:solidFill>
                  <a:schemeClr val="tx1"/>
                </a:solidFill>
              </a:rPr>
              <a:t>내용</a:t>
            </a:r>
            <a:r>
              <a:rPr lang="en-US" altLang="ko-KR" sz="1050" dirty="0">
                <a:solidFill>
                  <a:schemeClr val="tx1"/>
                </a:solidFill>
              </a:rPr>
              <a:t>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132" name="ScrollbarVertical"/>
          <p:cNvGrpSpPr/>
          <p:nvPr>
            <p:custDataLst>
              <p:custData r:id="rId2"/>
            </p:custDataLst>
          </p:nvPr>
        </p:nvGrpSpPr>
        <p:grpSpPr>
          <a:xfrm>
            <a:off x="7760066" y="2358244"/>
            <a:ext cx="143429" cy="2131837"/>
            <a:chOff x="4496659" y="1543109"/>
            <a:chExt cx="147992" cy="3562291"/>
          </a:xfrm>
        </p:grpSpPr>
        <p:sp>
          <p:nvSpPr>
            <p:cNvPr id="133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34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35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36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37" name="표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082830"/>
              </p:ext>
            </p:extLst>
          </p:nvPr>
        </p:nvGraphicFramePr>
        <p:xfrm>
          <a:off x="8731188" y="1065748"/>
          <a:ext cx="3253546" cy="5655894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385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버튼 클릭 시 하위 항목을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표시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4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버튼 클릭 시 회원 정보를 화면에 표시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5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ko-KR" altLang="en-US" sz="1200" b="0" baseline="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등록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팝업 창을 띄워 재차 확인 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=&gt; P.NO 45.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/>
                        <a:t>게시판과 조회 목록에 노출됨</a:t>
                      </a:r>
                      <a:endParaRPr lang="ko-KR" altLang="en-US" sz="1200" b="0" dirty="0"/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97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클릭 시 취소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팝업 창을 띄워 재차 확인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 =&gt; P.NO 45.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5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3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271368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38" name="그룹 137"/>
          <p:cNvGrpSpPr/>
          <p:nvPr/>
        </p:nvGrpSpPr>
        <p:grpSpPr>
          <a:xfrm>
            <a:off x="227690" y="1624228"/>
            <a:ext cx="1623664" cy="5004512"/>
            <a:chOff x="227690" y="1624228"/>
            <a:chExt cx="1623664" cy="5004512"/>
          </a:xfrm>
        </p:grpSpPr>
        <p:grpSp>
          <p:nvGrpSpPr>
            <p:cNvPr id="139" name="그룹 138"/>
            <p:cNvGrpSpPr/>
            <p:nvPr/>
          </p:nvGrpSpPr>
          <p:grpSpPr>
            <a:xfrm>
              <a:off x="227690" y="1624228"/>
              <a:ext cx="1620000" cy="5004512"/>
              <a:chOff x="229613" y="1624228"/>
              <a:chExt cx="1801675" cy="5004512"/>
            </a:xfrm>
          </p:grpSpPr>
          <p:sp>
            <p:nvSpPr>
              <p:cNvPr id="146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8"/>
                </p:custDataLst>
              </p:nvPr>
            </p:nvSpPr>
            <p:spPr>
              <a:xfrm>
                <a:off x="234015" y="3162430"/>
                <a:ext cx="1797270" cy="38744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err="1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게시글</a:t>
                </a:r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조회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7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9"/>
                </p:custDataLst>
              </p:nvPr>
            </p:nvSpPr>
            <p:spPr>
              <a:xfrm>
                <a:off x="233922" y="3534732"/>
                <a:ext cx="1797364" cy="387441"/>
              </a:xfrm>
              <a:prstGeom prst="rect">
                <a:avLst/>
              </a:prstGeom>
              <a:solidFill>
                <a:srgbClr val="5B9BD5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err="1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게시글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등록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48" name="그룹 147"/>
              <p:cNvGrpSpPr/>
              <p:nvPr/>
            </p:nvGrpSpPr>
            <p:grpSpPr>
              <a:xfrm>
                <a:off x="229613" y="1624228"/>
                <a:ext cx="1801675" cy="5004512"/>
                <a:chOff x="229613" y="1624228"/>
                <a:chExt cx="1801675" cy="5004512"/>
              </a:xfrm>
            </p:grpSpPr>
            <p:grpSp>
              <p:nvGrpSpPr>
                <p:cNvPr id="149" name="그룹 148"/>
                <p:cNvGrpSpPr/>
                <p:nvPr/>
              </p:nvGrpSpPr>
              <p:grpSpPr>
                <a:xfrm>
                  <a:off x="229613" y="1624228"/>
                  <a:ext cx="1801675" cy="3484540"/>
                  <a:chOff x="148642" y="1067495"/>
                  <a:chExt cx="2251268" cy="4259612"/>
                </a:xfrm>
              </p:grpSpPr>
              <p:grpSp>
                <p:nvGrpSpPr>
                  <p:cNvPr id="154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    <p:cNvGrpSpPr/>
                  <p:nvPr>
                    <p:custDataLst>
                      <p:tags r:id="rId14"/>
                    </p:custDataLst>
                  </p:nvPr>
                </p:nvGrpSpPr>
                <p:grpSpPr>
                  <a:xfrm>
                    <a:off x="154432" y="1067495"/>
                    <a:ext cx="2245478" cy="1394630"/>
                    <a:chOff x="595686" y="1254476"/>
                    <a:chExt cx="1828800" cy="619141"/>
                  </a:xfrm>
                </p:grpSpPr>
                <p:sp>
                  <p:nvSpPr>
                    <p:cNvPr id="162" name="Section" descr="&lt;SmartSettings&gt;&lt;SmartResize anchorLeft=&quot;Absolute&quot; anchorTop=&quot;Absolute&quot; anchorRight=&quot;Absolute&quot; anchorBottom=&quot;None&quot; /&gt;&lt;/SmartSettings&gt;"/>
                    <p:cNvSpPr/>
                    <p:nvPr>
                      <p:custDataLst>
                        <p:tags r:id="rId22"/>
                      </p:custDataLst>
                    </p:nvPr>
                  </p:nvSpPr>
                  <p:spPr>
                    <a:xfrm>
                      <a:off x="595686" y="1254476"/>
                      <a:ext cx="1828800" cy="212327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회원 관리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63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23"/>
                      </p:custDataLst>
                    </p:nvPr>
                  </p:nvSpPr>
                  <p:spPr>
                    <a:xfrm>
                      <a:off x="595686" y="1466691"/>
                      <a:ext cx="1828800" cy="209466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상품 관리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64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24"/>
                      </p:custDataLst>
                    </p:nvPr>
                  </p:nvSpPr>
                  <p:spPr>
                    <a:xfrm>
                      <a:off x="595686" y="1662138"/>
                      <a:ext cx="1828800" cy="211479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고객센터 관리</a:t>
                      </a:r>
                      <a:r>
                        <a:rPr lang="en-US" altLang="ko-KR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	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155" name="Chevron" descr="&lt;SmartSettings&gt;&lt;SmartResize anchorLeft=&quot;None&quot; anchorTop=&quot;None&quot; anchorRight=&quot;Absolute&quot; anchorBottom=&quot;Absolute&quot; /&gt;&lt;/SmartSettings&gt;"/>
                  <p:cNvSpPr>
                    <a:spLocks noChangeAspect="1"/>
                  </p:cNvSpPr>
                  <p:nvPr>
                    <p:custDataLst>
                      <p:tags r:id="rId15"/>
                    </p:custDataLst>
                  </p:nvPr>
                </p:nvSpPr>
                <p:spPr bwMode="auto">
                  <a:xfrm rot="16200000">
                    <a:off x="2128573" y="2647026"/>
                    <a:ext cx="207458" cy="117259"/>
                  </a:xfrm>
                  <a:custGeom>
                    <a:avLst/>
                    <a:gdLst>
                      <a:gd name="T0" fmla="*/ 0 w 197"/>
                      <a:gd name="T1" fmla="*/ 0 h 115"/>
                      <a:gd name="T2" fmla="*/ 99 w 197"/>
                      <a:gd name="T3" fmla="*/ 115 h 115"/>
                      <a:gd name="T4" fmla="*/ 197 w 197"/>
                      <a:gd name="T5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7" h="115">
                        <a:moveTo>
                          <a:pt x="0" y="0"/>
                        </a:moveTo>
                        <a:lnTo>
                          <a:pt x="99" y="115"/>
                        </a:lnTo>
                        <a:lnTo>
                          <a:pt x="197" y="0"/>
                        </a:lnTo>
                      </a:path>
                    </a:pathLst>
                  </a:custGeom>
                  <a:noFill/>
                  <a:ln w="6350" cap="sq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56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16"/>
                    </p:custDataLst>
                  </p:nvPr>
                </p:nvSpPr>
                <p:spPr>
                  <a:xfrm>
                    <a:off x="148642" y="2460205"/>
                    <a:ext cx="2251265" cy="476362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여행 </a:t>
                    </a:r>
                    <a:r>
                      <a:rPr lang="en-US" altLang="ko-KR" sz="9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TIP </a:t>
                    </a:r>
                    <a:r>
                      <a:rPr lang="ko-KR" altLang="en-US" sz="9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게시판 관리</a:t>
                    </a:r>
                    <a:endParaRPr 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57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17"/>
                    </p:custDataLst>
                  </p:nvPr>
                </p:nvSpPr>
                <p:spPr>
                  <a:xfrm>
                    <a:off x="154427" y="3883945"/>
                    <a:ext cx="2245479" cy="476362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예약 관리</a:t>
                    </a:r>
                    <a:r>
                      <a:rPr lang="en-US" altLang="ko-KR" sz="9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	</a:t>
                    </a:r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58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18"/>
                    </p:custDataLst>
                  </p:nvPr>
                </p:nvSpPr>
                <p:spPr>
                  <a:xfrm>
                    <a:off x="154427" y="4850745"/>
                    <a:ext cx="2245479" cy="476362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팝업 창 관리</a:t>
                    </a:r>
                    <a:endParaRPr 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59" name="Chevron" descr="&lt;SmartSettings&gt;&lt;SmartResize anchorLeft=&quot;None&quot; anchorTop=&quot;None&quot; anchorRight=&quot;Absolute&quot; anchorBottom=&quot;Absolute&quot; /&gt;&lt;/SmartSettings&gt;"/>
                  <p:cNvSpPr>
                    <a:spLocks noChangeAspect="1"/>
                  </p:cNvSpPr>
                  <p:nvPr>
                    <p:custDataLst>
                      <p:tags r:id="rId19"/>
                    </p:custDataLst>
                  </p:nvPr>
                </p:nvSpPr>
                <p:spPr bwMode="auto">
                  <a:xfrm rot="16200000">
                    <a:off x="2116631" y="2180234"/>
                    <a:ext cx="207458" cy="117260"/>
                  </a:xfrm>
                  <a:custGeom>
                    <a:avLst/>
                    <a:gdLst>
                      <a:gd name="T0" fmla="*/ 0 w 197"/>
                      <a:gd name="T1" fmla="*/ 0 h 115"/>
                      <a:gd name="T2" fmla="*/ 99 w 197"/>
                      <a:gd name="T3" fmla="*/ 115 h 115"/>
                      <a:gd name="T4" fmla="*/ 197 w 197"/>
                      <a:gd name="T5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7" h="115">
                        <a:moveTo>
                          <a:pt x="0" y="0"/>
                        </a:moveTo>
                        <a:lnTo>
                          <a:pt x="99" y="115"/>
                        </a:lnTo>
                        <a:lnTo>
                          <a:pt x="197" y="0"/>
                        </a:lnTo>
                      </a:path>
                    </a:pathLst>
                  </a:custGeom>
                  <a:noFill/>
                  <a:ln w="6350" cap="sq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0" name="Chevron" descr="&lt;SmartSettings&gt;&lt;SmartResize anchorLeft=&quot;None&quot; anchorTop=&quot;None&quot; anchorRight=&quot;Absolute&quot; anchorBottom=&quot;Absolute&quot; /&gt;&lt;/SmartSettings&gt;"/>
                  <p:cNvSpPr>
                    <a:spLocks noChangeAspect="1"/>
                  </p:cNvSpPr>
                  <p:nvPr>
                    <p:custDataLst>
                      <p:tags r:id="rId20"/>
                    </p:custDataLst>
                  </p:nvPr>
                </p:nvSpPr>
                <p:spPr bwMode="auto">
                  <a:xfrm rot="16200000">
                    <a:off x="2112245" y="4058020"/>
                    <a:ext cx="207458" cy="117260"/>
                  </a:xfrm>
                  <a:custGeom>
                    <a:avLst/>
                    <a:gdLst>
                      <a:gd name="T0" fmla="*/ 0 w 197"/>
                      <a:gd name="T1" fmla="*/ 0 h 115"/>
                      <a:gd name="T2" fmla="*/ 99 w 197"/>
                      <a:gd name="T3" fmla="*/ 115 h 115"/>
                      <a:gd name="T4" fmla="*/ 197 w 197"/>
                      <a:gd name="T5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7" h="115">
                        <a:moveTo>
                          <a:pt x="0" y="0"/>
                        </a:moveTo>
                        <a:lnTo>
                          <a:pt x="99" y="115"/>
                        </a:lnTo>
                        <a:lnTo>
                          <a:pt x="197" y="0"/>
                        </a:lnTo>
                      </a:path>
                    </a:pathLst>
                  </a:custGeom>
                  <a:noFill/>
                  <a:ln w="6350" cap="sq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1" name="Chevron" descr="&lt;SmartSettings&gt;&lt;SmartResize anchorLeft=&quot;None&quot; anchorTop=&quot;None&quot; anchorRight=&quot;Absolute&quot; anchorBottom=&quot;Absolute&quot; /&gt;&lt;/SmartSettings&gt;"/>
                  <p:cNvSpPr>
                    <a:spLocks noChangeAspect="1"/>
                  </p:cNvSpPr>
                  <p:nvPr>
                    <p:custDataLst>
                      <p:tags r:id="rId21"/>
                    </p:custDataLst>
                  </p:nvPr>
                </p:nvSpPr>
                <p:spPr bwMode="auto">
                  <a:xfrm rot="16200000">
                    <a:off x="2106647" y="5010618"/>
                    <a:ext cx="207458" cy="117260"/>
                  </a:xfrm>
                  <a:custGeom>
                    <a:avLst/>
                    <a:gdLst>
                      <a:gd name="T0" fmla="*/ 0 w 197"/>
                      <a:gd name="T1" fmla="*/ 0 h 115"/>
                      <a:gd name="T2" fmla="*/ 99 w 197"/>
                      <a:gd name="T3" fmla="*/ 115 h 115"/>
                      <a:gd name="T4" fmla="*/ 197 w 197"/>
                      <a:gd name="T5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7" h="115">
                        <a:moveTo>
                          <a:pt x="0" y="0"/>
                        </a:moveTo>
                        <a:lnTo>
                          <a:pt x="99" y="115"/>
                        </a:lnTo>
                        <a:lnTo>
                          <a:pt x="197" y="0"/>
                        </a:lnTo>
                      </a:path>
                    </a:pathLst>
                  </a:custGeom>
                  <a:noFill/>
                  <a:ln w="6350" cap="sq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50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234247" y="5889138"/>
                  <a:ext cx="1797040" cy="73960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1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 rot="16200000">
                  <a:off x="1793747" y="2184402"/>
                  <a:ext cx="180676" cy="93842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2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 rot="16200000">
                  <a:off x="1797256" y="1796560"/>
                  <a:ext cx="180676" cy="93842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3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233921" y="5105271"/>
                  <a:ext cx="1797364" cy="389684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매출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40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>
              <a:off x="1615121" y="2906417"/>
              <a:ext cx="172869" cy="8978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41" name="그룹 140"/>
            <p:cNvGrpSpPr/>
            <p:nvPr/>
          </p:nvGrpSpPr>
          <p:grpSpPr>
            <a:xfrm>
              <a:off x="231564" y="4310329"/>
              <a:ext cx="1619790" cy="400759"/>
              <a:chOff x="390233" y="3805507"/>
              <a:chExt cx="1619790" cy="400759"/>
            </a:xfrm>
          </p:grpSpPr>
          <p:sp>
            <p:nvSpPr>
              <p:cNvPr id="144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390233" y="3805507"/>
                <a:ext cx="1619790" cy="400759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구매 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5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7"/>
                </p:custDataLst>
              </p:nvPr>
            </p:nvSpPr>
            <p:spPr bwMode="auto">
              <a:xfrm rot="16200000">
                <a:off x="1781969" y="3974155"/>
                <a:ext cx="176211" cy="84586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2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231564" y="5494955"/>
              <a:ext cx="1616123" cy="394183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3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rot="16200000">
              <a:off x="1625455" y="6038294"/>
              <a:ext cx="184138" cy="8836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5" name="모서리가 둥근 직사각형 164"/>
          <p:cNvSpPr/>
          <p:nvPr/>
        </p:nvSpPr>
        <p:spPr>
          <a:xfrm>
            <a:off x="301247" y="2803512"/>
            <a:ext cx="1523745" cy="31037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/>
          <p:cNvSpPr/>
          <p:nvPr/>
        </p:nvSpPr>
        <p:spPr>
          <a:xfrm>
            <a:off x="117430" y="2614941"/>
            <a:ext cx="248259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295602" y="3588105"/>
            <a:ext cx="1552085" cy="31037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/>
          <p:cNvSpPr/>
          <p:nvPr/>
        </p:nvSpPr>
        <p:spPr>
          <a:xfrm>
            <a:off x="111785" y="3388245"/>
            <a:ext cx="248259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143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5748"/>
            <a:ext cx="8374713" cy="5650358"/>
            <a:chOff x="0" y="0"/>
            <a:chExt cx="9144000" cy="6858000"/>
          </a:xfrm>
        </p:grpSpPr>
        <p:sp>
          <p:nvSpPr>
            <p:cNvPr id="6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3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9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4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5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6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7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8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8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9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70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71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2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3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8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932620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예약 관리 목록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539422"/>
              </p:ext>
            </p:extLst>
          </p:nvPr>
        </p:nvGraphicFramePr>
        <p:xfrm>
          <a:off x="8731188" y="1082011"/>
          <a:ext cx="3253546" cy="5652618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610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버튼 클릭 시 하위 항목을</a:t>
                      </a:r>
                      <a:r>
                        <a:rPr lang="ko-KR" altLang="en-US" sz="1200" b="0" baseline="0" dirty="0">
                          <a:latin typeface="+mn-ea"/>
                          <a:ea typeface="+mn-ea"/>
                        </a:rPr>
                        <a:t> 표시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5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버튼 클릭 시 회원 정보를 화면에 표시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9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예약 현황을 검색할 수 있음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95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클릭 시 자세한 정보를 </a:t>
                      </a:r>
                      <a:r>
                        <a:rPr lang="ko-KR" altLang="en-US" sz="1200" b="0" baseline="0" dirty="0">
                          <a:latin typeface="+mn-ea"/>
                          <a:ea typeface="+mn-ea"/>
                        </a:rPr>
                        <a:t>볼 수 있는 새로운 창으로 출력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95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다양한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검색조건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상품명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예약번호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을 </a:t>
                      </a:r>
                      <a:r>
                        <a:rPr lang="ko-KR" altLang="en-US" sz="1200" b="0" dirty="0" err="1" smtClean="0">
                          <a:latin typeface="+mn-ea"/>
                          <a:ea typeface="+mn-ea"/>
                        </a:rPr>
                        <a:t>드랍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 메뉴로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띄움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9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검색 후 총 몇 건인지 출력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7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eaLnBrk="1" fontAlgn="ctr" latinLnBrk="1" hangingPunct="1"/>
                      <a:r>
                        <a:rPr lang="ko-KR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선택하여 표의 페이지 이동</a:t>
                      </a:r>
                    </a:p>
                    <a:p>
                      <a:pPr rtl="0" eaLnBrk="1" fontAlgn="ctr" latinLnBrk="1" hangingPunct="1"/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7-a</a:t>
                      </a:r>
                      <a:r>
                        <a:rPr lang="ko-KR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현재 페이지 바로 이전 페이지에 이동하고 첫 페이지일 경우 비활성화 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7-b</a:t>
                      </a:r>
                      <a:r>
                        <a:rPr lang="ko-KR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현재 페이지 바로 다음 페이지에 이동하고 마지막 페이지일 경우 비활성화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ko-KR" sz="12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465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209451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7" name="Button"/>
          <p:cNvSpPr>
            <a:spLocks/>
          </p:cNvSpPr>
          <p:nvPr/>
        </p:nvSpPr>
        <p:spPr bwMode="auto">
          <a:xfrm>
            <a:off x="3543697" y="2052012"/>
            <a:ext cx="2629817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Button"/>
          <p:cNvSpPr>
            <a:spLocks/>
          </p:cNvSpPr>
          <p:nvPr/>
        </p:nvSpPr>
        <p:spPr bwMode="auto">
          <a:xfrm>
            <a:off x="6215284" y="2054697"/>
            <a:ext cx="667582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graphicFrame>
        <p:nvGraphicFramePr>
          <p:cNvPr id="122" name="표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630273"/>
              </p:ext>
            </p:extLst>
          </p:nvPr>
        </p:nvGraphicFramePr>
        <p:xfrm>
          <a:off x="3710582" y="5628391"/>
          <a:ext cx="2810144" cy="37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2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1949909" y="2483555"/>
          <a:ext cx="6493974" cy="300495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52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559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163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464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3059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9774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16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No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예약</a:t>
                      </a:r>
                      <a:r>
                        <a:rPr lang="ko-KR" altLang="en-US" sz="1200" b="1" baseline="0" dirty="0"/>
                        <a:t> 날짜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상품명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상품금액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상품코드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예약번호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9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/>
                        <a:t>abcd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2018-05-23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오사카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교토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900,000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OS-111023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180523110231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8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7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6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5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3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4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9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3" name="모서리가 둥근 직사각형 122"/>
          <p:cNvSpPr/>
          <p:nvPr/>
        </p:nvSpPr>
        <p:spPr>
          <a:xfrm>
            <a:off x="1956348" y="2786653"/>
            <a:ext cx="6487535" cy="324157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>
            <a:off x="3098787" y="3138019"/>
            <a:ext cx="256427" cy="250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6215241" y="2057059"/>
            <a:ext cx="672563" cy="253308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타원 125"/>
          <p:cNvSpPr/>
          <p:nvPr/>
        </p:nvSpPr>
        <p:spPr>
          <a:xfrm>
            <a:off x="6047624" y="1852278"/>
            <a:ext cx="241544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114105" y="2051917"/>
            <a:ext cx="855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총 </a:t>
            </a:r>
            <a:r>
              <a:rPr lang="en-US" altLang="ko-KR" sz="1100" dirty="0"/>
              <a:t>: 1 </a:t>
            </a:r>
            <a:r>
              <a:rPr lang="ko-KR" altLang="en-US" sz="1100" dirty="0"/>
              <a:t>건</a:t>
            </a:r>
          </a:p>
        </p:txBody>
      </p:sp>
      <p:grpSp>
        <p:nvGrpSpPr>
          <p:cNvPr id="52" name="DropdownBox"/>
          <p:cNvGrpSpPr/>
          <p:nvPr>
            <p:custDataLst>
              <p:custData r:id="rId2"/>
            </p:custDataLst>
          </p:nvPr>
        </p:nvGrpSpPr>
        <p:grpSpPr>
          <a:xfrm>
            <a:off x="2336395" y="2051917"/>
            <a:ext cx="922370" cy="242090"/>
            <a:chOff x="5534664" y="3196558"/>
            <a:chExt cx="1191104" cy="212778"/>
          </a:xfrm>
        </p:grpSpPr>
        <p:sp>
          <p:nvSpPr>
            <p:cNvPr id="53" name="Content"/>
            <p:cNvSpPr>
              <a:spLocks/>
            </p:cNvSpPr>
            <p:nvPr/>
          </p:nvSpPr>
          <p:spPr>
            <a:xfrm>
              <a:off x="5534664" y="3196558"/>
              <a:ext cx="1191104" cy="21277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---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4" name="DownArrow"/>
            <p:cNvSpPr>
              <a:spLocks noChangeAspect="1"/>
            </p:cNvSpPr>
            <p:nvPr/>
          </p:nvSpPr>
          <p:spPr>
            <a:xfrm rot="10800000">
              <a:off x="6485688" y="3290449"/>
              <a:ext cx="141427" cy="45392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55" name="모서리가 둥근 직사각형 54"/>
          <p:cNvSpPr/>
          <p:nvPr/>
        </p:nvSpPr>
        <p:spPr>
          <a:xfrm>
            <a:off x="2324382" y="2036836"/>
            <a:ext cx="954061" cy="286864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2152956" y="1862364"/>
            <a:ext cx="241544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96636" y="2056860"/>
            <a:ext cx="721079" cy="263593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7037797" y="1790109"/>
            <a:ext cx="241544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21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 rot="16200000">
            <a:off x="6666612" y="5779590"/>
            <a:ext cx="180152" cy="8854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 rot="5400000">
            <a:off x="3400813" y="5780888"/>
            <a:ext cx="174869" cy="8595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3657046" y="5582113"/>
            <a:ext cx="2941873" cy="46484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5067198" y="6164401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3358926" y="5594113"/>
            <a:ext cx="258645" cy="46484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6633560" y="5594113"/>
            <a:ext cx="258645" cy="46484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3399629" y="6164668"/>
            <a:ext cx="562771" cy="24571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7-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6633560" y="6141810"/>
            <a:ext cx="562771" cy="24571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7-b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18211" y="1635539"/>
            <a:ext cx="1620566" cy="4996499"/>
            <a:chOff x="226371" y="1632240"/>
            <a:chExt cx="1620566" cy="4996499"/>
          </a:xfrm>
        </p:grpSpPr>
        <p:grpSp>
          <p:nvGrpSpPr>
            <p:cNvPr id="93" name="그룹 92"/>
            <p:cNvGrpSpPr/>
            <p:nvPr/>
          </p:nvGrpSpPr>
          <p:grpSpPr>
            <a:xfrm>
              <a:off x="226371" y="1632240"/>
              <a:ext cx="1620566" cy="4996499"/>
              <a:chOff x="229925" y="1646529"/>
              <a:chExt cx="1620566" cy="4996499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229925" y="1646529"/>
                <a:ext cx="1620566" cy="4996499"/>
                <a:chOff x="153727" y="1616715"/>
                <a:chExt cx="1797900" cy="5123111"/>
              </a:xfrm>
            </p:grpSpPr>
            <p:sp>
              <p:nvSpPr>
                <p:cNvPr id="97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154431" y="6169258"/>
                  <a:ext cx="1797041" cy="57056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98" name="그룹 97">
                  <a:extLst>
                    <a:ext uri="{FF2B5EF4-FFF2-40B4-BE49-F238E27FC236}">
                      <a16:creationId xmlns="" xmlns:a16="http://schemas.microsoft.com/office/drawing/2014/main" id="{319BCC6F-E6EC-4EAE-846C-7BEE1FC8B262}"/>
                    </a:ext>
                  </a:extLst>
                </p:cNvPr>
                <p:cNvGrpSpPr/>
                <p:nvPr/>
              </p:nvGrpSpPr>
              <p:grpSpPr>
                <a:xfrm>
                  <a:off x="153727" y="1616715"/>
                  <a:ext cx="1797900" cy="4137678"/>
                  <a:chOff x="153727" y="1616715"/>
                  <a:chExt cx="1797900" cy="4137678"/>
                </a:xfrm>
              </p:grpSpPr>
              <p:grpSp>
                <p:nvGrpSpPr>
                  <p:cNvPr id="100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    <p:cNvGrpSpPr/>
                  <p:nvPr>
                    <p:custDataLst>
                      <p:tags r:id="rId11"/>
                    </p:custDataLst>
                  </p:nvPr>
                </p:nvGrpSpPr>
                <p:grpSpPr>
                  <a:xfrm>
                    <a:off x="154431" y="1616715"/>
                    <a:ext cx="1797196" cy="1243123"/>
                    <a:chOff x="595685" y="1254476"/>
                    <a:chExt cx="1828958" cy="633689"/>
                  </a:xfrm>
                </p:grpSpPr>
                <p:sp>
                  <p:nvSpPr>
                    <p:cNvPr id="116" name="Section" descr="&lt;SmartSettings&gt;&lt;SmartResize anchorLeft=&quot;Absolute&quot; anchorTop=&quot;Absolute&quot; anchorRight=&quot;Absolute&quot; anchorBottom=&quot;None&quot; /&gt;&lt;/SmartSettings&gt;"/>
                    <p:cNvSpPr/>
                    <p:nvPr>
                      <p:custDataLst>
                        <p:tags r:id="rId24"/>
                      </p:custDataLst>
                    </p:nvPr>
                  </p:nvSpPr>
                  <p:spPr>
                    <a:xfrm>
                      <a:off x="595685" y="1254476"/>
                      <a:ext cx="1828800" cy="212327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회원 관리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19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25"/>
                      </p:custDataLst>
                    </p:nvPr>
                  </p:nvSpPr>
                  <p:spPr>
                    <a:xfrm>
                      <a:off x="595842" y="1466488"/>
                      <a:ext cx="1828800" cy="209466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상품 관리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0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26"/>
                      </p:custDataLst>
                    </p:nvPr>
                  </p:nvSpPr>
                  <p:spPr>
                    <a:xfrm>
                      <a:off x="595843" y="1676686"/>
                      <a:ext cx="1828800" cy="211479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고객센터 관리</a:t>
                      </a:r>
                      <a:r>
                        <a:rPr lang="en-US" altLang="ko-KR" sz="9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	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101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12"/>
                    </p:custDataLst>
                  </p:nvPr>
                </p:nvSpPr>
                <p:spPr>
                  <a:xfrm>
                    <a:off x="155193" y="2861578"/>
                    <a:ext cx="1795575" cy="414864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여행 </a:t>
                    </a:r>
                    <a:r>
                      <a:rPr lang="en-US" altLang="ko-KR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TIP </a:t>
                    </a:r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게시판 관리</a:t>
                    </a:r>
                    <a:endParaRPr 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2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13"/>
                    </p:custDataLst>
                  </p:nvPr>
                </p:nvSpPr>
                <p:spPr>
                  <a:xfrm>
                    <a:off x="153727" y="3276827"/>
                    <a:ext cx="1797041" cy="414864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예약 관리</a:t>
                    </a:r>
                    <a:r>
                      <a: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	</a:t>
                    </a:r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4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14"/>
                    </p:custDataLst>
                  </p:nvPr>
                </p:nvSpPr>
                <p:spPr>
                  <a:xfrm>
                    <a:off x="154431" y="4924663"/>
                    <a:ext cx="1797041" cy="414865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팝업 창 </a:t>
                    </a:r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관리</a:t>
                    </a:r>
                    <a:endParaRPr 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5" name="Chevron" descr="&lt;SmartSettings&gt;&lt;SmartResize anchorLeft=&quot;None&quot; anchorTop=&quot;None&quot; anchorRight=&quot;Absolute&quot; anchorBottom=&quot;Absolute&quot; /&gt;&lt;/SmartSettings&gt;"/>
                  <p:cNvSpPr>
                    <a:spLocks noChangeAspect="1"/>
                  </p:cNvSpPr>
                  <p:nvPr>
                    <p:custDataLst>
                      <p:tags r:id="rId15"/>
                    </p:custDataLst>
                  </p:nvPr>
                </p:nvSpPr>
                <p:spPr bwMode="auto">
                  <a:xfrm rot="16200000">
                    <a:off x="1705962" y="2601457"/>
                    <a:ext cx="180675" cy="93842"/>
                  </a:xfrm>
                  <a:custGeom>
                    <a:avLst/>
                    <a:gdLst>
                      <a:gd name="T0" fmla="*/ 0 w 197"/>
                      <a:gd name="T1" fmla="*/ 0 h 115"/>
                      <a:gd name="T2" fmla="*/ 99 w 197"/>
                      <a:gd name="T3" fmla="*/ 115 h 115"/>
                      <a:gd name="T4" fmla="*/ 197 w 197"/>
                      <a:gd name="T5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7" h="115">
                        <a:moveTo>
                          <a:pt x="0" y="0"/>
                        </a:moveTo>
                        <a:lnTo>
                          <a:pt x="99" y="115"/>
                        </a:lnTo>
                        <a:lnTo>
                          <a:pt x="197" y="0"/>
                        </a:lnTo>
                      </a:path>
                    </a:pathLst>
                  </a:custGeom>
                  <a:noFill/>
                  <a:ln w="6350" cap="sq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6" name="Chevron" descr="&lt;SmartSettings&gt;&lt;SmartResize anchorLeft=&quot;None&quot; anchorTop=&quot;None&quot; anchorRight=&quot;Absolute&quot; anchorBottom=&quot;Absolute&quot; /&gt;&lt;/SmartSettings&gt;"/>
                  <p:cNvSpPr>
                    <a:spLocks noChangeAspect="1"/>
                  </p:cNvSpPr>
                  <p:nvPr>
                    <p:custDataLst>
                      <p:tags r:id="rId16"/>
                    </p:custDataLst>
                  </p:nvPr>
                </p:nvSpPr>
                <p:spPr bwMode="auto">
                  <a:xfrm rot="16200000">
                    <a:off x="1727001" y="4649108"/>
                    <a:ext cx="180675" cy="93842"/>
                  </a:xfrm>
                  <a:custGeom>
                    <a:avLst/>
                    <a:gdLst>
                      <a:gd name="T0" fmla="*/ 0 w 197"/>
                      <a:gd name="T1" fmla="*/ 0 h 115"/>
                      <a:gd name="T2" fmla="*/ 99 w 197"/>
                      <a:gd name="T3" fmla="*/ 115 h 115"/>
                      <a:gd name="T4" fmla="*/ 197 w 197"/>
                      <a:gd name="T5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7" h="115">
                        <a:moveTo>
                          <a:pt x="0" y="0"/>
                        </a:moveTo>
                        <a:lnTo>
                          <a:pt x="99" y="115"/>
                        </a:lnTo>
                        <a:lnTo>
                          <a:pt x="197" y="0"/>
                        </a:lnTo>
                      </a:path>
                    </a:pathLst>
                  </a:custGeom>
                  <a:noFill/>
                  <a:ln w="6350" cap="sq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7" name="Chevron" descr="&lt;SmartSettings&gt;&lt;SmartResize anchorLeft=&quot;None&quot; anchorTop=&quot;None&quot; anchorRight=&quot;Absolute&quot; anchorBottom=&quot;Absolute&quot; /&gt;&lt;/SmartSettings&gt;"/>
                  <p:cNvSpPr>
                    <a:spLocks noChangeAspect="1"/>
                  </p:cNvSpPr>
                  <p:nvPr>
                    <p:custDataLst>
                      <p:tags r:id="rId17"/>
                    </p:custDataLst>
                  </p:nvPr>
                </p:nvSpPr>
                <p:spPr bwMode="auto">
                  <a:xfrm rot="16200000">
                    <a:off x="1703114" y="5083598"/>
                    <a:ext cx="180676" cy="93842"/>
                  </a:xfrm>
                  <a:custGeom>
                    <a:avLst/>
                    <a:gdLst>
                      <a:gd name="T0" fmla="*/ 0 w 197"/>
                      <a:gd name="T1" fmla="*/ 0 h 115"/>
                      <a:gd name="T2" fmla="*/ 99 w 197"/>
                      <a:gd name="T3" fmla="*/ 115 h 115"/>
                      <a:gd name="T4" fmla="*/ 197 w 197"/>
                      <a:gd name="T5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7" h="115">
                        <a:moveTo>
                          <a:pt x="0" y="0"/>
                        </a:moveTo>
                        <a:lnTo>
                          <a:pt x="99" y="115"/>
                        </a:lnTo>
                        <a:lnTo>
                          <a:pt x="197" y="0"/>
                        </a:lnTo>
                      </a:path>
                    </a:pathLst>
                  </a:custGeom>
                  <a:noFill/>
                  <a:ln w="6350" cap="sq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8" name="Chevron" descr="&lt;SmartSettings&gt;&lt;SmartResize anchorLeft=&quot;None&quot; anchorTop=&quot;None&quot; anchorRight=&quot;Absolute&quot; anchorBottom=&quot;Absolute&quot; /&gt;&lt;/SmartSettings&gt;"/>
                  <p:cNvSpPr>
                    <a:spLocks noChangeAspect="1"/>
                  </p:cNvSpPr>
                  <p:nvPr>
                    <p:custDataLst>
                      <p:tags r:id="rId18"/>
                    </p:custDataLst>
                  </p:nvPr>
                </p:nvSpPr>
                <p:spPr bwMode="auto">
                  <a:xfrm rot="16200000">
                    <a:off x="1703239" y="2194830"/>
                    <a:ext cx="180676" cy="93842"/>
                  </a:xfrm>
                  <a:custGeom>
                    <a:avLst/>
                    <a:gdLst>
                      <a:gd name="T0" fmla="*/ 0 w 197"/>
                      <a:gd name="T1" fmla="*/ 0 h 115"/>
                      <a:gd name="T2" fmla="*/ 99 w 197"/>
                      <a:gd name="T3" fmla="*/ 115 h 115"/>
                      <a:gd name="T4" fmla="*/ 197 w 197"/>
                      <a:gd name="T5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7" h="115">
                        <a:moveTo>
                          <a:pt x="0" y="0"/>
                        </a:moveTo>
                        <a:lnTo>
                          <a:pt x="99" y="115"/>
                        </a:lnTo>
                        <a:lnTo>
                          <a:pt x="197" y="0"/>
                        </a:lnTo>
                      </a:path>
                    </a:pathLst>
                  </a:custGeom>
                  <a:noFill/>
                  <a:ln w="6350" cap="sq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9" name="Chevron" descr="&lt;SmartSettings&gt;&lt;SmartResize anchorLeft=&quot;None&quot; anchorTop=&quot;None&quot; anchorRight=&quot;Absolute&quot; anchorBottom=&quot;Absolute&quot; /&gt;&lt;/SmartSettings&gt;"/>
                  <p:cNvSpPr>
                    <a:spLocks noChangeAspect="1"/>
                  </p:cNvSpPr>
                  <p:nvPr>
                    <p:custDataLst>
                      <p:tags r:id="rId19"/>
                    </p:custDataLst>
                  </p:nvPr>
                </p:nvSpPr>
                <p:spPr bwMode="auto">
                  <a:xfrm rot="16200000">
                    <a:off x="1703239" y="1783277"/>
                    <a:ext cx="180676" cy="93842"/>
                  </a:xfrm>
                  <a:custGeom>
                    <a:avLst/>
                    <a:gdLst>
                      <a:gd name="T0" fmla="*/ 0 w 197"/>
                      <a:gd name="T1" fmla="*/ 0 h 115"/>
                      <a:gd name="T2" fmla="*/ 99 w 197"/>
                      <a:gd name="T3" fmla="*/ 115 h 115"/>
                      <a:gd name="T4" fmla="*/ 197 w 197"/>
                      <a:gd name="T5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7" h="115">
                        <a:moveTo>
                          <a:pt x="0" y="0"/>
                        </a:moveTo>
                        <a:lnTo>
                          <a:pt x="99" y="115"/>
                        </a:lnTo>
                        <a:lnTo>
                          <a:pt x="197" y="0"/>
                        </a:lnTo>
                      </a:path>
                    </a:pathLst>
                  </a:custGeom>
                  <a:noFill/>
                  <a:ln w="6350" cap="sq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0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20"/>
                    </p:custDataLst>
                  </p:nvPr>
                </p:nvSpPr>
                <p:spPr>
                  <a:xfrm>
                    <a:off x="153727" y="3694176"/>
                    <a:ext cx="1797273" cy="412477"/>
                  </a:xfrm>
                  <a:prstGeom prst="rect">
                    <a:avLst/>
                  </a:prstGeom>
                  <a:solidFill>
                    <a:srgbClr val="5B9BD5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예약 현황 관리</a:t>
                    </a:r>
                    <a:endParaRPr 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1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21"/>
                    </p:custDataLst>
                  </p:nvPr>
                </p:nvSpPr>
                <p:spPr>
                  <a:xfrm>
                    <a:off x="156827" y="4105287"/>
                    <a:ext cx="1794800" cy="412477"/>
                  </a:xfrm>
                  <a:prstGeom prst="rect">
                    <a:avLst/>
                  </a:prstGeom>
                  <a:solidFill>
                    <a:srgbClr val="2F5597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예약 취소 관리</a:t>
                    </a:r>
                    <a:endParaRPr 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2" name="Chevron" descr="&lt;SmartSettings&gt;&lt;SmartResize anchorLeft=&quot;None&quot; anchorTop=&quot;None&quot; anchorRight=&quot;Absolute&quot; anchorBottom=&quot;Absolute&quot; /&gt;&lt;/SmartSettings&gt;"/>
                  <p:cNvSpPr>
                    <a:spLocks noChangeAspect="1"/>
                  </p:cNvSpPr>
                  <p:nvPr>
                    <p:custDataLst>
                      <p:tags r:id="rId22"/>
                    </p:custDataLst>
                  </p:nvPr>
                </p:nvSpPr>
                <p:spPr bwMode="auto">
                  <a:xfrm rot="16200000">
                    <a:off x="1703239" y="3016320"/>
                    <a:ext cx="180675" cy="93842"/>
                  </a:xfrm>
                  <a:custGeom>
                    <a:avLst/>
                    <a:gdLst>
                      <a:gd name="T0" fmla="*/ 0 w 197"/>
                      <a:gd name="T1" fmla="*/ 0 h 115"/>
                      <a:gd name="T2" fmla="*/ 99 w 197"/>
                      <a:gd name="T3" fmla="*/ 115 h 115"/>
                      <a:gd name="T4" fmla="*/ 197 w 197"/>
                      <a:gd name="T5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7" h="115">
                        <a:moveTo>
                          <a:pt x="0" y="0"/>
                        </a:moveTo>
                        <a:lnTo>
                          <a:pt x="99" y="115"/>
                        </a:lnTo>
                        <a:lnTo>
                          <a:pt x="197" y="0"/>
                        </a:lnTo>
                      </a:path>
                    </a:pathLst>
                  </a:custGeom>
                  <a:noFill/>
                  <a:ln w="6350" cap="sq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3" name="Section" descr="&lt;SmartSettings&gt;&lt;SmartResize anchorLeft=&quot;Absolute&quot; anchorTop=&quot;None&quot; anchorRight=&quot;Absolute&quot; anchorBottom=&quot;Absolute&quot; /&gt;&lt;/SmartSettings&gt;">
                    <a:extLst>
                      <a:ext uri="{FF2B5EF4-FFF2-40B4-BE49-F238E27FC236}">
                        <a16:creationId xmlns="" xmlns:a16="http://schemas.microsoft.com/office/drawing/2014/main" id="{FE47CFE1-1F2D-4D1B-882E-854A1A8FDAE1}"/>
                      </a:ext>
                    </a:extLst>
                  </p:cNvPr>
                  <p:cNvSpPr/>
                  <p:nvPr>
                    <p:custDataLst>
                      <p:tags r:id="rId23"/>
                    </p:custDataLst>
                  </p:nvPr>
                </p:nvSpPr>
                <p:spPr>
                  <a:xfrm>
                    <a:off x="153727" y="5339528"/>
                    <a:ext cx="1797900" cy="414865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매출 관리</a:t>
                    </a:r>
                    <a:endParaRPr 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99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675068" y="3441442"/>
                  <a:ext cx="172869" cy="8978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95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7"/>
                </p:custDataLst>
              </p:nvPr>
            </p:nvSpPr>
            <p:spPr>
              <a:xfrm>
                <a:off x="230700" y="4475882"/>
                <a:ext cx="1619790" cy="400759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구매 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6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8"/>
                </p:custDataLst>
              </p:nvPr>
            </p:nvSpPr>
            <p:spPr bwMode="auto">
              <a:xfrm rot="16200000">
                <a:off x="1626630" y="4632350"/>
                <a:ext cx="176211" cy="84586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7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227145" y="5669046"/>
              <a:ext cx="1619791" cy="40461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8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rot="16200000">
              <a:off x="1616397" y="5827521"/>
              <a:ext cx="176211" cy="8458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9" name="모서리가 둥근 직사각형 138"/>
          <p:cNvSpPr/>
          <p:nvPr/>
        </p:nvSpPr>
        <p:spPr>
          <a:xfrm>
            <a:off x="263313" y="3701476"/>
            <a:ext cx="1563518" cy="31037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/>
          <p:cNvSpPr/>
          <p:nvPr/>
        </p:nvSpPr>
        <p:spPr>
          <a:xfrm>
            <a:off x="70003" y="3479695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263313" y="3280213"/>
            <a:ext cx="1554025" cy="31037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79496" y="3080353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746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5748"/>
            <a:ext cx="8374713" cy="5650358"/>
            <a:chOff x="0" y="0"/>
            <a:chExt cx="9144000" cy="6858000"/>
          </a:xfrm>
        </p:grpSpPr>
        <p:sp>
          <p:nvSpPr>
            <p:cNvPr id="52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3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4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5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9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6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521394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565043"/>
              </p:ext>
            </p:extLst>
          </p:nvPr>
        </p:nvGraphicFramePr>
        <p:xfrm>
          <a:off x="8731117" y="1074221"/>
          <a:ext cx="3253546" cy="5280133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811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P.NO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    버튼을 눌렀을 경우 띄는 팝업 창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61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클릭 시 팝업 창을 종료한다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3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2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854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특이사항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666749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Label" descr="&lt;SmartSettings&gt;&lt;SmartResize anchorLeft=&quot;Absolute&quot; anchorTop=&quot;Absolute&quot; anchorRight=&quot;None&quot; anchorBottom=&quot;None&quot; /&gt;&lt;/SmartSettings&gt;"/>
          <p:cNvSpPr txBox="1"/>
          <p:nvPr>
            <p:custDataLst>
              <p:tags r:id="rId2"/>
            </p:custDataLst>
          </p:nvPr>
        </p:nvSpPr>
        <p:spPr>
          <a:xfrm>
            <a:off x="1951473" y="3081836"/>
            <a:ext cx="73931" cy="156966"/>
          </a:xfrm>
          <a:prstGeom prst="rect">
            <a:avLst/>
          </a:prstGeom>
          <a:solidFill>
            <a:srgbClr val="FFFFFF"/>
          </a:solidFill>
        </p:spPr>
        <p:txBody>
          <a:bodyPr wrap="none" lIns="36576" tIns="9144" rIns="36576" bIns="9144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218442" y="4732240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440298" y="2518566"/>
            <a:ext cx="907470" cy="458605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130949"/>
              </p:ext>
            </p:extLst>
          </p:nvPr>
        </p:nvGraphicFramePr>
        <p:xfrm>
          <a:off x="3476004" y="2595468"/>
          <a:ext cx="83605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0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로그인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85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920451" y="4095974"/>
            <a:ext cx="2744763" cy="1675593"/>
            <a:chOff x="595686" y="1261242"/>
            <a:chExt cx="3222247" cy="1365613"/>
          </a:xfrm>
        </p:grpSpPr>
        <p:sp>
          <p:nvSpPr>
            <p:cNvPr id="8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595687" y="1493645"/>
              <a:ext cx="3222246" cy="9745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7"/>
              </p:custDataLst>
            </p:nvPr>
          </p:nvSpPr>
          <p:spPr>
            <a:xfrm>
              <a:off x="1470489" y="1627402"/>
              <a:ext cx="2125318" cy="450996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731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595686" y="1261242"/>
              <a:ext cx="3222247" cy="2324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error</a:t>
              </a:r>
            </a:p>
          </p:txBody>
        </p:sp>
        <p:sp>
          <p:nvSpPr>
            <p:cNvPr id="89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3568589" y="1330888"/>
              <a:ext cx="116375" cy="9310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0" name="Icons"/>
            <p:cNvGrpSpPr/>
            <p:nvPr/>
          </p:nvGrpSpPr>
          <p:grpSpPr>
            <a:xfrm>
              <a:off x="805969" y="1661312"/>
              <a:ext cx="540581" cy="386406"/>
              <a:chOff x="805969" y="1661312"/>
              <a:chExt cx="540581" cy="386406"/>
            </a:xfrm>
          </p:grpSpPr>
          <p:sp>
            <p:nvSpPr>
              <p:cNvPr id="94" name="Info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841633" y="1661312"/>
                <a:ext cx="469253" cy="386406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805969" y="1661312"/>
                <a:ext cx="540581" cy="38640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6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840694" y="1661312"/>
                <a:ext cx="471132" cy="38640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1" name="Buttons"/>
            <p:cNvGrpSpPr/>
            <p:nvPr/>
          </p:nvGrpSpPr>
          <p:grpSpPr>
            <a:xfrm>
              <a:off x="1122541" y="2087374"/>
              <a:ext cx="2361919" cy="539481"/>
              <a:chOff x="1122541" y="2087374"/>
              <a:chExt cx="2361919" cy="539481"/>
            </a:xfrm>
          </p:grpSpPr>
          <p:sp>
            <p:nvSpPr>
              <p:cNvPr id="92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2312759" y="2087374"/>
                <a:ext cx="1171701" cy="21703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sp>
        <p:nvSpPr>
          <p:cNvPr id="98" name="TextBox 97"/>
          <p:cNvSpPr txBox="1"/>
          <p:nvPr/>
        </p:nvSpPr>
        <p:spPr>
          <a:xfrm>
            <a:off x="1352323" y="4575731"/>
            <a:ext cx="2061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등록되지 않은 아이디입니다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99" name="Picture 2" descr="C:\Users\t-dantay\Documents\First24\error1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404" y="4594277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꺾인 연결선 99"/>
          <p:cNvCxnSpPr>
            <a:stCxn id="3" idx="2"/>
            <a:endCxn id="88" idx="0"/>
          </p:cNvCxnSpPr>
          <p:nvPr/>
        </p:nvCxnSpPr>
        <p:spPr>
          <a:xfrm rot="5400000">
            <a:off x="2534032" y="2735972"/>
            <a:ext cx="1118803" cy="1601200"/>
          </a:xfrm>
          <a:prstGeom prst="bentConnector3">
            <a:avLst>
              <a:gd name="adj1" fmla="val 50000"/>
            </a:avLst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0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3892449" y="4098651"/>
            <a:ext cx="2744763" cy="1675593"/>
            <a:chOff x="595686" y="1261242"/>
            <a:chExt cx="3222247" cy="1365613"/>
          </a:xfrm>
        </p:grpSpPr>
        <p:sp>
          <p:nvSpPr>
            <p:cNvPr id="10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595687" y="1493645"/>
              <a:ext cx="3222246" cy="9745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8"/>
              </p:custDataLst>
            </p:nvPr>
          </p:nvSpPr>
          <p:spPr>
            <a:xfrm>
              <a:off x="1470489" y="1627402"/>
              <a:ext cx="2125318" cy="450996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731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6" y="1261242"/>
              <a:ext cx="3222247" cy="2324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error</a:t>
              </a:r>
            </a:p>
          </p:txBody>
        </p:sp>
        <p:sp>
          <p:nvSpPr>
            <p:cNvPr id="105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3568589" y="1330888"/>
              <a:ext cx="116375" cy="9310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6" name="Icons"/>
            <p:cNvGrpSpPr/>
            <p:nvPr/>
          </p:nvGrpSpPr>
          <p:grpSpPr>
            <a:xfrm>
              <a:off x="805969" y="1661312"/>
              <a:ext cx="540581" cy="386406"/>
              <a:chOff x="805969" y="1661312"/>
              <a:chExt cx="540581" cy="386406"/>
            </a:xfrm>
          </p:grpSpPr>
          <p:sp>
            <p:nvSpPr>
              <p:cNvPr id="110" name="Info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841633" y="1661312"/>
                <a:ext cx="469253" cy="386406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1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805969" y="1661312"/>
                <a:ext cx="540581" cy="38640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2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840694" y="1661312"/>
                <a:ext cx="471132" cy="38640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7" name="Buttons"/>
            <p:cNvGrpSpPr/>
            <p:nvPr/>
          </p:nvGrpSpPr>
          <p:grpSpPr>
            <a:xfrm>
              <a:off x="1122541" y="2087374"/>
              <a:ext cx="2361919" cy="539481"/>
              <a:chOff x="1122541" y="2087374"/>
              <a:chExt cx="2361919" cy="539481"/>
            </a:xfrm>
          </p:grpSpPr>
          <p:sp>
            <p:nvSpPr>
              <p:cNvPr id="108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312759" y="2087374"/>
                <a:ext cx="1171701" cy="21703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9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sp>
        <p:nvSpPr>
          <p:cNvPr id="113" name="TextBox 112"/>
          <p:cNvSpPr txBox="1"/>
          <p:nvPr/>
        </p:nvSpPr>
        <p:spPr>
          <a:xfrm>
            <a:off x="4324321" y="4578408"/>
            <a:ext cx="2061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비밀번호를 잘 못 입력하셨습니다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14" name="Picture 2" descr="C:\Users\t-dantay\Documents\First24\error1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402" y="459695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5" name="꺾인 연결선 114"/>
          <p:cNvCxnSpPr>
            <a:stCxn id="3" idx="2"/>
            <a:endCxn id="104" idx="0"/>
          </p:cNvCxnSpPr>
          <p:nvPr/>
        </p:nvCxnSpPr>
        <p:spPr>
          <a:xfrm rot="16200000" flipH="1">
            <a:off x="4018692" y="2852512"/>
            <a:ext cx="1121480" cy="1370798"/>
          </a:xfrm>
          <a:prstGeom prst="bentConnector3">
            <a:avLst>
              <a:gd name="adj1" fmla="val 50000"/>
            </a:avLst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9921318" y="1488326"/>
            <a:ext cx="162121" cy="1621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16" name="왼쪽 중괄호 115"/>
          <p:cNvSpPr/>
          <p:nvPr/>
        </p:nvSpPr>
        <p:spPr>
          <a:xfrm>
            <a:off x="645008" y="4223088"/>
            <a:ext cx="249268" cy="1257569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5307089" y="5037396"/>
            <a:ext cx="1078750" cy="409073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2333611" y="5045976"/>
            <a:ext cx="1078750" cy="409073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3892449" y="6018898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20" name="꺾인 연결선 119"/>
          <p:cNvCxnSpPr>
            <a:stCxn id="119" idx="0"/>
            <a:endCxn id="117" idx="2"/>
          </p:cNvCxnSpPr>
          <p:nvPr/>
        </p:nvCxnSpPr>
        <p:spPr>
          <a:xfrm rot="5400000" flipH="1" flipV="1">
            <a:off x="4644928" y="4817363"/>
            <a:ext cx="572429" cy="1830643"/>
          </a:xfrm>
          <a:prstGeom prst="bentConnector3">
            <a:avLst>
              <a:gd name="adj1" fmla="val 50000"/>
            </a:avLst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stCxn id="119" idx="0"/>
            <a:endCxn id="118" idx="2"/>
          </p:cNvCxnSpPr>
          <p:nvPr/>
        </p:nvCxnSpPr>
        <p:spPr>
          <a:xfrm rot="16200000" flipV="1">
            <a:off x="3162480" y="5165556"/>
            <a:ext cx="563849" cy="1142835"/>
          </a:xfrm>
          <a:prstGeom prst="bentConnector3">
            <a:avLst>
              <a:gd name="adj1" fmla="val 50000"/>
            </a:avLst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2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5748"/>
            <a:ext cx="8374713" cy="5650358"/>
            <a:chOff x="0" y="0"/>
            <a:chExt cx="9144000" cy="6858000"/>
          </a:xfrm>
        </p:grpSpPr>
        <p:sp>
          <p:nvSpPr>
            <p:cNvPr id="58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0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1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4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5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67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3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037230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예약 정보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767133"/>
              </p:ext>
            </p:extLst>
          </p:nvPr>
        </p:nvGraphicFramePr>
        <p:xfrm>
          <a:off x="8731188" y="1065748"/>
          <a:ext cx="3253546" cy="5683395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330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4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선택한 회원의 예약정보를 자세하게 띄워줌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4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스크롤이 가능함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8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7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6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37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03765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52" name="Scrollbar" descr="&lt;SmartSettings&gt;&lt;SmartResize enabled=&quot;True&quot; minWidth=&quot;7&quot; minHeight=&quot;6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8339007" y="1597960"/>
            <a:ext cx="190136" cy="511052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53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Scroll Thumb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5"/>
              </p:custDataLst>
            </p:nvPr>
          </p:nvSpPr>
          <p:spPr>
            <a:xfrm rot="5400000">
              <a:off x="4538394" y="2283178"/>
              <a:ext cx="1210946" cy="10573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27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4" name="모서리가 둥근 직사각형 133"/>
          <p:cNvSpPr/>
          <p:nvPr/>
        </p:nvSpPr>
        <p:spPr>
          <a:xfrm>
            <a:off x="8298687" y="1634305"/>
            <a:ext cx="273815" cy="5064087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8061821" y="1520985"/>
            <a:ext cx="246743" cy="2502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71" name="표 70">
            <a:extLst>
              <a:ext uri="{FF2B5EF4-FFF2-40B4-BE49-F238E27FC236}">
                <a16:creationId xmlns="" xmlns:a16="http://schemas.microsoft.com/office/drawing/2014/main" id="{CFC30BBA-9B0D-4254-BF58-495183F11EE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58159" y="2273130"/>
          <a:ext cx="4041246" cy="36693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948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977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5247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9619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02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</a:t>
                      </a:r>
                    </a:p>
                  </a:txBody>
                  <a:tcPr anchor="ctr">
                    <a:solidFill>
                      <a:srgbClr val="ACCC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abcd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12311796"/>
                  </a:ext>
                </a:extLst>
              </a:tr>
              <a:tr h="402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상품명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ACCC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오사카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교토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2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상품코드</a:t>
                      </a:r>
                    </a:p>
                  </a:txBody>
                  <a:tcPr anchor="ctr"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OS-111023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예약번호</a:t>
                      </a:r>
                      <a:endParaRPr lang="ko-KR" altLang="en-US" sz="11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180523110231</a:t>
                      </a:r>
                      <a:endParaRPr lang="ko-KR" altLang="en-US" sz="1100" b="0" dirty="0" smtClean="0"/>
                    </a:p>
                  </a:txBody>
                  <a:tcPr anchor="ctr">
                    <a:lnL>
                      <a:noFill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937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예약 날짜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2018-05-23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어른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1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just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아동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1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just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유아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0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지역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오사카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690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출</a:t>
                      </a:r>
                      <a:r>
                        <a:rPr lang="en-US" altLang="ko-KR" sz="1050" b="1" dirty="0"/>
                        <a:t>/</a:t>
                      </a:r>
                      <a:r>
                        <a:rPr lang="ko-KR" altLang="en-US" sz="1050" b="1" dirty="0"/>
                        <a:t>귀국일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출국일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50" b="0" dirty="0"/>
                        <a:t>2018-11-10 PM</a:t>
                      </a:r>
                      <a:r>
                        <a:rPr lang="ko-KR" altLang="en-US" sz="1050" b="0" dirty="0"/>
                        <a:t> </a:t>
                      </a:r>
                      <a:r>
                        <a:rPr lang="en-US" altLang="ko-KR" sz="1050" b="0" dirty="0"/>
                        <a:t>9:</a:t>
                      </a:r>
                      <a:r>
                        <a:rPr lang="ko-KR" altLang="en-US" sz="1050" b="0" dirty="0"/>
                        <a:t> </a:t>
                      </a:r>
                      <a:r>
                        <a:rPr lang="en-US" altLang="ko-KR" sz="1050" b="0" dirty="0"/>
                        <a:t>30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690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귀국일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50" b="0" dirty="0"/>
                        <a:t>2018-11-12 AM</a:t>
                      </a:r>
                      <a:r>
                        <a:rPr lang="ko-KR" altLang="en-US" sz="1050" b="0" dirty="0"/>
                        <a:t> </a:t>
                      </a:r>
                      <a:r>
                        <a:rPr lang="en-US" altLang="ko-KR" sz="1050" b="0" dirty="0"/>
                        <a:t>6:</a:t>
                      </a:r>
                      <a:r>
                        <a:rPr lang="ko-KR" altLang="en-US" sz="1050" b="0" dirty="0"/>
                        <a:t> </a:t>
                      </a:r>
                      <a:r>
                        <a:rPr lang="en-US" altLang="ko-KR" sz="1050" b="0" dirty="0"/>
                        <a:t>20</a:t>
                      </a:r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rgbClr val="DE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2086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b="1" dirty="0"/>
                        <a:t>교통편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김해공항 출발 제주항공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7C1453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편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900,000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05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CCC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6" name="모서리가 둥근 직사각형 135"/>
          <p:cNvSpPr/>
          <p:nvPr/>
        </p:nvSpPr>
        <p:spPr>
          <a:xfrm>
            <a:off x="3112316" y="2139560"/>
            <a:ext cx="4328720" cy="4026348"/>
          </a:xfrm>
          <a:prstGeom prst="round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>
            <a:off x="3121120" y="2155684"/>
            <a:ext cx="206967" cy="2224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92" name="그룹 91"/>
          <p:cNvGrpSpPr/>
          <p:nvPr/>
        </p:nvGrpSpPr>
        <p:grpSpPr>
          <a:xfrm>
            <a:off x="218211" y="1635539"/>
            <a:ext cx="1620566" cy="4996499"/>
            <a:chOff x="226371" y="1632240"/>
            <a:chExt cx="1620566" cy="4996499"/>
          </a:xfrm>
        </p:grpSpPr>
        <p:grpSp>
          <p:nvGrpSpPr>
            <p:cNvPr id="93" name="그룹 92"/>
            <p:cNvGrpSpPr/>
            <p:nvPr/>
          </p:nvGrpSpPr>
          <p:grpSpPr>
            <a:xfrm>
              <a:off x="226371" y="1632240"/>
              <a:ext cx="1620566" cy="4996499"/>
              <a:chOff x="229925" y="1646529"/>
              <a:chExt cx="1620566" cy="4996499"/>
            </a:xfrm>
          </p:grpSpPr>
          <p:grpSp>
            <p:nvGrpSpPr>
              <p:cNvPr id="96" name="그룹 95"/>
              <p:cNvGrpSpPr/>
              <p:nvPr/>
            </p:nvGrpSpPr>
            <p:grpSpPr>
              <a:xfrm>
                <a:off x="229925" y="1646529"/>
                <a:ext cx="1620566" cy="4996499"/>
                <a:chOff x="153727" y="1616715"/>
                <a:chExt cx="1797900" cy="5123111"/>
              </a:xfrm>
            </p:grpSpPr>
            <p:sp>
              <p:nvSpPr>
                <p:cNvPr id="99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154431" y="6169258"/>
                  <a:ext cx="1797041" cy="57056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00" name="그룹 99">
                  <a:extLst>
                    <a:ext uri="{FF2B5EF4-FFF2-40B4-BE49-F238E27FC236}">
                      <a16:creationId xmlns="" xmlns:a16="http://schemas.microsoft.com/office/drawing/2014/main" id="{319BCC6F-E6EC-4EAE-846C-7BEE1FC8B262}"/>
                    </a:ext>
                  </a:extLst>
                </p:cNvPr>
                <p:cNvGrpSpPr/>
                <p:nvPr/>
              </p:nvGrpSpPr>
              <p:grpSpPr>
                <a:xfrm>
                  <a:off x="153727" y="1616715"/>
                  <a:ext cx="1797900" cy="4137678"/>
                  <a:chOff x="153727" y="1616715"/>
                  <a:chExt cx="1797900" cy="4137678"/>
                </a:xfrm>
              </p:grpSpPr>
              <p:grpSp>
                <p:nvGrpSpPr>
                  <p:cNvPr id="102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    <p:cNvGrpSpPr/>
                  <p:nvPr>
                    <p:custDataLst>
                      <p:tags r:id="rId9"/>
                    </p:custDataLst>
                  </p:nvPr>
                </p:nvGrpSpPr>
                <p:grpSpPr>
                  <a:xfrm>
                    <a:off x="154431" y="1616715"/>
                    <a:ext cx="1797196" cy="1243123"/>
                    <a:chOff x="595685" y="1254476"/>
                    <a:chExt cx="1828958" cy="633689"/>
                  </a:xfrm>
                </p:grpSpPr>
                <p:sp>
                  <p:nvSpPr>
                    <p:cNvPr id="138" name="Section" descr="&lt;SmartSettings&gt;&lt;SmartResize anchorLeft=&quot;Absolute&quot; anchorTop=&quot;Absolute&quot; anchorRight=&quot;Absolute&quot; anchorBottom=&quot;None&quot; /&gt;&lt;/SmartSettings&gt;"/>
                    <p:cNvSpPr/>
                    <p:nvPr>
                      <p:custDataLst>
                        <p:tags r:id="rId22"/>
                      </p:custDataLst>
                    </p:nvPr>
                  </p:nvSpPr>
                  <p:spPr>
                    <a:xfrm>
                      <a:off x="595685" y="1254476"/>
                      <a:ext cx="1828800" cy="212327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회원 관리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39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23"/>
                      </p:custDataLst>
                    </p:nvPr>
                  </p:nvSpPr>
                  <p:spPr>
                    <a:xfrm>
                      <a:off x="595842" y="1466488"/>
                      <a:ext cx="1828800" cy="209466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상품 관리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40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24"/>
                      </p:custDataLst>
                    </p:nvPr>
                  </p:nvSpPr>
                  <p:spPr>
                    <a:xfrm>
                      <a:off x="595843" y="1676686"/>
                      <a:ext cx="1828800" cy="211479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고객센터 관리</a:t>
                      </a:r>
                      <a:r>
                        <a:rPr lang="en-US" altLang="ko-KR" sz="9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	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103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10"/>
                    </p:custDataLst>
                  </p:nvPr>
                </p:nvSpPr>
                <p:spPr>
                  <a:xfrm>
                    <a:off x="155193" y="2861578"/>
                    <a:ext cx="1795575" cy="414864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여행 </a:t>
                    </a:r>
                    <a:r>
                      <a:rPr lang="en-US" altLang="ko-KR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TIP </a:t>
                    </a:r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게시판 관리</a:t>
                    </a:r>
                    <a:endParaRPr 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4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11"/>
                    </p:custDataLst>
                  </p:nvPr>
                </p:nvSpPr>
                <p:spPr>
                  <a:xfrm>
                    <a:off x="153727" y="3276827"/>
                    <a:ext cx="1797041" cy="414864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예약 관리</a:t>
                    </a:r>
                    <a:r>
                      <a: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	</a:t>
                    </a:r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5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12"/>
                    </p:custDataLst>
                  </p:nvPr>
                </p:nvSpPr>
                <p:spPr>
                  <a:xfrm>
                    <a:off x="154431" y="4924663"/>
                    <a:ext cx="1797041" cy="414865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팝업 창 </a:t>
                    </a:r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관리</a:t>
                    </a:r>
                    <a:endParaRPr 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6" name="Chevron" descr="&lt;SmartSettings&gt;&lt;SmartResize anchorLeft=&quot;None&quot; anchorTop=&quot;None&quot; anchorRight=&quot;Absolute&quot; anchorBottom=&quot;Absolute&quot; /&gt;&lt;/SmartSettings&gt;"/>
                  <p:cNvSpPr>
                    <a:spLocks noChangeAspect="1"/>
                  </p:cNvSpPr>
                  <p:nvPr>
                    <p:custDataLst>
                      <p:tags r:id="rId13"/>
                    </p:custDataLst>
                  </p:nvPr>
                </p:nvSpPr>
                <p:spPr bwMode="auto">
                  <a:xfrm rot="16200000">
                    <a:off x="1705962" y="2601457"/>
                    <a:ext cx="180675" cy="93842"/>
                  </a:xfrm>
                  <a:custGeom>
                    <a:avLst/>
                    <a:gdLst>
                      <a:gd name="T0" fmla="*/ 0 w 197"/>
                      <a:gd name="T1" fmla="*/ 0 h 115"/>
                      <a:gd name="T2" fmla="*/ 99 w 197"/>
                      <a:gd name="T3" fmla="*/ 115 h 115"/>
                      <a:gd name="T4" fmla="*/ 197 w 197"/>
                      <a:gd name="T5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7" h="115">
                        <a:moveTo>
                          <a:pt x="0" y="0"/>
                        </a:moveTo>
                        <a:lnTo>
                          <a:pt x="99" y="115"/>
                        </a:lnTo>
                        <a:lnTo>
                          <a:pt x="197" y="0"/>
                        </a:lnTo>
                      </a:path>
                    </a:pathLst>
                  </a:custGeom>
                  <a:noFill/>
                  <a:ln w="6350" cap="sq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7" name="Chevron" descr="&lt;SmartSettings&gt;&lt;SmartResize anchorLeft=&quot;None&quot; anchorTop=&quot;None&quot; anchorRight=&quot;Absolute&quot; anchorBottom=&quot;Absolute&quot; /&gt;&lt;/SmartSettings&gt;"/>
                  <p:cNvSpPr>
                    <a:spLocks noChangeAspect="1"/>
                  </p:cNvSpPr>
                  <p:nvPr>
                    <p:custDataLst>
                      <p:tags r:id="rId14"/>
                    </p:custDataLst>
                  </p:nvPr>
                </p:nvSpPr>
                <p:spPr bwMode="auto">
                  <a:xfrm rot="16200000">
                    <a:off x="1727001" y="4649108"/>
                    <a:ext cx="180675" cy="93842"/>
                  </a:xfrm>
                  <a:custGeom>
                    <a:avLst/>
                    <a:gdLst>
                      <a:gd name="T0" fmla="*/ 0 w 197"/>
                      <a:gd name="T1" fmla="*/ 0 h 115"/>
                      <a:gd name="T2" fmla="*/ 99 w 197"/>
                      <a:gd name="T3" fmla="*/ 115 h 115"/>
                      <a:gd name="T4" fmla="*/ 197 w 197"/>
                      <a:gd name="T5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7" h="115">
                        <a:moveTo>
                          <a:pt x="0" y="0"/>
                        </a:moveTo>
                        <a:lnTo>
                          <a:pt x="99" y="115"/>
                        </a:lnTo>
                        <a:lnTo>
                          <a:pt x="197" y="0"/>
                        </a:lnTo>
                      </a:path>
                    </a:pathLst>
                  </a:custGeom>
                  <a:noFill/>
                  <a:ln w="6350" cap="sq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8" name="Chevron" descr="&lt;SmartSettings&gt;&lt;SmartResize anchorLeft=&quot;None&quot; anchorTop=&quot;None&quot; anchorRight=&quot;Absolute&quot; anchorBottom=&quot;Absolute&quot; /&gt;&lt;/SmartSettings&gt;"/>
                  <p:cNvSpPr>
                    <a:spLocks noChangeAspect="1"/>
                  </p:cNvSpPr>
                  <p:nvPr>
                    <p:custDataLst>
                      <p:tags r:id="rId15"/>
                    </p:custDataLst>
                  </p:nvPr>
                </p:nvSpPr>
                <p:spPr bwMode="auto">
                  <a:xfrm rot="16200000">
                    <a:off x="1703114" y="5083598"/>
                    <a:ext cx="180676" cy="93842"/>
                  </a:xfrm>
                  <a:custGeom>
                    <a:avLst/>
                    <a:gdLst>
                      <a:gd name="T0" fmla="*/ 0 w 197"/>
                      <a:gd name="T1" fmla="*/ 0 h 115"/>
                      <a:gd name="T2" fmla="*/ 99 w 197"/>
                      <a:gd name="T3" fmla="*/ 115 h 115"/>
                      <a:gd name="T4" fmla="*/ 197 w 197"/>
                      <a:gd name="T5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7" h="115">
                        <a:moveTo>
                          <a:pt x="0" y="0"/>
                        </a:moveTo>
                        <a:lnTo>
                          <a:pt x="99" y="115"/>
                        </a:lnTo>
                        <a:lnTo>
                          <a:pt x="197" y="0"/>
                        </a:lnTo>
                      </a:path>
                    </a:pathLst>
                  </a:custGeom>
                  <a:noFill/>
                  <a:ln w="6350" cap="sq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9" name="Chevron" descr="&lt;SmartSettings&gt;&lt;SmartResize anchorLeft=&quot;None&quot; anchorTop=&quot;None&quot; anchorRight=&quot;Absolute&quot; anchorBottom=&quot;Absolute&quot; /&gt;&lt;/SmartSettings&gt;"/>
                  <p:cNvSpPr>
                    <a:spLocks noChangeAspect="1"/>
                  </p:cNvSpPr>
                  <p:nvPr>
                    <p:custDataLst>
                      <p:tags r:id="rId16"/>
                    </p:custDataLst>
                  </p:nvPr>
                </p:nvSpPr>
                <p:spPr bwMode="auto">
                  <a:xfrm rot="16200000">
                    <a:off x="1703239" y="2194830"/>
                    <a:ext cx="180676" cy="93842"/>
                  </a:xfrm>
                  <a:custGeom>
                    <a:avLst/>
                    <a:gdLst>
                      <a:gd name="T0" fmla="*/ 0 w 197"/>
                      <a:gd name="T1" fmla="*/ 0 h 115"/>
                      <a:gd name="T2" fmla="*/ 99 w 197"/>
                      <a:gd name="T3" fmla="*/ 115 h 115"/>
                      <a:gd name="T4" fmla="*/ 197 w 197"/>
                      <a:gd name="T5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7" h="115">
                        <a:moveTo>
                          <a:pt x="0" y="0"/>
                        </a:moveTo>
                        <a:lnTo>
                          <a:pt x="99" y="115"/>
                        </a:lnTo>
                        <a:lnTo>
                          <a:pt x="197" y="0"/>
                        </a:lnTo>
                      </a:path>
                    </a:pathLst>
                  </a:custGeom>
                  <a:noFill/>
                  <a:ln w="6350" cap="sq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0" name="Chevron" descr="&lt;SmartSettings&gt;&lt;SmartResize anchorLeft=&quot;None&quot; anchorTop=&quot;None&quot; anchorRight=&quot;Absolute&quot; anchorBottom=&quot;Absolute&quot; /&gt;&lt;/SmartSettings&gt;"/>
                  <p:cNvSpPr>
                    <a:spLocks noChangeAspect="1"/>
                  </p:cNvSpPr>
                  <p:nvPr>
                    <p:custDataLst>
                      <p:tags r:id="rId17"/>
                    </p:custDataLst>
                  </p:nvPr>
                </p:nvSpPr>
                <p:spPr bwMode="auto">
                  <a:xfrm rot="16200000">
                    <a:off x="1703239" y="1783277"/>
                    <a:ext cx="180676" cy="93842"/>
                  </a:xfrm>
                  <a:custGeom>
                    <a:avLst/>
                    <a:gdLst>
                      <a:gd name="T0" fmla="*/ 0 w 197"/>
                      <a:gd name="T1" fmla="*/ 0 h 115"/>
                      <a:gd name="T2" fmla="*/ 99 w 197"/>
                      <a:gd name="T3" fmla="*/ 115 h 115"/>
                      <a:gd name="T4" fmla="*/ 197 w 197"/>
                      <a:gd name="T5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7" h="115">
                        <a:moveTo>
                          <a:pt x="0" y="0"/>
                        </a:moveTo>
                        <a:lnTo>
                          <a:pt x="99" y="115"/>
                        </a:lnTo>
                        <a:lnTo>
                          <a:pt x="197" y="0"/>
                        </a:lnTo>
                      </a:path>
                    </a:pathLst>
                  </a:custGeom>
                  <a:noFill/>
                  <a:ln w="6350" cap="sq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1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18"/>
                    </p:custDataLst>
                  </p:nvPr>
                </p:nvSpPr>
                <p:spPr>
                  <a:xfrm>
                    <a:off x="153727" y="3694176"/>
                    <a:ext cx="1797273" cy="412477"/>
                  </a:xfrm>
                  <a:prstGeom prst="rect">
                    <a:avLst/>
                  </a:prstGeom>
                  <a:solidFill>
                    <a:srgbClr val="5B9BD5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예약 현황 관리</a:t>
                    </a:r>
                    <a:endParaRPr 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2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19"/>
                    </p:custDataLst>
                  </p:nvPr>
                </p:nvSpPr>
                <p:spPr>
                  <a:xfrm>
                    <a:off x="156827" y="4105287"/>
                    <a:ext cx="1794800" cy="412477"/>
                  </a:xfrm>
                  <a:prstGeom prst="rect">
                    <a:avLst/>
                  </a:prstGeom>
                  <a:solidFill>
                    <a:srgbClr val="2F5597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예약 취소 관리</a:t>
                    </a:r>
                    <a:endParaRPr 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32" name="Chevron" descr="&lt;SmartSettings&gt;&lt;SmartResize anchorLeft=&quot;None&quot; anchorTop=&quot;None&quot; anchorRight=&quot;Absolute&quot; anchorBottom=&quot;Absolute&quot; /&gt;&lt;/SmartSettings&gt;"/>
                  <p:cNvSpPr>
                    <a:spLocks noChangeAspect="1"/>
                  </p:cNvSpPr>
                  <p:nvPr>
                    <p:custDataLst>
                      <p:tags r:id="rId20"/>
                    </p:custDataLst>
                  </p:nvPr>
                </p:nvSpPr>
                <p:spPr bwMode="auto">
                  <a:xfrm rot="16200000">
                    <a:off x="1703239" y="3016320"/>
                    <a:ext cx="180675" cy="93842"/>
                  </a:xfrm>
                  <a:custGeom>
                    <a:avLst/>
                    <a:gdLst>
                      <a:gd name="T0" fmla="*/ 0 w 197"/>
                      <a:gd name="T1" fmla="*/ 0 h 115"/>
                      <a:gd name="T2" fmla="*/ 99 w 197"/>
                      <a:gd name="T3" fmla="*/ 115 h 115"/>
                      <a:gd name="T4" fmla="*/ 197 w 197"/>
                      <a:gd name="T5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7" h="115">
                        <a:moveTo>
                          <a:pt x="0" y="0"/>
                        </a:moveTo>
                        <a:lnTo>
                          <a:pt x="99" y="115"/>
                        </a:lnTo>
                        <a:lnTo>
                          <a:pt x="197" y="0"/>
                        </a:lnTo>
                      </a:path>
                    </a:pathLst>
                  </a:custGeom>
                  <a:noFill/>
                  <a:ln w="6350" cap="sq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33" name="Section" descr="&lt;SmartSettings&gt;&lt;SmartResize anchorLeft=&quot;Absolute&quot; anchorTop=&quot;None&quot; anchorRight=&quot;Absolute&quot; anchorBottom=&quot;Absolute&quot; /&gt;&lt;/SmartSettings&gt;">
                    <a:extLst>
                      <a:ext uri="{FF2B5EF4-FFF2-40B4-BE49-F238E27FC236}">
                        <a16:creationId xmlns="" xmlns:a16="http://schemas.microsoft.com/office/drawing/2014/main" id="{FE47CFE1-1F2D-4D1B-882E-854A1A8FDAE1}"/>
                      </a:ext>
                    </a:extLst>
                  </p:cNvPr>
                  <p:cNvSpPr/>
                  <p:nvPr>
                    <p:custDataLst>
                      <p:tags r:id="rId21"/>
                    </p:custDataLst>
                  </p:nvPr>
                </p:nvSpPr>
                <p:spPr>
                  <a:xfrm>
                    <a:off x="153727" y="5339528"/>
                    <a:ext cx="1797900" cy="414865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매출 관리</a:t>
                    </a:r>
                    <a:endParaRPr 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01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1675068" y="3441442"/>
                  <a:ext cx="172869" cy="8978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97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5"/>
                </p:custDataLst>
              </p:nvPr>
            </p:nvSpPr>
            <p:spPr>
              <a:xfrm>
                <a:off x="230700" y="4475882"/>
                <a:ext cx="1619790" cy="400759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구매 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 rot="16200000">
                <a:off x="1626630" y="4632350"/>
                <a:ext cx="176211" cy="84586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4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227145" y="5669046"/>
              <a:ext cx="1619791" cy="40461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rot="16200000">
              <a:off x="1616397" y="5827521"/>
              <a:ext cx="176211" cy="8458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642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5748"/>
            <a:ext cx="8374713" cy="5650358"/>
            <a:chOff x="0" y="0"/>
            <a:chExt cx="9144000" cy="6858000"/>
          </a:xfrm>
        </p:grpSpPr>
        <p:sp>
          <p:nvSpPr>
            <p:cNvPr id="9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0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01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54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2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52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3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4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6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6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6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37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6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6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4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42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43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218161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예약 회원 정보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8731188" y="1082011"/>
          <a:ext cx="3253546" cy="5631553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330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4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인원의 상세 정보를 보여줌</a:t>
                      </a:r>
                      <a:endParaRPr lang="en-US" altLang="ko-KR" sz="11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4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스크롤이 가능함</a:t>
                      </a:r>
                      <a:endParaRPr lang="en-US" altLang="ko-KR" sz="11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8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7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6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37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061511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52" name="Scrollbar" descr="&lt;SmartSettings&gt;&lt;SmartResize enabled=&quot;True&quot; minWidth=&quot;7&quot; minHeight=&quot;6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8339007" y="1597960"/>
            <a:ext cx="190136" cy="511052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53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57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58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4" name="모서리가 둥근 직사각형 133"/>
          <p:cNvSpPr/>
          <p:nvPr/>
        </p:nvSpPr>
        <p:spPr>
          <a:xfrm>
            <a:off x="8298687" y="1634305"/>
            <a:ext cx="273815" cy="5064087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8061821" y="1520985"/>
            <a:ext cx="246743" cy="2502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5DA5F2B3-84AA-416E-A582-0E7ADF73B3AA}"/>
              </a:ext>
            </a:extLst>
          </p:cNvPr>
          <p:cNvSpPr/>
          <p:nvPr/>
        </p:nvSpPr>
        <p:spPr>
          <a:xfrm>
            <a:off x="2032706" y="1886482"/>
            <a:ext cx="6162590" cy="18219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D57B45C-E27F-434F-930D-77C40CFFCB6E}"/>
              </a:ext>
            </a:extLst>
          </p:cNvPr>
          <p:cNvSpPr/>
          <p:nvPr/>
        </p:nvSpPr>
        <p:spPr>
          <a:xfrm>
            <a:off x="2066302" y="2325955"/>
            <a:ext cx="902664" cy="242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한글성명</a:t>
            </a:r>
            <a:r>
              <a:rPr lang="en-US" altLang="ko-KR" sz="1100" dirty="0">
                <a:solidFill>
                  <a:srgbClr val="FF0000"/>
                </a:solidFill>
              </a:rPr>
              <a:t>*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14E130EB-CD7D-4A0C-9AC4-CAF9B0BD0B58}"/>
              </a:ext>
            </a:extLst>
          </p:cNvPr>
          <p:cNvSpPr/>
          <p:nvPr/>
        </p:nvSpPr>
        <p:spPr>
          <a:xfrm>
            <a:off x="2030669" y="1886481"/>
            <a:ext cx="6162590" cy="2563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성인</a:t>
            </a:r>
            <a:r>
              <a:rPr lang="en-US" altLang="ko-KR" sz="1200" dirty="0">
                <a:solidFill>
                  <a:schemeClr val="tx1"/>
                </a:solidFill>
              </a:rPr>
              <a:t>1                                                                                 </a:t>
            </a:r>
            <a:r>
              <a:rPr lang="ko-KR" altLang="en-US" sz="1200" dirty="0">
                <a:solidFill>
                  <a:schemeClr val="tx1"/>
                </a:solidFill>
              </a:rPr>
              <a:t>예약자와 동일</a:t>
            </a:r>
          </a:p>
        </p:txBody>
      </p:sp>
      <p:sp>
        <p:nvSpPr>
          <p:cNvPr id="60" name="Content">
            <a:extLst>
              <a:ext uri="{FF2B5EF4-FFF2-40B4-BE49-F238E27FC236}">
                <a16:creationId xmlns="" xmlns:a16="http://schemas.microsoft.com/office/drawing/2014/main" id="{FEFE3774-DFD6-44F1-8D7F-854CB7B64666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115997" y="2336492"/>
            <a:ext cx="617114" cy="25277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홍길동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9CEFC967-6A3D-4C67-9094-3D927BD4FDD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814544" y="2336437"/>
            <a:ext cx="848595" cy="2677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영문성명</a:t>
            </a:r>
            <a:r>
              <a:rPr lang="en-US" altLang="ko-KR" sz="1100" dirty="0">
                <a:solidFill>
                  <a:srgbClr val="FF0000"/>
                </a:solidFill>
              </a:rPr>
              <a:t>*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Content">
            <a:extLst>
              <a:ext uri="{FF2B5EF4-FFF2-40B4-BE49-F238E27FC236}">
                <a16:creationId xmlns="" xmlns:a16="http://schemas.microsoft.com/office/drawing/2014/main" id="{69FC9430-54D9-41DD-AA21-49C3D41962B1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734832" y="2331071"/>
            <a:ext cx="551923" cy="27308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HONG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4B571B69-7E54-4208-8799-45ED93C5A01E}"/>
              </a:ext>
            </a:extLst>
          </p:cNvPr>
          <p:cNvSpPr/>
          <p:nvPr/>
        </p:nvSpPr>
        <p:spPr>
          <a:xfrm>
            <a:off x="2066302" y="2891064"/>
            <a:ext cx="1143634" cy="2608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법정생년월일</a:t>
            </a:r>
            <a:r>
              <a:rPr lang="en-US" altLang="ko-KR" sz="1100" dirty="0">
                <a:solidFill>
                  <a:srgbClr val="FF0000"/>
                </a:solidFill>
              </a:rPr>
              <a:t> *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Content">
            <a:extLst>
              <a:ext uri="{FF2B5EF4-FFF2-40B4-BE49-F238E27FC236}">
                <a16:creationId xmlns="" xmlns:a16="http://schemas.microsoft.com/office/drawing/2014/main" id="{723A3F2B-4EEC-4017-9BDE-D6C35758FB5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293684" y="2892172"/>
            <a:ext cx="766845" cy="25971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19960828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F15208D1-7BC9-4C89-9AC0-35A306F73A6D}"/>
              </a:ext>
            </a:extLst>
          </p:cNvPr>
          <p:cNvSpPr/>
          <p:nvPr/>
        </p:nvSpPr>
        <p:spPr>
          <a:xfrm>
            <a:off x="6477256" y="2338097"/>
            <a:ext cx="551739" cy="2741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성별</a:t>
            </a:r>
            <a:r>
              <a:rPr lang="en-US" altLang="ko-KR" sz="1100" dirty="0">
                <a:solidFill>
                  <a:srgbClr val="FF0000"/>
                </a:solidFill>
              </a:rPr>
              <a:t>*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Content">
            <a:extLst>
              <a:ext uri="{FF2B5EF4-FFF2-40B4-BE49-F238E27FC236}">
                <a16:creationId xmlns="" xmlns:a16="http://schemas.microsoft.com/office/drawing/2014/main" id="{E637D1DE-ECE6-4C13-8D08-1FA2ED21B465}"/>
              </a:ext>
            </a:extLst>
          </p:cNvPr>
          <p:cNvSpPr/>
          <p:nvPr>
            <p:custDataLst>
              <p:custData r:id="rId7"/>
              <p:custData r:id="rId8"/>
            </p:custDataLst>
          </p:nvPr>
        </p:nvSpPr>
        <p:spPr>
          <a:xfrm>
            <a:off x="5340353" y="2331071"/>
            <a:ext cx="1034663" cy="27929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GILDONG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D3EBF115-8BA5-4F12-9D00-D5BDDE227AFA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4195820" y="2892207"/>
            <a:ext cx="1030344" cy="2596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휴대폰번호</a:t>
            </a:r>
            <a:r>
              <a:rPr lang="en-US" altLang="ko-KR" sz="1100" dirty="0">
                <a:solidFill>
                  <a:srgbClr val="FF0000"/>
                </a:solidFill>
              </a:rPr>
              <a:t> *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Content">
            <a:extLst>
              <a:ext uri="{FF2B5EF4-FFF2-40B4-BE49-F238E27FC236}">
                <a16:creationId xmlns="" xmlns:a16="http://schemas.microsoft.com/office/drawing/2014/main" id="{9FBBE613-7EF6-4EB9-AE52-C191840E128B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5298700" y="2892333"/>
            <a:ext cx="1162713" cy="25955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010-2530-2886</a:t>
            </a:r>
          </a:p>
        </p:txBody>
      </p:sp>
      <p:grpSp>
        <p:nvGrpSpPr>
          <p:cNvPr id="69" name="RadioButtonUnselected">
            <a:extLst>
              <a:ext uri="{FF2B5EF4-FFF2-40B4-BE49-F238E27FC236}">
                <a16:creationId xmlns="" xmlns:a16="http://schemas.microsoft.com/office/drawing/2014/main" id="{BAD718FE-69ED-4219-B5F0-8E7F54A62D1A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7696004" y="2312934"/>
            <a:ext cx="550080" cy="349629"/>
            <a:chOff x="4356895" y="3334651"/>
            <a:chExt cx="520142" cy="230832"/>
          </a:xfrm>
        </p:grpSpPr>
        <p:sp>
          <p:nvSpPr>
            <p:cNvPr id="70" name="Content">
              <a:extLst>
                <a:ext uri="{FF2B5EF4-FFF2-40B4-BE49-F238E27FC236}">
                  <a16:creationId xmlns="" xmlns:a16="http://schemas.microsoft.com/office/drawing/2014/main" id="{B844DC43-A5A1-4E7E-B8A7-B61BC43FA5A0}"/>
                </a:ext>
              </a:extLst>
            </p:cNvPr>
            <p:cNvSpPr txBox="1"/>
            <p:nvPr>
              <p:custDataLst>
                <p:custData r:id="rId55"/>
                <p:custData r:id="rId56"/>
              </p:custDataLst>
            </p:nvPr>
          </p:nvSpPr>
          <p:spPr>
            <a:xfrm>
              <a:off x="4356895" y="3334651"/>
              <a:ext cx="52014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여성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Circle">
              <a:extLst>
                <a:ext uri="{FF2B5EF4-FFF2-40B4-BE49-F238E27FC236}">
                  <a16:creationId xmlns="" xmlns:a16="http://schemas.microsoft.com/office/drawing/2014/main" id="{C2856091-D9D8-4F7E-88F5-DE5C4B943441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BC214F72-1341-4F73-92D7-D7A9342413AC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2070408" y="3319359"/>
            <a:ext cx="717948" cy="2300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이메일</a:t>
            </a:r>
            <a:r>
              <a:rPr lang="en-US" altLang="ko-KR" sz="1100" dirty="0">
                <a:solidFill>
                  <a:srgbClr val="FF0000"/>
                </a:solidFill>
              </a:rPr>
              <a:t> *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3" name="Content">
            <a:extLst>
              <a:ext uri="{FF2B5EF4-FFF2-40B4-BE49-F238E27FC236}">
                <a16:creationId xmlns="" xmlns:a16="http://schemas.microsoft.com/office/drawing/2014/main" id="{9C8B88AF-1697-4F8A-B26B-7898506CE99A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2865047" y="3332877"/>
            <a:ext cx="1798092" cy="2165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jy1041@naver.com</a:t>
            </a:r>
          </a:p>
        </p:txBody>
      </p:sp>
      <p:grpSp>
        <p:nvGrpSpPr>
          <p:cNvPr id="78" name="RadioButtonSelected">
            <a:extLst>
              <a:ext uri="{FF2B5EF4-FFF2-40B4-BE49-F238E27FC236}">
                <a16:creationId xmlns="" xmlns:a16="http://schemas.microsoft.com/office/drawing/2014/main" id="{D99D1D0F-44FB-4297-AB52-58B347EA45D9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7090972" y="2309972"/>
            <a:ext cx="550080" cy="349629"/>
            <a:chOff x="4356895" y="3334651"/>
            <a:chExt cx="520142" cy="230832"/>
          </a:xfrm>
        </p:grpSpPr>
        <p:sp>
          <p:nvSpPr>
            <p:cNvPr id="79" name="Content">
              <a:extLst>
                <a:ext uri="{FF2B5EF4-FFF2-40B4-BE49-F238E27FC236}">
                  <a16:creationId xmlns="" xmlns:a16="http://schemas.microsoft.com/office/drawing/2014/main" id="{9AB81A26-C22A-45F3-8F74-E7A667FA6E31}"/>
                </a:ext>
              </a:extLst>
            </p:cNvPr>
            <p:cNvSpPr txBox="1"/>
            <p:nvPr/>
          </p:nvSpPr>
          <p:spPr>
            <a:xfrm>
              <a:off x="4356895" y="3334651"/>
              <a:ext cx="52014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남성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0" name="Group 3">
              <a:extLst>
                <a:ext uri="{FF2B5EF4-FFF2-40B4-BE49-F238E27FC236}">
                  <a16:creationId xmlns="" xmlns:a16="http://schemas.microsoft.com/office/drawing/2014/main" id="{019A5757-5B48-425C-9E1D-E689ADBFCF8C}"/>
                </a:ext>
              </a:extLst>
            </p:cNvPr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81" name="Circle">
                <a:extLst>
                  <a:ext uri="{FF2B5EF4-FFF2-40B4-BE49-F238E27FC236}">
                    <a16:creationId xmlns="" xmlns:a16="http://schemas.microsoft.com/office/drawing/2014/main" id="{15073DD9-C2EA-4CB6-B140-8364F390E502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InnerCircle">
                <a:extLst>
                  <a:ext uri="{FF2B5EF4-FFF2-40B4-BE49-F238E27FC236}">
                    <a16:creationId xmlns="" xmlns:a16="http://schemas.microsoft.com/office/drawing/2014/main" id="{DD9A7A59-1379-4F45-A359-36643725AB19}"/>
                  </a:ext>
                </a:extLst>
              </p:cNvPr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3" name="CheckBoxChecked">
            <a:extLst>
              <a:ext uri="{FF2B5EF4-FFF2-40B4-BE49-F238E27FC236}">
                <a16:creationId xmlns="" xmlns:a16="http://schemas.microsoft.com/office/drawing/2014/main" id="{20F0BFE8-7845-4FAE-8415-4201A66E9463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7843680" y="1834273"/>
            <a:ext cx="371258" cy="329354"/>
            <a:chOff x="4317072" y="3312427"/>
            <a:chExt cx="249823" cy="230832"/>
          </a:xfrm>
        </p:grpSpPr>
        <p:grpSp>
          <p:nvGrpSpPr>
            <p:cNvPr id="104" name="Group 2">
              <a:extLst>
                <a:ext uri="{FF2B5EF4-FFF2-40B4-BE49-F238E27FC236}">
                  <a16:creationId xmlns="" xmlns:a16="http://schemas.microsoft.com/office/drawing/2014/main" id="{9B850C1A-E338-4986-B01B-F449B3A536A1}"/>
                </a:ext>
              </a:extLst>
            </p:cNvPr>
            <p:cNvGrpSpPr/>
            <p:nvPr>
              <p:custDataLst>
                <p:custData r:id="rId53"/>
                <p:custData r:id="rId54"/>
              </p:custDataLst>
            </p:nvPr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106" name="Content">
                <a:extLst>
                  <a:ext uri="{FF2B5EF4-FFF2-40B4-BE49-F238E27FC236}">
                    <a16:creationId xmlns="" xmlns:a16="http://schemas.microsoft.com/office/drawing/2014/main" id="{A05D3639-4C12-4CF1-889D-4E3EC32E768D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7" name="CheckBox">
                <a:extLst>
                  <a:ext uri="{FF2B5EF4-FFF2-40B4-BE49-F238E27FC236}">
                    <a16:creationId xmlns="" xmlns:a16="http://schemas.microsoft.com/office/drawing/2014/main" id="{729AF0FD-F4B7-4639-826A-275B1440BB59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5" name="Check" descr="C:\Users\t-dantay\Documents\WPIcons\appbar.check.rest.png">
              <a:extLst>
                <a:ext uri="{FF2B5EF4-FFF2-40B4-BE49-F238E27FC236}">
                  <a16:creationId xmlns="" xmlns:a16="http://schemas.microsoft.com/office/drawing/2014/main" id="{B3B72602-FEBF-4DFC-8141-B1BCA7A13A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5DA5F2B3-84AA-416E-A582-0E7ADF73B3AA}"/>
              </a:ext>
            </a:extLst>
          </p:cNvPr>
          <p:cNvSpPr/>
          <p:nvPr/>
        </p:nvSpPr>
        <p:spPr>
          <a:xfrm>
            <a:off x="2049638" y="4082173"/>
            <a:ext cx="6162590" cy="18219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4D57B45C-E27F-434F-930D-77C40CFFCB6E}"/>
              </a:ext>
            </a:extLst>
          </p:cNvPr>
          <p:cNvSpPr/>
          <p:nvPr/>
        </p:nvSpPr>
        <p:spPr>
          <a:xfrm>
            <a:off x="2083234" y="4521646"/>
            <a:ext cx="902664" cy="242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한글성명</a:t>
            </a:r>
            <a:r>
              <a:rPr lang="en-US" altLang="ko-KR" sz="1100" dirty="0">
                <a:solidFill>
                  <a:srgbClr val="FF0000"/>
                </a:solidFill>
              </a:rPr>
              <a:t>*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14E130EB-CD7D-4A0C-9AC4-CAF9B0BD0B58}"/>
              </a:ext>
            </a:extLst>
          </p:cNvPr>
          <p:cNvSpPr/>
          <p:nvPr/>
        </p:nvSpPr>
        <p:spPr>
          <a:xfrm>
            <a:off x="2058890" y="4082172"/>
            <a:ext cx="6153338" cy="2560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유아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1" name="Content">
            <a:extLst>
              <a:ext uri="{FF2B5EF4-FFF2-40B4-BE49-F238E27FC236}">
                <a16:creationId xmlns="" xmlns:a16="http://schemas.microsoft.com/office/drawing/2014/main" id="{FEFE3774-DFD6-44F1-8D7F-854CB7B64666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3132929" y="4532183"/>
            <a:ext cx="617114" cy="25277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홍길순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="" xmlns:a16="http://schemas.microsoft.com/office/drawing/2014/main" id="{9CEFC967-6A3D-4C67-9094-3D927BD4FDD3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3831476" y="4532128"/>
            <a:ext cx="848595" cy="2677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영문성명</a:t>
            </a:r>
            <a:r>
              <a:rPr lang="en-US" altLang="ko-KR" sz="1100" dirty="0">
                <a:solidFill>
                  <a:srgbClr val="FF0000"/>
                </a:solidFill>
              </a:rPr>
              <a:t>*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3" name="Content">
            <a:extLst>
              <a:ext uri="{FF2B5EF4-FFF2-40B4-BE49-F238E27FC236}">
                <a16:creationId xmlns="" xmlns:a16="http://schemas.microsoft.com/office/drawing/2014/main" id="{69FC9430-54D9-41DD-AA21-49C3D41962B1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4751764" y="4526762"/>
            <a:ext cx="551923" cy="27308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HONG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4B571B69-7E54-4208-8799-45ED93C5A01E}"/>
              </a:ext>
            </a:extLst>
          </p:cNvPr>
          <p:cNvSpPr/>
          <p:nvPr/>
        </p:nvSpPr>
        <p:spPr>
          <a:xfrm>
            <a:off x="2083234" y="5086755"/>
            <a:ext cx="1143634" cy="2608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법정생년월일</a:t>
            </a:r>
            <a:r>
              <a:rPr lang="en-US" altLang="ko-KR" sz="1100" dirty="0">
                <a:solidFill>
                  <a:srgbClr val="FF0000"/>
                </a:solidFill>
              </a:rPr>
              <a:t> *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5" name="Content">
            <a:extLst>
              <a:ext uri="{FF2B5EF4-FFF2-40B4-BE49-F238E27FC236}">
                <a16:creationId xmlns="" xmlns:a16="http://schemas.microsoft.com/office/drawing/2014/main" id="{723A3F2B-4EEC-4017-9BDE-D6C35758FB59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3310616" y="5087863"/>
            <a:ext cx="766845" cy="25971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20000828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F15208D1-7BC9-4C89-9AC0-35A306F73A6D}"/>
              </a:ext>
            </a:extLst>
          </p:cNvPr>
          <p:cNvSpPr/>
          <p:nvPr/>
        </p:nvSpPr>
        <p:spPr>
          <a:xfrm>
            <a:off x="6494188" y="4533788"/>
            <a:ext cx="551739" cy="2741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성별</a:t>
            </a:r>
            <a:r>
              <a:rPr lang="en-US" altLang="ko-KR" sz="1100" dirty="0">
                <a:solidFill>
                  <a:srgbClr val="FF0000"/>
                </a:solidFill>
              </a:rPr>
              <a:t>*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7" name="Content">
            <a:extLst>
              <a:ext uri="{FF2B5EF4-FFF2-40B4-BE49-F238E27FC236}">
                <a16:creationId xmlns="" xmlns:a16="http://schemas.microsoft.com/office/drawing/2014/main" id="{E637D1DE-ECE6-4C13-8D08-1FA2ED21B465}"/>
              </a:ext>
            </a:extLst>
          </p:cNvPr>
          <p:cNvSpPr/>
          <p:nvPr>
            <p:custDataLst>
              <p:custData r:id="rId20"/>
              <p:custData r:id="rId21"/>
            </p:custDataLst>
          </p:nvPr>
        </p:nvSpPr>
        <p:spPr>
          <a:xfrm>
            <a:off x="5357285" y="4526762"/>
            <a:ext cx="1034663" cy="27929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GILSOON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D3EBF115-8BA5-4F12-9D00-D5BDDE227AFA}"/>
              </a:ext>
            </a:extLst>
          </p:cNvPr>
          <p:cNvSpPr/>
          <p:nvPr>
            <p:custDataLst>
              <p:custData r:id="rId22"/>
            </p:custDataLst>
          </p:nvPr>
        </p:nvSpPr>
        <p:spPr>
          <a:xfrm>
            <a:off x="4212752" y="5087898"/>
            <a:ext cx="1030344" cy="2596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휴대폰번호</a:t>
            </a:r>
            <a:r>
              <a:rPr lang="en-US" altLang="ko-KR" sz="1100" dirty="0">
                <a:solidFill>
                  <a:srgbClr val="FF0000"/>
                </a:solidFill>
              </a:rPr>
              <a:t> *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9" name="Content">
            <a:extLst>
              <a:ext uri="{FF2B5EF4-FFF2-40B4-BE49-F238E27FC236}">
                <a16:creationId xmlns="" xmlns:a16="http://schemas.microsoft.com/office/drawing/2014/main" id="{9FBBE613-7EF6-4EB9-AE52-C191840E128B}"/>
              </a:ext>
            </a:extLst>
          </p:cNvPr>
          <p:cNvSpPr/>
          <p:nvPr>
            <p:custDataLst>
              <p:custData r:id="rId23"/>
            </p:custDataLst>
          </p:nvPr>
        </p:nvSpPr>
        <p:spPr>
          <a:xfrm>
            <a:off x="5315632" y="5088024"/>
            <a:ext cx="1162713" cy="25955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010-9965-6333</a:t>
            </a:r>
          </a:p>
        </p:txBody>
      </p:sp>
      <p:grpSp>
        <p:nvGrpSpPr>
          <p:cNvPr id="120" name="RadioButtonUnselected">
            <a:extLst>
              <a:ext uri="{FF2B5EF4-FFF2-40B4-BE49-F238E27FC236}">
                <a16:creationId xmlns="" xmlns:a16="http://schemas.microsoft.com/office/drawing/2014/main" id="{BAD718FE-69ED-4219-B5F0-8E7F54A62D1A}"/>
              </a:ext>
            </a:extLst>
          </p:cNvPr>
          <p:cNvGrpSpPr/>
          <p:nvPr>
            <p:custDataLst>
              <p:custData r:id="rId24"/>
            </p:custDataLst>
          </p:nvPr>
        </p:nvGrpSpPr>
        <p:grpSpPr>
          <a:xfrm>
            <a:off x="7712936" y="4508625"/>
            <a:ext cx="550080" cy="349629"/>
            <a:chOff x="4356895" y="3334651"/>
            <a:chExt cx="520142" cy="230832"/>
          </a:xfrm>
        </p:grpSpPr>
        <p:sp>
          <p:nvSpPr>
            <p:cNvPr id="121" name="Content">
              <a:extLst>
                <a:ext uri="{FF2B5EF4-FFF2-40B4-BE49-F238E27FC236}">
                  <a16:creationId xmlns="" xmlns:a16="http://schemas.microsoft.com/office/drawing/2014/main" id="{B844DC43-A5A1-4E7E-B8A7-B61BC43FA5A0}"/>
                </a:ext>
              </a:extLst>
            </p:cNvPr>
            <p:cNvSpPr txBox="1"/>
            <p:nvPr>
              <p:custDataLst>
                <p:custData r:id="rId51"/>
                <p:custData r:id="rId52"/>
              </p:custDataLst>
            </p:nvPr>
          </p:nvSpPr>
          <p:spPr>
            <a:xfrm>
              <a:off x="4356895" y="3334651"/>
              <a:ext cx="52014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여성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2" name="Circle">
              <a:extLst>
                <a:ext uri="{FF2B5EF4-FFF2-40B4-BE49-F238E27FC236}">
                  <a16:creationId xmlns="" xmlns:a16="http://schemas.microsoft.com/office/drawing/2014/main" id="{C2856091-D9D8-4F7E-88F5-DE5C4B943441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BC214F72-1341-4F73-92D7-D7A9342413AC}"/>
              </a:ext>
            </a:extLst>
          </p:cNvPr>
          <p:cNvSpPr/>
          <p:nvPr>
            <p:custDataLst>
              <p:custData r:id="rId25"/>
            </p:custDataLst>
          </p:nvPr>
        </p:nvSpPr>
        <p:spPr>
          <a:xfrm>
            <a:off x="2087340" y="5515050"/>
            <a:ext cx="717948" cy="2300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이메일</a:t>
            </a:r>
            <a:r>
              <a:rPr lang="en-US" altLang="ko-KR" sz="1100" dirty="0">
                <a:solidFill>
                  <a:srgbClr val="FF0000"/>
                </a:solidFill>
              </a:rPr>
              <a:t> *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4" name="Content">
            <a:extLst>
              <a:ext uri="{FF2B5EF4-FFF2-40B4-BE49-F238E27FC236}">
                <a16:creationId xmlns="" xmlns:a16="http://schemas.microsoft.com/office/drawing/2014/main" id="{9C8B88AF-1697-4F8A-B26B-7898506CE99A}"/>
              </a:ext>
            </a:extLst>
          </p:cNvPr>
          <p:cNvSpPr/>
          <p:nvPr>
            <p:custDataLst>
              <p:custData r:id="rId26"/>
            </p:custDataLst>
          </p:nvPr>
        </p:nvSpPr>
        <p:spPr>
          <a:xfrm>
            <a:off x="2881979" y="5528568"/>
            <a:ext cx="1798092" cy="2165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__ov1@naver.com</a:t>
            </a:r>
          </a:p>
        </p:txBody>
      </p:sp>
      <p:grpSp>
        <p:nvGrpSpPr>
          <p:cNvPr id="125" name="RadioButtonSelected">
            <a:extLst>
              <a:ext uri="{FF2B5EF4-FFF2-40B4-BE49-F238E27FC236}">
                <a16:creationId xmlns="" xmlns:a16="http://schemas.microsoft.com/office/drawing/2014/main" id="{D99D1D0F-44FB-4297-AB52-58B347EA45D9}"/>
              </a:ext>
            </a:extLst>
          </p:cNvPr>
          <p:cNvGrpSpPr/>
          <p:nvPr>
            <p:custDataLst>
              <p:custData r:id="rId27"/>
            </p:custDataLst>
          </p:nvPr>
        </p:nvGrpSpPr>
        <p:grpSpPr>
          <a:xfrm>
            <a:off x="7107934" y="4505663"/>
            <a:ext cx="706616" cy="349629"/>
            <a:chOff x="4356895" y="3334651"/>
            <a:chExt cx="668154" cy="230832"/>
          </a:xfrm>
        </p:grpSpPr>
        <p:sp>
          <p:nvSpPr>
            <p:cNvPr id="126" name="Content">
              <a:extLst>
                <a:ext uri="{FF2B5EF4-FFF2-40B4-BE49-F238E27FC236}">
                  <a16:creationId xmlns="" xmlns:a16="http://schemas.microsoft.com/office/drawing/2014/main" id="{9AB81A26-C22A-45F3-8F74-E7A667FA6E31}"/>
                </a:ext>
              </a:extLst>
            </p:cNvPr>
            <p:cNvSpPr txBox="1"/>
            <p:nvPr/>
          </p:nvSpPr>
          <p:spPr>
            <a:xfrm>
              <a:off x="4356895" y="3334651"/>
              <a:ext cx="52014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남성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27" name="Group 3">
              <a:extLst>
                <a:ext uri="{FF2B5EF4-FFF2-40B4-BE49-F238E27FC236}">
                  <a16:creationId xmlns="" xmlns:a16="http://schemas.microsoft.com/office/drawing/2014/main" id="{019A5757-5B48-425C-9E1D-E689ADBFCF8C}"/>
                </a:ext>
              </a:extLst>
            </p:cNvPr>
            <p:cNvGrpSpPr/>
            <p:nvPr/>
          </p:nvGrpSpPr>
          <p:grpSpPr>
            <a:xfrm>
              <a:off x="4356895" y="3374807"/>
              <a:ext cx="668154" cy="119922"/>
              <a:chOff x="4356895" y="3374807"/>
              <a:chExt cx="668154" cy="119922"/>
            </a:xfrm>
          </p:grpSpPr>
          <p:sp>
            <p:nvSpPr>
              <p:cNvPr id="128" name="Circle">
                <a:extLst>
                  <a:ext uri="{FF2B5EF4-FFF2-40B4-BE49-F238E27FC236}">
                    <a16:creationId xmlns="" xmlns:a16="http://schemas.microsoft.com/office/drawing/2014/main" id="{15073DD9-C2EA-4CB6-B140-8364F390E502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InnerCircle">
                <a:extLst>
                  <a:ext uri="{FF2B5EF4-FFF2-40B4-BE49-F238E27FC236}">
                    <a16:creationId xmlns="" xmlns:a16="http://schemas.microsoft.com/office/drawing/2014/main" id="{DD9A7A59-1379-4F45-A359-36643725AB19}"/>
                  </a:ext>
                </a:extLst>
              </p:cNvPr>
              <p:cNvSpPr/>
              <p:nvPr/>
            </p:nvSpPr>
            <p:spPr>
              <a:xfrm>
                <a:off x="4966860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모서리가 둥근 직사각형 93"/>
          <p:cNvSpPr/>
          <p:nvPr/>
        </p:nvSpPr>
        <p:spPr>
          <a:xfrm>
            <a:off x="1978436" y="1715318"/>
            <a:ext cx="6260303" cy="2082728"/>
          </a:xfrm>
          <a:prstGeom prst="round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1961805" y="1618070"/>
            <a:ext cx="206967" cy="2224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6" name="Scroll Thumb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28"/>
            </p:custDataLst>
          </p:nvPr>
        </p:nvSpPr>
        <p:spPr>
          <a:xfrm rot="5400000">
            <a:off x="7097688" y="5132226"/>
            <a:ext cx="2685598" cy="13958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3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58" name="그룹 157"/>
          <p:cNvGrpSpPr/>
          <p:nvPr/>
        </p:nvGrpSpPr>
        <p:grpSpPr>
          <a:xfrm>
            <a:off x="218211" y="1635539"/>
            <a:ext cx="1620566" cy="4996499"/>
            <a:chOff x="226371" y="1632240"/>
            <a:chExt cx="1620566" cy="4996499"/>
          </a:xfrm>
        </p:grpSpPr>
        <p:grpSp>
          <p:nvGrpSpPr>
            <p:cNvPr id="159" name="그룹 158"/>
            <p:cNvGrpSpPr/>
            <p:nvPr/>
          </p:nvGrpSpPr>
          <p:grpSpPr>
            <a:xfrm>
              <a:off x="226371" y="1632240"/>
              <a:ext cx="1620566" cy="4996499"/>
              <a:chOff x="229925" y="1646529"/>
              <a:chExt cx="1620566" cy="4996499"/>
            </a:xfrm>
          </p:grpSpPr>
          <p:grpSp>
            <p:nvGrpSpPr>
              <p:cNvPr id="186" name="그룹 185"/>
              <p:cNvGrpSpPr/>
              <p:nvPr/>
            </p:nvGrpSpPr>
            <p:grpSpPr>
              <a:xfrm>
                <a:off x="229925" y="1646529"/>
                <a:ext cx="1620566" cy="4996499"/>
                <a:chOff x="153727" y="1616715"/>
                <a:chExt cx="1797900" cy="5123111"/>
              </a:xfrm>
            </p:grpSpPr>
            <p:sp>
              <p:nvSpPr>
                <p:cNvPr id="189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33"/>
                  </p:custDataLst>
                </p:nvPr>
              </p:nvSpPr>
              <p:spPr>
                <a:xfrm>
                  <a:off x="154431" y="6169258"/>
                  <a:ext cx="1797041" cy="57056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90" name="그룹 189">
                  <a:extLst>
                    <a:ext uri="{FF2B5EF4-FFF2-40B4-BE49-F238E27FC236}">
                      <a16:creationId xmlns="" xmlns:a16="http://schemas.microsoft.com/office/drawing/2014/main" id="{319BCC6F-E6EC-4EAE-846C-7BEE1FC8B262}"/>
                    </a:ext>
                  </a:extLst>
                </p:cNvPr>
                <p:cNvGrpSpPr/>
                <p:nvPr/>
              </p:nvGrpSpPr>
              <p:grpSpPr>
                <a:xfrm>
                  <a:off x="153727" y="1616715"/>
                  <a:ext cx="1797900" cy="4137678"/>
                  <a:chOff x="153727" y="1616715"/>
                  <a:chExt cx="1797900" cy="4137678"/>
                </a:xfrm>
              </p:grpSpPr>
              <p:grpSp>
                <p:nvGrpSpPr>
                  <p:cNvPr id="192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    <p:cNvGrpSpPr/>
                  <p:nvPr>
                    <p:custDataLst>
                      <p:tags r:id="rId35"/>
                    </p:custDataLst>
                  </p:nvPr>
                </p:nvGrpSpPr>
                <p:grpSpPr>
                  <a:xfrm>
                    <a:off x="154431" y="1616715"/>
                    <a:ext cx="1797196" cy="1243123"/>
                    <a:chOff x="595685" y="1254476"/>
                    <a:chExt cx="1828958" cy="633689"/>
                  </a:xfrm>
                </p:grpSpPr>
                <p:sp>
                  <p:nvSpPr>
                    <p:cNvPr id="205" name="Section" descr="&lt;SmartSettings&gt;&lt;SmartResize anchorLeft=&quot;Absolute&quot; anchorTop=&quot;Absolute&quot; anchorRight=&quot;Absolute&quot; anchorBottom=&quot;None&quot; /&gt;&lt;/SmartSettings&gt;"/>
                    <p:cNvSpPr/>
                    <p:nvPr>
                      <p:custDataLst>
                        <p:tags r:id="rId48"/>
                      </p:custDataLst>
                    </p:nvPr>
                  </p:nvSpPr>
                  <p:spPr>
                    <a:xfrm>
                      <a:off x="595685" y="1254476"/>
                      <a:ext cx="1828800" cy="212327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회원 관리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06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49"/>
                      </p:custDataLst>
                    </p:nvPr>
                  </p:nvSpPr>
                  <p:spPr>
                    <a:xfrm>
                      <a:off x="595842" y="1466488"/>
                      <a:ext cx="1828800" cy="209466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상품 관리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07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50"/>
                      </p:custDataLst>
                    </p:nvPr>
                  </p:nvSpPr>
                  <p:spPr>
                    <a:xfrm>
                      <a:off x="595843" y="1676686"/>
                      <a:ext cx="1828800" cy="211479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고객센터 관리</a:t>
                      </a:r>
                      <a:r>
                        <a:rPr lang="en-US" altLang="ko-KR" sz="9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	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193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36"/>
                    </p:custDataLst>
                  </p:nvPr>
                </p:nvSpPr>
                <p:spPr>
                  <a:xfrm>
                    <a:off x="155193" y="2861578"/>
                    <a:ext cx="1795575" cy="414864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여행 </a:t>
                    </a:r>
                    <a:r>
                      <a:rPr lang="en-US" altLang="ko-KR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TIP </a:t>
                    </a:r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게시판 관리</a:t>
                    </a:r>
                    <a:endParaRPr 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94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37"/>
                    </p:custDataLst>
                  </p:nvPr>
                </p:nvSpPr>
                <p:spPr>
                  <a:xfrm>
                    <a:off x="153727" y="3276827"/>
                    <a:ext cx="1797041" cy="414864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예약 관리</a:t>
                    </a:r>
                    <a:r>
                      <a: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	</a:t>
                    </a:r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95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38"/>
                    </p:custDataLst>
                  </p:nvPr>
                </p:nvSpPr>
                <p:spPr>
                  <a:xfrm>
                    <a:off x="154431" y="4924663"/>
                    <a:ext cx="1797041" cy="414865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팝업 창 </a:t>
                    </a:r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관리</a:t>
                    </a:r>
                    <a:endParaRPr 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96" name="Chevron" descr="&lt;SmartSettings&gt;&lt;SmartResize anchorLeft=&quot;None&quot; anchorTop=&quot;None&quot; anchorRight=&quot;Absolute&quot; anchorBottom=&quot;Absolute&quot; /&gt;&lt;/SmartSettings&gt;"/>
                  <p:cNvSpPr>
                    <a:spLocks noChangeAspect="1"/>
                  </p:cNvSpPr>
                  <p:nvPr>
                    <p:custDataLst>
                      <p:tags r:id="rId39"/>
                    </p:custDataLst>
                  </p:nvPr>
                </p:nvSpPr>
                <p:spPr bwMode="auto">
                  <a:xfrm rot="16200000">
                    <a:off x="1705962" y="2601457"/>
                    <a:ext cx="180675" cy="93842"/>
                  </a:xfrm>
                  <a:custGeom>
                    <a:avLst/>
                    <a:gdLst>
                      <a:gd name="T0" fmla="*/ 0 w 197"/>
                      <a:gd name="T1" fmla="*/ 0 h 115"/>
                      <a:gd name="T2" fmla="*/ 99 w 197"/>
                      <a:gd name="T3" fmla="*/ 115 h 115"/>
                      <a:gd name="T4" fmla="*/ 197 w 197"/>
                      <a:gd name="T5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7" h="115">
                        <a:moveTo>
                          <a:pt x="0" y="0"/>
                        </a:moveTo>
                        <a:lnTo>
                          <a:pt x="99" y="115"/>
                        </a:lnTo>
                        <a:lnTo>
                          <a:pt x="197" y="0"/>
                        </a:lnTo>
                      </a:path>
                    </a:pathLst>
                  </a:custGeom>
                  <a:noFill/>
                  <a:ln w="6350" cap="sq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97" name="Chevron" descr="&lt;SmartSettings&gt;&lt;SmartResize anchorLeft=&quot;None&quot; anchorTop=&quot;None&quot; anchorRight=&quot;Absolute&quot; anchorBottom=&quot;Absolute&quot; /&gt;&lt;/SmartSettings&gt;"/>
                  <p:cNvSpPr>
                    <a:spLocks noChangeAspect="1"/>
                  </p:cNvSpPr>
                  <p:nvPr>
                    <p:custDataLst>
                      <p:tags r:id="rId40"/>
                    </p:custDataLst>
                  </p:nvPr>
                </p:nvSpPr>
                <p:spPr bwMode="auto">
                  <a:xfrm rot="16200000">
                    <a:off x="1727001" y="4649108"/>
                    <a:ext cx="180675" cy="93842"/>
                  </a:xfrm>
                  <a:custGeom>
                    <a:avLst/>
                    <a:gdLst>
                      <a:gd name="T0" fmla="*/ 0 w 197"/>
                      <a:gd name="T1" fmla="*/ 0 h 115"/>
                      <a:gd name="T2" fmla="*/ 99 w 197"/>
                      <a:gd name="T3" fmla="*/ 115 h 115"/>
                      <a:gd name="T4" fmla="*/ 197 w 197"/>
                      <a:gd name="T5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7" h="115">
                        <a:moveTo>
                          <a:pt x="0" y="0"/>
                        </a:moveTo>
                        <a:lnTo>
                          <a:pt x="99" y="115"/>
                        </a:lnTo>
                        <a:lnTo>
                          <a:pt x="197" y="0"/>
                        </a:lnTo>
                      </a:path>
                    </a:pathLst>
                  </a:custGeom>
                  <a:noFill/>
                  <a:ln w="6350" cap="sq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98" name="Chevron" descr="&lt;SmartSettings&gt;&lt;SmartResize anchorLeft=&quot;None&quot; anchorTop=&quot;None&quot; anchorRight=&quot;Absolute&quot; anchorBottom=&quot;Absolute&quot; /&gt;&lt;/SmartSettings&gt;"/>
                  <p:cNvSpPr>
                    <a:spLocks noChangeAspect="1"/>
                  </p:cNvSpPr>
                  <p:nvPr>
                    <p:custDataLst>
                      <p:tags r:id="rId41"/>
                    </p:custDataLst>
                  </p:nvPr>
                </p:nvSpPr>
                <p:spPr bwMode="auto">
                  <a:xfrm rot="16200000">
                    <a:off x="1703114" y="5083598"/>
                    <a:ext cx="180676" cy="93842"/>
                  </a:xfrm>
                  <a:custGeom>
                    <a:avLst/>
                    <a:gdLst>
                      <a:gd name="T0" fmla="*/ 0 w 197"/>
                      <a:gd name="T1" fmla="*/ 0 h 115"/>
                      <a:gd name="T2" fmla="*/ 99 w 197"/>
                      <a:gd name="T3" fmla="*/ 115 h 115"/>
                      <a:gd name="T4" fmla="*/ 197 w 197"/>
                      <a:gd name="T5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7" h="115">
                        <a:moveTo>
                          <a:pt x="0" y="0"/>
                        </a:moveTo>
                        <a:lnTo>
                          <a:pt x="99" y="115"/>
                        </a:lnTo>
                        <a:lnTo>
                          <a:pt x="197" y="0"/>
                        </a:lnTo>
                      </a:path>
                    </a:pathLst>
                  </a:custGeom>
                  <a:noFill/>
                  <a:ln w="6350" cap="sq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99" name="Chevron" descr="&lt;SmartSettings&gt;&lt;SmartResize anchorLeft=&quot;None&quot; anchorTop=&quot;None&quot; anchorRight=&quot;Absolute&quot; anchorBottom=&quot;Absolute&quot; /&gt;&lt;/SmartSettings&gt;"/>
                  <p:cNvSpPr>
                    <a:spLocks noChangeAspect="1"/>
                  </p:cNvSpPr>
                  <p:nvPr>
                    <p:custDataLst>
                      <p:tags r:id="rId42"/>
                    </p:custDataLst>
                  </p:nvPr>
                </p:nvSpPr>
                <p:spPr bwMode="auto">
                  <a:xfrm rot="16200000">
                    <a:off x="1703239" y="2194830"/>
                    <a:ext cx="180676" cy="93842"/>
                  </a:xfrm>
                  <a:custGeom>
                    <a:avLst/>
                    <a:gdLst>
                      <a:gd name="T0" fmla="*/ 0 w 197"/>
                      <a:gd name="T1" fmla="*/ 0 h 115"/>
                      <a:gd name="T2" fmla="*/ 99 w 197"/>
                      <a:gd name="T3" fmla="*/ 115 h 115"/>
                      <a:gd name="T4" fmla="*/ 197 w 197"/>
                      <a:gd name="T5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7" h="115">
                        <a:moveTo>
                          <a:pt x="0" y="0"/>
                        </a:moveTo>
                        <a:lnTo>
                          <a:pt x="99" y="115"/>
                        </a:lnTo>
                        <a:lnTo>
                          <a:pt x="197" y="0"/>
                        </a:lnTo>
                      </a:path>
                    </a:pathLst>
                  </a:custGeom>
                  <a:noFill/>
                  <a:ln w="6350" cap="sq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0" name="Chevron" descr="&lt;SmartSettings&gt;&lt;SmartResize anchorLeft=&quot;None&quot; anchorTop=&quot;None&quot; anchorRight=&quot;Absolute&quot; anchorBottom=&quot;Absolute&quot; /&gt;&lt;/SmartSettings&gt;"/>
                  <p:cNvSpPr>
                    <a:spLocks noChangeAspect="1"/>
                  </p:cNvSpPr>
                  <p:nvPr>
                    <p:custDataLst>
                      <p:tags r:id="rId43"/>
                    </p:custDataLst>
                  </p:nvPr>
                </p:nvSpPr>
                <p:spPr bwMode="auto">
                  <a:xfrm rot="16200000">
                    <a:off x="1703239" y="1783277"/>
                    <a:ext cx="180676" cy="93842"/>
                  </a:xfrm>
                  <a:custGeom>
                    <a:avLst/>
                    <a:gdLst>
                      <a:gd name="T0" fmla="*/ 0 w 197"/>
                      <a:gd name="T1" fmla="*/ 0 h 115"/>
                      <a:gd name="T2" fmla="*/ 99 w 197"/>
                      <a:gd name="T3" fmla="*/ 115 h 115"/>
                      <a:gd name="T4" fmla="*/ 197 w 197"/>
                      <a:gd name="T5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7" h="115">
                        <a:moveTo>
                          <a:pt x="0" y="0"/>
                        </a:moveTo>
                        <a:lnTo>
                          <a:pt x="99" y="115"/>
                        </a:lnTo>
                        <a:lnTo>
                          <a:pt x="197" y="0"/>
                        </a:lnTo>
                      </a:path>
                    </a:pathLst>
                  </a:custGeom>
                  <a:noFill/>
                  <a:ln w="6350" cap="sq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1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44"/>
                    </p:custDataLst>
                  </p:nvPr>
                </p:nvSpPr>
                <p:spPr>
                  <a:xfrm>
                    <a:off x="153727" y="3694176"/>
                    <a:ext cx="1797273" cy="412477"/>
                  </a:xfrm>
                  <a:prstGeom prst="rect">
                    <a:avLst/>
                  </a:prstGeom>
                  <a:solidFill>
                    <a:srgbClr val="5B9BD5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예약 현황 관리</a:t>
                    </a:r>
                    <a:endParaRPr 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2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45"/>
                    </p:custDataLst>
                  </p:nvPr>
                </p:nvSpPr>
                <p:spPr>
                  <a:xfrm>
                    <a:off x="156827" y="4105287"/>
                    <a:ext cx="1794800" cy="412477"/>
                  </a:xfrm>
                  <a:prstGeom prst="rect">
                    <a:avLst/>
                  </a:prstGeom>
                  <a:solidFill>
                    <a:srgbClr val="2F5597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예약 취소 관리</a:t>
                    </a:r>
                    <a:endParaRPr 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3" name="Chevron" descr="&lt;SmartSettings&gt;&lt;SmartResize anchorLeft=&quot;None&quot; anchorTop=&quot;None&quot; anchorRight=&quot;Absolute&quot; anchorBottom=&quot;Absolute&quot; /&gt;&lt;/SmartSettings&gt;"/>
                  <p:cNvSpPr>
                    <a:spLocks noChangeAspect="1"/>
                  </p:cNvSpPr>
                  <p:nvPr>
                    <p:custDataLst>
                      <p:tags r:id="rId46"/>
                    </p:custDataLst>
                  </p:nvPr>
                </p:nvSpPr>
                <p:spPr bwMode="auto">
                  <a:xfrm rot="16200000">
                    <a:off x="1703239" y="3016320"/>
                    <a:ext cx="180675" cy="93842"/>
                  </a:xfrm>
                  <a:custGeom>
                    <a:avLst/>
                    <a:gdLst>
                      <a:gd name="T0" fmla="*/ 0 w 197"/>
                      <a:gd name="T1" fmla="*/ 0 h 115"/>
                      <a:gd name="T2" fmla="*/ 99 w 197"/>
                      <a:gd name="T3" fmla="*/ 115 h 115"/>
                      <a:gd name="T4" fmla="*/ 197 w 197"/>
                      <a:gd name="T5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7" h="115">
                        <a:moveTo>
                          <a:pt x="0" y="0"/>
                        </a:moveTo>
                        <a:lnTo>
                          <a:pt x="99" y="115"/>
                        </a:lnTo>
                        <a:lnTo>
                          <a:pt x="197" y="0"/>
                        </a:lnTo>
                      </a:path>
                    </a:pathLst>
                  </a:custGeom>
                  <a:noFill/>
                  <a:ln w="6350" cap="sq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4" name="Section" descr="&lt;SmartSettings&gt;&lt;SmartResize anchorLeft=&quot;Absolute&quot; anchorTop=&quot;None&quot; anchorRight=&quot;Absolute&quot; anchorBottom=&quot;Absolute&quot; /&gt;&lt;/SmartSettings&gt;">
                    <a:extLst>
                      <a:ext uri="{FF2B5EF4-FFF2-40B4-BE49-F238E27FC236}">
                        <a16:creationId xmlns="" xmlns:a16="http://schemas.microsoft.com/office/drawing/2014/main" id="{FE47CFE1-1F2D-4D1B-882E-854A1A8FDAE1}"/>
                      </a:ext>
                    </a:extLst>
                  </p:cNvPr>
                  <p:cNvSpPr/>
                  <p:nvPr>
                    <p:custDataLst>
                      <p:tags r:id="rId47"/>
                    </p:custDataLst>
                  </p:nvPr>
                </p:nvSpPr>
                <p:spPr>
                  <a:xfrm>
                    <a:off x="153727" y="5339528"/>
                    <a:ext cx="1797900" cy="414865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매출 관리</a:t>
                    </a:r>
                    <a:endParaRPr 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91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34"/>
                  </p:custDataLst>
                </p:nvPr>
              </p:nvSpPr>
              <p:spPr bwMode="auto">
                <a:xfrm>
                  <a:off x="1675068" y="3441442"/>
                  <a:ext cx="172869" cy="8978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87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31"/>
                </p:custDataLst>
              </p:nvPr>
            </p:nvSpPr>
            <p:spPr>
              <a:xfrm>
                <a:off x="230700" y="4475882"/>
                <a:ext cx="1619790" cy="400759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구매 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8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32"/>
                </p:custDataLst>
              </p:nvPr>
            </p:nvSpPr>
            <p:spPr bwMode="auto">
              <a:xfrm rot="16200000">
                <a:off x="1626630" y="4632350"/>
                <a:ext cx="176211" cy="84586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60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29"/>
              </p:custDataLst>
            </p:nvPr>
          </p:nvSpPr>
          <p:spPr>
            <a:xfrm>
              <a:off x="227145" y="5669046"/>
              <a:ext cx="1619791" cy="40461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1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30"/>
              </p:custDataLst>
            </p:nvPr>
          </p:nvSpPr>
          <p:spPr bwMode="auto">
            <a:xfrm rot="16200000">
              <a:off x="1616397" y="5827521"/>
              <a:ext cx="176211" cy="8458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114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5748"/>
            <a:ext cx="8374713" cy="5650358"/>
            <a:chOff x="0" y="0"/>
            <a:chExt cx="9144000" cy="6858000"/>
          </a:xfrm>
        </p:grpSpPr>
        <p:sp>
          <p:nvSpPr>
            <p:cNvPr id="58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0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1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4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5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67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2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3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565255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예약 취소 목록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31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7" name="Button"/>
          <p:cNvSpPr>
            <a:spLocks/>
          </p:cNvSpPr>
          <p:nvPr/>
        </p:nvSpPr>
        <p:spPr bwMode="auto">
          <a:xfrm>
            <a:off x="4202139" y="2109987"/>
            <a:ext cx="2629817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Button"/>
          <p:cNvSpPr>
            <a:spLocks/>
          </p:cNvSpPr>
          <p:nvPr/>
        </p:nvSpPr>
        <p:spPr bwMode="auto">
          <a:xfrm>
            <a:off x="6878777" y="2112672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graphicFrame>
        <p:nvGraphicFramePr>
          <p:cNvPr id="122" name="표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772618"/>
              </p:ext>
            </p:extLst>
          </p:nvPr>
        </p:nvGraphicFramePr>
        <p:xfrm>
          <a:off x="3732174" y="5788811"/>
          <a:ext cx="2810144" cy="37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2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2083236" y="2527154"/>
          <a:ext cx="6239920" cy="314583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183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46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035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3616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67063">
                  <a:extLst>
                    <a:ext uri="{9D8B030D-6E8A-4147-A177-3AD203B41FA5}">
                      <a16:colId xmlns="" xmlns:a16="http://schemas.microsoft.com/office/drawing/2014/main" val="1152915738"/>
                    </a:ext>
                  </a:extLst>
                </a:gridCol>
                <a:gridCol w="62016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163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No</a:t>
                      </a:r>
                      <a:endParaRPr lang="ko-KR" altLang="en-US" sz="1200" dirty="0"/>
                    </a:p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예약</a:t>
                      </a:r>
                      <a:r>
                        <a:rPr lang="ko-KR" altLang="en-US" sz="1200" b="1" baseline="0" dirty="0"/>
                        <a:t>  취소 날짜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상품명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상품코드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9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/>
                        <a:t>abcd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2018-05-25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오사카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교토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OS-111023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O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8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7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6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5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3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4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9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3" name="모서리가 둥근 직사각형 122"/>
          <p:cNvSpPr/>
          <p:nvPr/>
        </p:nvSpPr>
        <p:spPr>
          <a:xfrm>
            <a:off x="2140502" y="2935345"/>
            <a:ext cx="6170931" cy="346721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>
            <a:off x="2181230" y="2770263"/>
            <a:ext cx="256427" cy="250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6857814" y="2095296"/>
            <a:ext cx="721079" cy="263593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>
            <a:off x="6697677" y="1910253"/>
            <a:ext cx="241544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1" name="Button"/>
          <p:cNvSpPr>
            <a:spLocks/>
          </p:cNvSpPr>
          <p:nvPr/>
        </p:nvSpPr>
        <p:spPr bwMode="auto">
          <a:xfrm>
            <a:off x="2689170" y="2121344"/>
            <a:ext cx="1470479" cy="216531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78667" y="2106944"/>
            <a:ext cx="1004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아이디 검색</a:t>
            </a:r>
          </a:p>
        </p:txBody>
      </p:sp>
      <p:sp>
        <p:nvSpPr>
          <p:cNvPr id="53" name="DownArrow"/>
          <p:cNvSpPr>
            <a:spLocks noChangeAspect="1"/>
          </p:cNvSpPr>
          <p:nvPr/>
        </p:nvSpPr>
        <p:spPr>
          <a:xfrm rot="10800000">
            <a:off x="3975223" y="2215458"/>
            <a:ext cx="109519" cy="51645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/>
          <a:p>
            <a:pPr algn="ctr"/>
            <a:endParaRPr lang="en-US" sz="24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671701" y="2106872"/>
            <a:ext cx="1505417" cy="24199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2519953" y="1913439"/>
            <a:ext cx="241544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080758"/>
              </p:ext>
            </p:extLst>
          </p:nvPr>
        </p:nvGraphicFramePr>
        <p:xfrm>
          <a:off x="8736111" y="1056675"/>
          <a:ext cx="3253546" cy="5697051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330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4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버튼 클릭 시 하위 항목을</a:t>
                      </a:r>
                      <a:r>
                        <a:rPr lang="ko-KR" altLang="en-US" sz="1100" b="0" baseline="0" dirty="0">
                          <a:latin typeface="+mn-ea"/>
                          <a:ea typeface="+mn-ea"/>
                        </a:rPr>
                        <a:t> 표시</a:t>
                      </a:r>
                      <a:endParaRPr lang="en-US" altLang="ko-KR" sz="11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4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버튼 클릭 시 회원 정보를 화면에 표시</a:t>
                      </a:r>
                      <a:endParaRPr lang="en-US" altLang="ko-KR" sz="11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8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검색이 가능하게 함</a:t>
                      </a:r>
                      <a:endParaRPr lang="en-US" altLang="ko-KR" sz="11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클릭 시 자세한 정보를 </a:t>
                      </a:r>
                      <a:r>
                        <a:rPr lang="ko-KR" altLang="en-US" sz="1100" b="0" baseline="0" dirty="0">
                          <a:latin typeface="+mn-ea"/>
                          <a:ea typeface="+mn-ea"/>
                        </a:rPr>
                        <a:t>볼 수 있는 새로운 창으로 출력</a:t>
                      </a:r>
                      <a:endParaRPr lang="en-US" altLang="ko-KR" sz="11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여러 가지 검색 </a:t>
                      </a:r>
                      <a:r>
                        <a:rPr lang="ko-KR" altLang="en-US" sz="1100" b="0" dirty="0" smtClean="0">
                          <a:latin typeface="+mn-ea"/>
                          <a:ea typeface="+mn-ea"/>
                        </a:rPr>
                        <a:t>조건</a:t>
                      </a:r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dirty="0" smtClean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dirty="0" smtClean="0">
                          <a:latin typeface="+mn-ea"/>
                          <a:ea typeface="+mn-ea"/>
                        </a:rPr>
                        <a:t>상품명</a:t>
                      </a:r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dirty="0" smtClean="0">
                          <a:latin typeface="+mn-ea"/>
                          <a:ea typeface="+mn-ea"/>
                        </a:rPr>
                        <a:t>상품코드</a:t>
                      </a:r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dirty="0" smtClean="0">
                          <a:latin typeface="+mn-ea"/>
                          <a:ea typeface="+mn-ea"/>
                        </a:rPr>
                        <a:t>처리여부</a:t>
                      </a:r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b="0" dirty="0" smtClean="0">
                          <a:latin typeface="+mn-ea"/>
                          <a:ea typeface="+mn-ea"/>
                        </a:rPr>
                        <a:t>을 </a:t>
                      </a:r>
                      <a:r>
                        <a:rPr lang="ko-KR" altLang="en-US" sz="1100" b="0" dirty="0" err="1" smtClean="0">
                          <a:latin typeface="+mn-ea"/>
                          <a:ea typeface="+mn-ea"/>
                        </a:rPr>
                        <a:t>드랍</a:t>
                      </a:r>
                      <a:r>
                        <a:rPr lang="ko-KR" altLang="en-US" sz="1100" b="0" dirty="0" smtClean="0">
                          <a:latin typeface="+mn-ea"/>
                          <a:ea typeface="+mn-ea"/>
                        </a:rPr>
                        <a:t> 메뉴에 </a:t>
                      </a:r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띄움</a:t>
                      </a:r>
                      <a:endParaRPr lang="en-US" altLang="ko-KR" sz="11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7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선택하여 표의 페이지 이동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6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eaLnBrk="1" fontAlgn="ctr" latinLnBrk="1" hangingPunct="1"/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7-a</a:t>
                      </a:r>
                      <a:r>
                        <a:rPr lang="ko-KR" altLang="ko-K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현재 페이지 바로 이전 페이지에 이동하고 첫 페이지일 경우 비활성화 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7-b</a:t>
                      </a:r>
                      <a:r>
                        <a:rPr lang="ko-KR" altLang="ko-K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현재 페이지 바로 다음 페이지에 이동하고 마지막 페이지일 경우 비활성화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37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77118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1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rot="16200000">
            <a:off x="6666612" y="5940010"/>
            <a:ext cx="180152" cy="8854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 rot="5400000">
            <a:off x="3400813" y="5941308"/>
            <a:ext cx="174869" cy="8595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657046" y="5742533"/>
            <a:ext cx="2941873" cy="46484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5067198" y="6324821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3358926" y="5754533"/>
            <a:ext cx="258645" cy="46484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6633560" y="5754533"/>
            <a:ext cx="258645" cy="46484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3399629" y="6325088"/>
            <a:ext cx="562771" cy="24571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7-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6633560" y="6302230"/>
            <a:ext cx="562771" cy="24571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7-b</a:t>
            </a:r>
            <a:endParaRPr lang="ko-KR" altLang="en-US" dirty="0"/>
          </a:p>
        </p:txBody>
      </p:sp>
      <p:grpSp>
        <p:nvGrpSpPr>
          <p:cNvPr id="101" name="그룹 100"/>
          <p:cNvGrpSpPr/>
          <p:nvPr/>
        </p:nvGrpSpPr>
        <p:grpSpPr>
          <a:xfrm>
            <a:off x="218211" y="1635539"/>
            <a:ext cx="1620566" cy="4996499"/>
            <a:chOff x="226371" y="1632240"/>
            <a:chExt cx="1620566" cy="4996499"/>
          </a:xfrm>
        </p:grpSpPr>
        <p:grpSp>
          <p:nvGrpSpPr>
            <p:cNvPr id="102" name="그룹 101"/>
            <p:cNvGrpSpPr/>
            <p:nvPr/>
          </p:nvGrpSpPr>
          <p:grpSpPr>
            <a:xfrm>
              <a:off x="226371" y="1632240"/>
              <a:ext cx="1620566" cy="4996499"/>
              <a:chOff x="229925" y="1646529"/>
              <a:chExt cx="1620566" cy="4996499"/>
            </a:xfrm>
          </p:grpSpPr>
          <p:grpSp>
            <p:nvGrpSpPr>
              <p:cNvPr id="105" name="그룹 104"/>
              <p:cNvGrpSpPr/>
              <p:nvPr/>
            </p:nvGrpSpPr>
            <p:grpSpPr>
              <a:xfrm>
                <a:off x="229925" y="1646529"/>
                <a:ext cx="1620566" cy="4996499"/>
                <a:chOff x="153727" y="1616715"/>
                <a:chExt cx="1797900" cy="5123111"/>
              </a:xfrm>
            </p:grpSpPr>
            <p:sp>
              <p:nvSpPr>
                <p:cNvPr id="108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154431" y="6169258"/>
                  <a:ext cx="1797041" cy="57056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="" xmlns:a16="http://schemas.microsoft.com/office/drawing/2014/main" id="{319BCC6F-E6EC-4EAE-846C-7BEE1FC8B262}"/>
                    </a:ext>
                  </a:extLst>
                </p:cNvPr>
                <p:cNvGrpSpPr/>
                <p:nvPr/>
              </p:nvGrpSpPr>
              <p:grpSpPr>
                <a:xfrm>
                  <a:off x="153727" y="1616715"/>
                  <a:ext cx="1797900" cy="4137678"/>
                  <a:chOff x="153727" y="1616715"/>
                  <a:chExt cx="1797900" cy="4137678"/>
                </a:xfrm>
              </p:grpSpPr>
              <p:grpSp>
                <p:nvGrpSpPr>
                  <p:cNvPr id="111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    <p:cNvGrpSpPr/>
                  <p:nvPr>
                    <p:custDataLst>
                      <p:tags r:id="rId10"/>
                    </p:custDataLst>
                  </p:nvPr>
                </p:nvGrpSpPr>
                <p:grpSpPr>
                  <a:xfrm>
                    <a:off x="154431" y="1616715"/>
                    <a:ext cx="1797196" cy="1243123"/>
                    <a:chOff x="595685" y="1254476"/>
                    <a:chExt cx="1828958" cy="633689"/>
                  </a:xfrm>
                </p:grpSpPr>
                <p:sp>
                  <p:nvSpPr>
                    <p:cNvPr id="158" name="Section" descr="&lt;SmartSettings&gt;&lt;SmartResize anchorLeft=&quot;Absolute&quot; anchorTop=&quot;Absolute&quot; anchorRight=&quot;Absolute&quot; anchorBottom=&quot;None&quot; /&gt;&lt;/SmartSettings&gt;"/>
                    <p:cNvSpPr/>
                    <p:nvPr>
                      <p:custDataLst>
                        <p:tags r:id="rId23"/>
                      </p:custDataLst>
                    </p:nvPr>
                  </p:nvSpPr>
                  <p:spPr>
                    <a:xfrm>
                      <a:off x="595685" y="1254476"/>
                      <a:ext cx="1828800" cy="212327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회원 관리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59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24"/>
                      </p:custDataLst>
                    </p:nvPr>
                  </p:nvSpPr>
                  <p:spPr>
                    <a:xfrm>
                      <a:off x="595842" y="1466488"/>
                      <a:ext cx="1828800" cy="209466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상품 관리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60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25"/>
                      </p:custDataLst>
                    </p:nvPr>
                  </p:nvSpPr>
                  <p:spPr>
                    <a:xfrm>
                      <a:off x="595843" y="1676686"/>
                      <a:ext cx="1828800" cy="211479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고객센터 관리</a:t>
                      </a:r>
                      <a:r>
                        <a:rPr lang="en-US" altLang="ko-KR" sz="9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	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146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11"/>
                    </p:custDataLst>
                  </p:nvPr>
                </p:nvSpPr>
                <p:spPr>
                  <a:xfrm>
                    <a:off x="155193" y="2861578"/>
                    <a:ext cx="1795575" cy="414864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여행 </a:t>
                    </a:r>
                    <a:r>
                      <a:rPr lang="en-US" altLang="ko-KR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TIP </a:t>
                    </a:r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게시판 관리</a:t>
                    </a:r>
                    <a:endParaRPr 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7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12"/>
                    </p:custDataLst>
                  </p:nvPr>
                </p:nvSpPr>
                <p:spPr>
                  <a:xfrm>
                    <a:off x="153727" y="3276827"/>
                    <a:ext cx="1797041" cy="414864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예약 관리</a:t>
                    </a:r>
                    <a:r>
                      <a: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	</a:t>
                    </a:r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8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13"/>
                    </p:custDataLst>
                  </p:nvPr>
                </p:nvSpPr>
                <p:spPr>
                  <a:xfrm>
                    <a:off x="154431" y="4924663"/>
                    <a:ext cx="1797041" cy="414865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팝업 창 </a:t>
                    </a:r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관리</a:t>
                    </a:r>
                    <a:endParaRPr 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9" name="Chevron" descr="&lt;SmartSettings&gt;&lt;SmartResize anchorLeft=&quot;None&quot; anchorTop=&quot;None&quot; anchorRight=&quot;Absolute&quot; anchorBottom=&quot;Absolute&quot; /&gt;&lt;/SmartSettings&gt;"/>
                  <p:cNvSpPr>
                    <a:spLocks noChangeAspect="1"/>
                  </p:cNvSpPr>
                  <p:nvPr>
                    <p:custDataLst>
                      <p:tags r:id="rId14"/>
                    </p:custDataLst>
                  </p:nvPr>
                </p:nvSpPr>
                <p:spPr bwMode="auto">
                  <a:xfrm rot="16200000">
                    <a:off x="1705962" y="2601457"/>
                    <a:ext cx="180675" cy="93842"/>
                  </a:xfrm>
                  <a:custGeom>
                    <a:avLst/>
                    <a:gdLst>
                      <a:gd name="T0" fmla="*/ 0 w 197"/>
                      <a:gd name="T1" fmla="*/ 0 h 115"/>
                      <a:gd name="T2" fmla="*/ 99 w 197"/>
                      <a:gd name="T3" fmla="*/ 115 h 115"/>
                      <a:gd name="T4" fmla="*/ 197 w 197"/>
                      <a:gd name="T5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7" h="115">
                        <a:moveTo>
                          <a:pt x="0" y="0"/>
                        </a:moveTo>
                        <a:lnTo>
                          <a:pt x="99" y="115"/>
                        </a:lnTo>
                        <a:lnTo>
                          <a:pt x="197" y="0"/>
                        </a:lnTo>
                      </a:path>
                    </a:pathLst>
                  </a:custGeom>
                  <a:noFill/>
                  <a:ln w="6350" cap="sq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50" name="Chevron" descr="&lt;SmartSettings&gt;&lt;SmartResize anchorLeft=&quot;None&quot; anchorTop=&quot;None&quot; anchorRight=&quot;Absolute&quot; anchorBottom=&quot;Absolute&quot; /&gt;&lt;/SmartSettings&gt;"/>
                  <p:cNvSpPr>
                    <a:spLocks noChangeAspect="1"/>
                  </p:cNvSpPr>
                  <p:nvPr>
                    <p:custDataLst>
                      <p:tags r:id="rId15"/>
                    </p:custDataLst>
                  </p:nvPr>
                </p:nvSpPr>
                <p:spPr bwMode="auto">
                  <a:xfrm rot="16200000">
                    <a:off x="1727001" y="4649108"/>
                    <a:ext cx="180675" cy="93842"/>
                  </a:xfrm>
                  <a:custGeom>
                    <a:avLst/>
                    <a:gdLst>
                      <a:gd name="T0" fmla="*/ 0 w 197"/>
                      <a:gd name="T1" fmla="*/ 0 h 115"/>
                      <a:gd name="T2" fmla="*/ 99 w 197"/>
                      <a:gd name="T3" fmla="*/ 115 h 115"/>
                      <a:gd name="T4" fmla="*/ 197 w 197"/>
                      <a:gd name="T5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7" h="115">
                        <a:moveTo>
                          <a:pt x="0" y="0"/>
                        </a:moveTo>
                        <a:lnTo>
                          <a:pt x="99" y="115"/>
                        </a:lnTo>
                        <a:lnTo>
                          <a:pt x="197" y="0"/>
                        </a:lnTo>
                      </a:path>
                    </a:pathLst>
                  </a:custGeom>
                  <a:noFill/>
                  <a:ln w="6350" cap="sq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51" name="Chevron" descr="&lt;SmartSettings&gt;&lt;SmartResize anchorLeft=&quot;None&quot; anchorTop=&quot;None&quot; anchorRight=&quot;Absolute&quot; anchorBottom=&quot;Absolute&quot; /&gt;&lt;/SmartSettings&gt;"/>
                  <p:cNvSpPr>
                    <a:spLocks noChangeAspect="1"/>
                  </p:cNvSpPr>
                  <p:nvPr>
                    <p:custDataLst>
                      <p:tags r:id="rId16"/>
                    </p:custDataLst>
                  </p:nvPr>
                </p:nvSpPr>
                <p:spPr bwMode="auto">
                  <a:xfrm rot="16200000">
                    <a:off x="1703114" y="5083598"/>
                    <a:ext cx="180676" cy="93842"/>
                  </a:xfrm>
                  <a:custGeom>
                    <a:avLst/>
                    <a:gdLst>
                      <a:gd name="T0" fmla="*/ 0 w 197"/>
                      <a:gd name="T1" fmla="*/ 0 h 115"/>
                      <a:gd name="T2" fmla="*/ 99 w 197"/>
                      <a:gd name="T3" fmla="*/ 115 h 115"/>
                      <a:gd name="T4" fmla="*/ 197 w 197"/>
                      <a:gd name="T5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7" h="115">
                        <a:moveTo>
                          <a:pt x="0" y="0"/>
                        </a:moveTo>
                        <a:lnTo>
                          <a:pt x="99" y="115"/>
                        </a:lnTo>
                        <a:lnTo>
                          <a:pt x="197" y="0"/>
                        </a:lnTo>
                      </a:path>
                    </a:pathLst>
                  </a:custGeom>
                  <a:noFill/>
                  <a:ln w="6350" cap="sq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52" name="Chevron" descr="&lt;SmartSettings&gt;&lt;SmartResize anchorLeft=&quot;None&quot; anchorTop=&quot;None&quot; anchorRight=&quot;Absolute&quot; anchorBottom=&quot;Absolute&quot; /&gt;&lt;/SmartSettings&gt;"/>
                  <p:cNvSpPr>
                    <a:spLocks noChangeAspect="1"/>
                  </p:cNvSpPr>
                  <p:nvPr>
                    <p:custDataLst>
                      <p:tags r:id="rId17"/>
                    </p:custDataLst>
                  </p:nvPr>
                </p:nvSpPr>
                <p:spPr bwMode="auto">
                  <a:xfrm rot="16200000">
                    <a:off x="1703239" y="2194830"/>
                    <a:ext cx="180676" cy="93842"/>
                  </a:xfrm>
                  <a:custGeom>
                    <a:avLst/>
                    <a:gdLst>
                      <a:gd name="T0" fmla="*/ 0 w 197"/>
                      <a:gd name="T1" fmla="*/ 0 h 115"/>
                      <a:gd name="T2" fmla="*/ 99 w 197"/>
                      <a:gd name="T3" fmla="*/ 115 h 115"/>
                      <a:gd name="T4" fmla="*/ 197 w 197"/>
                      <a:gd name="T5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7" h="115">
                        <a:moveTo>
                          <a:pt x="0" y="0"/>
                        </a:moveTo>
                        <a:lnTo>
                          <a:pt x="99" y="115"/>
                        </a:lnTo>
                        <a:lnTo>
                          <a:pt x="197" y="0"/>
                        </a:lnTo>
                      </a:path>
                    </a:pathLst>
                  </a:custGeom>
                  <a:noFill/>
                  <a:ln w="6350" cap="sq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53" name="Chevron" descr="&lt;SmartSettings&gt;&lt;SmartResize anchorLeft=&quot;None&quot; anchorTop=&quot;None&quot; anchorRight=&quot;Absolute&quot; anchorBottom=&quot;Absolute&quot; /&gt;&lt;/SmartSettings&gt;"/>
                  <p:cNvSpPr>
                    <a:spLocks noChangeAspect="1"/>
                  </p:cNvSpPr>
                  <p:nvPr>
                    <p:custDataLst>
                      <p:tags r:id="rId18"/>
                    </p:custDataLst>
                  </p:nvPr>
                </p:nvSpPr>
                <p:spPr bwMode="auto">
                  <a:xfrm rot="16200000">
                    <a:off x="1703239" y="1783277"/>
                    <a:ext cx="180676" cy="93842"/>
                  </a:xfrm>
                  <a:custGeom>
                    <a:avLst/>
                    <a:gdLst>
                      <a:gd name="T0" fmla="*/ 0 w 197"/>
                      <a:gd name="T1" fmla="*/ 0 h 115"/>
                      <a:gd name="T2" fmla="*/ 99 w 197"/>
                      <a:gd name="T3" fmla="*/ 115 h 115"/>
                      <a:gd name="T4" fmla="*/ 197 w 197"/>
                      <a:gd name="T5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7" h="115">
                        <a:moveTo>
                          <a:pt x="0" y="0"/>
                        </a:moveTo>
                        <a:lnTo>
                          <a:pt x="99" y="115"/>
                        </a:lnTo>
                        <a:lnTo>
                          <a:pt x="197" y="0"/>
                        </a:lnTo>
                      </a:path>
                    </a:pathLst>
                  </a:custGeom>
                  <a:noFill/>
                  <a:ln w="6350" cap="sq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54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19"/>
                    </p:custDataLst>
                  </p:nvPr>
                </p:nvSpPr>
                <p:spPr>
                  <a:xfrm>
                    <a:off x="153727" y="3694176"/>
                    <a:ext cx="1797273" cy="412477"/>
                  </a:xfrm>
                  <a:prstGeom prst="rect">
                    <a:avLst/>
                  </a:prstGeom>
                  <a:solidFill>
                    <a:srgbClr val="2F5597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예약 현황 관리</a:t>
                    </a:r>
                    <a:endParaRPr 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55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20"/>
                    </p:custDataLst>
                  </p:nvPr>
                </p:nvSpPr>
                <p:spPr>
                  <a:xfrm>
                    <a:off x="156827" y="4105287"/>
                    <a:ext cx="1794800" cy="412477"/>
                  </a:xfrm>
                  <a:prstGeom prst="rect">
                    <a:avLst/>
                  </a:prstGeom>
                  <a:solidFill>
                    <a:srgbClr val="5B9BD5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예약 취소 관리</a:t>
                    </a:r>
                    <a:endParaRPr 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56" name="Chevron" descr="&lt;SmartSettings&gt;&lt;SmartResize anchorLeft=&quot;None&quot; anchorTop=&quot;None&quot; anchorRight=&quot;Absolute&quot; anchorBottom=&quot;Absolute&quot; /&gt;&lt;/SmartSettings&gt;"/>
                  <p:cNvSpPr>
                    <a:spLocks noChangeAspect="1"/>
                  </p:cNvSpPr>
                  <p:nvPr>
                    <p:custDataLst>
                      <p:tags r:id="rId21"/>
                    </p:custDataLst>
                  </p:nvPr>
                </p:nvSpPr>
                <p:spPr bwMode="auto">
                  <a:xfrm rot="16200000">
                    <a:off x="1703239" y="3016320"/>
                    <a:ext cx="180675" cy="93842"/>
                  </a:xfrm>
                  <a:custGeom>
                    <a:avLst/>
                    <a:gdLst>
                      <a:gd name="T0" fmla="*/ 0 w 197"/>
                      <a:gd name="T1" fmla="*/ 0 h 115"/>
                      <a:gd name="T2" fmla="*/ 99 w 197"/>
                      <a:gd name="T3" fmla="*/ 115 h 115"/>
                      <a:gd name="T4" fmla="*/ 197 w 197"/>
                      <a:gd name="T5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7" h="115">
                        <a:moveTo>
                          <a:pt x="0" y="0"/>
                        </a:moveTo>
                        <a:lnTo>
                          <a:pt x="99" y="115"/>
                        </a:lnTo>
                        <a:lnTo>
                          <a:pt x="197" y="0"/>
                        </a:lnTo>
                      </a:path>
                    </a:pathLst>
                  </a:custGeom>
                  <a:noFill/>
                  <a:ln w="6350" cap="sq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57" name="Section" descr="&lt;SmartSettings&gt;&lt;SmartResize anchorLeft=&quot;Absolute&quot; anchorTop=&quot;None&quot; anchorRight=&quot;Absolute&quot; anchorBottom=&quot;Absolute&quot; /&gt;&lt;/SmartSettings&gt;">
                    <a:extLst>
                      <a:ext uri="{FF2B5EF4-FFF2-40B4-BE49-F238E27FC236}">
                        <a16:creationId xmlns="" xmlns:a16="http://schemas.microsoft.com/office/drawing/2014/main" id="{FE47CFE1-1F2D-4D1B-882E-854A1A8FDAE1}"/>
                      </a:ext>
                    </a:extLst>
                  </p:cNvPr>
                  <p:cNvSpPr/>
                  <p:nvPr>
                    <p:custDataLst>
                      <p:tags r:id="rId22"/>
                    </p:custDataLst>
                  </p:nvPr>
                </p:nvSpPr>
                <p:spPr>
                  <a:xfrm>
                    <a:off x="153727" y="5339528"/>
                    <a:ext cx="1797900" cy="414865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매출 관리</a:t>
                    </a:r>
                    <a:endParaRPr 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10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1675068" y="3441442"/>
                  <a:ext cx="172869" cy="8978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06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230700" y="4475882"/>
                <a:ext cx="1619790" cy="400759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구매 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7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7"/>
                </p:custDataLst>
              </p:nvPr>
            </p:nvSpPr>
            <p:spPr bwMode="auto">
              <a:xfrm rot="16200000">
                <a:off x="1626630" y="4632350"/>
                <a:ext cx="176211" cy="84586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3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227145" y="5669046"/>
              <a:ext cx="1619791" cy="40461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rot="16200000">
              <a:off x="1616397" y="5827521"/>
              <a:ext cx="176211" cy="8458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1" name="모서리가 둥근 직사각형 160"/>
          <p:cNvSpPr/>
          <p:nvPr/>
        </p:nvSpPr>
        <p:spPr>
          <a:xfrm>
            <a:off x="308714" y="3314956"/>
            <a:ext cx="1480910" cy="31037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/>
          <p:cNvSpPr/>
          <p:nvPr/>
        </p:nvSpPr>
        <p:spPr>
          <a:xfrm>
            <a:off x="48064" y="3141837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300169" y="4113738"/>
            <a:ext cx="1480910" cy="31037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/>
          <p:cNvSpPr/>
          <p:nvPr/>
        </p:nvSpPr>
        <p:spPr>
          <a:xfrm>
            <a:off x="31130" y="3937719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55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5748"/>
            <a:ext cx="8374713" cy="5650358"/>
            <a:chOff x="0" y="0"/>
            <a:chExt cx="9144000" cy="6858000"/>
          </a:xfrm>
        </p:grpSpPr>
        <p:sp>
          <p:nvSpPr>
            <p:cNvPr id="58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0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1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2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5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6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68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4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4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3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595029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예약 취소 정보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32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096737"/>
              </p:ext>
            </p:extLst>
          </p:nvPr>
        </p:nvGraphicFramePr>
        <p:xfrm>
          <a:off x="8731188" y="1082011"/>
          <a:ext cx="3253546" cy="5690667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330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4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선택한 </a:t>
                      </a:r>
                      <a:r>
                        <a:rPr lang="ko-KR" altLang="en-US" sz="1100" b="0">
                          <a:latin typeface="+mn-ea"/>
                          <a:ea typeface="+mn-ea"/>
                        </a:rPr>
                        <a:t>회원의 </a:t>
                      </a:r>
                      <a:r>
                        <a:rPr lang="ko-KR" altLang="en-US" sz="1100" b="0" smtClean="0">
                          <a:latin typeface="+mn-ea"/>
                          <a:ea typeface="+mn-ea"/>
                        </a:rPr>
                        <a:t>취소 패키지 </a:t>
                      </a:r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정보를 자세하게 띄워줌</a:t>
                      </a:r>
                      <a:endParaRPr lang="en-US" altLang="ko-KR" sz="11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4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latin typeface="+mn-ea"/>
                          <a:ea typeface="+mn-ea"/>
                        </a:rPr>
                        <a:t>예약을 취소한 회원의 정보를 보여줌</a:t>
                      </a:r>
                      <a:endParaRPr lang="en-US" altLang="ko-KR" sz="11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8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latin typeface="+mn-ea"/>
                          <a:ea typeface="+mn-ea"/>
                        </a:rPr>
                        <a:t>클릭 시 예약현황 목록으로 넘어감</a:t>
                      </a:r>
                      <a:endParaRPr lang="en-US" altLang="ko-KR" sz="11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baseline="0" dirty="0" smtClean="0"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ko-KR" altLang="en-US" sz="1100" b="0" baseline="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1100" b="0" baseline="0" dirty="0" smtClean="0">
                          <a:latin typeface="+mn-ea"/>
                          <a:ea typeface="+mn-ea"/>
                        </a:rPr>
                        <a:t> 수정 및 저장</a:t>
                      </a:r>
                      <a:r>
                        <a:rPr lang="en-US" altLang="ko-KR" sz="11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baseline="0" dirty="0" smtClean="0">
                          <a:latin typeface="+mn-ea"/>
                          <a:ea typeface="+mn-ea"/>
                        </a:rPr>
                        <a:t>팝업 창을 띄워 재차 확인 </a:t>
                      </a:r>
                      <a:r>
                        <a:rPr lang="en-US" altLang="ko-KR" sz="1100" b="0" baseline="0" dirty="0" smtClean="0">
                          <a:latin typeface="+mn-ea"/>
                          <a:ea typeface="+mn-ea"/>
                        </a:rPr>
                        <a:t>=&gt;P.NO. 33.</a:t>
                      </a:r>
                      <a:endParaRPr lang="en-US" altLang="ko-KR" sz="11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7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6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37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061511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="" xmlns:a16="http://schemas.microsoft.com/office/drawing/2014/main" id="{9C1AF40E-1F9D-4FA7-BECC-A57495F7CC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38547" y="1826915"/>
          <a:ext cx="4043397" cy="18696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948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998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524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961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8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</a:t>
                      </a:r>
                    </a:p>
                  </a:txBody>
                  <a:tcPr anchor="ctr">
                    <a:solidFill>
                      <a:srgbClr val="ACCC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abcd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2354" marR="92354" marT="46177" marB="4617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12311796"/>
                  </a:ext>
                </a:extLst>
              </a:tr>
              <a:tr h="3878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상품명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ACCC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오사카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교토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92354" marR="92354" marT="46177" marB="4617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78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상품코드</a:t>
                      </a:r>
                    </a:p>
                  </a:txBody>
                  <a:tcPr anchor="ctr"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OS-111023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2354" marR="92354" marT="46177" marB="46177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예약번호</a:t>
                      </a:r>
                      <a:endParaRPr lang="ko-KR" altLang="en-US" sz="1100" b="1" dirty="0"/>
                    </a:p>
                  </a:txBody>
                  <a:tcPr marL="92354" marR="92354" marT="46177" marB="46177" anchor="ctr"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180523110231</a:t>
                      </a:r>
                      <a:endParaRPr lang="ko-KR" altLang="en-US" sz="1100" b="0" dirty="0" smtClean="0"/>
                    </a:p>
                  </a:txBody>
                  <a:tcPr marL="92354" marR="92354" marT="46177" marB="46177" anchor="ctr"/>
                </a:tc>
                <a:extLst>
                  <a:ext uri="{0D108BD9-81ED-4DB2-BD59-A6C34878D82A}">
                    <a16:rowId xmlns="" xmlns:a16="http://schemas.microsoft.com/office/drawing/2014/main" val="269376806"/>
                  </a:ext>
                </a:extLst>
              </a:tr>
              <a:tr h="3574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 날짜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2018-05-23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인원</a:t>
                      </a:r>
                    </a:p>
                  </a:txBody>
                  <a:tcPr marL="92354" marR="92354" marT="46177" marB="4617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어른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just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아동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just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0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92354" marR="92354" marT="46177" marB="4617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74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지역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오사카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6" name="모서리가 둥근 직사각형 135"/>
          <p:cNvSpPr/>
          <p:nvPr/>
        </p:nvSpPr>
        <p:spPr>
          <a:xfrm>
            <a:off x="3002207" y="1704140"/>
            <a:ext cx="4277223" cy="2060223"/>
          </a:xfrm>
          <a:prstGeom prst="round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>
            <a:off x="2694218" y="1985507"/>
            <a:ext cx="206967" cy="2224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133" name="그룹 132"/>
          <p:cNvGrpSpPr/>
          <p:nvPr/>
        </p:nvGrpSpPr>
        <p:grpSpPr>
          <a:xfrm>
            <a:off x="2050535" y="3953793"/>
            <a:ext cx="6213378" cy="1821904"/>
            <a:chOff x="2003111" y="3728119"/>
            <a:chExt cx="6213378" cy="1821904"/>
          </a:xfrm>
        </p:grpSpPr>
        <p:sp>
          <p:nvSpPr>
            <p:cNvPr id="138" name="직사각형 137">
              <a:extLst>
                <a:ext uri="{FF2B5EF4-FFF2-40B4-BE49-F238E27FC236}">
                  <a16:creationId xmlns="" xmlns:a16="http://schemas.microsoft.com/office/drawing/2014/main" id="{5DA5F2B3-84AA-416E-A582-0E7ADF73B3AA}"/>
                </a:ext>
              </a:extLst>
            </p:cNvPr>
            <p:cNvSpPr/>
            <p:nvPr/>
          </p:nvSpPr>
          <p:spPr>
            <a:xfrm>
              <a:off x="2003111" y="3728119"/>
              <a:ext cx="6162590" cy="18219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="" xmlns:a16="http://schemas.microsoft.com/office/drawing/2014/main" id="{4D57B45C-E27F-434F-930D-77C40CFFCB6E}"/>
                </a:ext>
              </a:extLst>
            </p:cNvPr>
            <p:cNvSpPr/>
            <p:nvPr/>
          </p:nvSpPr>
          <p:spPr>
            <a:xfrm>
              <a:off x="2036707" y="4167592"/>
              <a:ext cx="902664" cy="2426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solidFill>
                    <a:schemeClr val="tx1"/>
                  </a:solidFill>
                </a:rPr>
                <a:t>한글성명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40" name="Content">
              <a:extLst>
                <a:ext uri="{FF2B5EF4-FFF2-40B4-BE49-F238E27FC236}">
                  <a16:creationId xmlns="" xmlns:a16="http://schemas.microsoft.com/office/drawing/2014/main" id="{FEFE3774-DFD6-44F1-8D7F-854CB7B64666}"/>
                </a:ext>
              </a:extLst>
            </p:cNvPr>
            <p:cNvSpPr/>
            <p:nvPr>
              <p:custDataLst>
                <p:custData r:id="rId24"/>
              </p:custDataLst>
            </p:nvPr>
          </p:nvSpPr>
          <p:spPr>
            <a:xfrm>
              <a:off x="3086402" y="4178129"/>
              <a:ext cx="617114" cy="252773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ko-KR" altLang="en-US" sz="1200" dirty="0">
                  <a:latin typeface="Segoe UI" pitchFamily="34" charset="0"/>
                  <a:cs typeface="Segoe UI" pitchFamily="34" charset="0"/>
                </a:rPr>
                <a:t>홍길동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="" xmlns:a16="http://schemas.microsoft.com/office/drawing/2014/main" id="{9CEFC967-6A3D-4C67-9094-3D927BD4FDD3}"/>
                </a:ext>
              </a:extLst>
            </p:cNvPr>
            <p:cNvSpPr/>
            <p:nvPr>
              <p:custDataLst>
                <p:custData r:id="rId25"/>
              </p:custDataLst>
            </p:nvPr>
          </p:nvSpPr>
          <p:spPr>
            <a:xfrm>
              <a:off x="3784949" y="4178074"/>
              <a:ext cx="848595" cy="2677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solidFill>
                    <a:schemeClr val="tx1"/>
                  </a:solidFill>
                </a:rPr>
                <a:t>영문성명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2" name="Content">
              <a:extLst>
                <a:ext uri="{FF2B5EF4-FFF2-40B4-BE49-F238E27FC236}">
                  <a16:creationId xmlns="" xmlns:a16="http://schemas.microsoft.com/office/drawing/2014/main" id="{69FC9430-54D9-41DD-AA21-49C3D41962B1}"/>
                </a:ext>
              </a:extLst>
            </p:cNvPr>
            <p:cNvSpPr/>
            <p:nvPr>
              <p:custDataLst>
                <p:custData r:id="rId26"/>
              </p:custDataLst>
            </p:nvPr>
          </p:nvSpPr>
          <p:spPr>
            <a:xfrm>
              <a:off x="4705237" y="4172708"/>
              <a:ext cx="551923" cy="273089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HONG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="" xmlns:a16="http://schemas.microsoft.com/office/drawing/2014/main" id="{4B571B69-7E54-4208-8799-45ED93C5A01E}"/>
                </a:ext>
              </a:extLst>
            </p:cNvPr>
            <p:cNvSpPr/>
            <p:nvPr/>
          </p:nvSpPr>
          <p:spPr>
            <a:xfrm>
              <a:off x="2036707" y="4600821"/>
              <a:ext cx="1143634" cy="2608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법정생년월일</a:t>
              </a:r>
            </a:p>
          </p:txBody>
        </p:sp>
        <p:sp>
          <p:nvSpPr>
            <p:cNvPr id="144" name="Content">
              <a:extLst>
                <a:ext uri="{FF2B5EF4-FFF2-40B4-BE49-F238E27FC236}">
                  <a16:creationId xmlns="" xmlns:a16="http://schemas.microsoft.com/office/drawing/2014/main" id="{723A3F2B-4EEC-4017-9BDE-D6C35758FB59}"/>
                </a:ext>
              </a:extLst>
            </p:cNvPr>
            <p:cNvSpPr/>
            <p:nvPr>
              <p:custDataLst>
                <p:custData r:id="rId27"/>
              </p:custDataLst>
            </p:nvPr>
          </p:nvSpPr>
          <p:spPr>
            <a:xfrm>
              <a:off x="3264089" y="4601929"/>
              <a:ext cx="766845" cy="259714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19960828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="" xmlns:a16="http://schemas.microsoft.com/office/drawing/2014/main" id="{F15208D1-7BC9-4C89-9AC0-35A306F73A6D}"/>
                </a:ext>
              </a:extLst>
            </p:cNvPr>
            <p:cNvSpPr/>
            <p:nvPr/>
          </p:nvSpPr>
          <p:spPr>
            <a:xfrm>
              <a:off x="6447661" y="4179734"/>
              <a:ext cx="551739" cy="27419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성별</a:t>
              </a:r>
            </a:p>
          </p:txBody>
        </p:sp>
        <p:sp>
          <p:nvSpPr>
            <p:cNvPr id="146" name="Content">
              <a:extLst>
                <a:ext uri="{FF2B5EF4-FFF2-40B4-BE49-F238E27FC236}">
                  <a16:creationId xmlns="" xmlns:a16="http://schemas.microsoft.com/office/drawing/2014/main" id="{E637D1DE-ECE6-4C13-8D08-1FA2ED21B465}"/>
                </a:ext>
              </a:extLst>
            </p:cNvPr>
            <p:cNvSpPr/>
            <p:nvPr>
              <p:custDataLst>
                <p:custData r:id="rId28"/>
                <p:custData r:id="rId29"/>
              </p:custDataLst>
            </p:nvPr>
          </p:nvSpPr>
          <p:spPr>
            <a:xfrm>
              <a:off x="5310758" y="4172708"/>
              <a:ext cx="1034663" cy="279293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GILDONG</a:t>
              </a: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="" xmlns:a16="http://schemas.microsoft.com/office/drawing/2014/main" id="{D3EBF115-8BA5-4F12-9D00-D5BDDE227AFA}"/>
                </a:ext>
              </a:extLst>
            </p:cNvPr>
            <p:cNvSpPr/>
            <p:nvPr>
              <p:custDataLst>
                <p:custData r:id="rId30"/>
              </p:custDataLst>
            </p:nvPr>
          </p:nvSpPr>
          <p:spPr>
            <a:xfrm>
              <a:off x="4166225" y="4601964"/>
              <a:ext cx="1030344" cy="2596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휴대폰번호</a:t>
              </a:r>
            </a:p>
          </p:txBody>
        </p:sp>
        <p:sp>
          <p:nvSpPr>
            <p:cNvPr id="148" name="Content">
              <a:extLst>
                <a:ext uri="{FF2B5EF4-FFF2-40B4-BE49-F238E27FC236}">
                  <a16:creationId xmlns="" xmlns:a16="http://schemas.microsoft.com/office/drawing/2014/main" id="{9FBBE613-7EF6-4EB9-AE52-C191840E128B}"/>
                </a:ext>
              </a:extLst>
            </p:cNvPr>
            <p:cNvSpPr/>
            <p:nvPr>
              <p:custDataLst>
                <p:custData r:id="rId31"/>
              </p:custDataLst>
            </p:nvPr>
          </p:nvSpPr>
          <p:spPr>
            <a:xfrm>
              <a:off x="5269105" y="4602090"/>
              <a:ext cx="1162713" cy="259553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010-2530-2886</a:t>
              </a:r>
            </a:p>
          </p:txBody>
        </p:sp>
        <p:grpSp>
          <p:nvGrpSpPr>
            <p:cNvPr id="149" name="RadioButtonUnselected">
              <a:extLst>
                <a:ext uri="{FF2B5EF4-FFF2-40B4-BE49-F238E27FC236}">
                  <a16:creationId xmlns="" xmlns:a16="http://schemas.microsoft.com/office/drawing/2014/main" id="{BAD718FE-69ED-4219-B5F0-8E7F54A62D1A}"/>
                </a:ext>
              </a:extLst>
            </p:cNvPr>
            <p:cNvGrpSpPr/>
            <p:nvPr>
              <p:custDataLst>
                <p:custData r:id="rId32"/>
              </p:custDataLst>
            </p:nvPr>
          </p:nvGrpSpPr>
          <p:grpSpPr>
            <a:xfrm>
              <a:off x="7666409" y="4154571"/>
              <a:ext cx="550080" cy="349629"/>
              <a:chOff x="4356895" y="3334651"/>
              <a:chExt cx="520142" cy="230832"/>
            </a:xfrm>
          </p:grpSpPr>
          <p:sp>
            <p:nvSpPr>
              <p:cNvPr id="157" name="Content">
                <a:extLst>
                  <a:ext uri="{FF2B5EF4-FFF2-40B4-BE49-F238E27FC236}">
                    <a16:creationId xmlns="" xmlns:a16="http://schemas.microsoft.com/office/drawing/2014/main" id="{B844DC43-A5A1-4E7E-B8A7-B61BC43FA5A0}"/>
                  </a:ext>
                </a:extLst>
              </p:cNvPr>
              <p:cNvSpPr txBox="1"/>
              <p:nvPr>
                <p:custDataLst>
                  <p:custData r:id="rId36"/>
                  <p:custData r:id="rId37"/>
                </p:custDataLst>
              </p:nvPr>
            </p:nvSpPr>
            <p:spPr>
              <a:xfrm>
                <a:off x="4356895" y="3334651"/>
                <a:ext cx="520142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여성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8" name="Circle">
                <a:extLst>
                  <a:ext uri="{FF2B5EF4-FFF2-40B4-BE49-F238E27FC236}">
                    <a16:creationId xmlns="" xmlns:a16="http://schemas.microsoft.com/office/drawing/2014/main" id="{C2856091-D9D8-4F7E-88F5-DE5C4B943441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0" name="직사각형 149">
              <a:extLst>
                <a:ext uri="{FF2B5EF4-FFF2-40B4-BE49-F238E27FC236}">
                  <a16:creationId xmlns="" xmlns:a16="http://schemas.microsoft.com/office/drawing/2014/main" id="{BC214F72-1341-4F73-92D7-D7A9342413AC}"/>
                </a:ext>
              </a:extLst>
            </p:cNvPr>
            <p:cNvSpPr/>
            <p:nvPr>
              <p:custDataLst>
                <p:custData r:id="rId33"/>
              </p:custDataLst>
            </p:nvPr>
          </p:nvSpPr>
          <p:spPr>
            <a:xfrm>
              <a:off x="2040813" y="5029116"/>
              <a:ext cx="717948" cy="2300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이메일</a:t>
              </a:r>
            </a:p>
          </p:txBody>
        </p:sp>
        <p:sp>
          <p:nvSpPr>
            <p:cNvPr id="151" name="Content">
              <a:extLst>
                <a:ext uri="{FF2B5EF4-FFF2-40B4-BE49-F238E27FC236}">
                  <a16:creationId xmlns="" xmlns:a16="http://schemas.microsoft.com/office/drawing/2014/main" id="{9C8B88AF-1697-4F8A-B26B-7898506CE99A}"/>
                </a:ext>
              </a:extLst>
            </p:cNvPr>
            <p:cNvSpPr/>
            <p:nvPr>
              <p:custDataLst>
                <p:custData r:id="rId34"/>
              </p:custDataLst>
            </p:nvPr>
          </p:nvSpPr>
          <p:spPr>
            <a:xfrm>
              <a:off x="2835452" y="5042634"/>
              <a:ext cx="1798092" cy="216547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jy1041@naver.com</a:t>
              </a:r>
            </a:p>
          </p:txBody>
        </p:sp>
        <p:grpSp>
          <p:nvGrpSpPr>
            <p:cNvPr id="152" name="RadioButtonSelected">
              <a:extLst>
                <a:ext uri="{FF2B5EF4-FFF2-40B4-BE49-F238E27FC236}">
                  <a16:creationId xmlns="" xmlns:a16="http://schemas.microsoft.com/office/drawing/2014/main" id="{D99D1D0F-44FB-4297-AB52-58B347EA45D9}"/>
                </a:ext>
              </a:extLst>
            </p:cNvPr>
            <p:cNvGrpSpPr/>
            <p:nvPr>
              <p:custDataLst>
                <p:custData r:id="rId35"/>
              </p:custDataLst>
            </p:nvPr>
          </p:nvGrpSpPr>
          <p:grpSpPr>
            <a:xfrm>
              <a:off x="7061377" y="4151609"/>
              <a:ext cx="550080" cy="349629"/>
              <a:chOff x="4356895" y="3334651"/>
              <a:chExt cx="520142" cy="230832"/>
            </a:xfrm>
          </p:grpSpPr>
          <p:sp>
            <p:nvSpPr>
              <p:cNvPr id="153" name="Content">
                <a:extLst>
                  <a:ext uri="{FF2B5EF4-FFF2-40B4-BE49-F238E27FC236}">
                    <a16:creationId xmlns="" xmlns:a16="http://schemas.microsoft.com/office/drawing/2014/main" id="{9AB81A26-C22A-45F3-8F74-E7A667FA6E31}"/>
                  </a:ext>
                </a:extLst>
              </p:cNvPr>
              <p:cNvSpPr txBox="1"/>
              <p:nvPr/>
            </p:nvSpPr>
            <p:spPr>
              <a:xfrm>
                <a:off x="4356895" y="3334651"/>
                <a:ext cx="520142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남성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54" name="Group 3">
                <a:extLst>
                  <a:ext uri="{FF2B5EF4-FFF2-40B4-BE49-F238E27FC236}">
                    <a16:creationId xmlns="" xmlns:a16="http://schemas.microsoft.com/office/drawing/2014/main" id="{019A5757-5B48-425C-9E1D-E689ADBFCF8C}"/>
                  </a:ext>
                </a:extLst>
              </p:cNvPr>
              <p:cNvGrpSpPr/>
              <p:nvPr/>
            </p:nvGrpSpPr>
            <p:grpSpPr>
              <a:xfrm>
                <a:off x="4356895" y="3374807"/>
                <a:ext cx="119960" cy="119922"/>
                <a:chOff x="4356895" y="3374807"/>
                <a:chExt cx="119960" cy="119922"/>
              </a:xfrm>
            </p:grpSpPr>
            <p:sp>
              <p:nvSpPr>
                <p:cNvPr id="155" name="Circle">
                  <a:extLst>
                    <a:ext uri="{FF2B5EF4-FFF2-40B4-BE49-F238E27FC236}">
                      <a16:creationId xmlns="" xmlns:a16="http://schemas.microsoft.com/office/drawing/2014/main" id="{15073DD9-C2EA-4CB6-B140-8364F390E502}"/>
                    </a:ext>
                  </a:extLst>
                </p:cNvPr>
                <p:cNvSpPr/>
                <p:nvPr/>
              </p:nvSpPr>
              <p:spPr>
                <a:xfrm>
                  <a:off x="4356895" y="337480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6" name="InnerCircle">
                  <a:extLst>
                    <a:ext uri="{FF2B5EF4-FFF2-40B4-BE49-F238E27FC236}">
                      <a16:creationId xmlns="" xmlns:a16="http://schemas.microsoft.com/office/drawing/2014/main" id="{DD9A7A59-1379-4F45-A359-36643725AB19}"/>
                    </a:ext>
                  </a:extLst>
                </p:cNvPr>
                <p:cNvSpPr/>
                <p:nvPr/>
              </p:nvSpPr>
              <p:spPr>
                <a:xfrm>
                  <a:off x="4390432" y="3407093"/>
                  <a:ext cx="58189" cy="58190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161" name="직사각형 160">
            <a:extLst>
              <a:ext uri="{FF2B5EF4-FFF2-40B4-BE49-F238E27FC236}">
                <a16:creationId xmlns:a16="http://schemas.microsoft.com/office/drawing/2014/main" xmlns="" id="{14E130EB-CD7D-4A0C-9AC4-CAF9B0BD0B58}"/>
              </a:ext>
            </a:extLst>
          </p:cNvPr>
          <p:cNvSpPr/>
          <p:nvPr/>
        </p:nvSpPr>
        <p:spPr>
          <a:xfrm>
            <a:off x="2050360" y="3950904"/>
            <a:ext cx="6162590" cy="2563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예약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취소자</a:t>
            </a:r>
            <a:r>
              <a:rPr lang="ko-KR" altLang="en-US" sz="1200" dirty="0" smtClean="0">
                <a:solidFill>
                  <a:schemeClr val="tx1"/>
                </a:solidFill>
              </a:rPr>
              <a:t> 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2224614" y="3544460"/>
            <a:ext cx="246743" cy="2502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1994173" y="3832133"/>
            <a:ext cx="6260303" cy="2082728"/>
          </a:xfrm>
          <a:prstGeom prst="round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Button"/>
          <p:cNvSpPr>
            <a:spLocks/>
          </p:cNvSpPr>
          <p:nvPr/>
        </p:nvSpPr>
        <p:spPr bwMode="auto">
          <a:xfrm>
            <a:off x="7485672" y="6077417"/>
            <a:ext cx="690052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예약취소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3" name="Button"/>
          <p:cNvSpPr>
            <a:spLocks/>
          </p:cNvSpPr>
          <p:nvPr/>
        </p:nvSpPr>
        <p:spPr bwMode="auto">
          <a:xfrm>
            <a:off x="2071511" y="6045671"/>
            <a:ext cx="5529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</a:t>
            </a:r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록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4" name="왼쪽 중괄호 163"/>
          <p:cNvSpPr/>
          <p:nvPr/>
        </p:nvSpPr>
        <p:spPr>
          <a:xfrm rot="10800000">
            <a:off x="2576189" y="5954940"/>
            <a:ext cx="269462" cy="374452"/>
          </a:xfrm>
          <a:prstGeom prst="leftBrac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왼쪽 중괄호 164"/>
          <p:cNvSpPr/>
          <p:nvPr/>
        </p:nvSpPr>
        <p:spPr>
          <a:xfrm>
            <a:off x="7240512" y="6019829"/>
            <a:ext cx="269462" cy="357169"/>
          </a:xfrm>
          <a:prstGeom prst="leftBrac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/>
          <p:cNvSpPr/>
          <p:nvPr/>
        </p:nvSpPr>
        <p:spPr>
          <a:xfrm>
            <a:off x="2905165" y="6030735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7" name="타원 166"/>
          <p:cNvSpPr/>
          <p:nvPr/>
        </p:nvSpPr>
        <p:spPr>
          <a:xfrm>
            <a:off x="6958874" y="6064143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218211" y="1635539"/>
            <a:ext cx="1620566" cy="4996499"/>
            <a:chOff x="226371" y="1632240"/>
            <a:chExt cx="1620566" cy="4996499"/>
          </a:xfrm>
        </p:grpSpPr>
        <p:grpSp>
          <p:nvGrpSpPr>
            <p:cNvPr id="115" name="그룹 114"/>
            <p:cNvGrpSpPr/>
            <p:nvPr/>
          </p:nvGrpSpPr>
          <p:grpSpPr>
            <a:xfrm>
              <a:off x="226371" y="1632240"/>
              <a:ext cx="1620566" cy="4996499"/>
              <a:chOff x="229925" y="1646529"/>
              <a:chExt cx="1620566" cy="4996499"/>
            </a:xfrm>
          </p:grpSpPr>
          <p:grpSp>
            <p:nvGrpSpPr>
              <p:cNvPr id="118" name="그룹 117"/>
              <p:cNvGrpSpPr/>
              <p:nvPr/>
            </p:nvGrpSpPr>
            <p:grpSpPr>
              <a:xfrm>
                <a:off x="229925" y="1646529"/>
                <a:ext cx="1620566" cy="4996499"/>
                <a:chOff x="153727" y="1616715"/>
                <a:chExt cx="1797900" cy="5123111"/>
              </a:xfrm>
            </p:grpSpPr>
            <p:sp>
              <p:nvSpPr>
                <p:cNvPr id="121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154431" y="6169258"/>
                  <a:ext cx="1797041" cy="57056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22" name="그룹 121">
                  <a:extLst>
                    <a:ext uri="{FF2B5EF4-FFF2-40B4-BE49-F238E27FC236}">
                      <a16:creationId xmlns="" xmlns:a16="http://schemas.microsoft.com/office/drawing/2014/main" id="{319BCC6F-E6EC-4EAE-846C-7BEE1FC8B262}"/>
                    </a:ext>
                  </a:extLst>
                </p:cNvPr>
                <p:cNvGrpSpPr/>
                <p:nvPr/>
              </p:nvGrpSpPr>
              <p:grpSpPr>
                <a:xfrm>
                  <a:off x="153727" y="1616715"/>
                  <a:ext cx="1797900" cy="4137678"/>
                  <a:chOff x="153727" y="1616715"/>
                  <a:chExt cx="1797900" cy="4137678"/>
                </a:xfrm>
              </p:grpSpPr>
              <p:grpSp>
                <p:nvGrpSpPr>
                  <p:cNvPr id="124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    <p:cNvGrpSpPr/>
                  <p:nvPr>
                    <p:custDataLst>
                      <p:tags r:id="rId8"/>
                    </p:custDataLst>
                  </p:nvPr>
                </p:nvGrpSpPr>
                <p:grpSpPr>
                  <a:xfrm>
                    <a:off x="154431" y="1616715"/>
                    <a:ext cx="1797196" cy="1243123"/>
                    <a:chOff x="595685" y="1254476"/>
                    <a:chExt cx="1828958" cy="633689"/>
                  </a:xfrm>
                </p:grpSpPr>
                <p:sp>
                  <p:nvSpPr>
                    <p:cNvPr id="171" name="Section" descr="&lt;SmartSettings&gt;&lt;SmartResize anchorLeft=&quot;Absolute&quot; anchorTop=&quot;Absolute&quot; anchorRight=&quot;Absolute&quot; anchorBottom=&quot;None&quot; /&gt;&lt;/SmartSettings&gt;"/>
                    <p:cNvSpPr/>
                    <p:nvPr>
                      <p:custDataLst>
                        <p:tags r:id="rId21"/>
                      </p:custDataLst>
                    </p:nvPr>
                  </p:nvSpPr>
                  <p:spPr>
                    <a:xfrm>
                      <a:off x="595685" y="1254476"/>
                      <a:ext cx="1828800" cy="212327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회원 관리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72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22"/>
                      </p:custDataLst>
                    </p:nvPr>
                  </p:nvSpPr>
                  <p:spPr>
                    <a:xfrm>
                      <a:off x="595842" y="1466488"/>
                      <a:ext cx="1828800" cy="209466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상품 관리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73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23"/>
                      </p:custDataLst>
                    </p:nvPr>
                  </p:nvSpPr>
                  <p:spPr>
                    <a:xfrm>
                      <a:off x="595843" y="1676686"/>
                      <a:ext cx="1828800" cy="211479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고객센터 관리</a:t>
                      </a:r>
                      <a:r>
                        <a:rPr lang="en-US" altLang="ko-KR" sz="9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	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125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9"/>
                    </p:custDataLst>
                  </p:nvPr>
                </p:nvSpPr>
                <p:spPr>
                  <a:xfrm>
                    <a:off x="155193" y="2861578"/>
                    <a:ext cx="1795575" cy="414864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여행 </a:t>
                    </a:r>
                    <a:r>
                      <a:rPr lang="en-US" altLang="ko-KR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TIP </a:t>
                    </a:r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게시판 관리</a:t>
                    </a:r>
                    <a:endParaRPr 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6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10"/>
                    </p:custDataLst>
                  </p:nvPr>
                </p:nvSpPr>
                <p:spPr>
                  <a:xfrm>
                    <a:off x="153727" y="3276827"/>
                    <a:ext cx="1797041" cy="414864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예약 관리</a:t>
                    </a:r>
                    <a:r>
                      <a: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	</a:t>
                    </a:r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7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11"/>
                    </p:custDataLst>
                  </p:nvPr>
                </p:nvSpPr>
                <p:spPr>
                  <a:xfrm>
                    <a:off x="154431" y="4924663"/>
                    <a:ext cx="1797041" cy="414865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팝업 창 </a:t>
                    </a:r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관리</a:t>
                    </a:r>
                    <a:endParaRPr 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8" name="Chevron" descr="&lt;SmartSettings&gt;&lt;SmartResize anchorLeft=&quot;None&quot; anchorTop=&quot;None&quot; anchorRight=&quot;Absolute&quot; anchorBottom=&quot;Absolute&quot; /&gt;&lt;/SmartSettings&gt;"/>
                  <p:cNvSpPr>
                    <a:spLocks noChangeAspect="1"/>
                  </p:cNvSpPr>
                  <p:nvPr>
                    <p:custDataLst>
                      <p:tags r:id="rId12"/>
                    </p:custDataLst>
                  </p:nvPr>
                </p:nvSpPr>
                <p:spPr bwMode="auto">
                  <a:xfrm rot="16200000">
                    <a:off x="1705962" y="2601457"/>
                    <a:ext cx="180675" cy="93842"/>
                  </a:xfrm>
                  <a:custGeom>
                    <a:avLst/>
                    <a:gdLst>
                      <a:gd name="T0" fmla="*/ 0 w 197"/>
                      <a:gd name="T1" fmla="*/ 0 h 115"/>
                      <a:gd name="T2" fmla="*/ 99 w 197"/>
                      <a:gd name="T3" fmla="*/ 115 h 115"/>
                      <a:gd name="T4" fmla="*/ 197 w 197"/>
                      <a:gd name="T5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7" h="115">
                        <a:moveTo>
                          <a:pt x="0" y="0"/>
                        </a:moveTo>
                        <a:lnTo>
                          <a:pt x="99" y="115"/>
                        </a:lnTo>
                        <a:lnTo>
                          <a:pt x="197" y="0"/>
                        </a:lnTo>
                      </a:path>
                    </a:pathLst>
                  </a:custGeom>
                  <a:noFill/>
                  <a:ln w="6350" cap="sq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9" name="Chevron" descr="&lt;SmartSettings&gt;&lt;SmartResize anchorLeft=&quot;None&quot; anchorTop=&quot;None&quot; anchorRight=&quot;Absolute&quot; anchorBottom=&quot;Absolute&quot; /&gt;&lt;/SmartSettings&gt;"/>
                  <p:cNvSpPr>
                    <a:spLocks noChangeAspect="1"/>
                  </p:cNvSpPr>
                  <p:nvPr>
                    <p:custDataLst>
                      <p:tags r:id="rId13"/>
                    </p:custDataLst>
                  </p:nvPr>
                </p:nvSpPr>
                <p:spPr bwMode="auto">
                  <a:xfrm rot="16200000">
                    <a:off x="1727001" y="4649108"/>
                    <a:ext cx="180675" cy="93842"/>
                  </a:xfrm>
                  <a:custGeom>
                    <a:avLst/>
                    <a:gdLst>
                      <a:gd name="T0" fmla="*/ 0 w 197"/>
                      <a:gd name="T1" fmla="*/ 0 h 115"/>
                      <a:gd name="T2" fmla="*/ 99 w 197"/>
                      <a:gd name="T3" fmla="*/ 115 h 115"/>
                      <a:gd name="T4" fmla="*/ 197 w 197"/>
                      <a:gd name="T5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7" h="115">
                        <a:moveTo>
                          <a:pt x="0" y="0"/>
                        </a:moveTo>
                        <a:lnTo>
                          <a:pt x="99" y="115"/>
                        </a:lnTo>
                        <a:lnTo>
                          <a:pt x="197" y="0"/>
                        </a:lnTo>
                      </a:path>
                    </a:pathLst>
                  </a:custGeom>
                  <a:noFill/>
                  <a:ln w="6350" cap="sq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30" name="Chevron" descr="&lt;SmartSettings&gt;&lt;SmartResize anchorLeft=&quot;None&quot; anchorTop=&quot;None&quot; anchorRight=&quot;Absolute&quot; anchorBottom=&quot;Absolute&quot; /&gt;&lt;/SmartSettings&gt;"/>
                  <p:cNvSpPr>
                    <a:spLocks noChangeAspect="1"/>
                  </p:cNvSpPr>
                  <p:nvPr>
                    <p:custDataLst>
                      <p:tags r:id="rId14"/>
                    </p:custDataLst>
                  </p:nvPr>
                </p:nvSpPr>
                <p:spPr bwMode="auto">
                  <a:xfrm rot="16200000">
                    <a:off x="1703114" y="5083598"/>
                    <a:ext cx="180676" cy="93842"/>
                  </a:xfrm>
                  <a:custGeom>
                    <a:avLst/>
                    <a:gdLst>
                      <a:gd name="T0" fmla="*/ 0 w 197"/>
                      <a:gd name="T1" fmla="*/ 0 h 115"/>
                      <a:gd name="T2" fmla="*/ 99 w 197"/>
                      <a:gd name="T3" fmla="*/ 115 h 115"/>
                      <a:gd name="T4" fmla="*/ 197 w 197"/>
                      <a:gd name="T5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7" h="115">
                        <a:moveTo>
                          <a:pt x="0" y="0"/>
                        </a:moveTo>
                        <a:lnTo>
                          <a:pt x="99" y="115"/>
                        </a:lnTo>
                        <a:lnTo>
                          <a:pt x="197" y="0"/>
                        </a:lnTo>
                      </a:path>
                    </a:pathLst>
                  </a:custGeom>
                  <a:noFill/>
                  <a:ln w="6350" cap="sq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31" name="Chevron" descr="&lt;SmartSettings&gt;&lt;SmartResize anchorLeft=&quot;None&quot; anchorTop=&quot;None&quot; anchorRight=&quot;Absolute&quot; anchorBottom=&quot;Absolute&quot; /&gt;&lt;/SmartSettings&gt;"/>
                  <p:cNvSpPr>
                    <a:spLocks noChangeAspect="1"/>
                  </p:cNvSpPr>
                  <p:nvPr>
                    <p:custDataLst>
                      <p:tags r:id="rId15"/>
                    </p:custDataLst>
                  </p:nvPr>
                </p:nvSpPr>
                <p:spPr bwMode="auto">
                  <a:xfrm rot="16200000">
                    <a:off x="1703239" y="2194830"/>
                    <a:ext cx="180676" cy="93842"/>
                  </a:xfrm>
                  <a:custGeom>
                    <a:avLst/>
                    <a:gdLst>
                      <a:gd name="T0" fmla="*/ 0 w 197"/>
                      <a:gd name="T1" fmla="*/ 0 h 115"/>
                      <a:gd name="T2" fmla="*/ 99 w 197"/>
                      <a:gd name="T3" fmla="*/ 115 h 115"/>
                      <a:gd name="T4" fmla="*/ 197 w 197"/>
                      <a:gd name="T5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7" h="115">
                        <a:moveTo>
                          <a:pt x="0" y="0"/>
                        </a:moveTo>
                        <a:lnTo>
                          <a:pt x="99" y="115"/>
                        </a:lnTo>
                        <a:lnTo>
                          <a:pt x="197" y="0"/>
                        </a:lnTo>
                      </a:path>
                    </a:pathLst>
                  </a:custGeom>
                  <a:noFill/>
                  <a:ln w="6350" cap="sq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32" name="Chevron" descr="&lt;SmartSettings&gt;&lt;SmartResize anchorLeft=&quot;None&quot; anchorTop=&quot;None&quot; anchorRight=&quot;Absolute&quot; anchorBottom=&quot;Absolute&quot; /&gt;&lt;/SmartSettings&gt;"/>
                  <p:cNvSpPr>
                    <a:spLocks noChangeAspect="1"/>
                  </p:cNvSpPr>
                  <p:nvPr>
                    <p:custDataLst>
                      <p:tags r:id="rId16"/>
                    </p:custDataLst>
                  </p:nvPr>
                </p:nvSpPr>
                <p:spPr bwMode="auto">
                  <a:xfrm rot="16200000">
                    <a:off x="1703239" y="1783277"/>
                    <a:ext cx="180676" cy="93842"/>
                  </a:xfrm>
                  <a:custGeom>
                    <a:avLst/>
                    <a:gdLst>
                      <a:gd name="T0" fmla="*/ 0 w 197"/>
                      <a:gd name="T1" fmla="*/ 0 h 115"/>
                      <a:gd name="T2" fmla="*/ 99 w 197"/>
                      <a:gd name="T3" fmla="*/ 115 h 115"/>
                      <a:gd name="T4" fmla="*/ 197 w 197"/>
                      <a:gd name="T5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7" h="115">
                        <a:moveTo>
                          <a:pt x="0" y="0"/>
                        </a:moveTo>
                        <a:lnTo>
                          <a:pt x="99" y="115"/>
                        </a:lnTo>
                        <a:lnTo>
                          <a:pt x="197" y="0"/>
                        </a:lnTo>
                      </a:path>
                    </a:pathLst>
                  </a:custGeom>
                  <a:noFill/>
                  <a:ln w="6350" cap="sq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34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17"/>
                    </p:custDataLst>
                  </p:nvPr>
                </p:nvSpPr>
                <p:spPr>
                  <a:xfrm>
                    <a:off x="153727" y="3694176"/>
                    <a:ext cx="1797273" cy="412477"/>
                  </a:xfrm>
                  <a:prstGeom prst="rect">
                    <a:avLst/>
                  </a:prstGeom>
                  <a:solidFill>
                    <a:srgbClr val="2F5597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예약 현황 관리</a:t>
                    </a:r>
                    <a:endParaRPr 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35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18"/>
                    </p:custDataLst>
                  </p:nvPr>
                </p:nvSpPr>
                <p:spPr>
                  <a:xfrm>
                    <a:off x="156827" y="4105287"/>
                    <a:ext cx="1794800" cy="412477"/>
                  </a:xfrm>
                  <a:prstGeom prst="rect">
                    <a:avLst/>
                  </a:prstGeom>
                  <a:solidFill>
                    <a:srgbClr val="5B9BD5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예약 취소 관리</a:t>
                    </a:r>
                    <a:endParaRPr 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9" name="Chevron" descr="&lt;SmartSettings&gt;&lt;SmartResize anchorLeft=&quot;None&quot; anchorTop=&quot;None&quot; anchorRight=&quot;Absolute&quot; anchorBottom=&quot;Absolute&quot; /&gt;&lt;/SmartSettings&gt;"/>
                  <p:cNvSpPr>
                    <a:spLocks noChangeAspect="1"/>
                  </p:cNvSpPr>
                  <p:nvPr>
                    <p:custDataLst>
                      <p:tags r:id="rId19"/>
                    </p:custDataLst>
                  </p:nvPr>
                </p:nvSpPr>
                <p:spPr bwMode="auto">
                  <a:xfrm rot="16200000">
                    <a:off x="1703239" y="3016320"/>
                    <a:ext cx="180675" cy="93842"/>
                  </a:xfrm>
                  <a:custGeom>
                    <a:avLst/>
                    <a:gdLst>
                      <a:gd name="T0" fmla="*/ 0 w 197"/>
                      <a:gd name="T1" fmla="*/ 0 h 115"/>
                      <a:gd name="T2" fmla="*/ 99 w 197"/>
                      <a:gd name="T3" fmla="*/ 115 h 115"/>
                      <a:gd name="T4" fmla="*/ 197 w 197"/>
                      <a:gd name="T5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7" h="115">
                        <a:moveTo>
                          <a:pt x="0" y="0"/>
                        </a:moveTo>
                        <a:lnTo>
                          <a:pt x="99" y="115"/>
                        </a:lnTo>
                        <a:lnTo>
                          <a:pt x="197" y="0"/>
                        </a:lnTo>
                      </a:path>
                    </a:pathLst>
                  </a:custGeom>
                  <a:noFill/>
                  <a:ln w="6350" cap="sq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0" name="Section" descr="&lt;SmartSettings&gt;&lt;SmartResize anchorLeft=&quot;Absolute&quot; anchorTop=&quot;None&quot; anchorRight=&quot;Absolute&quot; anchorBottom=&quot;Absolute&quot; /&gt;&lt;/SmartSettings&gt;">
                    <a:extLst>
                      <a:ext uri="{FF2B5EF4-FFF2-40B4-BE49-F238E27FC236}">
                        <a16:creationId xmlns="" xmlns:a16="http://schemas.microsoft.com/office/drawing/2014/main" id="{FE47CFE1-1F2D-4D1B-882E-854A1A8FDAE1}"/>
                      </a:ext>
                    </a:extLst>
                  </p:cNvPr>
                  <p:cNvSpPr/>
                  <p:nvPr>
                    <p:custDataLst>
                      <p:tags r:id="rId20"/>
                    </p:custDataLst>
                  </p:nvPr>
                </p:nvSpPr>
                <p:spPr>
                  <a:xfrm>
                    <a:off x="153727" y="5339528"/>
                    <a:ext cx="1797900" cy="414865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매출 관리</a:t>
                    </a:r>
                    <a:endParaRPr 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23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1675068" y="3441442"/>
                  <a:ext cx="172869" cy="8978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19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4"/>
                </p:custDataLst>
              </p:nvPr>
            </p:nvSpPr>
            <p:spPr>
              <a:xfrm>
                <a:off x="230700" y="4475882"/>
                <a:ext cx="1619790" cy="400759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구매 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0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5"/>
                </p:custDataLst>
              </p:nvPr>
            </p:nvSpPr>
            <p:spPr bwMode="auto">
              <a:xfrm rot="16200000">
                <a:off x="1626630" y="4632350"/>
                <a:ext cx="176211" cy="84586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6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227145" y="5669046"/>
              <a:ext cx="1619791" cy="40461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rot="16200000">
              <a:off x="1616397" y="5827521"/>
              <a:ext cx="176211" cy="8458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946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5748"/>
            <a:ext cx="8374713" cy="5650358"/>
            <a:chOff x="0" y="0"/>
            <a:chExt cx="9144000" cy="6858000"/>
          </a:xfrm>
        </p:grpSpPr>
        <p:sp>
          <p:nvSpPr>
            <p:cNvPr id="52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3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4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5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9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6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094494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나눔스퀘어라운드 Bold" panose="020B0600000101010101" charset="-127"/>
                          <a:ea typeface="나눔스퀘어라운드 Bold" panose="020B0600000101010101" charset="-127"/>
                          <a:cs typeface="+mn-cs"/>
                        </a:rPr>
                        <a:t>예약 취소에 대한 팝업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라운드 Bold" panose="020B0600000101010101" charset="-127"/>
                        <a:ea typeface="나눔스퀘어라운드 Bold" panose="020B0600000101010101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33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993285"/>
              </p:ext>
            </p:extLst>
          </p:nvPr>
        </p:nvGraphicFramePr>
        <p:xfrm>
          <a:off x="8731117" y="1074221"/>
          <a:ext cx="3253546" cy="5654641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228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취소 버튼을 눌렀을 경우 띄우는 팝업 창</a:t>
                      </a:r>
                      <a:endParaRPr lang="en-US" altLang="ko-KR" sz="1200" b="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93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취소를 누르면 페이지에 머무르고 확인을 누를 시 취소완료가 됐다는 팝업 창이 뜸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예약 취소 목록에서는 처리칼럼이 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에서 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O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로 변경됨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71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4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4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6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56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270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특이사항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781839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Label" descr="&lt;SmartSettings&gt;&lt;SmartResize anchorLeft=&quot;Absolute&quot; anchorTop=&quot;Absolute&quot; anchorRight=&quot;None&quot; anchorBottom=&quot;None&quot; /&gt;&lt;/SmartSettings&gt;"/>
          <p:cNvSpPr txBox="1"/>
          <p:nvPr>
            <p:custDataLst>
              <p:tags r:id="rId2"/>
            </p:custDataLst>
          </p:nvPr>
        </p:nvSpPr>
        <p:spPr>
          <a:xfrm>
            <a:off x="1996344" y="1863036"/>
            <a:ext cx="73931" cy="156966"/>
          </a:xfrm>
          <a:prstGeom prst="rect">
            <a:avLst/>
          </a:prstGeom>
          <a:solidFill>
            <a:srgbClr val="FFFFFF"/>
          </a:solidFill>
        </p:spPr>
        <p:txBody>
          <a:bodyPr wrap="none" lIns="36576" tIns="9144" rIns="36576" bIns="9144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2210996" y="3526813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4" name="Button"/>
          <p:cNvSpPr>
            <a:spLocks/>
          </p:cNvSpPr>
          <p:nvPr/>
        </p:nvSpPr>
        <p:spPr bwMode="auto">
          <a:xfrm>
            <a:off x="3948561" y="1813994"/>
            <a:ext cx="768305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예약취소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5" name="직선 화살표 연결선 124"/>
          <p:cNvCxnSpPr>
            <a:stCxn id="124" idx="2"/>
          </p:cNvCxnSpPr>
          <p:nvPr/>
        </p:nvCxnSpPr>
        <p:spPr>
          <a:xfrm>
            <a:off x="4332714" y="2055989"/>
            <a:ext cx="5347" cy="79524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2834701" y="2865292"/>
            <a:ext cx="2744763" cy="1675593"/>
            <a:chOff x="3937320" y="2879851"/>
            <a:chExt cx="2744763" cy="1675593"/>
          </a:xfrm>
        </p:grpSpPr>
        <p:grpSp>
          <p:nvGrpSpPr>
            <p:cNvPr id="10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  <p:cNvGrpSpPr/>
            <p:nvPr>
              <p:custDataLst>
                <p:tags r:id="rId14"/>
              </p:custDataLst>
            </p:nvPr>
          </p:nvGrpSpPr>
          <p:grpSpPr>
            <a:xfrm>
              <a:off x="3937320" y="2879851"/>
              <a:ext cx="2744763" cy="1675593"/>
              <a:chOff x="595686" y="1261242"/>
              <a:chExt cx="3222247" cy="1365613"/>
            </a:xfrm>
          </p:grpSpPr>
          <p:sp>
            <p:nvSpPr>
              <p:cNvPr id="102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18"/>
                </p:custDataLst>
              </p:nvPr>
            </p:nvSpPr>
            <p:spPr>
              <a:xfrm>
                <a:off x="595687" y="1493645"/>
                <a:ext cx="3222246" cy="97450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" name="Text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1470489" y="1627402"/>
                <a:ext cx="2125318" cy="450996"/>
              </a:xfrm>
              <a:prstGeom prst="rect">
                <a:avLst/>
              </a:prstGeom>
              <a:noFill/>
            </p:spPr>
            <p:txBody>
              <a:bodyPr wrap="square" lIns="59436" tIns="29718" rIns="59436" bIns="29718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731" noProof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4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0"/>
                </p:custDataLst>
              </p:nvPr>
            </p:nvSpPr>
            <p:spPr>
              <a:xfrm>
                <a:off x="595686" y="1261242"/>
                <a:ext cx="3222247" cy="23240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185738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1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예약취소</a:t>
                </a:r>
                <a:endParaRPr lang="en-US" altLang="ko-KR" sz="11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5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3568589" y="1330888"/>
                <a:ext cx="116375" cy="93109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06" name="Icons"/>
              <p:cNvGrpSpPr/>
              <p:nvPr/>
            </p:nvGrpSpPr>
            <p:grpSpPr>
              <a:xfrm>
                <a:off x="805969" y="1661312"/>
                <a:ext cx="540581" cy="386406"/>
                <a:chOff x="805969" y="1661312"/>
                <a:chExt cx="540581" cy="386406"/>
              </a:xfrm>
            </p:grpSpPr>
            <p:sp>
              <p:nvSpPr>
                <p:cNvPr id="110" name="Info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841633" y="1661312"/>
                  <a:ext cx="469253" cy="386406"/>
                </a:xfrm>
                <a:custGeom>
                  <a:avLst/>
                  <a:gdLst>
                    <a:gd name="T0" fmla="*/ 550 w 1101"/>
                    <a:gd name="T1" fmla="*/ 231 h 1101"/>
                    <a:gd name="T2" fmla="*/ 480 w 1101"/>
                    <a:gd name="T3" fmla="*/ 301 h 1101"/>
                    <a:gd name="T4" fmla="*/ 550 w 1101"/>
                    <a:gd name="T5" fmla="*/ 372 h 1101"/>
                    <a:gd name="T6" fmla="*/ 621 w 1101"/>
                    <a:gd name="T7" fmla="*/ 301 h 1101"/>
                    <a:gd name="T8" fmla="*/ 550 w 1101"/>
                    <a:gd name="T9" fmla="*/ 231 h 1101"/>
                    <a:gd name="T10" fmla="*/ 494 w 1101"/>
                    <a:gd name="T11" fmla="*/ 455 h 1101"/>
                    <a:gd name="T12" fmla="*/ 494 w 1101"/>
                    <a:gd name="T13" fmla="*/ 851 h 1101"/>
                    <a:gd name="T14" fmla="*/ 607 w 1101"/>
                    <a:gd name="T15" fmla="*/ 851 h 1101"/>
                    <a:gd name="T16" fmla="*/ 607 w 1101"/>
                    <a:gd name="T17" fmla="*/ 455 h 1101"/>
                    <a:gd name="T18" fmla="*/ 494 w 1101"/>
                    <a:gd name="T19" fmla="*/ 455 h 1101"/>
                    <a:gd name="T20" fmla="*/ 1101 w 1101"/>
                    <a:gd name="T21" fmla="*/ 551 h 1101"/>
                    <a:gd name="T22" fmla="*/ 550 w 1101"/>
                    <a:gd name="T23" fmla="*/ 1101 h 1101"/>
                    <a:gd name="T24" fmla="*/ 0 w 1101"/>
                    <a:gd name="T25" fmla="*/ 551 h 1101"/>
                    <a:gd name="T26" fmla="*/ 550 w 1101"/>
                    <a:gd name="T27" fmla="*/ 0 h 1101"/>
                    <a:gd name="T28" fmla="*/ 1101 w 1101"/>
                    <a:gd name="T29" fmla="*/ 55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1" h="1101">
                      <a:moveTo>
                        <a:pt x="550" y="231"/>
                      </a:moveTo>
                      <a:cubicBezTo>
                        <a:pt x="511" y="231"/>
                        <a:pt x="480" y="262"/>
                        <a:pt x="480" y="301"/>
                      </a:cubicBezTo>
                      <a:cubicBezTo>
                        <a:pt x="480" y="340"/>
                        <a:pt x="511" y="372"/>
                        <a:pt x="550" y="372"/>
                      </a:cubicBezTo>
                      <a:cubicBezTo>
                        <a:pt x="589" y="372"/>
                        <a:pt x="621" y="340"/>
                        <a:pt x="621" y="301"/>
                      </a:cubicBezTo>
                      <a:cubicBezTo>
                        <a:pt x="621" y="262"/>
                        <a:pt x="589" y="231"/>
                        <a:pt x="550" y="231"/>
                      </a:cubicBezTo>
                      <a:close/>
                      <a:moveTo>
                        <a:pt x="494" y="455"/>
                      </a:moveTo>
                      <a:lnTo>
                        <a:pt x="494" y="851"/>
                      </a:lnTo>
                      <a:lnTo>
                        <a:pt x="607" y="851"/>
                      </a:lnTo>
                      <a:lnTo>
                        <a:pt x="607" y="455"/>
                      </a:lnTo>
                      <a:lnTo>
                        <a:pt x="494" y="455"/>
                      </a:lnTo>
                      <a:close/>
                      <a:moveTo>
                        <a:pt x="1101" y="551"/>
                      </a:moveTo>
                      <a:cubicBezTo>
                        <a:pt x="1101" y="855"/>
                        <a:pt x="854" y="1101"/>
                        <a:pt x="550" y="1101"/>
                      </a:cubicBezTo>
                      <a:cubicBezTo>
                        <a:pt x="247" y="1101"/>
                        <a:pt x="0" y="855"/>
                        <a:pt x="0" y="551"/>
                      </a:cubicBezTo>
                      <a:cubicBezTo>
                        <a:pt x="0" y="247"/>
                        <a:pt x="247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1" name="Warning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805969" y="1661312"/>
                  <a:ext cx="540581" cy="386406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2" name="Error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840694" y="1661312"/>
                  <a:ext cx="471132" cy="386406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09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  <p:sp>
          <p:nvSpPr>
            <p:cNvPr id="126" name="Button 1" descr="&lt;SmartSettings&gt;&lt;SmartResize anchorLeft=&quot;None&quot; anchorTop=&quot;None&quot; anchorRight=&quot;Absolute&quot; anchorBottom=&quot;Absolute&quot; /&gt;&lt;/SmartSettings&gt;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5940258" y="3926711"/>
              <a:ext cx="592913" cy="206571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7" name="Button 2" descr="&lt;SmartSettings&gt;&lt;SmartResize anchorLeft=&quot;None&quot; anchorTop=&quot;None&quot; anchorRight=&quot;Absolute&quot; anchorBottom=&quot;Absolute&quot; /&gt;&lt;/SmartSettings&gt;"/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5286950" y="3926711"/>
              <a:ext cx="592915" cy="206570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31" name="Picture 2" descr="C:\Users\t-dantay\Documents\First24\warning1.png"/>
            <p:cNvPicPr>
              <a:picLocks noChangeAspect="1" noChangeArrowheads="1"/>
            </p:cNvPicPr>
            <p:nvPr>
              <p:custDataLst>
                <p:custData r:id="rId17"/>
              </p:custDataLst>
            </p:nvPr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1746" y="3326740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4436570" y="3326450"/>
              <a:ext cx="18937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/>
                <a:t>예약을 정말로 취소하시겠습니까</a:t>
              </a:r>
              <a:r>
                <a:rPr lang="en-US" altLang="ko-KR" sz="1200" dirty="0" smtClean="0"/>
                <a:t>?</a:t>
              </a:r>
              <a:endParaRPr lang="ko-KR" altLang="en-US" sz="1200" dirty="0"/>
            </a:p>
          </p:txBody>
        </p:sp>
      </p:grpSp>
      <p:sp>
        <p:nvSpPr>
          <p:cNvPr id="168" name="왼쪽 중괄호 167"/>
          <p:cNvSpPr/>
          <p:nvPr/>
        </p:nvSpPr>
        <p:spPr>
          <a:xfrm>
            <a:off x="2583992" y="3005192"/>
            <a:ext cx="249268" cy="1257569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/>
          <p:cNvSpPr/>
          <p:nvPr/>
        </p:nvSpPr>
        <p:spPr>
          <a:xfrm>
            <a:off x="4732136" y="4564017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5" name="모서리가 둥근 직사각형 174"/>
          <p:cNvSpPr/>
          <p:nvPr/>
        </p:nvSpPr>
        <p:spPr>
          <a:xfrm>
            <a:off x="4142191" y="3826894"/>
            <a:ext cx="1321638" cy="369937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꺾인 연결선 112"/>
          <p:cNvCxnSpPr/>
          <p:nvPr/>
        </p:nvCxnSpPr>
        <p:spPr>
          <a:xfrm rot="16200000" flipV="1">
            <a:off x="5090898" y="4333662"/>
            <a:ext cx="711735" cy="438077"/>
          </a:xfrm>
          <a:prstGeom prst="bentConnector3">
            <a:avLst>
              <a:gd name="adj1" fmla="val 50000"/>
            </a:avLst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4" name="그룹 113"/>
          <p:cNvGrpSpPr/>
          <p:nvPr/>
        </p:nvGrpSpPr>
        <p:grpSpPr>
          <a:xfrm>
            <a:off x="4403410" y="4975435"/>
            <a:ext cx="2744763" cy="1675593"/>
            <a:chOff x="3937320" y="2879851"/>
            <a:chExt cx="2744763" cy="1675593"/>
          </a:xfrm>
        </p:grpSpPr>
        <p:grpSp>
          <p:nvGrpSpPr>
            <p:cNvPr id="115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  <p:cNvGrpSpPr/>
            <p:nvPr>
              <p:custDataLst>
                <p:tags r:id="rId3"/>
              </p:custDataLst>
            </p:nvPr>
          </p:nvGrpSpPr>
          <p:grpSpPr>
            <a:xfrm>
              <a:off x="3937320" y="2879851"/>
              <a:ext cx="2744763" cy="1675593"/>
              <a:chOff x="595686" y="1261242"/>
              <a:chExt cx="3222247" cy="1365613"/>
            </a:xfrm>
          </p:grpSpPr>
          <p:sp>
            <p:nvSpPr>
              <p:cNvPr id="132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595687" y="1493645"/>
                <a:ext cx="3222246" cy="97450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4" name="Text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1470489" y="1627402"/>
                <a:ext cx="2125318" cy="450996"/>
              </a:xfrm>
              <a:prstGeom prst="rect">
                <a:avLst/>
              </a:prstGeom>
              <a:noFill/>
            </p:spPr>
            <p:txBody>
              <a:bodyPr wrap="square" lIns="59436" tIns="29718" rIns="59436" bIns="29718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731" noProof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5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8"/>
                </p:custDataLst>
              </p:nvPr>
            </p:nvSpPr>
            <p:spPr>
              <a:xfrm>
                <a:off x="595686" y="1261242"/>
                <a:ext cx="3222247" cy="23240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185738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1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예약취소완료</a:t>
                </a:r>
                <a:endParaRPr lang="en-US" altLang="ko-KR" sz="11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6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3568589" y="1330888"/>
                <a:ext cx="116375" cy="93109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37" name="Icons"/>
              <p:cNvGrpSpPr/>
              <p:nvPr/>
            </p:nvGrpSpPr>
            <p:grpSpPr>
              <a:xfrm>
                <a:off x="805969" y="1661312"/>
                <a:ext cx="540581" cy="386406"/>
                <a:chOff x="805969" y="1661312"/>
                <a:chExt cx="540581" cy="386406"/>
              </a:xfrm>
            </p:grpSpPr>
            <p:sp>
              <p:nvSpPr>
                <p:cNvPr id="139" name="Info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841633" y="1661312"/>
                  <a:ext cx="469253" cy="386406"/>
                </a:xfrm>
                <a:custGeom>
                  <a:avLst/>
                  <a:gdLst>
                    <a:gd name="T0" fmla="*/ 550 w 1101"/>
                    <a:gd name="T1" fmla="*/ 231 h 1101"/>
                    <a:gd name="T2" fmla="*/ 480 w 1101"/>
                    <a:gd name="T3" fmla="*/ 301 h 1101"/>
                    <a:gd name="T4" fmla="*/ 550 w 1101"/>
                    <a:gd name="T5" fmla="*/ 372 h 1101"/>
                    <a:gd name="T6" fmla="*/ 621 w 1101"/>
                    <a:gd name="T7" fmla="*/ 301 h 1101"/>
                    <a:gd name="T8" fmla="*/ 550 w 1101"/>
                    <a:gd name="T9" fmla="*/ 231 h 1101"/>
                    <a:gd name="T10" fmla="*/ 494 w 1101"/>
                    <a:gd name="T11" fmla="*/ 455 h 1101"/>
                    <a:gd name="T12" fmla="*/ 494 w 1101"/>
                    <a:gd name="T13" fmla="*/ 851 h 1101"/>
                    <a:gd name="T14" fmla="*/ 607 w 1101"/>
                    <a:gd name="T15" fmla="*/ 851 h 1101"/>
                    <a:gd name="T16" fmla="*/ 607 w 1101"/>
                    <a:gd name="T17" fmla="*/ 455 h 1101"/>
                    <a:gd name="T18" fmla="*/ 494 w 1101"/>
                    <a:gd name="T19" fmla="*/ 455 h 1101"/>
                    <a:gd name="T20" fmla="*/ 1101 w 1101"/>
                    <a:gd name="T21" fmla="*/ 551 h 1101"/>
                    <a:gd name="T22" fmla="*/ 550 w 1101"/>
                    <a:gd name="T23" fmla="*/ 1101 h 1101"/>
                    <a:gd name="T24" fmla="*/ 0 w 1101"/>
                    <a:gd name="T25" fmla="*/ 551 h 1101"/>
                    <a:gd name="T26" fmla="*/ 550 w 1101"/>
                    <a:gd name="T27" fmla="*/ 0 h 1101"/>
                    <a:gd name="T28" fmla="*/ 1101 w 1101"/>
                    <a:gd name="T29" fmla="*/ 55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1" h="1101">
                      <a:moveTo>
                        <a:pt x="550" y="231"/>
                      </a:moveTo>
                      <a:cubicBezTo>
                        <a:pt x="511" y="231"/>
                        <a:pt x="480" y="262"/>
                        <a:pt x="480" y="301"/>
                      </a:cubicBezTo>
                      <a:cubicBezTo>
                        <a:pt x="480" y="340"/>
                        <a:pt x="511" y="372"/>
                        <a:pt x="550" y="372"/>
                      </a:cubicBezTo>
                      <a:cubicBezTo>
                        <a:pt x="589" y="372"/>
                        <a:pt x="621" y="340"/>
                        <a:pt x="621" y="301"/>
                      </a:cubicBezTo>
                      <a:cubicBezTo>
                        <a:pt x="621" y="262"/>
                        <a:pt x="589" y="231"/>
                        <a:pt x="550" y="231"/>
                      </a:cubicBezTo>
                      <a:close/>
                      <a:moveTo>
                        <a:pt x="494" y="455"/>
                      </a:moveTo>
                      <a:lnTo>
                        <a:pt x="494" y="851"/>
                      </a:lnTo>
                      <a:lnTo>
                        <a:pt x="607" y="851"/>
                      </a:lnTo>
                      <a:lnTo>
                        <a:pt x="607" y="455"/>
                      </a:lnTo>
                      <a:lnTo>
                        <a:pt x="494" y="455"/>
                      </a:lnTo>
                      <a:close/>
                      <a:moveTo>
                        <a:pt x="1101" y="551"/>
                      </a:moveTo>
                      <a:cubicBezTo>
                        <a:pt x="1101" y="855"/>
                        <a:pt x="854" y="1101"/>
                        <a:pt x="550" y="1101"/>
                      </a:cubicBezTo>
                      <a:cubicBezTo>
                        <a:pt x="247" y="1101"/>
                        <a:pt x="0" y="855"/>
                        <a:pt x="0" y="551"/>
                      </a:cubicBezTo>
                      <a:cubicBezTo>
                        <a:pt x="0" y="247"/>
                        <a:pt x="247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0" name="Warning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805969" y="1661312"/>
                  <a:ext cx="540581" cy="386406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1" name="Error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840694" y="1661312"/>
                  <a:ext cx="471132" cy="386406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38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  <p:sp>
          <p:nvSpPr>
            <p:cNvPr id="117" name="Button 1" descr="&lt;SmartSettings&gt;&lt;SmartResize anchorLeft=&quot;None&quot; anchorTop=&quot;None&quot; anchorRight=&quot;Absolute&quot; anchorBottom=&quot;Absolute&quot; /&gt;&lt;/SmartSettings&gt;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5940258" y="3926711"/>
              <a:ext cx="592913" cy="206571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19" name="Picture 2" descr="C:\Users\t-dantay\Documents\First24\warning1.png"/>
            <p:cNvPicPr>
              <a:picLocks noChangeAspect="1" noChangeArrowheads="1"/>
            </p:cNvPicPr>
            <p:nvPr>
              <p:custDataLst>
                <p:custData r:id="rId5"/>
              </p:custDataLst>
            </p:nvPr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1746" y="3432247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0" name="직사각형 129"/>
            <p:cNvSpPr/>
            <p:nvPr/>
          </p:nvSpPr>
          <p:spPr>
            <a:xfrm>
              <a:off x="4436570" y="3431957"/>
              <a:ext cx="189377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/>
                <a:t>취소가 완료되었습니다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089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5748"/>
            <a:ext cx="8374713" cy="5650358"/>
            <a:chOff x="0" y="0"/>
            <a:chExt cx="9144000" cy="6858000"/>
          </a:xfrm>
        </p:grpSpPr>
        <p:sp>
          <p:nvSpPr>
            <p:cNvPr id="17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7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7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0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7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9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7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9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8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8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8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8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409839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구매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관리 목록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34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302492"/>
              </p:ext>
            </p:extLst>
          </p:nvPr>
        </p:nvGraphicFramePr>
        <p:xfrm>
          <a:off x="8731188" y="1082011"/>
          <a:ext cx="3253546" cy="5638103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610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버튼 클릭 시 하위 항목을</a:t>
                      </a:r>
                      <a:r>
                        <a:rPr lang="ko-KR" altLang="en-US" sz="1200" b="0" baseline="0" dirty="0">
                          <a:latin typeface="+mn-ea"/>
                          <a:ea typeface="+mn-ea"/>
                        </a:rPr>
                        <a:t> 표시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5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버튼 클릭 시 회원 정보를 화면에 표시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9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예약 현황을 검색할 수 있음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95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클릭 시 자세한 정보를 </a:t>
                      </a:r>
                      <a:r>
                        <a:rPr lang="ko-KR" altLang="en-US" sz="1200" b="0" baseline="0" dirty="0">
                          <a:latin typeface="+mn-ea"/>
                          <a:ea typeface="+mn-ea"/>
                        </a:rPr>
                        <a:t>볼 수 있는 새로운 창으로 출력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95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다양한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검색조건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상품명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예약번호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을 </a:t>
                      </a:r>
                      <a:r>
                        <a:rPr lang="ko-KR" altLang="en-US" sz="1200" b="0" dirty="0" err="1" smtClean="0">
                          <a:latin typeface="+mn-ea"/>
                          <a:ea typeface="+mn-ea"/>
                        </a:rPr>
                        <a:t>드랍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 메뉴로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띄움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9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검색 후 총 몇 건인지 출력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7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eaLnBrk="1" fontAlgn="ctr" latinLnBrk="1" hangingPunct="1"/>
                      <a:r>
                        <a:rPr lang="ko-KR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선택하여 표의 페이지 이동</a:t>
                      </a:r>
                    </a:p>
                    <a:p>
                      <a:pPr rtl="0" eaLnBrk="1" fontAlgn="ctr" latinLnBrk="1" hangingPunct="1"/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7-a</a:t>
                      </a:r>
                      <a:r>
                        <a:rPr lang="ko-KR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는 현재 페이지 바로 이전 페이지에 이동하고 첫 페이지일 경우 비활성화 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7-b</a:t>
                      </a:r>
                      <a:r>
                        <a:rPr lang="ko-KR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는 현재 페이지 바로 다음 페이지에 이동하고 마지막 페이지일 경우 비활성화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ko-KR" sz="12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465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194936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7" name="Button"/>
          <p:cNvSpPr>
            <a:spLocks/>
          </p:cNvSpPr>
          <p:nvPr/>
        </p:nvSpPr>
        <p:spPr bwMode="auto">
          <a:xfrm>
            <a:off x="3543697" y="2052012"/>
            <a:ext cx="2629817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Button"/>
          <p:cNvSpPr>
            <a:spLocks/>
          </p:cNvSpPr>
          <p:nvPr/>
        </p:nvSpPr>
        <p:spPr bwMode="auto">
          <a:xfrm>
            <a:off x="6215284" y="2054697"/>
            <a:ext cx="667582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graphicFrame>
        <p:nvGraphicFramePr>
          <p:cNvPr id="122" name="표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649657"/>
              </p:ext>
            </p:extLst>
          </p:nvPr>
        </p:nvGraphicFramePr>
        <p:xfrm>
          <a:off x="3744885" y="5800616"/>
          <a:ext cx="2810144" cy="37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2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1949909" y="2483555"/>
          <a:ext cx="6492214" cy="300495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644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559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163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6836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4649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46455"/>
              </a:tblGrid>
              <a:tr h="316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No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 dirty="0" smtClean="0"/>
                        <a:t>결제 </a:t>
                      </a:r>
                      <a:r>
                        <a:rPr lang="ko-KR" altLang="en-US" sz="1200" b="1" baseline="0" dirty="0"/>
                        <a:t>날짜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상품명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결제금액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예약번호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결제수단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9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/>
                        <a:t>abcd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2018-05-25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오사카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교토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900,000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180523110231</a:t>
                      </a:r>
                      <a:endParaRPr lang="ko-KR" altLang="en-US" sz="11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신용카드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8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7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6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5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3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4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9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3" name="모서리가 둥근 직사각형 122"/>
          <p:cNvSpPr/>
          <p:nvPr/>
        </p:nvSpPr>
        <p:spPr>
          <a:xfrm>
            <a:off x="2037858" y="2819604"/>
            <a:ext cx="6402629" cy="244084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>
            <a:off x="2331752" y="2561038"/>
            <a:ext cx="256427" cy="250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6215241" y="2057059"/>
            <a:ext cx="672563" cy="253308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타원 125"/>
          <p:cNvSpPr/>
          <p:nvPr/>
        </p:nvSpPr>
        <p:spPr>
          <a:xfrm>
            <a:off x="6047624" y="1852278"/>
            <a:ext cx="241544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114105" y="2051917"/>
            <a:ext cx="855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총 </a:t>
            </a:r>
            <a:r>
              <a:rPr lang="en-US" altLang="ko-KR" sz="1100" dirty="0"/>
              <a:t>: 1 </a:t>
            </a:r>
            <a:r>
              <a:rPr lang="ko-KR" altLang="en-US" sz="1100" dirty="0"/>
              <a:t>건</a:t>
            </a:r>
          </a:p>
        </p:txBody>
      </p:sp>
      <p:grpSp>
        <p:nvGrpSpPr>
          <p:cNvPr id="52" name="DropdownBox"/>
          <p:cNvGrpSpPr/>
          <p:nvPr>
            <p:custDataLst>
              <p:custData r:id="rId2"/>
            </p:custDataLst>
          </p:nvPr>
        </p:nvGrpSpPr>
        <p:grpSpPr>
          <a:xfrm>
            <a:off x="2336395" y="2051917"/>
            <a:ext cx="922370" cy="242090"/>
            <a:chOff x="5534664" y="3196558"/>
            <a:chExt cx="1191104" cy="212778"/>
          </a:xfrm>
        </p:grpSpPr>
        <p:sp>
          <p:nvSpPr>
            <p:cNvPr id="53" name="Content"/>
            <p:cNvSpPr>
              <a:spLocks/>
            </p:cNvSpPr>
            <p:nvPr/>
          </p:nvSpPr>
          <p:spPr>
            <a:xfrm>
              <a:off x="5534664" y="3196558"/>
              <a:ext cx="1191104" cy="21277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---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4" name="DownArrow"/>
            <p:cNvSpPr>
              <a:spLocks noChangeAspect="1"/>
            </p:cNvSpPr>
            <p:nvPr/>
          </p:nvSpPr>
          <p:spPr>
            <a:xfrm rot="10800000">
              <a:off x="6485688" y="3290449"/>
              <a:ext cx="141427" cy="45392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55" name="모서리가 둥근 직사각형 54"/>
          <p:cNvSpPr/>
          <p:nvPr/>
        </p:nvSpPr>
        <p:spPr>
          <a:xfrm>
            <a:off x="2324382" y="2036836"/>
            <a:ext cx="954061" cy="286864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2152956" y="1862364"/>
            <a:ext cx="241544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96636" y="2056860"/>
            <a:ext cx="721079" cy="263593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7037797" y="1790109"/>
            <a:ext cx="241544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72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 rot="16200000">
            <a:off x="6635345" y="5954033"/>
            <a:ext cx="180152" cy="8854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 rot="5400000">
            <a:off x="3459800" y="5955332"/>
            <a:ext cx="174869" cy="8595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3657046" y="5742533"/>
            <a:ext cx="2941873" cy="46484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5067198" y="6324821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3358926" y="5754533"/>
            <a:ext cx="258645" cy="46484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6633560" y="5754533"/>
            <a:ext cx="258645" cy="46484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3399629" y="6325088"/>
            <a:ext cx="562771" cy="24571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7-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6633560" y="6302230"/>
            <a:ext cx="562771" cy="24571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7-b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28135" y="1635569"/>
            <a:ext cx="1613573" cy="4993170"/>
            <a:chOff x="231114" y="1635569"/>
            <a:chExt cx="1613573" cy="4993170"/>
          </a:xfrm>
        </p:grpSpPr>
        <p:grpSp>
          <p:nvGrpSpPr>
            <p:cNvPr id="5" name="그룹 4"/>
            <p:cNvGrpSpPr/>
            <p:nvPr/>
          </p:nvGrpSpPr>
          <p:grpSpPr>
            <a:xfrm>
              <a:off x="231114" y="1635569"/>
              <a:ext cx="1613573" cy="4993170"/>
              <a:chOff x="238734" y="1641919"/>
              <a:chExt cx="1613573" cy="4993170"/>
            </a:xfrm>
          </p:grpSpPr>
          <p:grpSp>
            <p:nvGrpSpPr>
              <p:cNvPr id="116" name="그룹 115"/>
              <p:cNvGrpSpPr/>
              <p:nvPr/>
            </p:nvGrpSpPr>
            <p:grpSpPr>
              <a:xfrm>
                <a:off x="238734" y="1641919"/>
                <a:ext cx="1613573" cy="4993170"/>
                <a:chOff x="230556" y="1646531"/>
                <a:chExt cx="1613573" cy="4993170"/>
              </a:xfrm>
            </p:grpSpPr>
            <p:grpSp>
              <p:nvGrpSpPr>
                <p:cNvPr id="119" name="그룹 118"/>
                <p:cNvGrpSpPr/>
                <p:nvPr/>
              </p:nvGrpSpPr>
              <p:grpSpPr>
                <a:xfrm>
                  <a:off x="230556" y="1646531"/>
                  <a:ext cx="1613573" cy="4993170"/>
                  <a:chOff x="154429" y="1616718"/>
                  <a:chExt cx="1790141" cy="5119697"/>
                </a:xfrm>
              </p:grpSpPr>
              <p:sp>
                <p:nvSpPr>
                  <p:cNvPr id="127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10"/>
                    </p:custDataLst>
                  </p:nvPr>
                </p:nvSpPr>
                <p:spPr>
                  <a:xfrm>
                    <a:off x="154432" y="6121530"/>
                    <a:ext cx="1788915" cy="61488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128" name="그룹 127">
                    <a:extLst>
                      <a:ext uri="{FF2B5EF4-FFF2-40B4-BE49-F238E27FC236}">
                        <a16:creationId xmlns="" xmlns:a16="http://schemas.microsoft.com/office/drawing/2014/main" id="{319BCC6F-E6EC-4EAE-846C-7BEE1FC8B262}"/>
                      </a:ext>
                    </a:extLst>
                  </p:cNvPr>
                  <p:cNvGrpSpPr/>
                  <p:nvPr/>
                </p:nvGrpSpPr>
                <p:grpSpPr>
                  <a:xfrm>
                    <a:off x="154429" y="1616718"/>
                    <a:ext cx="1790141" cy="4095135"/>
                    <a:chOff x="154429" y="1616718"/>
                    <a:chExt cx="1790141" cy="4095135"/>
                  </a:xfrm>
                </p:grpSpPr>
                <p:grpSp>
                  <p:nvGrpSpPr>
                    <p:cNvPr id="130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      <p:cNvGrpSpPr/>
                    <p:nvPr>
                      <p:custDataLst>
                        <p:tags r:id="rId11"/>
                      </p:custDataLst>
                    </p:nvPr>
                  </p:nvGrpSpPr>
                  <p:grpSpPr>
                    <a:xfrm>
                      <a:off x="154431" y="1616718"/>
                      <a:ext cx="1789015" cy="1241518"/>
                      <a:chOff x="595685" y="1254476"/>
                      <a:chExt cx="1820632" cy="632870"/>
                    </a:xfrm>
                  </p:grpSpPr>
                  <p:sp>
                    <p:nvSpPr>
                      <p:cNvPr id="144" name="Section" descr="&lt;SmartSettings&gt;&lt;SmartResize anchorLeft=&quot;Absolute&quot; anchorTop=&quot;Absolute&quot; anchorRight=&quot;Absolute&quot; anchorBottom=&quot;None&quot; /&gt;&lt;/SmartSettings&gt;"/>
                      <p:cNvSpPr/>
                      <p:nvPr>
                        <p:custDataLst>
                          <p:tags r:id="rId24"/>
                        </p:custDataLst>
                      </p:nvPr>
                    </p:nvSpPr>
                    <p:spPr>
                      <a:xfrm>
                        <a:off x="595685" y="1254476"/>
                        <a:ext cx="1820532" cy="212327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22860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ko-KR" altLang="en-US" sz="900" b="1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회원 관리</a:t>
                        </a:r>
                        <a:endParaRPr 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45" name="Section" descr="&lt;SmartSettings&gt;&lt;SmartResize anchorLeft=&quot;Absolute&quot; anchorTop=&quot;None&quot; anchorRight=&quot;Absolute&quot; anchorBottom=&quot;Absolute&quot; /&gt;&lt;/SmartSettings&gt;"/>
                      <p:cNvSpPr/>
                      <p:nvPr>
                        <p:custDataLst>
                          <p:tags r:id="rId25"/>
                        </p:custDataLst>
                      </p:nvPr>
                    </p:nvSpPr>
                    <p:spPr>
                      <a:xfrm>
                        <a:off x="595784" y="1466560"/>
                        <a:ext cx="1820533" cy="209466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22860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ko-KR" altLang="en-US" sz="900" b="1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상품 관리</a:t>
                        </a:r>
                        <a:endParaRPr 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46" name="Section" descr="&lt;SmartSettings&gt;&lt;SmartResize anchorLeft=&quot;Absolute&quot; anchorTop=&quot;None&quot; anchorRight=&quot;Absolute&quot; anchorBottom=&quot;Absolute&quot; /&gt;&lt;/SmartSettings&gt;"/>
                      <p:cNvSpPr/>
                      <p:nvPr>
                        <p:custDataLst>
                          <p:tags r:id="rId26"/>
                        </p:custDataLst>
                      </p:nvPr>
                    </p:nvSpPr>
                    <p:spPr>
                      <a:xfrm>
                        <a:off x="595685" y="1675867"/>
                        <a:ext cx="1820532" cy="211479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22860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ko-KR" altLang="en-US" sz="900" b="1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고객센터 관리</a:t>
                        </a:r>
                        <a:r>
                          <a:rPr lang="en-US" altLang="ko-KR" sz="900" dirty="0">
                            <a:solidFill>
                              <a:srgbClr val="5F5F5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	</a:t>
                        </a:r>
                        <a:endParaRPr lang="en-US" sz="9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131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12"/>
                      </p:custDataLst>
                    </p:nvPr>
                  </p:nvSpPr>
                  <p:spPr>
                    <a:xfrm>
                      <a:off x="155572" y="2860828"/>
                      <a:ext cx="1787775" cy="414864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여행 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TIP 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게시판 관리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32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13"/>
                      </p:custDataLst>
                    </p:nvPr>
                  </p:nvSpPr>
                  <p:spPr>
                    <a:xfrm>
                      <a:off x="154430" y="3277958"/>
                      <a:ext cx="1788917" cy="414864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예약 관리</a:t>
                      </a:r>
                      <a:r>
                        <a:rPr lang="en-US" altLang="ko-KR" sz="9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	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34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14"/>
                      </p:custDataLst>
                    </p:nvPr>
                  </p:nvSpPr>
                  <p:spPr>
                    <a:xfrm>
                      <a:off x="154950" y="4882123"/>
                      <a:ext cx="1789620" cy="414865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팝업 창 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35" name="Chevron" descr="&lt;SmartSettings&gt;&lt;SmartResize anchorLeft=&quot;None&quot; anchorTop=&quot;None&quot; anchorRight=&quot;Absolute&quot; anchorBottom=&quot;Absolute&quot; /&gt;&lt;/SmartSettings&gt;"/>
                    <p:cNvSpPr>
                      <a:spLocks noChangeAspect="1"/>
                    </p:cNvSpPr>
                    <p:nvPr>
                      <p:custDataLst>
                        <p:tags r:id="rId15"/>
                      </p:custDataLst>
                    </p:nvPr>
                  </p:nvSpPr>
                  <p:spPr bwMode="auto">
                    <a:xfrm rot="16200000">
                      <a:off x="1703864" y="2583028"/>
                      <a:ext cx="180675" cy="93842"/>
                    </a:xfrm>
                    <a:custGeom>
                      <a:avLst/>
                      <a:gdLst>
                        <a:gd name="T0" fmla="*/ 0 w 197"/>
                        <a:gd name="T1" fmla="*/ 0 h 115"/>
                        <a:gd name="T2" fmla="*/ 99 w 197"/>
                        <a:gd name="T3" fmla="*/ 115 h 115"/>
                        <a:gd name="T4" fmla="*/ 197 w 197"/>
                        <a:gd name="T5" fmla="*/ 0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7" h="115">
                          <a:moveTo>
                            <a:pt x="0" y="0"/>
                          </a:moveTo>
                          <a:lnTo>
                            <a:pt x="99" y="115"/>
                          </a:lnTo>
                          <a:lnTo>
                            <a:pt x="197" y="0"/>
                          </a:lnTo>
                        </a:path>
                      </a:pathLst>
                    </a:custGeom>
                    <a:noFill/>
                    <a:ln w="6350" cap="sq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36" name="Chevron" descr="&lt;SmartSettings&gt;&lt;SmartResize anchorLeft=&quot;None&quot; anchorTop=&quot;None&quot; anchorRight=&quot;Absolute&quot; anchorBottom=&quot;Absolute&quot; /&gt;&lt;/SmartSettings&gt;"/>
                    <p:cNvSpPr>
                      <a:spLocks noChangeAspect="1"/>
                    </p:cNvSpPr>
                    <p:nvPr>
                      <p:custDataLst>
                        <p:tags r:id="rId16"/>
                      </p:custDataLst>
                    </p:nvPr>
                  </p:nvSpPr>
                  <p:spPr bwMode="auto">
                    <a:xfrm rot="16200000">
                      <a:off x="1727001" y="4649108"/>
                      <a:ext cx="180675" cy="93842"/>
                    </a:xfrm>
                    <a:custGeom>
                      <a:avLst/>
                      <a:gdLst>
                        <a:gd name="T0" fmla="*/ 0 w 197"/>
                        <a:gd name="T1" fmla="*/ 0 h 115"/>
                        <a:gd name="T2" fmla="*/ 99 w 197"/>
                        <a:gd name="T3" fmla="*/ 115 h 115"/>
                        <a:gd name="T4" fmla="*/ 197 w 197"/>
                        <a:gd name="T5" fmla="*/ 0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7" h="115">
                          <a:moveTo>
                            <a:pt x="0" y="0"/>
                          </a:moveTo>
                          <a:lnTo>
                            <a:pt x="99" y="115"/>
                          </a:lnTo>
                          <a:lnTo>
                            <a:pt x="197" y="0"/>
                          </a:lnTo>
                        </a:path>
                      </a:pathLst>
                    </a:custGeom>
                    <a:noFill/>
                    <a:ln w="6350" cap="sq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37" name="Chevron" descr="&lt;SmartSettings&gt;&lt;SmartResize anchorLeft=&quot;None&quot; anchorTop=&quot;None&quot; anchorRight=&quot;Absolute&quot; anchorBottom=&quot;Absolute&quot; /&gt;&lt;/SmartSettings&gt;"/>
                    <p:cNvSpPr>
                      <a:spLocks noChangeAspect="1"/>
                    </p:cNvSpPr>
                    <p:nvPr>
                      <p:custDataLst>
                        <p:tags r:id="rId17"/>
                      </p:custDataLst>
                    </p:nvPr>
                  </p:nvSpPr>
                  <p:spPr bwMode="auto">
                    <a:xfrm rot="16200000">
                      <a:off x="1690099" y="5043364"/>
                      <a:ext cx="180676" cy="93842"/>
                    </a:xfrm>
                    <a:custGeom>
                      <a:avLst/>
                      <a:gdLst>
                        <a:gd name="T0" fmla="*/ 0 w 197"/>
                        <a:gd name="T1" fmla="*/ 0 h 115"/>
                        <a:gd name="T2" fmla="*/ 99 w 197"/>
                        <a:gd name="T3" fmla="*/ 115 h 115"/>
                        <a:gd name="T4" fmla="*/ 197 w 197"/>
                        <a:gd name="T5" fmla="*/ 0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7" h="115">
                          <a:moveTo>
                            <a:pt x="0" y="0"/>
                          </a:moveTo>
                          <a:lnTo>
                            <a:pt x="99" y="115"/>
                          </a:lnTo>
                          <a:lnTo>
                            <a:pt x="197" y="0"/>
                          </a:lnTo>
                        </a:path>
                      </a:pathLst>
                    </a:custGeom>
                    <a:noFill/>
                    <a:ln w="6350" cap="sq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38" name="Chevron" descr="&lt;SmartSettings&gt;&lt;SmartResize anchorLeft=&quot;None&quot; anchorTop=&quot;None&quot; anchorRight=&quot;Absolute&quot; anchorBottom=&quot;Absolute&quot; /&gt;&lt;/SmartSettings&gt;"/>
                    <p:cNvSpPr>
                      <a:spLocks noChangeAspect="1"/>
                    </p:cNvSpPr>
                    <p:nvPr>
                      <p:custDataLst>
                        <p:tags r:id="rId18"/>
                      </p:custDataLst>
                    </p:nvPr>
                  </p:nvSpPr>
                  <p:spPr bwMode="auto">
                    <a:xfrm rot="16200000">
                      <a:off x="1703334" y="2194573"/>
                      <a:ext cx="180676" cy="93842"/>
                    </a:xfrm>
                    <a:custGeom>
                      <a:avLst/>
                      <a:gdLst>
                        <a:gd name="T0" fmla="*/ 0 w 197"/>
                        <a:gd name="T1" fmla="*/ 0 h 115"/>
                        <a:gd name="T2" fmla="*/ 99 w 197"/>
                        <a:gd name="T3" fmla="*/ 115 h 115"/>
                        <a:gd name="T4" fmla="*/ 197 w 197"/>
                        <a:gd name="T5" fmla="*/ 0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7" h="115">
                          <a:moveTo>
                            <a:pt x="0" y="0"/>
                          </a:moveTo>
                          <a:lnTo>
                            <a:pt x="99" y="115"/>
                          </a:lnTo>
                          <a:lnTo>
                            <a:pt x="197" y="0"/>
                          </a:lnTo>
                        </a:path>
                      </a:pathLst>
                    </a:custGeom>
                    <a:noFill/>
                    <a:ln w="6350" cap="sq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39" name="Chevron" descr="&lt;SmartSettings&gt;&lt;SmartResize anchorLeft=&quot;None&quot; anchorTop=&quot;None&quot; anchorRight=&quot;Absolute&quot; anchorBottom=&quot;Absolute&quot; /&gt;&lt;/SmartSettings&gt;"/>
                    <p:cNvSpPr>
                      <a:spLocks noChangeAspect="1"/>
                    </p:cNvSpPr>
                    <p:nvPr>
                      <p:custDataLst>
                        <p:tags r:id="rId19"/>
                      </p:custDataLst>
                    </p:nvPr>
                  </p:nvSpPr>
                  <p:spPr bwMode="auto">
                    <a:xfrm rot="16200000">
                      <a:off x="1703239" y="1783277"/>
                      <a:ext cx="180676" cy="93842"/>
                    </a:xfrm>
                    <a:custGeom>
                      <a:avLst/>
                      <a:gdLst>
                        <a:gd name="T0" fmla="*/ 0 w 197"/>
                        <a:gd name="T1" fmla="*/ 0 h 115"/>
                        <a:gd name="T2" fmla="*/ 99 w 197"/>
                        <a:gd name="T3" fmla="*/ 115 h 115"/>
                        <a:gd name="T4" fmla="*/ 197 w 197"/>
                        <a:gd name="T5" fmla="*/ 0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7" h="115">
                          <a:moveTo>
                            <a:pt x="0" y="0"/>
                          </a:moveTo>
                          <a:lnTo>
                            <a:pt x="99" y="115"/>
                          </a:lnTo>
                          <a:lnTo>
                            <a:pt x="197" y="0"/>
                          </a:lnTo>
                        </a:path>
                      </a:pathLst>
                    </a:custGeom>
                    <a:noFill/>
                    <a:ln w="6350" cap="sq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40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20"/>
                      </p:custDataLst>
                    </p:nvPr>
                  </p:nvSpPr>
                  <p:spPr>
                    <a:xfrm>
                      <a:off x="154430" y="4059998"/>
                      <a:ext cx="1789148" cy="412477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구매 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현황 관리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41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21"/>
                      </p:custDataLst>
                    </p:nvPr>
                  </p:nvSpPr>
                  <p:spPr>
                    <a:xfrm>
                      <a:off x="154429" y="4470608"/>
                      <a:ext cx="1789015" cy="412477"/>
                    </a:xfrm>
                    <a:prstGeom prst="rect">
                      <a:avLst/>
                    </a:prstGeom>
                    <a:solidFill>
                      <a:srgbClr val="2F5597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환불 관리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42" name="Chevron" descr="&lt;SmartSettings&gt;&lt;SmartResize anchorLeft=&quot;None&quot; anchorTop=&quot;None&quot; anchorRight=&quot;Absolute&quot; anchorBottom=&quot;Absolute&quot; /&gt;&lt;/SmartSettings&gt;"/>
                    <p:cNvSpPr>
                      <a:spLocks noChangeAspect="1"/>
                    </p:cNvSpPr>
                    <p:nvPr>
                      <p:custDataLst>
                        <p:tags r:id="rId22"/>
                      </p:custDataLst>
                    </p:nvPr>
                  </p:nvSpPr>
                  <p:spPr bwMode="auto">
                    <a:xfrm rot="16200000">
                      <a:off x="1703239" y="3022322"/>
                      <a:ext cx="180675" cy="93577"/>
                    </a:xfrm>
                    <a:custGeom>
                      <a:avLst/>
                      <a:gdLst>
                        <a:gd name="T0" fmla="*/ 0 w 197"/>
                        <a:gd name="T1" fmla="*/ 0 h 115"/>
                        <a:gd name="T2" fmla="*/ 99 w 197"/>
                        <a:gd name="T3" fmla="*/ 115 h 115"/>
                        <a:gd name="T4" fmla="*/ 197 w 197"/>
                        <a:gd name="T5" fmla="*/ 0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7" h="115">
                          <a:moveTo>
                            <a:pt x="0" y="0"/>
                          </a:moveTo>
                          <a:lnTo>
                            <a:pt x="99" y="115"/>
                          </a:lnTo>
                          <a:lnTo>
                            <a:pt x="197" y="0"/>
                          </a:lnTo>
                        </a:path>
                      </a:pathLst>
                    </a:custGeom>
                    <a:noFill/>
                    <a:ln w="6350" cap="sq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43" name="Section" descr="&lt;SmartSettings&gt;&lt;SmartResize anchorLeft=&quot;Absolute&quot; anchorTop=&quot;None&quot; anchorRight=&quot;Absolute&quot; anchorBottom=&quot;Absolute&quot; /&gt;&lt;/SmartSettings&gt;">
                      <a:extLst>
                        <a:ext uri="{FF2B5EF4-FFF2-40B4-BE49-F238E27FC236}">
                          <a16:creationId xmlns="" xmlns:a16="http://schemas.microsoft.com/office/drawing/2014/main" id="{FE47CFE1-1F2D-4D1B-882E-854A1A8FDAE1}"/>
                        </a:ext>
                      </a:extLst>
                    </p:cNvPr>
                    <p:cNvSpPr/>
                    <p:nvPr>
                      <p:custDataLst>
                        <p:tags r:id="rId23"/>
                      </p:custDataLst>
                    </p:nvPr>
                  </p:nvSpPr>
                  <p:spPr>
                    <a:xfrm>
                      <a:off x="154429" y="5296988"/>
                      <a:ext cx="1789016" cy="414865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매출 관리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sp>
              <p:nvSpPr>
                <p:cNvPr id="120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230558" y="3622675"/>
                  <a:ext cx="1612468" cy="400759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구매 </a:t>
                  </a:r>
                  <a:r>
                    <a:rPr lang="ko-KR" alt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71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7"/>
                </p:custDataLst>
              </p:nvPr>
            </p:nvSpPr>
            <p:spPr bwMode="auto">
              <a:xfrm rot="16200000">
                <a:off x="1621988" y="3398647"/>
                <a:ext cx="176211" cy="84586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3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590838" y="3781974"/>
                <a:ext cx="155818" cy="87568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1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231116" y="5626039"/>
              <a:ext cx="1612890" cy="406473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rot="16200000">
              <a:off x="1620453" y="5787162"/>
              <a:ext cx="176269" cy="84224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4" name="모서리가 둥근 직사각형 93"/>
          <p:cNvSpPr/>
          <p:nvPr/>
        </p:nvSpPr>
        <p:spPr>
          <a:xfrm>
            <a:off x="310718" y="4065745"/>
            <a:ext cx="1506620" cy="31037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63975" y="3865885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310718" y="3666403"/>
            <a:ext cx="1506620" cy="31037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73468" y="3466543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36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5748"/>
            <a:ext cx="8374713" cy="5650358"/>
            <a:chOff x="0" y="0"/>
            <a:chExt cx="9144000" cy="6858000"/>
          </a:xfrm>
        </p:grpSpPr>
        <p:sp>
          <p:nvSpPr>
            <p:cNvPr id="58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0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1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4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5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67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3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229237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구매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35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8731188" y="1082011"/>
          <a:ext cx="3253546" cy="5768216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330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4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선택한 회원의 예약정보를 자세하게 띄워줌</a:t>
                      </a:r>
                      <a:endParaRPr lang="en-US" altLang="ko-KR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4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스크롤이 가능함</a:t>
                      </a:r>
                      <a:endParaRPr lang="en-US" altLang="ko-KR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8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7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6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37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061511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52" name="Scrollbar" descr="&lt;SmartSettings&gt;&lt;SmartResize enabled=&quot;True&quot; minWidth=&quot;7&quot; minHeight=&quot;6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8339007" y="1597960"/>
            <a:ext cx="190136" cy="511052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53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Scroll Thumb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5"/>
              </p:custDataLst>
            </p:nvPr>
          </p:nvSpPr>
          <p:spPr>
            <a:xfrm rot="5400000">
              <a:off x="4538394" y="2283178"/>
              <a:ext cx="1210946" cy="10573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27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4" name="모서리가 둥근 직사각형 133"/>
          <p:cNvSpPr/>
          <p:nvPr/>
        </p:nvSpPr>
        <p:spPr>
          <a:xfrm>
            <a:off x="8298687" y="1634305"/>
            <a:ext cx="273815" cy="5064087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8061821" y="1520985"/>
            <a:ext cx="246743" cy="2502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71" name="표 70">
            <a:extLst>
              <a:ext uri="{FF2B5EF4-FFF2-40B4-BE49-F238E27FC236}">
                <a16:creationId xmlns="" xmlns:a16="http://schemas.microsoft.com/office/drawing/2014/main" id="{CFC30BBA-9B0D-4254-BF58-495183F11EE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58159" y="2273130"/>
          <a:ext cx="4099537" cy="36693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948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60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524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961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02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</a:t>
                      </a:r>
                    </a:p>
                  </a:txBody>
                  <a:tcPr anchor="ctr">
                    <a:solidFill>
                      <a:srgbClr val="ACCC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abcd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12311796"/>
                  </a:ext>
                </a:extLst>
              </a:tr>
              <a:tr h="402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상품명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ACCC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오사카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교토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2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상품코드</a:t>
                      </a:r>
                    </a:p>
                  </a:txBody>
                  <a:tcPr anchor="ctr"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OS-111023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예약번호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180523110231</a:t>
                      </a:r>
                      <a:endParaRPr lang="ko-KR" altLang="en-US" sz="1100" b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937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2018-05-25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어른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1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just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아동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1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just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유아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0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지역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오사카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690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출</a:t>
                      </a:r>
                      <a:r>
                        <a:rPr lang="en-US" altLang="ko-KR" sz="1050" b="1" dirty="0"/>
                        <a:t>/</a:t>
                      </a:r>
                      <a:r>
                        <a:rPr lang="ko-KR" altLang="en-US" sz="1050" b="1" dirty="0"/>
                        <a:t>귀국일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출국일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50" b="0" dirty="0"/>
                        <a:t>2018-11-10 PM</a:t>
                      </a:r>
                      <a:r>
                        <a:rPr lang="ko-KR" altLang="en-US" sz="1050" b="0" dirty="0"/>
                        <a:t> </a:t>
                      </a:r>
                      <a:r>
                        <a:rPr lang="en-US" altLang="ko-KR" sz="1050" b="0" dirty="0"/>
                        <a:t>9:</a:t>
                      </a:r>
                      <a:r>
                        <a:rPr lang="ko-KR" altLang="en-US" sz="1050" b="0" dirty="0"/>
                        <a:t> </a:t>
                      </a:r>
                      <a:r>
                        <a:rPr lang="en-US" altLang="ko-KR" sz="1050" b="0" dirty="0"/>
                        <a:t>30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690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귀국일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50" b="0" dirty="0"/>
                        <a:t>2018-11-12 AM</a:t>
                      </a:r>
                      <a:r>
                        <a:rPr lang="ko-KR" altLang="en-US" sz="1050" b="0" dirty="0"/>
                        <a:t> </a:t>
                      </a:r>
                      <a:r>
                        <a:rPr lang="en-US" altLang="ko-KR" sz="1050" b="0" dirty="0"/>
                        <a:t>6:</a:t>
                      </a:r>
                      <a:r>
                        <a:rPr lang="ko-KR" altLang="en-US" sz="1050" b="0" dirty="0"/>
                        <a:t> </a:t>
                      </a:r>
                      <a:r>
                        <a:rPr lang="en-US" altLang="ko-KR" sz="1050" b="0" dirty="0"/>
                        <a:t>20</a:t>
                      </a:r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rgbClr val="DE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2086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b="1" dirty="0"/>
                        <a:t>교통편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김해공항 출발 제주항공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7C1453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편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900,000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결제수단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신용카드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(BC)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6" name="모서리가 둥근 직사각형 135"/>
          <p:cNvSpPr/>
          <p:nvPr/>
        </p:nvSpPr>
        <p:spPr>
          <a:xfrm>
            <a:off x="3112316" y="2139560"/>
            <a:ext cx="4328720" cy="4026348"/>
          </a:xfrm>
          <a:prstGeom prst="round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>
            <a:off x="3121120" y="2155684"/>
            <a:ext cx="206967" cy="2224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76" name="그룹 75"/>
          <p:cNvGrpSpPr/>
          <p:nvPr/>
        </p:nvGrpSpPr>
        <p:grpSpPr>
          <a:xfrm>
            <a:off x="228135" y="1635569"/>
            <a:ext cx="1613573" cy="4993170"/>
            <a:chOff x="231114" y="1635569"/>
            <a:chExt cx="1613573" cy="4993170"/>
          </a:xfrm>
        </p:grpSpPr>
        <p:grpSp>
          <p:nvGrpSpPr>
            <p:cNvPr id="77" name="그룹 76"/>
            <p:cNvGrpSpPr/>
            <p:nvPr/>
          </p:nvGrpSpPr>
          <p:grpSpPr>
            <a:xfrm>
              <a:off x="231114" y="1635569"/>
              <a:ext cx="1613573" cy="4993170"/>
              <a:chOff x="238734" y="1641919"/>
              <a:chExt cx="1613573" cy="4993170"/>
            </a:xfrm>
          </p:grpSpPr>
          <p:grpSp>
            <p:nvGrpSpPr>
              <p:cNvPr id="93" name="그룹 92"/>
              <p:cNvGrpSpPr/>
              <p:nvPr/>
            </p:nvGrpSpPr>
            <p:grpSpPr>
              <a:xfrm>
                <a:off x="238734" y="1641919"/>
                <a:ext cx="1613573" cy="4993170"/>
                <a:chOff x="230556" y="1646531"/>
                <a:chExt cx="1613573" cy="4993170"/>
              </a:xfrm>
            </p:grpSpPr>
            <p:grpSp>
              <p:nvGrpSpPr>
                <p:cNvPr id="96" name="그룹 95"/>
                <p:cNvGrpSpPr/>
                <p:nvPr/>
              </p:nvGrpSpPr>
              <p:grpSpPr>
                <a:xfrm>
                  <a:off x="230556" y="1646531"/>
                  <a:ext cx="1613573" cy="4993170"/>
                  <a:chOff x="154429" y="1616718"/>
                  <a:chExt cx="1790141" cy="5119697"/>
                </a:xfrm>
              </p:grpSpPr>
              <p:sp>
                <p:nvSpPr>
                  <p:cNvPr id="98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8"/>
                    </p:custDataLst>
                  </p:nvPr>
                </p:nvSpPr>
                <p:spPr>
                  <a:xfrm>
                    <a:off x="154432" y="6121530"/>
                    <a:ext cx="1788915" cy="61488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99" name="그룹 98">
                    <a:extLst>
                      <a:ext uri="{FF2B5EF4-FFF2-40B4-BE49-F238E27FC236}">
                        <a16:creationId xmlns="" xmlns:a16="http://schemas.microsoft.com/office/drawing/2014/main" id="{319BCC6F-E6EC-4EAE-846C-7BEE1FC8B262}"/>
                      </a:ext>
                    </a:extLst>
                  </p:cNvPr>
                  <p:cNvGrpSpPr/>
                  <p:nvPr/>
                </p:nvGrpSpPr>
                <p:grpSpPr>
                  <a:xfrm>
                    <a:off x="154429" y="1616718"/>
                    <a:ext cx="1790141" cy="4095135"/>
                    <a:chOff x="154429" y="1616718"/>
                    <a:chExt cx="1790141" cy="4095135"/>
                  </a:xfrm>
                </p:grpSpPr>
                <p:grpSp>
                  <p:nvGrpSpPr>
                    <p:cNvPr id="100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      <p:cNvGrpSpPr/>
                    <p:nvPr>
                      <p:custDataLst>
                        <p:tags r:id="rId9"/>
                      </p:custDataLst>
                    </p:nvPr>
                  </p:nvGrpSpPr>
                  <p:grpSpPr>
                    <a:xfrm>
                      <a:off x="154431" y="1616718"/>
                      <a:ext cx="1789015" cy="1241518"/>
                      <a:chOff x="595685" y="1254476"/>
                      <a:chExt cx="1820632" cy="632870"/>
                    </a:xfrm>
                  </p:grpSpPr>
                  <p:sp>
                    <p:nvSpPr>
                      <p:cNvPr id="113" name="Section" descr="&lt;SmartSettings&gt;&lt;SmartResize anchorLeft=&quot;Absolute&quot; anchorTop=&quot;Absolute&quot; anchorRight=&quot;Absolute&quot; anchorBottom=&quot;None&quot; /&gt;&lt;/SmartSettings&gt;"/>
                      <p:cNvSpPr/>
                      <p:nvPr>
                        <p:custDataLst>
                          <p:tags r:id="rId22"/>
                        </p:custDataLst>
                      </p:nvPr>
                    </p:nvSpPr>
                    <p:spPr>
                      <a:xfrm>
                        <a:off x="595685" y="1254476"/>
                        <a:ext cx="1820532" cy="212327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22860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ko-KR" altLang="en-US" sz="900" b="1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회원 관리</a:t>
                        </a:r>
                        <a:endParaRPr 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14" name="Section" descr="&lt;SmartSettings&gt;&lt;SmartResize anchorLeft=&quot;Absolute&quot; anchorTop=&quot;None&quot; anchorRight=&quot;Absolute&quot; anchorBottom=&quot;Absolute&quot; /&gt;&lt;/SmartSettings&gt;"/>
                      <p:cNvSpPr/>
                      <p:nvPr>
                        <p:custDataLst>
                          <p:tags r:id="rId23"/>
                        </p:custDataLst>
                      </p:nvPr>
                    </p:nvSpPr>
                    <p:spPr>
                      <a:xfrm>
                        <a:off x="595784" y="1466560"/>
                        <a:ext cx="1820533" cy="209466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22860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ko-KR" altLang="en-US" sz="900" b="1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상품 관리</a:t>
                        </a:r>
                        <a:endParaRPr 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15" name="Section" descr="&lt;SmartSettings&gt;&lt;SmartResize anchorLeft=&quot;Absolute&quot; anchorTop=&quot;None&quot; anchorRight=&quot;Absolute&quot; anchorBottom=&quot;Absolute&quot; /&gt;&lt;/SmartSettings&gt;"/>
                      <p:cNvSpPr/>
                      <p:nvPr>
                        <p:custDataLst>
                          <p:tags r:id="rId24"/>
                        </p:custDataLst>
                      </p:nvPr>
                    </p:nvSpPr>
                    <p:spPr>
                      <a:xfrm>
                        <a:off x="595685" y="1675867"/>
                        <a:ext cx="1820532" cy="211479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22860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ko-KR" altLang="en-US" sz="900" b="1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고객센터 관리</a:t>
                        </a:r>
                        <a:r>
                          <a:rPr lang="en-US" altLang="ko-KR" sz="900" dirty="0">
                            <a:solidFill>
                              <a:srgbClr val="5F5F5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	</a:t>
                        </a:r>
                        <a:endParaRPr lang="en-US" sz="9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101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10"/>
                      </p:custDataLst>
                    </p:nvPr>
                  </p:nvSpPr>
                  <p:spPr>
                    <a:xfrm>
                      <a:off x="155572" y="2860828"/>
                      <a:ext cx="1787775" cy="414864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여행 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TIP 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게시판 관리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02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11"/>
                      </p:custDataLst>
                    </p:nvPr>
                  </p:nvSpPr>
                  <p:spPr>
                    <a:xfrm>
                      <a:off x="154430" y="3277958"/>
                      <a:ext cx="1788917" cy="414864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예약 관리</a:t>
                      </a:r>
                      <a:r>
                        <a:rPr lang="en-US" altLang="ko-KR" sz="9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	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03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12"/>
                      </p:custDataLst>
                    </p:nvPr>
                  </p:nvSpPr>
                  <p:spPr>
                    <a:xfrm>
                      <a:off x="154950" y="4882123"/>
                      <a:ext cx="1789620" cy="414865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팝업 창 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04" name="Chevron" descr="&lt;SmartSettings&gt;&lt;SmartResize anchorLeft=&quot;None&quot; anchorTop=&quot;None&quot; anchorRight=&quot;Absolute&quot; anchorBottom=&quot;Absolute&quot; /&gt;&lt;/SmartSettings&gt;"/>
                    <p:cNvSpPr>
                      <a:spLocks noChangeAspect="1"/>
                    </p:cNvSpPr>
                    <p:nvPr>
                      <p:custDataLst>
                        <p:tags r:id="rId13"/>
                      </p:custDataLst>
                    </p:nvPr>
                  </p:nvSpPr>
                  <p:spPr bwMode="auto">
                    <a:xfrm rot="16200000">
                      <a:off x="1703864" y="2583028"/>
                      <a:ext cx="180675" cy="93842"/>
                    </a:xfrm>
                    <a:custGeom>
                      <a:avLst/>
                      <a:gdLst>
                        <a:gd name="T0" fmla="*/ 0 w 197"/>
                        <a:gd name="T1" fmla="*/ 0 h 115"/>
                        <a:gd name="T2" fmla="*/ 99 w 197"/>
                        <a:gd name="T3" fmla="*/ 115 h 115"/>
                        <a:gd name="T4" fmla="*/ 197 w 197"/>
                        <a:gd name="T5" fmla="*/ 0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7" h="115">
                          <a:moveTo>
                            <a:pt x="0" y="0"/>
                          </a:moveTo>
                          <a:lnTo>
                            <a:pt x="99" y="115"/>
                          </a:lnTo>
                          <a:lnTo>
                            <a:pt x="197" y="0"/>
                          </a:lnTo>
                        </a:path>
                      </a:pathLst>
                    </a:custGeom>
                    <a:noFill/>
                    <a:ln w="6350" cap="sq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05" name="Chevron" descr="&lt;SmartSettings&gt;&lt;SmartResize anchorLeft=&quot;None&quot; anchorTop=&quot;None&quot; anchorRight=&quot;Absolute&quot; anchorBottom=&quot;Absolute&quot; /&gt;&lt;/SmartSettings&gt;"/>
                    <p:cNvSpPr>
                      <a:spLocks noChangeAspect="1"/>
                    </p:cNvSpPr>
                    <p:nvPr>
                      <p:custDataLst>
                        <p:tags r:id="rId14"/>
                      </p:custDataLst>
                    </p:nvPr>
                  </p:nvSpPr>
                  <p:spPr bwMode="auto">
                    <a:xfrm rot="16200000">
                      <a:off x="1727001" y="4649108"/>
                      <a:ext cx="180675" cy="93842"/>
                    </a:xfrm>
                    <a:custGeom>
                      <a:avLst/>
                      <a:gdLst>
                        <a:gd name="T0" fmla="*/ 0 w 197"/>
                        <a:gd name="T1" fmla="*/ 0 h 115"/>
                        <a:gd name="T2" fmla="*/ 99 w 197"/>
                        <a:gd name="T3" fmla="*/ 115 h 115"/>
                        <a:gd name="T4" fmla="*/ 197 w 197"/>
                        <a:gd name="T5" fmla="*/ 0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7" h="115">
                          <a:moveTo>
                            <a:pt x="0" y="0"/>
                          </a:moveTo>
                          <a:lnTo>
                            <a:pt x="99" y="115"/>
                          </a:lnTo>
                          <a:lnTo>
                            <a:pt x="197" y="0"/>
                          </a:lnTo>
                        </a:path>
                      </a:pathLst>
                    </a:custGeom>
                    <a:noFill/>
                    <a:ln w="6350" cap="sq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06" name="Chevron" descr="&lt;SmartSettings&gt;&lt;SmartResize anchorLeft=&quot;None&quot; anchorTop=&quot;None&quot; anchorRight=&quot;Absolute&quot; anchorBottom=&quot;Absolute&quot; /&gt;&lt;/SmartSettings&gt;"/>
                    <p:cNvSpPr>
                      <a:spLocks noChangeAspect="1"/>
                    </p:cNvSpPr>
                    <p:nvPr>
                      <p:custDataLst>
                        <p:tags r:id="rId15"/>
                      </p:custDataLst>
                    </p:nvPr>
                  </p:nvSpPr>
                  <p:spPr bwMode="auto">
                    <a:xfrm rot="16200000">
                      <a:off x="1690099" y="5043364"/>
                      <a:ext cx="180676" cy="93842"/>
                    </a:xfrm>
                    <a:custGeom>
                      <a:avLst/>
                      <a:gdLst>
                        <a:gd name="T0" fmla="*/ 0 w 197"/>
                        <a:gd name="T1" fmla="*/ 0 h 115"/>
                        <a:gd name="T2" fmla="*/ 99 w 197"/>
                        <a:gd name="T3" fmla="*/ 115 h 115"/>
                        <a:gd name="T4" fmla="*/ 197 w 197"/>
                        <a:gd name="T5" fmla="*/ 0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7" h="115">
                          <a:moveTo>
                            <a:pt x="0" y="0"/>
                          </a:moveTo>
                          <a:lnTo>
                            <a:pt x="99" y="115"/>
                          </a:lnTo>
                          <a:lnTo>
                            <a:pt x="197" y="0"/>
                          </a:lnTo>
                        </a:path>
                      </a:pathLst>
                    </a:custGeom>
                    <a:noFill/>
                    <a:ln w="6350" cap="sq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07" name="Chevron" descr="&lt;SmartSettings&gt;&lt;SmartResize anchorLeft=&quot;None&quot; anchorTop=&quot;None&quot; anchorRight=&quot;Absolute&quot; anchorBottom=&quot;Absolute&quot; /&gt;&lt;/SmartSettings&gt;"/>
                    <p:cNvSpPr>
                      <a:spLocks noChangeAspect="1"/>
                    </p:cNvSpPr>
                    <p:nvPr>
                      <p:custDataLst>
                        <p:tags r:id="rId16"/>
                      </p:custDataLst>
                    </p:nvPr>
                  </p:nvSpPr>
                  <p:spPr bwMode="auto">
                    <a:xfrm rot="16200000">
                      <a:off x="1703334" y="2194573"/>
                      <a:ext cx="180676" cy="93842"/>
                    </a:xfrm>
                    <a:custGeom>
                      <a:avLst/>
                      <a:gdLst>
                        <a:gd name="T0" fmla="*/ 0 w 197"/>
                        <a:gd name="T1" fmla="*/ 0 h 115"/>
                        <a:gd name="T2" fmla="*/ 99 w 197"/>
                        <a:gd name="T3" fmla="*/ 115 h 115"/>
                        <a:gd name="T4" fmla="*/ 197 w 197"/>
                        <a:gd name="T5" fmla="*/ 0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7" h="115">
                          <a:moveTo>
                            <a:pt x="0" y="0"/>
                          </a:moveTo>
                          <a:lnTo>
                            <a:pt x="99" y="115"/>
                          </a:lnTo>
                          <a:lnTo>
                            <a:pt x="197" y="0"/>
                          </a:lnTo>
                        </a:path>
                      </a:pathLst>
                    </a:custGeom>
                    <a:noFill/>
                    <a:ln w="6350" cap="sq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08" name="Chevron" descr="&lt;SmartSettings&gt;&lt;SmartResize anchorLeft=&quot;None&quot; anchorTop=&quot;None&quot; anchorRight=&quot;Absolute&quot; anchorBottom=&quot;Absolute&quot; /&gt;&lt;/SmartSettings&gt;"/>
                    <p:cNvSpPr>
                      <a:spLocks noChangeAspect="1"/>
                    </p:cNvSpPr>
                    <p:nvPr>
                      <p:custDataLst>
                        <p:tags r:id="rId17"/>
                      </p:custDataLst>
                    </p:nvPr>
                  </p:nvSpPr>
                  <p:spPr bwMode="auto">
                    <a:xfrm rot="16200000">
                      <a:off x="1703239" y="1783277"/>
                      <a:ext cx="180676" cy="93842"/>
                    </a:xfrm>
                    <a:custGeom>
                      <a:avLst/>
                      <a:gdLst>
                        <a:gd name="T0" fmla="*/ 0 w 197"/>
                        <a:gd name="T1" fmla="*/ 0 h 115"/>
                        <a:gd name="T2" fmla="*/ 99 w 197"/>
                        <a:gd name="T3" fmla="*/ 115 h 115"/>
                        <a:gd name="T4" fmla="*/ 197 w 197"/>
                        <a:gd name="T5" fmla="*/ 0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7" h="115">
                          <a:moveTo>
                            <a:pt x="0" y="0"/>
                          </a:moveTo>
                          <a:lnTo>
                            <a:pt x="99" y="115"/>
                          </a:lnTo>
                          <a:lnTo>
                            <a:pt x="197" y="0"/>
                          </a:lnTo>
                        </a:path>
                      </a:pathLst>
                    </a:custGeom>
                    <a:noFill/>
                    <a:ln w="6350" cap="sq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09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18"/>
                      </p:custDataLst>
                    </p:nvPr>
                  </p:nvSpPr>
                  <p:spPr>
                    <a:xfrm>
                      <a:off x="154430" y="4059998"/>
                      <a:ext cx="1789148" cy="412477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구매 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현황 관리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10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19"/>
                      </p:custDataLst>
                    </p:nvPr>
                  </p:nvSpPr>
                  <p:spPr>
                    <a:xfrm>
                      <a:off x="154429" y="4470608"/>
                      <a:ext cx="1789015" cy="412477"/>
                    </a:xfrm>
                    <a:prstGeom prst="rect">
                      <a:avLst/>
                    </a:prstGeom>
                    <a:solidFill>
                      <a:srgbClr val="2F5597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환불 관리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11" name="Chevron" descr="&lt;SmartSettings&gt;&lt;SmartResize anchorLeft=&quot;None&quot; anchorTop=&quot;None&quot; anchorRight=&quot;Absolute&quot; anchorBottom=&quot;Absolute&quot; /&gt;&lt;/SmartSettings&gt;"/>
                    <p:cNvSpPr>
                      <a:spLocks noChangeAspect="1"/>
                    </p:cNvSpPr>
                    <p:nvPr>
                      <p:custDataLst>
                        <p:tags r:id="rId20"/>
                      </p:custDataLst>
                    </p:nvPr>
                  </p:nvSpPr>
                  <p:spPr bwMode="auto">
                    <a:xfrm rot="16200000">
                      <a:off x="1703239" y="3022322"/>
                      <a:ext cx="180675" cy="93577"/>
                    </a:xfrm>
                    <a:custGeom>
                      <a:avLst/>
                      <a:gdLst>
                        <a:gd name="T0" fmla="*/ 0 w 197"/>
                        <a:gd name="T1" fmla="*/ 0 h 115"/>
                        <a:gd name="T2" fmla="*/ 99 w 197"/>
                        <a:gd name="T3" fmla="*/ 115 h 115"/>
                        <a:gd name="T4" fmla="*/ 197 w 197"/>
                        <a:gd name="T5" fmla="*/ 0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7" h="115">
                          <a:moveTo>
                            <a:pt x="0" y="0"/>
                          </a:moveTo>
                          <a:lnTo>
                            <a:pt x="99" y="115"/>
                          </a:lnTo>
                          <a:lnTo>
                            <a:pt x="197" y="0"/>
                          </a:lnTo>
                        </a:path>
                      </a:pathLst>
                    </a:custGeom>
                    <a:noFill/>
                    <a:ln w="6350" cap="sq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12" name="Section" descr="&lt;SmartSettings&gt;&lt;SmartResize anchorLeft=&quot;Absolute&quot; anchorTop=&quot;None&quot; anchorRight=&quot;Absolute&quot; anchorBottom=&quot;Absolute&quot; /&gt;&lt;/SmartSettings&gt;">
                      <a:extLst>
                        <a:ext uri="{FF2B5EF4-FFF2-40B4-BE49-F238E27FC236}">
                          <a16:creationId xmlns="" xmlns:a16="http://schemas.microsoft.com/office/drawing/2014/main" id="{FE47CFE1-1F2D-4D1B-882E-854A1A8FDAE1}"/>
                        </a:ext>
                      </a:extLst>
                    </p:cNvPr>
                    <p:cNvSpPr/>
                    <p:nvPr>
                      <p:custDataLst>
                        <p:tags r:id="rId21"/>
                      </p:custDataLst>
                    </p:nvPr>
                  </p:nvSpPr>
                  <p:spPr>
                    <a:xfrm>
                      <a:off x="154429" y="5296988"/>
                      <a:ext cx="1789016" cy="414865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매출 관리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sp>
              <p:nvSpPr>
                <p:cNvPr id="97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230558" y="3622675"/>
                  <a:ext cx="1612468" cy="400759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구매 </a:t>
                  </a:r>
                  <a:r>
                    <a:rPr lang="ko-KR" alt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94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5"/>
                </p:custDataLst>
              </p:nvPr>
            </p:nvSpPr>
            <p:spPr bwMode="auto">
              <a:xfrm rot="16200000">
                <a:off x="1621988" y="3398647"/>
                <a:ext cx="176211" cy="84586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590838" y="3781974"/>
                <a:ext cx="155818" cy="87568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1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231116" y="5626039"/>
              <a:ext cx="1612890" cy="406473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rot="16200000">
              <a:off x="1620453" y="5787162"/>
              <a:ext cx="176269" cy="84224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773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5748"/>
            <a:ext cx="8374713" cy="5650358"/>
            <a:chOff x="0" y="0"/>
            <a:chExt cx="9144000" cy="6858000"/>
          </a:xfrm>
        </p:grpSpPr>
        <p:sp>
          <p:nvSpPr>
            <p:cNvPr id="9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0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01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54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2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52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3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4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6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6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6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37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6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6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4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42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43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867784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구매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회원 정보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36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8731188" y="1082011"/>
          <a:ext cx="3253546" cy="5631553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330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4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인원의 상세 정보를 보여줌</a:t>
                      </a:r>
                      <a:endParaRPr lang="en-US" altLang="ko-KR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4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스크롤이 가능함</a:t>
                      </a:r>
                      <a:endParaRPr lang="en-US" altLang="ko-KR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8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7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6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37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061511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52" name="Scrollbar" descr="&lt;SmartSettings&gt;&lt;SmartResize enabled=&quot;True&quot; minWidth=&quot;7&quot; minHeight=&quot;6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8339007" y="1597960"/>
            <a:ext cx="190136" cy="511052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53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57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58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4" name="모서리가 둥근 직사각형 133"/>
          <p:cNvSpPr/>
          <p:nvPr/>
        </p:nvSpPr>
        <p:spPr>
          <a:xfrm>
            <a:off x="8298687" y="1634305"/>
            <a:ext cx="273815" cy="5064087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8061821" y="1520985"/>
            <a:ext cx="246743" cy="2502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5DA5F2B3-84AA-416E-A582-0E7ADF73B3AA}"/>
              </a:ext>
            </a:extLst>
          </p:cNvPr>
          <p:cNvSpPr/>
          <p:nvPr/>
        </p:nvSpPr>
        <p:spPr>
          <a:xfrm>
            <a:off x="2032706" y="1886482"/>
            <a:ext cx="6162590" cy="18219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D57B45C-E27F-434F-930D-77C40CFFCB6E}"/>
              </a:ext>
            </a:extLst>
          </p:cNvPr>
          <p:cNvSpPr/>
          <p:nvPr/>
        </p:nvSpPr>
        <p:spPr>
          <a:xfrm>
            <a:off x="2066302" y="2325955"/>
            <a:ext cx="902664" cy="242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한글성명</a:t>
            </a:r>
            <a:r>
              <a:rPr lang="en-US" altLang="ko-KR" sz="1100" dirty="0">
                <a:solidFill>
                  <a:srgbClr val="FF0000"/>
                </a:solidFill>
              </a:rPr>
              <a:t>*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14E130EB-CD7D-4A0C-9AC4-CAF9B0BD0B58}"/>
              </a:ext>
            </a:extLst>
          </p:cNvPr>
          <p:cNvSpPr/>
          <p:nvPr/>
        </p:nvSpPr>
        <p:spPr>
          <a:xfrm>
            <a:off x="2030669" y="1886481"/>
            <a:ext cx="6162590" cy="2563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성인</a:t>
            </a:r>
            <a:r>
              <a:rPr lang="en-US" altLang="ko-KR" sz="1200" dirty="0">
                <a:solidFill>
                  <a:schemeClr val="tx1"/>
                </a:solidFill>
              </a:rPr>
              <a:t>1                                                                                 </a:t>
            </a:r>
            <a:r>
              <a:rPr lang="ko-KR" altLang="en-US" sz="1200" dirty="0">
                <a:solidFill>
                  <a:schemeClr val="tx1"/>
                </a:solidFill>
              </a:rPr>
              <a:t>예약자와 동일</a:t>
            </a:r>
          </a:p>
        </p:txBody>
      </p:sp>
      <p:sp>
        <p:nvSpPr>
          <p:cNvPr id="60" name="Content">
            <a:extLst>
              <a:ext uri="{FF2B5EF4-FFF2-40B4-BE49-F238E27FC236}">
                <a16:creationId xmlns="" xmlns:a16="http://schemas.microsoft.com/office/drawing/2014/main" id="{FEFE3774-DFD6-44F1-8D7F-854CB7B64666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115997" y="2336492"/>
            <a:ext cx="617114" cy="25277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홍길동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9CEFC967-6A3D-4C67-9094-3D927BD4FDD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814544" y="2336437"/>
            <a:ext cx="848595" cy="2677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영문성명</a:t>
            </a:r>
            <a:r>
              <a:rPr lang="en-US" altLang="ko-KR" sz="1100" dirty="0">
                <a:solidFill>
                  <a:srgbClr val="FF0000"/>
                </a:solidFill>
              </a:rPr>
              <a:t>*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Content">
            <a:extLst>
              <a:ext uri="{FF2B5EF4-FFF2-40B4-BE49-F238E27FC236}">
                <a16:creationId xmlns="" xmlns:a16="http://schemas.microsoft.com/office/drawing/2014/main" id="{69FC9430-54D9-41DD-AA21-49C3D41962B1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734832" y="2331071"/>
            <a:ext cx="551923" cy="27308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HONG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4B571B69-7E54-4208-8799-45ED93C5A01E}"/>
              </a:ext>
            </a:extLst>
          </p:cNvPr>
          <p:cNvSpPr/>
          <p:nvPr/>
        </p:nvSpPr>
        <p:spPr>
          <a:xfrm>
            <a:off x="2066302" y="2891064"/>
            <a:ext cx="1143634" cy="2608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법정생년월일</a:t>
            </a:r>
            <a:r>
              <a:rPr lang="en-US" altLang="ko-KR" sz="1100" dirty="0">
                <a:solidFill>
                  <a:srgbClr val="FF0000"/>
                </a:solidFill>
              </a:rPr>
              <a:t> *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Content">
            <a:extLst>
              <a:ext uri="{FF2B5EF4-FFF2-40B4-BE49-F238E27FC236}">
                <a16:creationId xmlns="" xmlns:a16="http://schemas.microsoft.com/office/drawing/2014/main" id="{723A3F2B-4EEC-4017-9BDE-D6C35758FB5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293684" y="2892172"/>
            <a:ext cx="766845" cy="25971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19960828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F15208D1-7BC9-4C89-9AC0-35A306F73A6D}"/>
              </a:ext>
            </a:extLst>
          </p:cNvPr>
          <p:cNvSpPr/>
          <p:nvPr/>
        </p:nvSpPr>
        <p:spPr>
          <a:xfrm>
            <a:off x="6477256" y="2338097"/>
            <a:ext cx="551739" cy="2741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성별</a:t>
            </a:r>
            <a:r>
              <a:rPr lang="en-US" altLang="ko-KR" sz="1100" dirty="0">
                <a:solidFill>
                  <a:srgbClr val="FF0000"/>
                </a:solidFill>
              </a:rPr>
              <a:t>*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Content">
            <a:extLst>
              <a:ext uri="{FF2B5EF4-FFF2-40B4-BE49-F238E27FC236}">
                <a16:creationId xmlns="" xmlns:a16="http://schemas.microsoft.com/office/drawing/2014/main" id="{E637D1DE-ECE6-4C13-8D08-1FA2ED21B465}"/>
              </a:ext>
            </a:extLst>
          </p:cNvPr>
          <p:cNvSpPr/>
          <p:nvPr>
            <p:custDataLst>
              <p:custData r:id="rId7"/>
              <p:custData r:id="rId8"/>
            </p:custDataLst>
          </p:nvPr>
        </p:nvSpPr>
        <p:spPr>
          <a:xfrm>
            <a:off x="5340353" y="2331071"/>
            <a:ext cx="1034663" cy="27929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GILDONG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D3EBF115-8BA5-4F12-9D00-D5BDDE227AFA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4195820" y="2892207"/>
            <a:ext cx="1030344" cy="2596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휴대폰번호</a:t>
            </a:r>
            <a:r>
              <a:rPr lang="en-US" altLang="ko-KR" sz="1100" dirty="0">
                <a:solidFill>
                  <a:srgbClr val="FF0000"/>
                </a:solidFill>
              </a:rPr>
              <a:t> *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Content">
            <a:extLst>
              <a:ext uri="{FF2B5EF4-FFF2-40B4-BE49-F238E27FC236}">
                <a16:creationId xmlns="" xmlns:a16="http://schemas.microsoft.com/office/drawing/2014/main" id="{9FBBE613-7EF6-4EB9-AE52-C191840E128B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5298700" y="2892333"/>
            <a:ext cx="1162713" cy="25955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010-2530-2886</a:t>
            </a:r>
          </a:p>
        </p:txBody>
      </p:sp>
      <p:grpSp>
        <p:nvGrpSpPr>
          <p:cNvPr id="69" name="RadioButtonUnselected">
            <a:extLst>
              <a:ext uri="{FF2B5EF4-FFF2-40B4-BE49-F238E27FC236}">
                <a16:creationId xmlns="" xmlns:a16="http://schemas.microsoft.com/office/drawing/2014/main" id="{BAD718FE-69ED-4219-B5F0-8E7F54A62D1A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7696004" y="2312934"/>
            <a:ext cx="550080" cy="349629"/>
            <a:chOff x="4356895" y="3334651"/>
            <a:chExt cx="520142" cy="230832"/>
          </a:xfrm>
        </p:grpSpPr>
        <p:sp>
          <p:nvSpPr>
            <p:cNvPr id="70" name="Content">
              <a:extLst>
                <a:ext uri="{FF2B5EF4-FFF2-40B4-BE49-F238E27FC236}">
                  <a16:creationId xmlns="" xmlns:a16="http://schemas.microsoft.com/office/drawing/2014/main" id="{B844DC43-A5A1-4E7E-B8A7-B61BC43FA5A0}"/>
                </a:ext>
              </a:extLst>
            </p:cNvPr>
            <p:cNvSpPr txBox="1"/>
            <p:nvPr>
              <p:custDataLst>
                <p:custData r:id="rId55"/>
                <p:custData r:id="rId56"/>
              </p:custDataLst>
            </p:nvPr>
          </p:nvSpPr>
          <p:spPr>
            <a:xfrm>
              <a:off x="4356895" y="3334651"/>
              <a:ext cx="52014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여성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Circle">
              <a:extLst>
                <a:ext uri="{FF2B5EF4-FFF2-40B4-BE49-F238E27FC236}">
                  <a16:creationId xmlns="" xmlns:a16="http://schemas.microsoft.com/office/drawing/2014/main" id="{C2856091-D9D8-4F7E-88F5-DE5C4B943441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BC214F72-1341-4F73-92D7-D7A9342413AC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2070408" y="3319359"/>
            <a:ext cx="717948" cy="2300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이메일</a:t>
            </a:r>
            <a:r>
              <a:rPr lang="en-US" altLang="ko-KR" sz="1100" dirty="0">
                <a:solidFill>
                  <a:srgbClr val="FF0000"/>
                </a:solidFill>
              </a:rPr>
              <a:t> *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3" name="Content">
            <a:extLst>
              <a:ext uri="{FF2B5EF4-FFF2-40B4-BE49-F238E27FC236}">
                <a16:creationId xmlns="" xmlns:a16="http://schemas.microsoft.com/office/drawing/2014/main" id="{9C8B88AF-1697-4F8A-B26B-7898506CE99A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2865047" y="3332877"/>
            <a:ext cx="1798092" cy="2165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jy1041@naver.com</a:t>
            </a:r>
          </a:p>
        </p:txBody>
      </p:sp>
      <p:grpSp>
        <p:nvGrpSpPr>
          <p:cNvPr id="78" name="RadioButtonSelected">
            <a:extLst>
              <a:ext uri="{FF2B5EF4-FFF2-40B4-BE49-F238E27FC236}">
                <a16:creationId xmlns="" xmlns:a16="http://schemas.microsoft.com/office/drawing/2014/main" id="{D99D1D0F-44FB-4297-AB52-58B347EA45D9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7090972" y="2309972"/>
            <a:ext cx="550080" cy="349629"/>
            <a:chOff x="4356895" y="3334651"/>
            <a:chExt cx="520142" cy="230832"/>
          </a:xfrm>
        </p:grpSpPr>
        <p:sp>
          <p:nvSpPr>
            <p:cNvPr id="79" name="Content">
              <a:extLst>
                <a:ext uri="{FF2B5EF4-FFF2-40B4-BE49-F238E27FC236}">
                  <a16:creationId xmlns="" xmlns:a16="http://schemas.microsoft.com/office/drawing/2014/main" id="{9AB81A26-C22A-45F3-8F74-E7A667FA6E31}"/>
                </a:ext>
              </a:extLst>
            </p:cNvPr>
            <p:cNvSpPr txBox="1"/>
            <p:nvPr/>
          </p:nvSpPr>
          <p:spPr>
            <a:xfrm>
              <a:off x="4356895" y="3334651"/>
              <a:ext cx="52014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남성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0" name="Group 3">
              <a:extLst>
                <a:ext uri="{FF2B5EF4-FFF2-40B4-BE49-F238E27FC236}">
                  <a16:creationId xmlns="" xmlns:a16="http://schemas.microsoft.com/office/drawing/2014/main" id="{019A5757-5B48-425C-9E1D-E689ADBFCF8C}"/>
                </a:ext>
              </a:extLst>
            </p:cNvPr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81" name="Circle">
                <a:extLst>
                  <a:ext uri="{FF2B5EF4-FFF2-40B4-BE49-F238E27FC236}">
                    <a16:creationId xmlns="" xmlns:a16="http://schemas.microsoft.com/office/drawing/2014/main" id="{15073DD9-C2EA-4CB6-B140-8364F390E502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InnerCircle">
                <a:extLst>
                  <a:ext uri="{FF2B5EF4-FFF2-40B4-BE49-F238E27FC236}">
                    <a16:creationId xmlns="" xmlns:a16="http://schemas.microsoft.com/office/drawing/2014/main" id="{DD9A7A59-1379-4F45-A359-36643725AB19}"/>
                  </a:ext>
                </a:extLst>
              </p:cNvPr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3" name="CheckBoxChecked">
            <a:extLst>
              <a:ext uri="{FF2B5EF4-FFF2-40B4-BE49-F238E27FC236}">
                <a16:creationId xmlns="" xmlns:a16="http://schemas.microsoft.com/office/drawing/2014/main" id="{20F0BFE8-7845-4FAE-8415-4201A66E9463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7843680" y="1834273"/>
            <a:ext cx="371258" cy="329354"/>
            <a:chOff x="4317072" y="3312427"/>
            <a:chExt cx="249823" cy="230832"/>
          </a:xfrm>
        </p:grpSpPr>
        <p:grpSp>
          <p:nvGrpSpPr>
            <p:cNvPr id="104" name="Group 2">
              <a:extLst>
                <a:ext uri="{FF2B5EF4-FFF2-40B4-BE49-F238E27FC236}">
                  <a16:creationId xmlns="" xmlns:a16="http://schemas.microsoft.com/office/drawing/2014/main" id="{9B850C1A-E338-4986-B01B-F449B3A536A1}"/>
                </a:ext>
              </a:extLst>
            </p:cNvPr>
            <p:cNvGrpSpPr/>
            <p:nvPr>
              <p:custDataLst>
                <p:custData r:id="rId53"/>
                <p:custData r:id="rId54"/>
              </p:custDataLst>
            </p:nvPr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106" name="Content">
                <a:extLst>
                  <a:ext uri="{FF2B5EF4-FFF2-40B4-BE49-F238E27FC236}">
                    <a16:creationId xmlns="" xmlns:a16="http://schemas.microsoft.com/office/drawing/2014/main" id="{A05D3639-4C12-4CF1-889D-4E3EC32E768D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7" name="CheckBox">
                <a:extLst>
                  <a:ext uri="{FF2B5EF4-FFF2-40B4-BE49-F238E27FC236}">
                    <a16:creationId xmlns="" xmlns:a16="http://schemas.microsoft.com/office/drawing/2014/main" id="{729AF0FD-F4B7-4639-826A-275B1440BB59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5" name="Check" descr="C:\Users\t-dantay\Documents\WPIcons\appbar.check.rest.png">
              <a:extLst>
                <a:ext uri="{FF2B5EF4-FFF2-40B4-BE49-F238E27FC236}">
                  <a16:creationId xmlns="" xmlns:a16="http://schemas.microsoft.com/office/drawing/2014/main" id="{B3B72602-FEBF-4DFC-8141-B1BCA7A13A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5DA5F2B3-84AA-416E-A582-0E7ADF73B3AA}"/>
              </a:ext>
            </a:extLst>
          </p:cNvPr>
          <p:cNvSpPr/>
          <p:nvPr/>
        </p:nvSpPr>
        <p:spPr>
          <a:xfrm>
            <a:off x="2049638" y="4082173"/>
            <a:ext cx="6162590" cy="18219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4D57B45C-E27F-434F-930D-77C40CFFCB6E}"/>
              </a:ext>
            </a:extLst>
          </p:cNvPr>
          <p:cNvSpPr/>
          <p:nvPr/>
        </p:nvSpPr>
        <p:spPr>
          <a:xfrm>
            <a:off x="2083234" y="4521646"/>
            <a:ext cx="902664" cy="242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한글성명</a:t>
            </a:r>
            <a:r>
              <a:rPr lang="en-US" altLang="ko-KR" sz="1100" dirty="0">
                <a:solidFill>
                  <a:srgbClr val="FF0000"/>
                </a:solidFill>
              </a:rPr>
              <a:t>*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14E130EB-CD7D-4A0C-9AC4-CAF9B0BD0B58}"/>
              </a:ext>
            </a:extLst>
          </p:cNvPr>
          <p:cNvSpPr/>
          <p:nvPr/>
        </p:nvSpPr>
        <p:spPr>
          <a:xfrm>
            <a:off x="2058890" y="4082172"/>
            <a:ext cx="6153338" cy="2560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유아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1" name="Content">
            <a:extLst>
              <a:ext uri="{FF2B5EF4-FFF2-40B4-BE49-F238E27FC236}">
                <a16:creationId xmlns="" xmlns:a16="http://schemas.microsoft.com/office/drawing/2014/main" id="{FEFE3774-DFD6-44F1-8D7F-854CB7B64666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3132929" y="4532183"/>
            <a:ext cx="617114" cy="25277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홍길순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="" xmlns:a16="http://schemas.microsoft.com/office/drawing/2014/main" id="{9CEFC967-6A3D-4C67-9094-3D927BD4FDD3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3831476" y="4532128"/>
            <a:ext cx="848595" cy="2677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영문성명</a:t>
            </a:r>
            <a:r>
              <a:rPr lang="en-US" altLang="ko-KR" sz="1100" dirty="0">
                <a:solidFill>
                  <a:srgbClr val="FF0000"/>
                </a:solidFill>
              </a:rPr>
              <a:t>*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3" name="Content">
            <a:extLst>
              <a:ext uri="{FF2B5EF4-FFF2-40B4-BE49-F238E27FC236}">
                <a16:creationId xmlns="" xmlns:a16="http://schemas.microsoft.com/office/drawing/2014/main" id="{69FC9430-54D9-41DD-AA21-49C3D41962B1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4751764" y="4526762"/>
            <a:ext cx="551923" cy="27308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HONG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4B571B69-7E54-4208-8799-45ED93C5A01E}"/>
              </a:ext>
            </a:extLst>
          </p:cNvPr>
          <p:cNvSpPr/>
          <p:nvPr/>
        </p:nvSpPr>
        <p:spPr>
          <a:xfrm>
            <a:off x="2083234" y="5086755"/>
            <a:ext cx="1143634" cy="2608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법정생년월일</a:t>
            </a:r>
            <a:r>
              <a:rPr lang="en-US" altLang="ko-KR" sz="1100" dirty="0">
                <a:solidFill>
                  <a:srgbClr val="FF0000"/>
                </a:solidFill>
              </a:rPr>
              <a:t> *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5" name="Content">
            <a:extLst>
              <a:ext uri="{FF2B5EF4-FFF2-40B4-BE49-F238E27FC236}">
                <a16:creationId xmlns="" xmlns:a16="http://schemas.microsoft.com/office/drawing/2014/main" id="{723A3F2B-4EEC-4017-9BDE-D6C35758FB59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3310616" y="5087863"/>
            <a:ext cx="766845" cy="25971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20000828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F15208D1-7BC9-4C89-9AC0-35A306F73A6D}"/>
              </a:ext>
            </a:extLst>
          </p:cNvPr>
          <p:cNvSpPr/>
          <p:nvPr/>
        </p:nvSpPr>
        <p:spPr>
          <a:xfrm>
            <a:off x="6494188" y="4533788"/>
            <a:ext cx="551739" cy="2741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성별</a:t>
            </a:r>
            <a:r>
              <a:rPr lang="en-US" altLang="ko-KR" sz="1100" dirty="0">
                <a:solidFill>
                  <a:srgbClr val="FF0000"/>
                </a:solidFill>
              </a:rPr>
              <a:t>*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7" name="Content">
            <a:extLst>
              <a:ext uri="{FF2B5EF4-FFF2-40B4-BE49-F238E27FC236}">
                <a16:creationId xmlns="" xmlns:a16="http://schemas.microsoft.com/office/drawing/2014/main" id="{E637D1DE-ECE6-4C13-8D08-1FA2ED21B465}"/>
              </a:ext>
            </a:extLst>
          </p:cNvPr>
          <p:cNvSpPr/>
          <p:nvPr>
            <p:custDataLst>
              <p:custData r:id="rId20"/>
              <p:custData r:id="rId21"/>
            </p:custDataLst>
          </p:nvPr>
        </p:nvSpPr>
        <p:spPr>
          <a:xfrm>
            <a:off x="5357285" y="4526762"/>
            <a:ext cx="1034663" cy="27929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GILSOON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D3EBF115-8BA5-4F12-9D00-D5BDDE227AFA}"/>
              </a:ext>
            </a:extLst>
          </p:cNvPr>
          <p:cNvSpPr/>
          <p:nvPr>
            <p:custDataLst>
              <p:custData r:id="rId22"/>
            </p:custDataLst>
          </p:nvPr>
        </p:nvSpPr>
        <p:spPr>
          <a:xfrm>
            <a:off x="4212752" y="5087898"/>
            <a:ext cx="1030344" cy="2596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휴대폰번호</a:t>
            </a:r>
            <a:r>
              <a:rPr lang="en-US" altLang="ko-KR" sz="1100" dirty="0">
                <a:solidFill>
                  <a:srgbClr val="FF0000"/>
                </a:solidFill>
              </a:rPr>
              <a:t> *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9" name="Content">
            <a:extLst>
              <a:ext uri="{FF2B5EF4-FFF2-40B4-BE49-F238E27FC236}">
                <a16:creationId xmlns="" xmlns:a16="http://schemas.microsoft.com/office/drawing/2014/main" id="{9FBBE613-7EF6-4EB9-AE52-C191840E128B}"/>
              </a:ext>
            </a:extLst>
          </p:cNvPr>
          <p:cNvSpPr/>
          <p:nvPr>
            <p:custDataLst>
              <p:custData r:id="rId23"/>
            </p:custDataLst>
          </p:nvPr>
        </p:nvSpPr>
        <p:spPr>
          <a:xfrm>
            <a:off x="5315632" y="5088024"/>
            <a:ext cx="1162713" cy="25955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010-9965-6333</a:t>
            </a:r>
          </a:p>
        </p:txBody>
      </p:sp>
      <p:grpSp>
        <p:nvGrpSpPr>
          <p:cNvPr id="120" name="RadioButtonUnselected">
            <a:extLst>
              <a:ext uri="{FF2B5EF4-FFF2-40B4-BE49-F238E27FC236}">
                <a16:creationId xmlns="" xmlns:a16="http://schemas.microsoft.com/office/drawing/2014/main" id="{BAD718FE-69ED-4219-B5F0-8E7F54A62D1A}"/>
              </a:ext>
            </a:extLst>
          </p:cNvPr>
          <p:cNvGrpSpPr/>
          <p:nvPr>
            <p:custDataLst>
              <p:custData r:id="rId24"/>
            </p:custDataLst>
          </p:nvPr>
        </p:nvGrpSpPr>
        <p:grpSpPr>
          <a:xfrm>
            <a:off x="7712936" y="4508625"/>
            <a:ext cx="550080" cy="349629"/>
            <a:chOff x="4356895" y="3334651"/>
            <a:chExt cx="520142" cy="230832"/>
          </a:xfrm>
        </p:grpSpPr>
        <p:sp>
          <p:nvSpPr>
            <p:cNvPr id="121" name="Content">
              <a:extLst>
                <a:ext uri="{FF2B5EF4-FFF2-40B4-BE49-F238E27FC236}">
                  <a16:creationId xmlns="" xmlns:a16="http://schemas.microsoft.com/office/drawing/2014/main" id="{B844DC43-A5A1-4E7E-B8A7-B61BC43FA5A0}"/>
                </a:ext>
              </a:extLst>
            </p:cNvPr>
            <p:cNvSpPr txBox="1"/>
            <p:nvPr>
              <p:custDataLst>
                <p:custData r:id="rId51"/>
                <p:custData r:id="rId52"/>
              </p:custDataLst>
            </p:nvPr>
          </p:nvSpPr>
          <p:spPr>
            <a:xfrm>
              <a:off x="4356895" y="3334651"/>
              <a:ext cx="52014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여성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2" name="Circle">
              <a:extLst>
                <a:ext uri="{FF2B5EF4-FFF2-40B4-BE49-F238E27FC236}">
                  <a16:creationId xmlns="" xmlns:a16="http://schemas.microsoft.com/office/drawing/2014/main" id="{C2856091-D9D8-4F7E-88F5-DE5C4B943441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BC214F72-1341-4F73-92D7-D7A9342413AC}"/>
              </a:ext>
            </a:extLst>
          </p:cNvPr>
          <p:cNvSpPr/>
          <p:nvPr>
            <p:custDataLst>
              <p:custData r:id="rId25"/>
            </p:custDataLst>
          </p:nvPr>
        </p:nvSpPr>
        <p:spPr>
          <a:xfrm>
            <a:off x="2087340" y="5515050"/>
            <a:ext cx="717948" cy="2300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이메일</a:t>
            </a:r>
            <a:r>
              <a:rPr lang="en-US" altLang="ko-KR" sz="1100" dirty="0">
                <a:solidFill>
                  <a:srgbClr val="FF0000"/>
                </a:solidFill>
              </a:rPr>
              <a:t> *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4" name="Content">
            <a:extLst>
              <a:ext uri="{FF2B5EF4-FFF2-40B4-BE49-F238E27FC236}">
                <a16:creationId xmlns="" xmlns:a16="http://schemas.microsoft.com/office/drawing/2014/main" id="{9C8B88AF-1697-4F8A-B26B-7898506CE99A}"/>
              </a:ext>
            </a:extLst>
          </p:cNvPr>
          <p:cNvSpPr/>
          <p:nvPr>
            <p:custDataLst>
              <p:custData r:id="rId26"/>
            </p:custDataLst>
          </p:nvPr>
        </p:nvSpPr>
        <p:spPr>
          <a:xfrm>
            <a:off x="2881979" y="5528568"/>
            <a:ext cx="1798092" cy="2165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__ov1@naver.com</a:t>
            </a:r>
          </a:p>
        </p:txBody>
      </p:sp>
      <p:grpSp>
        <p:nvGrpSpPr>
          <p:cNvPr id="125" name="RadioButtonSelected">
            <a:extLst>
              <a:ext uri="{FF2B5EF4-FFF2-40B4-BE49-F238E27FC236}">
                <a16:creationId xmlns="" xmlns:a16="http://schemas.microsoft.com/office/drawing/2014/main" id="{D99D1D0F-44FB-4297-AB52-58B347EA45D9}"/>
              </a:ext>
            </a:extLst>
          </p:cNvPr>
          <p:cNvGrpSpPr/>
          <p:nvPr>
            <p:custDataLst>
              <p:custData r:id="rId27"/>
            </p:custDataLst>
          </p:nvPr>
        </p:nvGrpSpPr>
        <p:grpSpPr>
          <a:xfrm>
            <a:off x="7107934" y="4505663"/>
            <a:ext cx="706616" cy="349629"/>
            <a:chOff x="4356895" y="3334651"/>
            <a:chExt cx="668154" cy="230832"/>
          </a:xfrm>
        </p:grpSpPr>
        <p:sp>
          <p:nvSpPr>
            <p:cNvPr id="126" name="Content">
              <a:extLst>
                <a:ext uri="{FF2B5EF4-FFF2-40B4-BE49-F238E27FC236}">
                  <a16:creationId xmlns="" xmlns:a16="http://schemas.microsoft.com/office/drawing/2014/main" id="{9AB81A26-C22A-45F3-8F74-E7A667FA6E31}"/>
                </a:ext>
              </a:extLst>
            </p:cNvPr>
            <p:cNvSpPr txBox="1"/>
            <p:nvPr/>
          </p:nvSpPr>
          <p:spPr>
            <a:xfrm>
              <a:off x="4356895" y="3334651"/>
              <a:ext cx="52014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남성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27" name="Group 3">
              <a:extLst>
                <a:ext uri="{FF2B5EF4-FFF2-40B4-BE49-F238E27FC236}">
                  <a16:creationId xmlns="" xmlns:a16="http://schemas.microsoft.com/office/drawing/2014/main" id="{019A5757-5B48-425C-9E1D-E689ADBFCF8C}"/>
                </a:ext>
              </a:extLst>
            </p:cNvPr>
            <p:cNvGrpSpPr/>
            <p:nvPr/>
          </p:nvGrpSpPr>
          <p:grpSpPr>
            <a:xfrm>
              <a:off x="4356895" y="3374807"/>
              <a:ext cx="668154" cy="119922"/>
              <a:chOff x="4356895" y="3374807"/>
              <a:chExt cx="668154" cy="119922"/>
            </a:xfrm>
          </p:grpSpPr>
          <p:sp>
            <p:nvSpPr>
              <p:cNvPr id="128" name="Circle">
                <a:extLst>
                  <a:ext uri="{FF2B5EF4-FFF2-40B4-BE49-F238E27FC236}">
                    <a16:creationId xmlns="" xmlns:a16="http://schemas.microsoft.com/office/drawing/2014/main" id="{15073DD9-C2EA-4CB6-B140-8364F390E502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InnerCircle">
                <a:extLst>
                  <a:ext uri="{FF2B5EF4-FFF2-40B4-BE49-F238E27FC236}">
                    <a16:creationId xmlns="" xmlns:a16="http://schemas.microsoft.com/office/drawing/2014/main" id="{DD9A7A59-1379-4F45-A359-36643725AB19}"/>
                  </a:ext>
                </a:extLst>
              </p:cNvPr>
              <p:cNvSpPr/>
              <p:nvPr/>
            </p:nvSpPr>
            <p:spPr>
              <a:xfrm>
                <a:off x="4966860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모서리가 둥근 직사각형 93"/>
          <p:cNvSpPr/>
          <p:nvPr/>
        </p:nvSpPr>
        <p:spPr>
          <a:xfrm>
            <a:off x="1978436" y="1715318"/>
            <a:ext cx="6260303" cy="2082728"/>
          </a:xfrm>
          <a:prstGeom prst="round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1961805" y="1618070"/>
            <a:ext cx="206967" cy="2224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6" name="Scroll Thumb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28"/>
            </p:custDataLst>
          </p:nvPr>
        </p:nvSpPr>
        <p:spPr>
          <a:xfrm rot="5400000">
            <a:off x="7097688" y="5132226"/>
            <a:ext cx="2685598" cy="13958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3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4" name="그룹 183"/>
          <p:cNvGrpSpPr/>
          <p:nvPr/>
        </p:nvGrpSpPr>
        <p:grpSpPr>
          <a:xfrm>
            <a:off x="228135" y="1635569"/>
            <a:ext cx="1613573" cy="4993170"/>
            <a:chOff x="231114" y="1635569"/>
            <a:chExt cx="1613573" cy="4993170"/>
          </a:xfrm>
        </p:grpSpPr>
        <p:grpSp>
          <p:nvGrpSpPr>
            <p:cNvPr id="185" name="그룹 184"/>
            <p:cNvGrpSpPr/>
            <p:nvPr/>
          </p:nvGrpSpPr>
          <p:grpSpPr>
            <a:xfrm>
              <a:off x="231114" y="1635569"/>
              <a:ext cx="1613573" cy="4993170"/>
              <a:chOff x="238734" y="1641919"/>
              <a:chExt cx="1613573" cy="4993170"/>
            </a:xfrm>
          </p:grpSpPr>
          <p:grpSp>
            <p:nvGrpSpPr>
              <p:cNvPr id="188" name="그룹 187"/>
              <p:cNvGrpSpPr/>
              <p:nvPr/>
            </p:nvGrpSpPr>
            <p:grpSpPr>
              <a:xfrm>
                <a:off x="238734" y="1641919"/>
                <a:ext cx="1613573" cy="4993170"/>
                <a:chOff x="230556" y="1646531"/>
                <a:chExt cx="1613573" cy="4993170"/>
              </a:xfrm>
            </p:grpSpPr>
            <p:grpSp>
              <p:nvGrpSpPr>
                <p:cNvPr id="191" name="그룹 190"/>
                <p:cNvGrpSpPr/>
                <p:nvPr/>
              </p:nvGrpSpPr>
              <p:grpSpPr>
                <a:xfrm>
                  <a:off x="230556" y="1646531"/>
                  <a:ext cx="1613573" cy="4993170"/>
                  <a:chOff x="154429" y="1616718"/>
                  <a:chExt cx="1790141" cy="5119697"/>
                </a:xfrm>
              </p:grpSpPr>
              <p:sp>
                <p:nvSpPr>
                  <p:cNvPr id="193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34"/>
                    </p:custDataLst>
                  </p:nvPr>
                </p:nvSpPr>
                <p:spPr>
                  <a:xfrm>
                    <a:off x="154432" y="6121530"/>
                    <a:ext cx="1788915" cy="61488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194" name="그룹 193">
                    <a:extLst>
                      <a:ext uri="{FF2B5EF4-FFF2-40B4-BE49-F238E27FC236}">
                        <a16:creationId xmlns="" xmlns:a16="http://schemas.microsoft.com/office/drawing/2014/main" id="{319BCC6F-E6EC-4EAE-846C-7BEE1FC8B262}"/>
                      </a:ext>
                    </a:extLst>
                  </p:cNvPr>
                  <p:cNvGrpSpPr/>
                  <p:nvPr/>
                </p:nvGrpSpPr>
                <p:grpSpPr>
                  <a:xfrm>
                    <a:off x="154429" y="1616718"/>
                    <a:ext cx="1790141" cy="4095135"/>
                    <a:chOff x="154429" y="1616718"/>
                    <a:chExt cx="1790141" cy="4095135"/>
                  </a:xfrm>
                </p:grpSpPr>
                <p:grpSp>
                  <p:nvGrpSpPr>
                    <p:cNvPr id="195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      <p:cNvGrpSpPr/>
                    <p:nvPr>
                      <p:custDataLst>
                        <p:tags r:id="rId35"/>
                      </p:custDataLst>
                    </p:nvPr>
                  </p:nvGrpSpPr>
                  <p:grpSpPr>
                    <a:xfrm>
                      <a:off x="154431" y="1616718"/>
                      <a:ext cx="1789015" cy="1241518"/>
                      <a:chOff x="595685" y="1254476"/>
                      <a:chExt cx="1820632" cy="632870"/>
                    </a:xfrm>
                  </p:grpSpPr>
                  <p:sp>
                    <p:nvSpPr>
                      <p:cNvPr id="208" name="Section" descr="&lt;SmartSettings&gt;&lt;SmartResize anchorLeft=&quot;Absolute&quot; anchorTop=&quot;Absolute&quot; anchorRight=&quot;Absolute&quot; anchorBottom=&quot;None&quot; /&gt;&lt;/SmartSettings&gt;"/>
                      <p:cNvSpPr/>
                      <p:nvPr>
                        <p:custDataLst>
                          <p:tags r:id="rId48"/>
                        </p:custDataLst>
                      </p:nvPr>
                    </p:nvSpPr>
                    <p:spPr>
                      <a:xfrm>
                        <a:off x="595685" y="1254476"/>
                        <a:ext cx="1820532" cy="212327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22860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ko-KR" altLang="en-US" sz="900" b="1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회원 관리</a:t>
                        </a:r>
                        <a:endParaRPr 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209" name="Section" descr="&lt;SmartSettings&gt;&lt;SmartResize anchorLeft=&quot;Absolute&quot; anchorTop=&quot;None&quot; anchorRight=&quot;Absolute&quot; anchorBottom=&quot;Absolute&quot; /&gt;&lt;/SmartSettings&gt;"/>
                      <p:cNvSpPr/>
                      <p:nvPr>
                        <p:custDataLst>
                          <p:tags r:id="rId49"/>
                        </p:custDataLst>
                      </p:nvPr>
                    </p:nvSpPr>
                    <p:spPr>
                      <a:xfrm>
                        <a:off x="595784" y="1466560"/>
                        <a:ext cx="1820533" cy="209466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22860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ko-KR" altLang="en-US" sz="900" b="1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상품 관리</a:t>
                        </a:r>
                        <a:endParaRPr 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210" name="Section" descr="&lt;SmartSettings&gt;&lt;SmartResize anchorLeft=&quot;Absolute&quot; anchorTop=&quot;None&quot; anchorRight=&quot;Absolute&quot; anchorBottom=&quot;Absolute&quot; /&gt;&lt;/SmartSettings&gt;"/>
                      <p:cNvSpPr/>
                      <p:nvPr>
                        <p:custDataLst>
                          <p:tags r:id="rId50"/>
                        </p:custDataLst>
                      </p:nvPr>
                    </p:nvSpPr>
                    <p:spPr>
                      <a:xfrm>
                        <a:off x="595685" y="1675867"/>
                        <a:ext cx="1820532" cy="211479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22860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ko-KR" altLang="en-US" sz="900" b="1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고객센터 관리</a:t>
                        </a:r>
                        <a:r>
                          <a:rPr lang="en-US" altLang="ko-KR" sz="900" dirty="0">
                            <a:solidFill>
                              <a:srgbClr val="5F5F5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	</a:t>
                        </a:r>
                        <a:endParaRPr lang="en-US" sz="9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196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36"/>
                      </p:custDataLst>
                    </p:nvPr>
                  </p:nvSpPr>
                  <p:spPr>
                    <a:xfrm>
                      <a:off x="155572" y="2860828"/>
                      <a:ext cx="1787775" cy="414864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여행 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TIP 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게시판 관리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97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37"/>
                      </p:custDataLst>
                    </p:nvPr>
                  </p:nvSpPr>
                  <p:spPr>
                    <a:xfrm>
                      <a:off x="154430" y="3277958"/>
                      <a:ext cx="1788917" cy="414864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예약 관리</a:t>
                      </a:r>
                      <a:r>
                        <a:rPr lang="en-US" altLang="ko-KR" sz="9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	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98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38"/>
                      </p:custDataLst>
                    </p:nvPr>
                  </p:nvSpPr>
                  <p:spPr>
                    <a:xfrm>
                      <a:off x="154950" y="4882123"/>
                      <a:ext cx="1789620" cy="414865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팝업 창 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99" name="Chevron" descr="&lt;SmartSettings&gt;&lt;SmartResize anchorLeft=&quot;None&quot; anchorTop=&quot;None&quot; anchorRight=&quot;Absolute&quot; anchorBottom=&quot;Absolute&quot; /&gt;&lt;/SmartSettings&gt;"/>
                    <p:cNvSpPr>
                      <a:spLocks noChangeAspect="1"/>
                    </p:cNvSpPr>
                    <p:nvPr>
                      <p:custDataLst>
                        <p:tags r:id="rId39"/>
                      </p:custDataLst>
                    </p:nvPr>
                  </p:nvSpPr>
                  <p:spPr bwMode="auto">
                    <a:xfrm rot="16200000">
                      <a:off x="1703864" y="2583028"/>
                      <a:ext cx="180675" cy="93842"/>
                    </a:xfrm>
                    <a:custGeom>
                      <a:avLst/>
                      <a:gdLst>
                        <a:gd name="T0" fmla="*/ 0 w 197"/>
                        <a:gd name="T1" fmla="*/ 0 h 115"/>
                        <a:gd name="T2" fmla="*/ 99 w 197"/>
                        <a:gd name="T3" fmla="*/ 115 h 115"/>
                        <a:gd name="T4" fmla="*/ 197 w 197"/>
                        <a:gd name="T5" fmla="*/ 0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7" h="115">
                          <a:moveTo>
                            <a:pt x="0" y="0"/>
                          </a:moveTo>
                          <a:lnTo>
                            <a:pt x="99" y="115"/>
                          </a:lnTo>
                          <a:lnTo>
                            <a:pt x="197" y="0"/>
                          </a:lnTo>
                        </a:path>
                      </a:pathLst>
                    </a:custGeom>
                    <a:noFill/>
                    <a:ln w="6350" cap="sq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00" name="Chevron" descr="&lt;SmartSettings&gt;&lt;SmartResize anchorLeft=&quot;None&quot; anchorTop=&quot;None&quot; anchorRight=&quot;Absolute&quot; anchorBottom=&quot;Absolute&quot; /&gt;&lt;/SmartSettings&gt;"/>
                    <p:cNvSpPr>
                      <a:spLocks noChangeAspect="1"/>
                    </p:cNvSpPr>
                    <p:nvPr>
                      <p:custDataLst>
                        <p:tags r:id="rId40"/>
                      </p:custDataLst>
                    </p:nvPr>
                  </p:nvSpPr>
                  <p:spPr bwMode="auto">
                    <a:xfrm rot="16200000">
                      <a:off x="1727001" y="4649108"/>
                      <a:ext cx="180675" cy="93842"/>
                    </a:xfrm>
                    <a:custGeom>
                      <a:avLst/>
                      <a:gdLst>
                        <a:gd name="T0" fmla="*/ 0 w 197"/>
                        <a:gd name="T1" fmla="*/ 0 h 115"/>
                        <a:gd name="T2" fmla="*/ 99 w 197"/>
                        <a:gd name="T3" fmla="*/ 115 h 115"/>
                        <a:gd name="T4" fmla="*/ 197 w 197"/>
                        <a:gd name="T5" fmla="*/ 0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7" h="115">
                          <a:moveTo>
                            <a:pt x="0" y="0"/>
                          </a:moveTo>
                          <a:lnTo>
                            <a:pt x="99" y="115"/>
                          </a:lnTo>
                          <a:lnTo>
                            <a:pt x="197" y="0"/>
                          </a:lnTo>
                        </a:path>
                      </a:pathLst>
                    </a:custGeom>
                    <a:noFill/>
                    <a:ln w="6350" cap="sq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01" name="Chevron" descr="&lt;SmartSettings&gt;&lt;SmartResize anchorLeft=&quot;None&quot; anchorTop=&quot;None&quot; anchorRight=&quot;Absolute&quot; anchorBottom=&quot;Absolute&quot; /&gt;&lt;/SmartSettings&gt;"/>
                    <p:cNvSpPr>
                      <a:spLocks noChangeAspect="1"/>
                    </p:cNvSpPr>
                    <p:nvPr>
                      <p:custDataLst>
                        <p:tags r:id="rId41"/>
                      </p:custDataLst>
                    </p:nvPr>
                  </p:nvSpPr>
                  <p:spPr bwMode="auto">
                    <a:xfrm rot="16200000">
                      <a:off x="1690099" y="5043364"/>
                      <a:ext cx="180676" cy="93842"/>
                    </a:xfrm>
                    <a:custGeom>
                      <a:avLst/>
                      <a:gdLst>
                        <a:gd name="T0" fmla="*/ 0 w 197"/>
                        <a:gd name="T1" fmla="*/ 0 h 115"/>
                        <a:gd name="T2" fmla="*/ 99 w 197"/>
                        <a:gd name="T3" fmla="*/ 115 h 115"/>
                        <a:gd name="T4" fmla="*/ 197 w 197"/>
                        <a:gd name="T5" fmla="*/ 0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7" h="115">
                          <a:moveTo>
                            <a:pt x="0" y="0"/>
                          </a:moveTo>
                          <a:lnTo>
                            <a:pt x="99" y="115"/>
                          </a:lnTo>
                          <a:lnTo>
                            <a:pt x="197" y="0"/>
                          </a:lnTo>
                        </a:path>
                      </a:pathLst>
                    </a:custGeom>
                    <a:noFill/>
                    <a:ln w="6350" cap="sq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02" name="Chevron" descr="&lt;SmartSettings&gt;&lt;SmartResize anchorLeft=&quot;None&quot; anchorTop=&quot;None&quot; anchorRight=&quot;Absolute&quot; anchorBottom=&quot;Absolute&quot; /&gt;&lt;/SmartSettings&gt;"/>
                    <p:cNvSpPr>
                      <a:spLocks noChangeAspect="1"/>
                    </p:cNvSpPr>
                    <p:nvPr>
                      <p:custDataLst>
                        <p:tags r:id="rId42"/>
                      </p:custDataLst>
                    </p:nvPr>
                  </p:nvSpPr>
                  <p:spPr bwMode="auto">
                    <a:xfrm rot="16200000">
                      <a:off x="1703334" y="2194573"/>
                      <a:ext cx="180676" cy="93842"/>
                    </a:xfrm>
                    <a:custGeom>
                      <a:avLst/>
                      <a:gdLst>
                        <a:gd name="T0" fmla="*/ 0 w 197"/>
                        <a:gd name="T1" fmla="*/ 0 h 115"/>
                        <a:gd name="T2" fmla="*/ 99 w 197"/>
                        <a:gd name="T3" fmla="*/ 115 h 115"/>
                        <a:gd name="T4" fmla="*/ 197 w 197"/>
                        <a:gd name="T5" fmla="*/ 0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7" h="115">
                          <a:moveTo>
                            <a:pt x="0" y="0"/>
                          </a:moveTo>
                          <a:lnTo>
                            <a:pt x="99" y="115"/>
                          </a:lnTo>
                          <a:lnTo>
                            <a:pt x="197" y="0"/>
                          </a:lnTo>
                        </a:path>
                      </a:pathLst>
                    </a:custGeom>
                    <a:noFill/>
                    <a:ln w="6350" cap="sq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03" name="Chevron" descr="&lt;SmartSettings&gt;&lt;SmartResize anchorLeft=&quot;None&quot; anchorTop=&quot;None&quot; anchorRight=&quot;Absolute&quot; anchorBottom=&quot;Absolute&quot; /&gt;&lt;/SmartSettings&gt;"/>
                    <p:cNvSpPr>
                      <a:spLocks noChangeAspect="1"/>
                    </p:cNvSpPr>
                    <p:nvPr>
                      <p:custDataLst>
                        <p:tags r:id="rId43"/>
                      </p:custDataLst>
                    </p:nvPr>
                  </p:nvSpPr>
                  <p:spPr bwMode="auto">
                    <a:xfrm rot="16200000">
                      <a:off x="1703239" y="1783277"/>
                      <a:ext cx="180676" cy="93842"/>
                    </a:xfrm>
                    <a:custGeom>
                      <a:avLst/>
                      <a:gdLst>
                        <a:gd name="T0" fmla="*/ 0 w 197"/>
                        <a:gd name="T1" fmla="*/ 0 h 115"/>
                        <a:gd name="T2" fmla="*/ 99 w 197"/>
                        <a:gd name="T3" fmla="*/ 115 h 115"/>
                        <a:gd name="T4" fmla="*/ 197 w 197"/>
                        <a:gd name="T5" fmla="*/ 0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7" h="115">
                          <a:moveTo>
                            <a:pt x="0" y="0"/>
                          </a:moveTo>
                          <a:lnTo>
                            <a:pt x="99" y="115"/>
                          </a:lnTo>
                          <a:lnTo>
                            <a:pt x="197" y="0"/>
                          </a:lnTo>
                        </a:path>
                      </a:pathLst>
                    </a:custGeom>
                    <a:noFill/>
                    <a:ln w="6350" cap="sq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04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44"/>
                      </p:custDataLst>
                    </p:nvPr>
                  </p:nvSpPr>
                  <p:spPr>
                    <a:xfrm>
                      <a:off x="154430" y="4059998"/>
                      <a:ext cx="1789148" cy="412477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구매 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현황 관리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05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45"/>
                      </p:custDataLst>
                    </p:nvPr>
                  </p:nvSpPr>
                  <p:spPr>
                    <a:xfrm>
                      <a:off x="154429" y="4470608"/>
                      <a:ext cx="1789015" cy="412477"/>
                    </a:xfrm>
                    <a:prstGeom prst="rect">
                      <a:avLst/>
                    </a:prstGeom>
                    <a:solidFill>
                      <a:srgbClr val="2F5597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환불 관리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06" name="Chevron" descr="&lt;SmartSettings&gt;&lt;SmartResize anchorLeft=&quot;None&quot; anchorTop=&quot;None&quot; anchorRight=&quot;Absolute&quot; anchorBottom=&quot;Absolute&quot; /&gt;&lt;/SmartSettings&gt;"/>
                    <p:cNvSpPr>
                      <a:spLocks noChangeAspect="1"/>
                    </p:cNvSpPr>
                    <p:nvPr>
                      <p:custDataLst>
                        <p:tags r:id="rId46"/>
                      </p:custDataLst>
                    </p:nvPr>
                  </p:nvSpPr>
                  <p:spPr bwMode="auto">
                    <a:xfrm rot="16200000">
                      <a:off x="1703239" y="3022322"/>
                      <a:ext cx="180675" cy="93577"/>
                    </a:xfrm>
                    <a:custGeom>
                      <a:avLst/>
                      <a:gdLst>
                        <a:gd name="T0" fmla="*/ 0 w 197"/>
                        <a:gd name="T1" fmla="*/ 0 h 115"/>
                        <a:gd name="T2" fmla="*/ 99 w 197"/>
                        <a:gd name="T3" fmla="*/ 115 h 115"/>
                        <a:gd name="T4" fmla="*/ 197 w 197"/>
                        <a:gd name="T5" fmla="*/ 0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7" h="115">
                          <a:moveTo>
                            <a:pt x="0" y="0"/>
                          </a:moveTo>
                          <a:lnTo>
                            <a:pt x="99" y="115"/>
                          </a:lnTo>
                          <a:lnTo>
                            <a:pt x="197" y="0"/>
                          </a:lnTo>
                        </a:path>
                      </a:pathLst>
                    </a:custGeom>
                    <a:noFill/>
                    <a:ln w="6350" cap="sq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07" name="Section" descr="&lt;SmartSettings&gt;&lt;SmartResize anchorLeft=&quot;Absolute&quot; anchorTop=&quot;None&quot; anchorRight=&quot;Absolute&quot; anchorBottom=&quot;Absolute&quot; /&gt;&lt;/SmartSettings&gt;">
                      <a:extLst>
                        <a:ext uri="{FF2B5EF4-FFF2-40B4-BE49-F238E27FC236}">
                          <a16:creationId xmlns="" xmlns:a16="http://schemas.microsoft.com/office/drawing/2014/main" id="{FE47CFE1-1F2D-4D1B-882E-854A1A8FDAE1}"/>
                        </a:ext>
                      </a:extLst>
                    </p:cNvPr>
                    <p:cNvSpPr/>
                    <p:nvPr>
                      <p:custDataLst>
                        <p:tags r:id="rId47"/>
                      </p:custDataLst>
                    </p:nvPr>
                  </p:nvSpPr>
                  <p:spPr>
                    <a:xfrm>
                      <a:off x="154429" y="5296988"/>
                      <a:ext cx="1789016" cy="414865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매출 관리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sp>
              <p:nvSpPr>
                <p:cNvPr id="192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33"/>
                  </p:custDataLst>
                </p:nvPr>
              </p:nvSpPr>
              <p:spPr>
                <a:xfrm>
                  <a:off x="230558" y="3622675"/>
                  <a:ext cx="1612468" cy="400759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구매 </a:t>
                  </a:r>
                  <a:r>
                    <a:rPr lang="ko-KR" alt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89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31"/>
                </p:custDataLst>
              </p:nvPr>
            </p:nvSpPr>
            <p:spPr bwMode="auto">
              <a:xfrm rot="16200000">
                <a:off x="1621988" y="3398647"/>
                <a:ext cx="176211" cy="84586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0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590838" y="3781974"/>
                <a:ext cx="155818" cy="87568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6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29"/>
              </p:custDataLst>
            </p:nvPr>
          </p:nvSpPr>
          <p:spPr>
            <a:xfrm>
              <a:off x="231116" y="5626039"/>
              <a:ext cx="1612890" cy="406473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7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30"/>
              </p:custDataLst>
            </p:nvPr>
          </p:nvSpPr>
          <p:spPr bwMode="auto">
            <a:xfrm rot="16200000">
              <a:off x="1620453" y="5787162"/>
              <a:ext cx="176269" cy="84224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72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5748"/>
            <a:ext cx="8374713" cy="5650358"/>
            <a:chOff x="0" y="0"/>
            <a:chExt cx="9144000" cy="6858000"/>
          </a:xfrm>
        </p:grpSpPr>
        <p:sp>
          <p:nvSpPr>
            <p:cNvPr id="58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0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1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4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5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67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2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3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694190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환불 정보 조회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37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782658"/>
              </p:ext>
            </p:extLst>
          </p:nvPr>
        </p:nvGraphicFramePr>
        <p:xfrm>
          <a:off x="8731188" y="1082010"/>
          <a:ext cx="3253546" cy="5638104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487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버튼 클릭 시 하위 항목을</a:t>
                      </a:r>
                      <a:r>
                        <a:rPr lang="ko-KR" altLang="en-US" sz="1200" b="0" baseline="0" dirty="0">
                          <a:latin typeface="+mn-ea"/>
                          <a:ea typeface="+mn-ea"/>
                        </a:rPr>
                        <a:t> 표시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45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버튼 클릭 시 회원 정보를 화면에 표시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2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검색이 가능하게 함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45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클릭 시 자세한 정보를 </a:t>
                      </a:r>
                      <a:r>
                        <a:rPr lang="ko-KR" altLang="en-US" sz="1200" b="0" baseline="0" dirty="0">
                          <a:latin typeface="+mn-ea"/>
                          <a:ea typeface="+mn-ea"/>
                        </a:rPr>
                        <a:t>볼 수 있는 새로운 창으로 출력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여러 가지 검색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조건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상품명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상품코드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환불 수단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을 </a:t>
                      </a:r>
                      <a:r>
                        <a:rPr lang="ko-KR" altLang="en-US" sz="1200" b="0" dirty="0" err="1" smtClean="0">
                          <a:latin typeface="+mn-ea"/>
                          <a:ea typeface="+mn-ea"/>
                        </a:rPr>
                        <a:t>드랍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 메뉴에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띄움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76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선택하여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페이지 이동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7-a</a:t>
                      </a:r>
                      <a:r>
                        <a:rPr lang="ko-KR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현재 페이지 바로 이전 페이지에 이동하고 첫 페이지일 경우 비활성화 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7-b</a:t>
                      </a:r>
                      <a:r>
                        <a:rPr lang="ko-KR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현재 페이지 바로 다음 페이지에 이동하고 마지막 페이지일 경우 비활성화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ko-KR" sz="12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33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035766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7" name="Button"/>
          <p:cNvSpPr>
            <a:spLocks/>
          </p:cNvSpPr>
          <p:nvPr/>
        </p:nvSpPr>
        <p:spPr bwMode="auto">
          <a:xfrm>
            <a:off x="4202139" y="2109987"/>
            <a:ext cx="2629817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Button"/>
          <p:cNvSpPr>
            <a:spLocks/>
          </p:cNvSpPr>
          <p:nvPr/>
        </p:nvSpPr>
        <p:spPr bwMode="auto">
          <a:xfrm>
            <a:off x="6878777" y="2112672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graphicFrame>
        <p:nvGraphicFramePr>
          <p:cNvPr id="122" name="표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279945"/>
              </p:ext>
            </p:extLst>
          </p:nvPr>
        </p:nvGraphicFramePr>
        <p:xfrm>
          <a:off x="3655907" y="5787324"/>
          <a:ext cx="2810144" cy="37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2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1895627" y="2494205"/>
          <a:ext cx="6510973" cy="314583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52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9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163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46493">
                  <a:extLst>
                    <a:ext uri="{9D8B030D-6E8A-4147-A177-3AD203B41FA5}">
                      <a16:colId xmlns="" xmlns:a16="http://schemas.microsoft.com/office/drawing/2014/main" val="1152915738"/>
                    </a:ext>
                  </a:extLst>
                </a:gridCol>
                <a:gridCol w="90043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16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163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No</a:t>
                      </a:r>
                      <a:endParaRPr lang="ko-KR" altLang="en-US" sz="1200" dirty="0"/>
                    </a:p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 dirty="0" smtClean="0"/>
                        <a:t>구매 </a:t>
                      </a:r>
                      <a:r>
                        <a:rPr lang="ko-KR" altLang="en-US" sz="1200" b="1" baseline="0" dirty="0"/>
                        <a:t>취소 날짜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상품명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예약코드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환불 수단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9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/>
                        <a:t>abcd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2018-05-26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오사카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교토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180523110231</a:t>
                      </a:r>
                      <a:endParaRPr lang="ko-KR" altLang="en-US" sz="11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/>
                        <a:t>신용카드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O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8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7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6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5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3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4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9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3" name="모서리가 둥근 직사각형 122"/>
          <p:cNvSpPr/>
          <p:nvPr/>
        </p:nvSpPr>
        <p:spPr>
          <a:xfrm>
            <a:off x="2152225" y="2935345"/>
            <a:ext cx="6170931" cy="346721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>
            <a:off x="2181230" y="2770263"/>
            <a:ext cx="256427" cy="250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6857814" y="2095296"/>
            <a:ext cx="721079" cy="263593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>
            <a:off x="6697677" y="1910253"/>
            <a:ext cx="241544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1" name="Button"/>
          <p:cNvSpPr>
            <a:spLocks/>
          </p:cNvSpPr>
          <p:nvPr/>
        </p:nvSpPr>
        <p:spPr bwMode="auto">
          <a:xfrm>
            <a:off x="2689170" y="2121344"/>
            <a:ext cx="1470479" cy="216531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78667" y="2106944"/>
            <a:ext cx="1004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아이디 검색</a:t>
            </a:r>
          </a:p>
        </p:txBody>
      </p:sp>
      <p:sp>
        <p:nvSpPr>
          <p:cNvPr id="53" name="DownArrow"/>
          <p:cNvSpPr>
            <a:spLocks noChangeAspect="1"/>
          </p:cNvSpPr>
          <p:nvPr/>
        </p:nvSpPr>
        <p:spPr>
          <a:xfrm rot="10800000">
            <a:off x="3975223" y="2215458"/>
            <a:ext cx="109519" cy="51645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/>
          <a:p>
            <a:pPr algn="ctr"/>
            <a:endParaRPr lang="en-US" sz="24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671701" y="2106872"/>
            <a:ext cx="1505417" cy="24199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2519953" y="1913439"/>
            <a:ext cx="241544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5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rot="16200000">
            <a:off x="6546367" y="5940741"/>
            <a:ext cx="180152" cy="8854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 rot="5400000">
            <a:off x="3370822" y="5942040"/>
            <a:ext cx="174869" cy="8595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3585282" y="5740892"/>
            <a:ext cx="2941873" cy="46484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3287162" y="5752892"/>
            <a:ext cx="258645" cy="46484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6561796" y="5752892"/>
            <a:ext cx="258645" cy="46484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/>
          <p:cNvSpPr/>
          <p:nvPr/>
        </p:nvSpPr>
        <p:spPr>
          <a:xfrm>
            <a:off x="4952898" y="6388321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3285329" y="6388588"/>
            <a:ext cx="562771" cy="24571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7-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6519260" y="6365730"/>
            <a:ext cx="562771" cy="24571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7-b</a:t>
            </a:r>
            <a:endParaRPr lang="ko-KR" altLang="en-US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226578" y="1633594"/>
            <a:ext cx="1613573" cy="4993170"/>
            <a:chOff x="231114" y="1635569"/>
            <a:chExt cx="1613573" cy="4993170"/>
          </a:xfrm>
        </p:grpSpPr>
        <p:grpSp>
          <p:nvGrpSpPr>
            <p:cNvPr id="137" name="그룹 136"/>
            <p:cNvGrpSpPr/>
            <p:nvPr/>
          </p:nvGrpSpPr>
          <p:grpSpPr>
            <a:xfrm>
              <a:off x="231114" y="1635569"/>
              <a:ext cx="1613573" cy="4993170"/>
              <a:chOff x="238734" y="1641919"/>
              <a:chExt cx="1613573" cy="4993170"/>
            </a:xfrm>
          </p:grpSpPr>
          <p:grpSp>
            <p:nvGrpSpPr>
              <p:cNvPr id="140" name="그룹 139"/>
              <p:cNvGrpSpPr/>
              <p:nvPr/>
            </p:nvGrpSpPr>
            <p:grpSpPr>
              <a:xfrm>
                <a:off x="238734" y="1641919"/>
                <a:ext cx="1613573" cy="4993170"/>
                <a:chOff x="230556" y="1646531"/>
                <a:chExt cx="1613573" cy="4993170"/>
              </a:xfrm>
            </p:grpSpPr>
            <p:grpSp>
              <p:nvGrpSpPr>
                <p:cNvPr id="143" name="그룹 142"/>
                <p:cNvGrpSpPr/>
                <p:nvPr/>
              </p:nvGrpSpPr>
              <p:grpSpPr>
                <a:xfrm>
                  <a:off x="230556" y="1646531"/>
                  <a:ext cx="1613573" cy="4993170"/>
                  <a:chOff x="154429" y="1616718"/>
                  <a:chExt cx="1790141" cy="5119697"/>
                </a:xfrm>
              </p:grpSpPr>
              <p:sp>
                <p:nvSpPr>
                  <p:cNvPr id="145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9"/>
                    </p:custDataLst>
                  </p:nvPr>
                </p:nvSpPr>
                <p:spPr>
                  <a:xfrm>
                    <a:off x="154432" y="6121530"/>
                    <a:ext cx="1788915" cy="61488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146" name="그룹 145">
                    <a:extLst>
                      <a:ext uri="{FF2B5EF4-FFF2-40B4-BE49-F238E27FC236}">
                        <a16:creationId xmlns="" xmlns:a16="http://schemas.microsoft.com/office/drawing/2014/main" id="{319BCC6F-E6EC-4EAE-846C-7BEE1FC8B262}"/>
                      </a:ext>
                    </a:extLst>
                  </p:cNvPr>
                  <p:cNvGrpSpPr/>
                  <p:nvPr/>
                </p:nvGrpSpPr>
                <p:grpSpPr>
                  <a:xfrm>
                    <a:off x="154429" y="1616718"/>
                    <a:ext cx="1790141" cy="4095135"/>
                    <a:chOff x="154429" y="1616718"/>
                    <a:chExt cx="1790141" cy="4095135"/>
                  </a:xfrm>
                </p:grpSpPr>
                <p:grpSp>
                  <p:nvGrpSpPr>
                    <p:cNvPr id="147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      <p:cNvGrpSpPr/>
                    <p:nvPr>
                      <p:custDataLst>
                        <p:tags r:id="rId10"/>
                      </p:custDataLst>
                    </p:nvPr>
                  </p:nvGrpSpPr>
                  <p:grpSpPr>
                    <a:xfrm>
                      <a:off x="154431" y="1616718"/>
                      <a:ext cx="1789015" cy="1241518"/>
                      <a:chOff x="595685" y="1254476"/>
                      <a:chExt cx="1820632" cy="632870"/>
                    </a:xfrm>
                  </p:grpSpPr>
                  <p:sp>
                    <p:nvSpPr>
                      <p:cNvPr id="160" name="Section" descr="&lt;SmartSettings&gt;&lt;SmartResize anchorLeft=&quot;Absolute&quot; anchorTop=&quot;Absolute&quot; anchorRight=&quot;Absolute&quot; anchorBottom=&quot;None&quot; /&gt;&lt;/SmartSettings&gt;"/>
                      <p:cNvSpPr/>
                      <p:nvPr>
                        <p:custDataLst>
                          <p:tags r:id="rId23"/>
                        </p:custDataLst>
                      </p:nvPr>
                    </p:nvSpPr>
                    <p:spPr>
                      <a:xfrm>
                        <a:off x="595685" y="1254476"/>
                        <a:ext cx="1820532" cy="212327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22860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ko-KR" altLang="en-US" sz="900" b="1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회원 관리</a:t>
                        </a:r>
                        <a:endParaRPr 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61" name="Section" descr="&lt;SmartSettings&gt;&lt;SmartResize anchorLeft=&quot;Absolute&quot; anchorTop=&quot;None&quot; anchorRight=&quot;Absolute&quot; anchorBottom=&quot;Absolute&quot; /&gt;&lt;/SmartSettings&gt;"/>
                      <p:cNvSpPr/>
                      <p:nvPr>
                        <p:custDataLst>
                          <p:tags r:id="rId24"/>
                        </p:custDataLst>
                      </p:nvPr>
                    </p:nvSpPr>
                    <p:spPr>
                      <a:xfrm>
                        <a:off x="595784" y="1466560"/>
                        <a:ext cx="1820533" cy="209466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22860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ko-KR" altLang="en-US" sz="900" b="1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상품 관리</a:t>
                        </a:r>
                        <a:endParaRPr 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62" name="Section" descr="&lt;SmartSettings&gt;&lt;SmartResize anchorLeft=&quot;Absolute&quot; anchorTop=&quot;None&quot; anchorRight=&quot;Absolute&quot; anchorBottom=&quot;Absolute&quot; /&gt;&lt;/SmartSettings&gt;"/>
                      <p:cNvSpPr/>
                      <p:nvPr>
                        <p:custDataLst>
                          <p:tags r:id="rId25"/>
                        </p:custDataLst>
                      </p:nvPr>
                    </p:nvSpPr>
                    <p:spPr>
                      <a:xfrm>
                        <a:off x="595685" y="1675867"/>
                        <a:ext cx="1820532" cy="211479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22860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ko-KR" altLang="en-US" sz="900" b="1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고객센터 관리</a:t>
                        </a:r>
                        <a:r>
                          <a:rPr lang="en-US" altLang="ko-KR" sz="900" dirty="0">
                            <a:solidFill>
                              <a:srgbClr val="5F5F5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	</a:t>
                        </a:r>
                        <a:endParaRPr lang="en-US" sz="9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148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11"/>
                      </p:custDataLst>
                    </p:nvPr>
                  </p:nvSpPr>
                  <p:spPr>
                    <a:xfrm>
                      <a:off x="155572" y="2860828"/>
                      <a:ext cx="1787775" cy="414864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여행 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TIP 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게시판 관리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49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12"/>
                      </p:custDataLst>
                    </p:nvPr>
                  </p:nvSpPr>
                  <p:spPr>
                    <a:xfrm>
                      <a:off x="154430" y="3277958"/>
                      <a:ext cx="1788917" cy="414864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예약 관리</a:t>
                      </a:r>
                      <a:r>
                        <a:rPr lang="en-US" altLang="ko-KR" sz="9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	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50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13"/>
                      </p:custDataLst>
                    </p:nvPr>
                  </p:nvSpPr>
                  <p:spPr>
                    <a:xfrm>
                      <a:off x="154950" y="4882123"/>
                      <a:ext cx="1789620" cy="414865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팝업 창 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51" name="Chevron" descr="&lt;SmartSettings&gt;&lt;SmartResize anchorLeft=&quot;None&quot; anchorTop=&quot;None&quot; anchorRight=&quot;Absolute&quot; anchorBottom=&quot;Absolute&quot; /&gt;&lt;/SmartSettings&gt;"/>
                    <p:cNvSpPr>
                      <a:spLocks noChangeAspect="1"/>
                    </p:cNvSpPr>
                    <p:nvPr>
                      <p:custDataLst>
                        <p:tags r:id="rId14"/>
                      </p:custDataLst>
                    </p:nvPr>
                  </p:nvSpPr>
                  <p:spPr bwMode="auto">
                    <a:xfrm rot="16200000">
                      <a:off x="1703864" y="2583028"/>
                      <a:ext cx="180675" cy="93842"/>
                    </a:xfrm>
                    <a:custGeom>
                      <a:avLst/>
                      <a:gdLst>
                        <a:gd name="T0" fmla="*/ 0 w 197"/>
                        <a:gd name="T1" fmla="*/ 0 h 115"/>
                        <a:gd name="T2" fmla="*/ 99 w 197"/>
                        <a:gd name="T3" fmla="*/ 115 h 115"/>
                        <a:gd name="T4" fmla="*/ 197 w 197"/>
                        <a:gd name="T5" fmla="*/ 0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7" h="115">
                          <a:moveTo>
                            <a:pt x="0" y="0"/>
                          </a:moveTo>
                          <a:lnTo>
                            <a:pt x="99" y="115"/>
                          </a:lnTo>
                          <a:lnTo>
                            <a:pt x="197" y="0"/>
                          </a:lnTo>
                        </a:path>
                      </a:pathLst>
                    </a:custGeom>
                    <a:noFill/>
                    <a:ln w="6350" cap="sq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52" name="Chevron" descr="&lt;SmartSettings&gt;&lt;SmartResize anchorLeft=&quot;None&quot; anchorTop=&quot;None&quot; anchorRight=&quot;Absolute&quot; anchorBottom=&quot;Absolute&quot; /&gt;&lt;/SmartSettings&gt;"/>
                    <p:cNvSpPr>
                      <a:spLocks noChangeAspect="1"/>
                    </p:cNvSpPr>
                    <p:nvPr>
                      <p:custDataLst>
                        <p:tags r:id="rId15"/>
                      </p:custDataLst>
                    </p:nvPr>
                  </p:nvSpPr>
                  <p:spPr bwMode="auto">
                    <a:xfrm rot="16200000">
                      <a:off x="1727001" y="4649108"/>
                      <a:ext cx="180675" cy="93842"/>
                    </a:xfrm>
                    <a:custGeom>
                      <a:avLst/>
                      <a:gdLst>
                        <a:gd name="T0" fmla="*/ 0 w 197"/>
                        <a:gd name="T1" fmla="*/ 0 h 115"/>
                        <a:gd name="T2" fmla="*/ 99 w 197"/>
                        <a:gd name="T3" fmla="*/ 115 h 115"/>
                        <a:gd name="T4" fmla="*/ 197 w 197"/>
                        <a:gd name="T5" fmla="*/ 0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7" h="115">
                          <a:moveTo>
                            <a:pt x="0" y="0"/>
                          </a:moveTo>
                          <a:lnTo>
                            <a:pt x="99" y="115"/>
                          </a:lnTo>
                          <a:lnTo>
                            <a:pt x="197" y="0"/>
                          </a:lnTo>
                        </a:path>
                      </a:pathLst>
                    </a:custGeom>
                    <a:noFill/>
                    <a:ln w="6350" cap="sq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53" name="Chevron" descr="&lt;SmartSettings&gt;&lt;SmartResize anchorLeft=&quot;None&quot; anchorTop=&quot;None&quot; anchorRight=&quot;Absolute&quot; anchorBottom=&quot;Absolute&quot; /&gt;&lt;/SmartSettings&gt;"/>
                    <p:cNvSpPr>
                      <a:spLocks noChangeAspect="1"/>
                    </p:cNvSpPr>
                    <p:nvPr>
                      <p:custDataLst>
                        <p:tags r:id="rId16"/>
                      </p:custDataLst>
                    </p:nvPr>
                  </p:nvSpPr>
                  <p:spPr bwMode="auto">
                    <a:xfrm rot="16200000">
                      <a:off x="1690099" y="5043364"/>
                      <a:ext cx="180676" cy="93842"/>
                    </a:xfrm>
                    <a:custGeom>
                      <a:avLst/>
                      <a:gdLst>
                        <a:gd name="T0" fmla="*/ 0 w 197"/>
                        <a:gd name="T1" fmla="*/ 0 h 115"/>
                        <a:gd name="T2" fmla="*/ 99 w 197"/>
                        <a:gd name="T3" fmla="*/ 115 h 115"/>
                        <a:gd name="T4" fmla="*/ 197 w 197"/>
                        <a:gd name="T5" fmla="*/ 0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7" h="115">
                          <a:moveTo>
                            <a:pt x="0" y="0"/>
                          </a:moveTo>
                          <a:lnTo>
                            <a:pt x="99" y="115"/>
                          </a:lnTo>
                          <a:lnTo>
                            <a:pt x="197" y="0"/>
                          </a:lnTo>
                        </a:path>
                      </a:pathLst>
                    </a:custGeom>
                    <a:noFill/>
                    <a:ln w="6350" cap="sq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54" name="Chevron" descr="&lt;SmartSettings&gt;&lt;SmartResize anchorLeft=&quot;None&quot; anchorTop=&quot;None&quot; anchorRight=&quot;Absolute&quot; anchorBottom=&quot;Absolute&quot; /&gt;&lt;/SmartSettings&gt;"/>
                    <p:cNvSpPr>
                      <a:spLocks noChangeAspect="1"/>
                    </p:cNvSpPr>
                    <p:nvPr>
                      <p:custDataLst>
                        <p:tags r:id="rId17"/>
                      </p:custDataLst>
                    </p:nvPr>
                  </p:nvSpPr>
                  <p:spPr bwMode="auto">
                    <a:xfrm rot="16200000">
                      <a:off x="1703334" y="2194573"/>
                      <a:ext cx="180676" cy="93842"/>
                    </a:xfrm>
                    <a:custGeom>
                      <a:avLst/>
                      <a:gdLst>
                        <a:gd name="T0" fmla="*/ 0 w 197"/>
                        <a:gd name="T1" fmla="*/ 0 h 115"/>
                        <a:gd name="T2" fmla="*/ 99 w 197"/>
                        <a:gd name="T3" fmla="*/ 115 h 115"/>
                        <a:gd name="T4" fmla="*/ 197 w 197"/>
                        <a:gd name="T5" fmla="*/ 0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7" h="115">
                          <a:moveTo>
                            <a:pt x="0" y="0"/>
                          </a:moveTo>
                          <a:lnTo>
                            <a:pt x="99" y="115"/>
                          </a:lnTo>
                          <a:lnTo>
                            <a:pt x="197" y="0"/>
                          </a:lnTo>
                        </a:path>
                      </a:pathLst>
                    </a:custGeom>
                    <a:noFill/>
                    <a:ln w="6350" cap="sq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55" name="Chevron" descr="&lt;SmartSettings&gt;&lt;SmartResize anchorLeft=&quot;None&quot; anchorTop=&quot;None&quot; anchorRight=&quot;Absolute&quot; anchorBottom=&quot;Absolute&quot; /&gt;&lt;/SmartSettings&gt;"/>
                    <p:cNvSpPr>
                      <a:spLocks noChangeAspect="1"/>
                    </p:cNvSpPr>
                    <p:nvPr>
                      <p:custDataLst>
                        <p:tags r:id="rId18"/>
                      </p:custDataLst>
                    </p:nvPr>
                  </p:nvSpPr>
                  <p:spPr bwMode="auto">
                    <a:xfrm rot="16200000">
                      <a:off x="1703239" y="1783277"/>
                      <a:ext cx="180676" cy="93842"/>
                    </a:xfrm>
                    <a:custGeom>
                      <a:avLst/>
                      <a:gdLst>
                        <a:gd name="T0" fmla="*/ 0 w 197"/>
                        <a:gd name="T1" fmla="*/ 0 h 115"/>
                        <a:gd name="T2" fmla="*/ 99 w 197"/>
                        <a:gd name="T3" fmla="*/ 115 h 115"/>
                        <a:gd name="T4" fmla="*/ 197 w 197"/>
                        <a:gd name="T5" fmla="*/ 0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7" h="115">
                          <a:moveTo>
                            <a:pt x="0" y="0"/>
                          </a:moveTo>
                          <a:lnTo>
                            <a:pt x="99" y="115"/>
                          </a:lnTo>
                          <a:lnTo>
                            <a:pt x="197" y="0"/>
                          </a:lnTo>
                        </a:path>
                      </a:pathLst>
                    </a:custGeom>
                    <a:noFill/>
                    <a:ln w="6350" cap="sq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56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19"/>
                      </p:custDataLst>
                    </p:nvPr>
                  </p:nvSpPr>
                  <p:spPr>
                    <a:xfrm>
                      <a:off x="154430" y="4059998"/>
                      <a:ext cx="1789148" cy="412477"/>
                    </a:xfrm>
                    <a:prstGeom prst="rect">
                      <a:avLst/>
                    </a:prstGeom>
                    <a:solidFill>
                      <a:srgbClr val="2F5597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구매 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현황 관리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57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20"/>
                      </p:custDataLst>
                    </p:nvPr>
                  </p:nvSpPr>
                  <p:spPr>
                    <a:xfrm>
                      <a:off x="154429" y="4470608"/>
                      <a:ext cx="1789015" cy="412477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환불 관리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58" name="Chevron" descr="&lt;SmartSettings&gt;&lt;SmartResize anchorLeft=&quot;None&quot; anchorTop=&quot;None&quot; anchorRight=&quot;Absolute&quot; anchorBottom=&quot;Absolute&quot; /&gt;&lt;/SmartSettings&gt;"/>
                    <p:cNvSpPr>
                      <a:spLocks noChangeAspect="1"/>
                    </p:cNvSpPr>
                    <p:nvPr>
                      <p:custDataLst>
                        <p:tags r:id="rId21"/>
                      </p:custDataLst>
                    </p:nvPr>
                  </p:nvSpPr>
                  <p:spPr bwMode="auto">
                    <a:xfrm rot="16200000">
                      <a:off x="1703239" y="3022322"/>
                      <a:ext cx="180675" cy="93577"/>
                    </a:xfrm>
                    <a:custGeom>
                      <a:avLst/>
                      <a:gdLst>
                        <a:gd name="T0" fmla="*/ 0 w 197"/>
                        <a:gd name="T1" fmla="*/ 0 h 115"/>
                        <a:gd name="T2" fmla="*/ 99 w 197"/>
                        <a:gd name="T3" fmla="*/ 115 h 115"/>
                        <a:gd name="T4" fmla="*/ 197 w 197"/>
                        <a:gd name="T5" fmla="*/ 0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7" h="115">
                          <a:moveTo>
                            <a:pt x="0" y="0"/>
                          </a:moveTo>
                          <a:lnTo>
                            <a:pt x="99" y="115"/>
                          </a:lnTo>
                          <a:lnTo>
                            <a:pt x="197" y="0"/>
                          </a:lnTo>
                        </a:path>
                      </a:pathLst>
                    </a:custGeom>
                    <a:noFill/>
                    <a:ln w="6350" cap="sq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59" name="Section" descr="&lt;SmartSettings&gt;&lt;SmartResize anchorLeft=&quot;Absolute&quot; anchorTop=&quot;None&quot; anchorRight=&quot;Absolute&quot; anchorBottom=&quot;Absolute&quot; /&gt;&lt;/SmartSettings&gt;">
                      <a:extLst>
                        <a:ext uri="{FF2B5EF4-FFF2-40B4-BE49-F238E27FC236}">
                          <a16:creationId xmlns="" xmlns:a16="http://schemas.microsoft.com/office/drawing/2014/main" id="{FE47CFE1-1F2D-4D1B-882E-854A1A8FDAE1}"/>
                        </a:ext>
                      </a:extLst>
                    </p:cNvPr>
                    <p:cNvSpPr/>
                    <p:nvPr>
                      <p:custDataLst>
                        <p:tags r:id="rId22"/>
                      </p:custDataLst>
                    </p:nvPr>
                  </p:nvSpPr>
                  <p:spPr>
                    <a:xfrm>
                      <a:off x="154429" y="5296988"/>
                      <a:ext cx="1789016" cy="414865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매출 관리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sp>
              <p:nvSpPr>
                <p:cNvPr id="144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230558" y="3622675"/>
                  <a:ext cx="1612468" cy="400759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구매 </a:t>
                  </a:r>
                  <a:r>
                    <a:rPr lang="ko-KR" alt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41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 rot="16200000">
                <a:off x="1621988" y="3398647"/>
                <a:ext cx="176211" cy="84586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2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590838" y="3781974"/>
                <a:ext cx="155818" cy="87568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8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231116" y="5626039"/>
              <a:ext cx="1612890" cy="406473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9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rot="16200000">
              <a:off x="1620453" y="5787162"/>
              <a:ext cx="176269" cy="84224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3" name="모서리가 둥근 직사각형 162"/>
          <p:cNvSpPr/>
          <p:nvPr/>
        </p:nvSpPr>
        <p:spPr>
          <a:xfrm>
            <a:off x="298482" y="3662912"/>
            <a:ext cx="1480910" cy="31037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/>
          <p:cNvSpPr/>
          <p:nvPr/>
        </p:nvSpPr>
        <p:spPr>
          <a:xfrm>
            <a:off x="37832" y="3489793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289937" y="4461694"/>
            <a:ext cx="1480910" cy="31037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/>
          <p:cNvSpPr/>
          <p:nvPr/>
        </p:nvSpPr>
        <p:spPr>
          <a:xfrm>
            <a:off x="20898" y="4285675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781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5748"/>
            <a:ext cx="8374713" cy="5650358"/>
            <a:chOff x="0" y="0"/>
            <a:chExt cx="9144000" cy="6858000"/>
          </a:xfrm>
        </p:grpSpPr>
        <p:sp>
          <p:nvSpPr>
            <p:cNvPr id="58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0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1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2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5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6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68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3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606134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환불 상세 정보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38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488429"/>
              </p:ext>
            </p:extLst>
          </p:nvPr>
        </p:nvGraphicFramePr>
        <p:xfrm>
          <a:off x="8731188" y="1082011"/>
          <a:ext cx="3253546" cy="5652618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330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4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선택한 회원의 취소 정보를 자세하게 띄워줌</a:t>
                      </a:r>
                      <a:endParaRPr lang="en-US" altLang="ko-KR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4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스크롤이 가능함</a:t>
                      </a:r>
                      <a:endParaRPr lang="en-US" altLang="ko-KR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8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7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6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37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4591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52" name="Scrollbar" descr="&lt;SmartSettings&gt;&lt;SmartResize enabled=&quot;True&quot; minWidth=&quot;7&quot; minHeight=&quot;6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8339007" y="1597960"/>
            <a:ext cx="190136" cy="511052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53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Scroll Thumb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5"/>
              </p:custDataLst>
            </p:nvPr>
          </p:nvSpPr>
          <p:spPr>
            <a:xfrm rot="5400000">
              <a:off x="4538394" y="2283178"/>
              <a:ext cx="1210946" cy="10573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27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4" name="모서리가 둥근 직사각형 133"/>
          <p:cNvSpPr/>
          <p:nvPr/>
        </p:nvSpPr>
        <p:spPr>
          <a:xfrm>
            <a:off x="8298687" y="1634305"/>
            <a:ext cx="273815" cy="5064087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8061821" y="1520985"/>
            <a:ext cx="246743" cy="2502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59" name="표 58">
            <a:extLst>
              <a:ext uri="{FF2B5EF4-FFF2-40B4-BE49-F238E27FC236}">
                <a16:creationId xmlns="" xmlns:a16="http://schemas.microsoft.com/office/drawing/2014/main" id="{9C1AF40E-1F9D-4FA7-BECC-A57495F7CC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21564" y="2168191"/>
          <a:ext cx="4043397" cy="424557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948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998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524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961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20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</a:t>
                      </a:r>
                    </a:p>
                  </a:txBody>
                  <a:tcPr anchor="ctr">
                    <a:solidFill>
                      <a:srgbClr val="ACCC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abcd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2354" marR="92354" marT="46177" marB="4617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12311796"/>
                  </a:ext>
                </a:extLst>
              </a:tr>
              <a:tr h="430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상품명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ACCC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오사카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교토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92354" marR="92354" marT="46177" marB="4617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0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상품코드</a:t>
                      </a:r>
                    </a:p>
                  </a:txBody>
                  <a:tcPr anchor="ctr"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OS-111023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2354" marR="92354" marT="46177" marB="46177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예약번호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2354" marR="92354" marT="46177" marB="46177" anchor="ctr"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180523110231</a:t>
                      </a:r>
                      <a:endParaRPr lang="ko-KR" altLang="en-US" sz="1100" b="0" dirty="0" smtClean="0"/>
                    </a:p>
                  </a:txBody>
                  <a:tcPr marL="92354" marR="92354" marT="46177" marB="46177" anchor="ctr"/>
                </a:tc>
                <a:extLst>
                  <a:ext uri="{0D108BD9-81ED-4DB2-BD59-A6C34878D82A}">
                    <a16:rowId xmlns="" xmlns:a16="http://schemas.microsoft.com/office/drawing/2014/main" val="269376806"/>
                  </a:ext>
                </a:extLst>
              </a:tr>
              <a:tr h="396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 날짜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2018-05-26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인원</a:t>
                      </a:r>
                    </a:p>
                  </a:txBody>
                  <a:tcPr marL="92354" marR="92354" marT="46177" marB="4617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어른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just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아동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just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0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92354" marR="92354" marT="46177" marB="4617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지역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오사카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633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환불 사유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2354" marR="92354" marT="46177" marB="46177"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                                                                   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just" latinLnBrk="1"/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just" latinLnBrk="1"/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just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사정으로 인한 취소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2354" marR="92354" marT="46177" marB="46177"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633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/>
                    </a:p>
                  </a:txBody>
                  <a:tcPr marL="92354" marR="92354" marT="46177" marB="46177" anchor="ctr">
                    <a:lnT w="12700" cap="flat" cmpd="sng" algn="ctr">
                      <a:solidFill>
                        <a:srgbClr val="DE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764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 금액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900,000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결제수단</a:t>
                      </a:r>
                      <a:endParaRPr lang="en-US" altLang="ko-KR" sz="11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신용카드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(BC)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764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 현황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환불 완료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2354" marR="92354" marT="46177" marB="46177"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05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CCC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680488675"/>
                  </a:ext>
                </a:extLst>
              </a:tr>
            </a:tbl>
          </a:graphicData>
        </a:graphic>
      </p:graphicFrame>
      <p:sp>
        <p:nvSpPr>
          <p:cNvPr id="136" name="모서리가 둥근 직사각형 135"/>
          <p:cNvSpPr/>
          <p:nvPr/>
        </p:nvSpPr>
        <p:spPr>
          <a:xfrm>
            <a:off x="3214146" y="2033022"/>
            <a:ext cx="4277223" cy="4401333"/>
          </a:xfrm>
          <a:prstGeom prst="round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>
            <a:off x="3246955" y="2105350"/>
            <a:ext cx="206967" cy="2224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226578" y="1633594"/>
            <a:ext cx="1613573" cy="4993170"/>
            <a:chOff x="231114" y="1635569"/>
            <a:chExt cx="1613573" cy="4993170"/>
          </a:xfrm>
        </p:grpSpPr>
        <p:grpSp>
          <p:nvGrpSpPr>
            <p:cNvPr id="115" name="그룹 114"/>
            <p:cNvGrpSpPr/>
            <p:nvPr/>
          </p:nvGrpSpPr>
          <p:grpSpPr>
            <a:xfrm>
              <a:off x="231114" y="1635569"/>
              <a:ext cx="1613573" cy="4993170"/>
              <a:chOff x="238734" y="1641919"/>
              <a:chExt cx="1613573" cy="4993170"/>
            </a:xfrm>
          </p:grpSpPr>
          <p:grpSp>
            <p:nvGrpSpPr>
              <p:cNvPr id="118" name="그룹 117"/>
              <p:cNvGrpSpPr/>
              <p:nvPr/>
            </p:nvGrpSpPr>
            <p:grpSpPr>
              <a:xfrm>
                <a:off x="238734" y="1641919"/>
                <a:ext cx="1613573" cy="4993170"/>
                <a:chOff x="230556" y="1646531"/>
                <a:chExt cx="1613573" cy="4993170"/>
              </a:xfrm>
            </p:grpSpPr>
            <p:grpSp>
              <p:nvGrpSpPr>
                <p:cNvPr id="121" name="그룹 120"/>
                <p:cNvGrpSpPr/>
                <p:nvPr/>
              </p:nvGrpSpPr>
              <p:grpSpPr>
                <a:xfrm>
                  <a:off x="230556" y="1646531"/>
                  <a:ext cx="1613573" cy="4993170"/>
                  <a:chOff x="154429" y="1616718"/>
                  <a:chExt cx="1790141" cy="5119697"/>
                </a:xfrm>
              </p:grpSpPr>
              <p:sp>
                <p:nvSpPr>
                  <p:cNvPr id="123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8"/>
                    </p:custDataLst>
                  </p:nvPr>
                </p:nvSpPr>
                <p:spPr>
                  <a:xfrm>
                    <a:off x="154432" y="6121530"/>
                    <a:ext cx="1788915" cy="61488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124" name="그룹 123">
                    <a:extLst>
                      <a:ext uri="{FF2B5EF4-FFF2-40B4-BE49-F238E27FC236}">
                        <a16:creationId xmlns="" xmlns:a16="http://schemas.microsoft.com/office/drawing/2014/main" id="{319BCC6F-E6EC-4EAE-846C-7BEE1FC8B262}"/>
                      </a:ext>
                    </a:extLst>
                  </p:cNvPr>
                  <p:cNvGrpSpPr/>
                  <p:nvPr/>
                </p:nvGrpSpPr>
                <p:grpSpPr>
                  <a:xfrm>
                    <a:off x="154429" y="1616718"/>
                    <a:ext cx="1790141" cy="4095135"/>
                    <a:chOff x="154429" y="1616718"/>
                    <a:chExt cx="1790141" cy="4095135"/>
                  </a:xfrm>
                </p:grpSpPr>
                <p:grpSp>
                  <p:nvGrpSpPr>
                    <p:cNvPr id="125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      <p:cNvGrpSpPr/>
                    <p:nvPr>
                      <p:custDataLst>
                        <p:tags r:id="rId9"/>
                      </p:custDataLst>
                    </p:nvPr>
                  </p:nvGrpSpPr>
                  <p:grpSpPr>
                    <a:xfrm>
                      <a:off x="154431" y="1616718"/>
                      <a:ext cx="1789015" cy="1241518"/>
                      <a:chOff x="595685" y="1254476"/>
                      <a:chExt cx="1820632" cy="632870"/>
                    </a:xfrm>
                  </p:grpSpPr>
                  <p:sp>
                    <p:nvSpPr>
                      <p:cNvPr id="145" name="Section" descr="&lt;SmartSettings&gt;&lt;SmartResize anchorLeft=&quot;Absolute&quot; anchorTop=&quot;Absolute&quot; anchorRight=&quot;Absolute&quot; anchorBottom=&quot;None&quot; /&gt;&lt;/SmartSettings&gt;"/>
                      <p:cNvSpPr/>
                      <p:nvPr>
                        <p:custDataLst>
                          <p:tags r:id="rId22"/>
                        </p:custDataLst>
                      </p:nvPr>
                    </p:nvSpPr>
                    <p:spPr>
                      <a:xfrm>
                        <a:off x="595685" y="1254476"/>
                        <a:ext cx="1820532" cy="212327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22860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ko-KR" altLang="en-US" sz="900" b="1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회원 관리</a:t>
                        </a:r>
                        <a:endParaRPr 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46" name="Section" descr="&lt;SmartSettings&gt;&lt;SmartResize anchorLeft=&quot;Absolute&quot; anchorTop=&quot;None&quot; anchorRight=&quot;Absolute&quot; anchorBottom=&quot;Absolute&quot; /&gt;&lt;/SmartSettings&gt;"/>
                      <p:cNvSpPr/>
                      <p:nvPr>
                        <p:custDataLst>
                          <p:tags r:id="rId23"/>
                        </p:custDataLst>
                      </p:nvPr>
                    </p:nvSpPr>
                    <p:spPr>
                      <a:xfrm>
                        <a:off x="595784" y="1466560"/>
                        <a:ext cx="1820533" cy="209466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22860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ko-KR" altLang="en-US" sz="900" b="1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상품 관리</a:t>
                        </a:r>
                        <a:endParaRPr 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47" name="Section" descr="&lt;SmartSettings&gt;&lt;SmartResize anchorLeft=&quot;Absolute&quot; anchorTop=&quot;None&quot; anchorRight=&quot;Absolute&quot; anchorBottom=&quot;Absolute&quot; /&gt;&lt;/SmartSettings&gt;"/>
                      <p:cNvSpPr/>
                      <p:nvPr>
                        <p:custDataLst>
                          <p:tags r:id="rId24"/>
                        </p:custDataLst>
                      </p:nvPr>
                    </p:nvSpPr>
                    <p:spPr>
                      <a:xfrm>
                        <a:off x="595685" y="1675867"/>
                        <a:ext cx="1820532" cy="211479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22860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ko-KR" altLang="en-US" sz="900" b="1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고객센터 관리</a:t>
                        </a:r>
                        <a:r>
                          <a:rPr lang="en-US" altLang="ko-KR" sz="900" dirty="0">
                            <a:solidFill>
                              <a:srgbClr val="5F5F5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	</a:t>
                        </a:r>
                        <a:endParaRPr lang="en-US" sz="9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126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10"/>
                      </p:custDataLst>
                    </p:nvPr>
                  </p:nvSpPr>
                  <p:spPr>
                    <a:xfrm>
                      <a:off x="155572" y="2860828"/>
                      <a:ext cx="1787775" cy="414864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여행 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TIP 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게시판 관리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7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11"/>
                      </p:custDataLst>
                    </p:nvPr>
                  </p:nvSpPr>
                  <p:spPr>
                    <a:xfrm>
                      <a:off x="154430" y="3277958"/>
                      <a:ext cx="1788917" cy="414864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예약 관리</a:t>
                      </a:r>
                      <a:r>
                        <a:rPr lang="en-US" altLang="ko-KR" sz="9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	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8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12"/>
                      </p:custDataLst>
                    </p:nvPr>
                  </p:nvSpPr>
                  <p:spPr>
                    <a:xfrm>
                      <a:off x="154950" y="4882123"/>
                      <a:ext cx="1789620" cy="414865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팝업 창 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9" name="Chevron" descr="&lt;SmartSettings&gt;&lt;SmartResize anchorLeft=&quot;None&quot; anchorTop=&quot;None&quot; anchorRight=&quot;Absolute&quot; anchorBottom=&quot;Absolute&quot; /&gt;&lt;/SmartSettings&gt;"/>
                    <p:cNvSpPr>
                      <a:spLocks noChangeAspect="1"/>
                    </p:cNvSpPr>
                    <p:nvPr>
                      <p:custDataLst>
                        <p:tags r:id="rId13"/>
                      </p:custDataLst>
                    </p:nvPr>
                  </p:nvSpPr>
                  <p:spPr bwMode="auto">
                    <a:xfrm rot="16200000">
                      <a:off x="1703864" y="2583028"/>
                      <a:ext cx="180675" cy="93842"/>
                    </a:xfrm>
                    <a:custGeom>
                      <a:avLst/>
                      <a:gdLst>
                        <a:gd name="T0" fmla="*/ 0 w 197"/>
                        <a:gd name="T1" fmla="*/ 0 h 115"/>
                        <a:gd name="T2" fmla="*/ 99 w 197"/>
                        <a:gd name="T3" fmla="*/ 115 h 115"/>
                        <a:gd name="T4" fmla="*/ 197 w 197"/>
                        <a:gd name="T5" fmla="*/ 0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7" h="115">
                          <a:moveTo>
                            <a:pt x="0" y="0"/>
                          </a:moveTo>
                          <a:lnTo>
                            <a:pt x="99" y="115"/>
                          </a:lnTo>
                          <a:lnTo>
                            <a:pt x="197" y="0"/>
                          </a:lnTo>
                        </a:path>
                      </a:pathLst>
                    </a:custGeom>
                    <a:noFill/>
                    <a:ln w="6350" cap="sq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30" name="Chevron" descr="&lt;SmartSettings&gt;&lt;SmartResize anchorLeft=&quot;None&quot; anchorTop=&quot;None&quot; anchorRight=&quot;Absolute&quot; anchorBottom=&quot;Absolute&quot; /&gt;&lt;/SmartSettings&gt;"/>
                    <p:cNvSpPr>
                      <a:spLocks noChangeAspect="1"/>
                    </p:cNvSpPr>
                    <p:nvPr>
                      <p:custDataLst>
                        <p:tags r:id="rId14"/>
                      </p:custDataLst>
                    </p:nvPr>
                  </p:nvSpPr>
                  <p:spPr bwMode="auto">
                    <a:xfrm rot="16200000">
                      <a:off x="1727001" y="4649108"/>
                      <a:ext cx="180675" cy="93842"/>
                    </a:xfrm>
                    <a:custGeom>
                      <a:avLst/>
                      <a:gdLst>
                        <a:gd name="T0" fmla="*/ 0 w 197"/>
                        <a:gd name="T1" fmla="*/ 0 h 115"/>
                        <a:gd name="T2" fmla="*/ 99 w 197"/>
                        <a:gd name="T3" fmla="*/ 115 h 115"/>
                        <a:gd name="T4" fmla="*/ 197 w 197"/>
                        <a:gd name="T5" fmla="*/ 0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7" h="115">
                          <a:moveTo>
                            <a:pt x="0" y="0"/>
                          </a:moveTo>
                          <a:lnTo>
                            <a:pt x="99" y="115"/>
                          </a:lnTo>
                          <a:lnTo>
                            <a:pt x="197" y="0"/>
                          </a:lnTo>
                        </a:path>
                      </a:pathLst>
                    </a:custGeom>
                    <a:noFill/>
                    <a:ln w="6350" cap="sq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31" name="Chevron" descr="&lt;SmartSettings&gt;&lt;SmartResize anchorLeft=&quot;None&quot; anchorTop=&quot;None&quot; anchorRight=&quot;Absolute&quot; anchorBottom=&quot;Absolute&quot; /&gt;&lt;/SmartSettings&gt;"/>
                    <p:cNvSpPr>
                      <a:spLocks noChangeAspect="1"/>
                    </p:cNvSpPr>
                    <p:nvPr>
                      <p:custDataLst>
                        <p:tags r:id="rId15"/>
                      </p:custDataLst>
                    </p:nvPr>
                  </p:nvSpPr>
                  <p:spPr bwMode="auto">
                    <a:xfrm rot="16200000">
                      <a:off x="1690099" y="5043364"/>
                      <a:ext cx="180676" cy="93842"/>
                    </a:xfrm>
                    <a:custGeom>
                      <a:avLst/>
                      <a:gdLst>
                        <a:gd name="T0" fmla="*/ 0 w 197"/>
                        <a:gd name="T1" fmla="*/ 0 h 115"/>
                        <a:gd name="T2" fmla="*/ 99 w 197"/>
                        <a:gd name="T3" fmla="*/ 115 h 115"/>
                        <a:gd name="T4" fmla="*/ 197 w 197"/>
                        <a:gd name="T5" fmla="*/ 0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7" h="115">
                          <a:moveTo>
                            <a:pt x="0" y="0"/>
                          </a:moveTo>
                          <a:lnTo>
                            <a:pt x="99" y="115"/>
                          </a:lnTo>
                          <a:lnTo>
                            <a:pt x="197" y="0"/>
                          </a:lnTo>
                        </a:path>
                      </a:pathLst>
                    </a:custGeom>
                    <a:noFill/>
                    <a:ln w="6350" cap="sq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32" name="Chevron" descr="&lt;SmartSettings&gt;&lt;SmartResize anchorLeft=&quot;None&quot; anchorTop=&quot;None&quot; anchorRight=&quot;Absolute&quot; anchorBottom=&quot;Absolute&quot; /&gt;&lt;/SmartSettings&gt;"/>
                    <p:cNvSpPr>
                      <a:spLocks noChangeAspect="1"/>
                    </p:cNvSpPr>
                    <p:nvPr>
                      <p:custDataLst>
                        <p:tags r:id="rId16"/>
                      </p:custDataLst>
                    </p:nvPr>
                  </p:nvSpPr>
                  <p:spPr bwMode="auto">
                    <a:xfrm rot="16200000">
                      <a:off x="1703334" y="2194573"/>
                      <a:ext cx="180676" cy="93842"/>
                    </a:xfrm>
                    <a:custGeom>
                      <a:avLst/>
                      <a:gdLst>
                        <a:gd name="T0" fmla="*/ 0 w 197"/>
                        <a:gd name="T1" fmla="*/ 0 h 115"/>
                        <a:gd name="T2" fmla="*/ 99 w 197"/>
                        <a:gd name="T3" fmla="*/ 115 h 115"/>
                        <a:gd name="T4" fmla="*/ 197 w 197"/>
                        <a:gd name="T5" fmla="*/ 0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7" h="115">
                          <a:moveTo>
                            <a:pt x="0" y="0"/>
                          </a:moveTo>
                          <a:lnTo>
                            <a:pt x="99" y="115"/>
                          </a:lnTo>
                          <a:lnTo>
                            <a:pt x="197" y="0"/>
                          </a:lnTo>
                        </a:path>
                      </a:pathLst>
                    </a:custGeom>
                    <a:noFill/>
                    <a:ln w="6350" cap="sq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40" name="Chevron" descr="&lt;SmartSettings&gt;&lt;SmartResize anchorLeft=&quot;None&quot; anchorTop=&quot;None&quot; anchorRight=&quot;Absolute&quot; anchorBottom=&quot;Absolute&quot; /&gt;&lt;/SmartSettings&gt;"/>
                    <p:cNvSpPr>
                      <a:spLocks noChangeAspect="1"/>
                    </p:cNvSpPr>
                    <p:nvPr>
                      <p:custDataLst>
                        <p:tags r:id="rId17"/>
                      </p:custDataLst>
                    </p:nvPr>
                  </p:nvSpPr>
                  <p:spPr bwMode="auto">
                    <a:xfrm rot="16200000">
                      <a:off x="1703239" y="1783277"/>
                      <a:ext cx="180676" cy="93842"/>
                    </a:xfrm>
                    <a:custGeom>
                      <a:avLst/>
                      <a:gdLst>
                        <a:gd name="T0" fmla="*/ 0 w 197"/>
                        <a:gd name="T1" fmla="*/ 0 h 115"/>
                        <a:gd name="T2" fmla="*/ 99 w 197"/>
                        <a:gd name="T3" fmla="*/ 115 h 115"/>
                        <a:gd name="T4" fmla="*/ 197 w 197"/>
                        <a:gd name="T5" fmla="*/ 0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7" h="115">
                          <a:moveTo>
                            <a:pt x="0" y="0"/>
                          </a:moveTo>
                          <a:lnTo>
                            <a:pt x="99" y="115"/>
                          </a:lnTo>
                          <a:lnTo>
                            <a:pt x="197" y="0"/>
                          </a:lnTo>
                        </a:path>
                      </a:pathLst>
                    </a:custGeom>
                    <a:noFill/>
                    <a:ln w="6350" cap="sq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41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18"/>
                      </p:custDataLst>
                    </p:nvPr>
                  </p:nvSpPr>
                  <p:spPr>
                    <a:xfrm>
                      <a:off x="154430" y="4059998"/>
                      <a:ext cx="1789148" cy="412477"/>
                    </a:xfrm>
                    <a:prstGeom prst="rect">
                      <a:avLst/>
                    </a:prstGeom>
                    <a:solidFill>
                      <a:srgbClr val="2F5597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구매 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현황 관리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42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19"/>
                      </p:custDataLst>
                    </p:nvPr>
                  </p:nvSpPr>
                  <p:spPr>
                    <a:xfrm>
                      <a:off x="154429" y="4470608"/>
                      <a:ext cx="1789015" cy="412477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환불 관리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43" name="Chevron" descr="&lt;SmartSettings&gt;&lt;SmartResize anchorLeft=&quot;None&quot; anchorTop=&quot;None&quot; anchorRight=&quot;Absolute&quot; anchorBottom=&quot;Absolute&quot; /&gt;&lt;/SmartSettings&gt;"/>
                    <p:cNvSpPr>
                      <a:spLocks noChangeAspect="1"/>
                    </p:cNvSpPr>
                    <p:nvPr>
                      <p:custDataLst>
                        <p:tags r:id="rId20"/>
                      </p:custDataLst>
                    </p:nvPr>
                  </p:nvSpPr>
                  <p:spPr bwMode="auto">
                    <a:xfrm rot="16200000">
                      <a:off x="1703239" y="3022322"/>
                      <a:ext cx="180675" cy="93577"/>
                    </a:xfrm>
                    <a:custGeom>
                      <a:avLst/>
                      <a:gdLst>
                        <a:gd name="T0" fmla="*/ 0 w 197"/>
                        <a:gd name="T1" fmla="*/ 0 h 115"/>
                        <a:gd name="T2" fmla="*/ 99 w 197"/>
                        <a:gd name="T3" fmla="*/ 115 h 115"/>
                        <a:gd name="T4" fmla="*/ 197 w 197"/>
                        <a:gd name="T5" fmla="*/ 0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7" h="115">
                          <a:moveTo>
                            <a:pt x="0" y="0"/>
                          </a:moveTo>
                          <a:lnTo>
                            <a:pt x="99" y="115"/>
                          </a:lnTo>
                          <a:lnTo>
                            <a:pt x="197" y="0"/>
                          </a:lnTo>
                        </a:path>
                      </a:pathLst>
                    </a:custGeom>
                    <a:noFill/>
                    <a:ln w="6350" cap="sq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44" name="Section" descr="&lt;SmartSettings&gt;&lt;SmartResize anchorLeft=&quot;Absolute&quot; anchorTop=&quot;None&quot; anchorRight=&quot;Absolute&quot; anchorBottom=&quot;Absolute&quot; /&gt;&lt;/SmartSettings&gt;">
                      <a:extLst>
                        <a:ext uri="{FF2B5EF4-FFF2-40B4-BE49-F238E27FC236}">
                          <a16:creationId xmlns="" xmlns:a16="http://schemas.microsoft.com/office/drawing/2014/main" id="{FE47CFE1-1F2D-4D1B-882E-854A1A8FDAE1}"/>
                        </a:ext>
                      </a:extLst>
                    </p:cNvPr>
                    <p:cNvSpPr/>
                    <p:nvPr>
                      <p:custDataLst>
                        <p:tags r:id="rId21"/>
                      </p:custDataLst>
                    </p:nvPr>
                  </p:nvSpPr>
                  <p:spPr>
                    <a:xfrm>
                      <a:off x="154429" y="5296988"/>
                      <a:ext cx="1789016" cy="414865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매출 관리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sp>
              <p:nvSpPr>
                <p:cNvPr id="122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230558" y="3622675"/>
                  <a:ext cx="1612468" cy="400759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구매 </a:t>
                  </a:r>
                  <a:r>
                    <a:rPr lang="ko-KR" alt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19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5"/>
                </p:custDataLst>
              </p:nvPr>
            </p:nvSpPr>
            <p:spPr bwMode="auto">
              <a:xfrm rot="16200000">
                <a:off x="1621988" y="3398647"/>
                <a:ext cx="176211" cy="84586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0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590838" y="3781974"/>
                <a:ext cx="155818" cy="87568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6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231116" y="5626039"/>
              <a:ext cx="1612890" cy="406473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rot="16200000">
              <a:off x="1620453" y="5787162"/>
              <a:ext cx="176269" cy="84224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815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WebBrowser"/>
          <p:cNvGrpSpPr/>
          <p:nvPr>
            <p:custDataLst>
              <p:custData r:id="rId1"/>
            </p:custDataLst>
          </p:nvPr>
        </p:nvGrpSpPr>
        <p:grpSpPr>
          <a:xfrm>
            <a:off x="154200" y="1063690"/>
            <a:ext cx="8363263" cy="5648611"/>
            <a:chOff x="0" y="0"/>
            <a:chExt cx="9144000" cy="6858000"/>
          </a:xfrm>
        </p:grpSpPr>
        <p:sp>
          <p:nvSpPr>
            <p:cNvPr id="52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3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4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9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5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5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8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6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6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6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8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604309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 정보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22459" y="1632539"/>
            <a:ext cx="1697880" cy="3695761"/>
            <a:chOff x="154432" y="1067496"/>
            <a:chExt cx="2248401" cy="4255938"/>
          </a:xfrm>
        </p:grpSpPr>
        <p:grpSp>
          <p:nvGrpSpPr>
            <p:cNvPr id="9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11"/>
              </p:custDataLst>
            </p:nvPr>
          </p:nvGrpSpPr>
          <p:grpSpPr>
            <a:xfrm>
              <a:off x="154432" y="1067496"/>
              <a:ext cx="2245478" cy="2353654"/>
              <a:chOff x="595686" y="1254476"/>
              <a:chExt cx="1828800" cy="1044896"/>
            </a:xfrm>
          </p:grpSpPr>
          <p:sp>
            <p:nvSpPr>
              <p:cNvPr id="21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2"/>
                </p:custDataLst>
              </p:nvPr>
            </p:nvSpPr>
            <p:spPr>
              <a:xfrm>
                <a:off x="595686" y="1254476"/>
                <a:ext cx="1828800" cy="212327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3"/>
                </p:custDataLst>
              </p:nvPr>
            </p:nvSpPr>
            <p:spPr>
              <a:xfrm>
                <a:off x="595686" y="1878427"/>
                <a:ext cx="1828800" cy="209466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상품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4"/>
                </p:custDataLst>
              </p:nvPr>
            </p:nvSpPr>
            <p:spPr>
              <a:xfrm>
                <a:off x="595686" y="2087893"/>
                <a:ext cx="1828800" cy="211479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고객센터 관리</a:t>
                </a:r>
                <a:r>
                  <a:rPr lang="en-US" altLang="ko-KR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rot="16200000">
              <a:off x="2128574" y="2647026"/>
              <a:ext cx="207458" cy="11726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rot="16200000">
              <a:off x="2128573" y="3124344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154432" y="3421154"/>
              <a:ext cx="2245478" cy="47636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 </a:t>
              </a:r>
              <a:r>
                <a:rPr lang="en-US" altLang="ko-KR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TIP 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154432" y="3897516"/>
              <a:ext cx="2245478" cy="47636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예약 관리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157355" y="4373878"/>
              <a:ext cx="2245478" cy="47636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구매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rot="16200000">
              <a:off x="2128573" y="3600705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 bwMode="auto">
            <a:xfrm rot="16200000">
              <a:off x="2128573" y="4072625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 bwMode="auto">
            <a:xfrm rot="16200000">
              <a:off x="2131496" y="4553429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20"/>
              </p:custDataLst>
            </p:nvPr>
          </p:nvSpPr>
          <p:spPr>
            <a:xfrm>
              <a:off x="156597" y="4847072"/>
              <a:ext cx="2245478" cy="47636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팝업 창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 bwMode="auto">
            <a:xfrm rot="16200000">
              <a:off x="2130739" y="5026622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4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2"/>
            </p:custDataLst>
          </p:nvPr>
        </p:nvSpPr>
        <p:spPr>
          <a:xfrm>
            <a:off x="222458" y="5745266"/>
            <a:ext cx="1695673" cy="8732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979866"/>
              </p:ext>
            </p:extLst>
          </p:nvPr>
        </p:nvGraphicFramePr>
        <p:xfrm>
          <a:off x="8731188" y="1067497"/>
          <a:ext cx="3253546" cy="5667132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330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4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버튼 클릭 시 하위 항목을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표시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4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버튼 클릭 시 회원 정보를 화면에 표시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8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검색 기능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회원 정보를 출력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클릭 시 자세한 정보를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볼 수 있는 새로운 창으로 출력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 =&gt; P.NO 4.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선택하여 표의 페이지 이동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7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6-a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는 현재 페이지 바로 이전 페이지에 이동하고 첫 페이지일 경우 비활성화 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6-b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는 현재 페이지 바로 다음 페이지에 이동하고 마지막 페이지일 경우 비활성화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6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37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268896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37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>
            <a:off x="223270" y="2044260"/>
            <a:ext cx="1694861" cy="407471"/>
          </a:xfrm>
          <a:prstGeom prst="rect">
            <a:avLst/>
          </a:prstGeom>
          <a:solidFill>
            <a:srgbClr val="5B9BD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회원 정보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222458" y="2452917"/>
            <a:ext cx="1697883" cy="39778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쿠폰 정보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401818"/>
              </p:ext>
            </p:extLst>
          </p:nvPr>
        </p:nvGraphicFramePr>
        <p:xfrm>
          <a:off x="2246721" y="2487523"/>
          <a:ext cx="5868318" cy="29351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29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566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031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57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NO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아이디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/>
                        <a:t>E_mail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전화번호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aseline="0" dirty="0" smtClean="0"/>
                        <a:t>쿠폰</a:t>
                      </a:r>
                      <a:endParaRPr lang="en-US" altLang="ko-KR" sz="1050" baseline="0" dirty="0" smtClean="0"/>
                    </a:p>
                    <a:p>
                      <a:pPr algn="ctr" latinLnBrk="1"/>
                      <a:r>
                        <a:rPr lang="ko-KR" altLang="en-US" sz="1050" baseline="0" dirty="0" smtClean="0"/>
                        <a:t>총 개수</a:t>
                      </a:r>
                      <a:endParaRPr lang="en-US" altLang="ko-KR" sz="105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마일리지</a:t>
                      </a:r>
                      <a:r>
                        <a:rPr lang="ko-KR" altLang="en-US" sz="1050" dirty="0" smtClean="0"/>
                        <a:t> 액수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이길동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ync12345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ync12345@naver.com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010-2345-6789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8,000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71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70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69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68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67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66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68" name="Button"/>
          <p:cNvSpPr>
            <a:spLocks/>
          </p:cNvSpPr>
          <p:nvPr/>
        </p:nvSpPr>
        <p:spPr bwMode="auto">
          <a:xfrm>
            <a:off x="2222512" y="2069991"/>
            <a:ext cx="2629817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Button"/>
          <p:cNvSpPr>
            <a:spLocks/>
          </p:cNvSpPr>
          <p:nvPr/>
        </p:nvSpPr>
        <p:spPr bwMode="auto">
          <a:xfrm>
            <a:off x="4994263" y="2074448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810719"/>
              </p:ext>
            </p:extLst>
          </p:nvPr>
        </p:nvGraphicFramePr>
        <p:xfrm>
          <a:off x="3719121" y="5626885"/>
          <a:ext cx="2810144" cy="37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2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3" name="모서리가 둥근 직사각형 72"/>
          <p:cNvSpPr/>
          <p:nvPr/>
        </p:nvSpPr>
        <p:spPr>
          <a:xfrm>
            <a:off x="277492" y="2098430"/>
            <a:ext cx="1585603" cy="298039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4944548" y="2052963"/>
            <a:ext cx="763925" cy="296079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775383" y="2071577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6" name="타원 75"/>
          <p:cNvSpPr/>
          <p:nvPr/>
        </p:nvSpPr>
        <p:spPr>
          <a:xfrm>
            <a:off x="1940155" y="1720025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7" name="타원 76"/>
          <p:cNvSpPr/>
          <p:nvPr/>
        </p:nvSpPr>
        <p:spPr>
          <a:xfrm>
            <a:off x="1941038" y="2124077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2252832" y="2956561"/>
            <a:ext cx="5886274" cy="246744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657349" y="1783423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77492" y="1683720"/>
            <a:ext cx="1585604" cy="298039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8203429" y="4046295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94" name="왼쪽 중괄호 93"/>
          <p:cNvSpPr/>
          <p:nvPr/>
        </p:nvSpPr>
        <p:spPr>
          <a:xfrm rot="10800000">
            <a:off x="8044873" y="2592418"/>
            <a:ext cx="200149" cy="2725357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3649426" y="5559253"/>
            <a:ext cx="2941873" cy="46484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5059578" y="6133921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7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 rot="16200000">
            <a:off x="6641232" y="5762642"/>
            <a:ext cx="180152" cy="8854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 rot="5400000">
            <a:off x="3383843" y="5763940"/>
            <a:ext cx="174869" cy="8595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3351306" y="5563633"/>
            <a:ext cx="258645" cy="46484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6625940" y="5563633"/>
            <a:ext cx="258645" cy="46484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3392009" y="6134188"/>
            <a:ext cx="562771" cy="24571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r>
              <a:rPr lang="en-US" altLang="ko-KR" dirty="0" smtClean="0"/>
              <a:t>-a</a:t>
            </a:r>
            <a:endParaRPr lang="ko-KR" altLang="en-US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6625940" y="6111330"/>
            <a:ext cx="562771" cy="24571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r>
              <a:rPr lang="en-US" altLang="ko-KR" dirty="0" smtClean="0"/>
              <a:t>-b</a:t>
            </a:r>
            <a:endParaRPr lang="ko-KR" altLang="en-US" dirty="0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4712089" y="3256637"/>
            <a:ext cx="562771" cy="24571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-a</a:t>
            </a:r>
            <a:endParaRPr lang="ko-KR" altLang="en-US" dirty="0"/>
          </a:p>
        </p:txBody>
      </p:sp>
      <p:sp>
        <p:nvSpPr>
          <p:cNvPr id="79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8"/>
            </p:custDataLst>
          </p:nvPr>
        </p:nvSpPr>
        <p:spPr>
          <a:xfrm>
            <a:off x="223061" y="5326593"/>
            <a:ext cx="1699818" cy="414865"/>
          </a:xfrm>
          <a:prstGeom prst="rect">
            <a:avLst/>
          </a:prstGeom>
          <a:solidFill>
            <a:srgbClr val="00206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매출 관리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9"/>
            </p:custDataLst>
          </p:nvPr>
        </p:nvSpPr>
        <p:spPr>
          <a:xfrm>
            <a:off x="218433" y="5744717"/>
            <a:ext cx="1692054" cy="423562"/>
          </a:xfrm>
          <a:prstGeom prst="rect">
            <a:avLst/>
          </a:prstGeom>
          <a:solidFill>
            <a:srgbClr val="00206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관리자 관리</a:t>
            </a:r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 rot="16200000">
            <a:off x="1619667" y="5907705"/>
            <a:ext cx="184138" cy="8836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47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5748"/>
            <a:ext cx="8374713" cy="5650358"/>
            <a:chOff x="0" y="0"/>
            <a:chExt cx="9144000" cy="6858000"/>
          </a:xfrm>
        </p:grpSpPr>
        <p:sp>
          <p:nvSpPr>
            <p:cNvPr id="108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0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5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5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1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5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5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3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4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2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6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6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6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5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7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6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6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2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22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23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398198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환불 상세 정보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39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553202"/>
              </p:ext>
            </p:extLst>
          </p:nvPr>
        </p:nvGraphicFramePr>
        <p:xfrm>
          <a:off x="8731188" y="1082011"/>
          <a:ext cx="3253546" cy="5661689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330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4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회원이 입력한 환불 정보를 자세히 보여줌</a:t>
                      </a:r>
                      <a:endParaRPr lang="en-US" altLang="ko-KR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4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스크롤이 가능함</a:t>
                      </a:r>
                      <a:endParaRPr lang="en-US" altLang="ko-KR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8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회원의 정보를 보여줌</a:t>
                      </a:r>
                      <a:endParaRPr lang="en-US" altLang="ko-KR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7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6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37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549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52" name="Scrollbar" descr="&lt;SmartSettings&gt;&lt;SmartResize enabled=&quot;True&quot; minWidth=&quot;7&quot; minHeight=&quot;6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8339007" y="1597960"/>
            <a:ext cx="190136" cy="511052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53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60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61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4" name="모서리가 둥근 직사각형 133"/>
          <p:cNvSpPr/>
          <p:nvPr/>
        </p:nvSpPr>
        <p:spPr>
          <a:xfrm>
            <a:off x="8298687" y="1634305"/>
            <a:ext cx="273815" cy="5064087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8061821" y="1520985"/>
            <a:ext cx="246743" cy="2502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5" name="타원 94"/>
          <p:cNvSpPr/>
          <p:nvPr/>
        </p:nvSpPr>
        <p:spPr>
          <a:xfrm>
            <a:off x="1975521" y="1576415"/>
            <a:ext cx="206967" cy="2224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6" name="Scroll Thumb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 rot="5400000">
            <a:off x="7097688" y="5132226"/>
            <a:ext cx="2685598" cy="13958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3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9037AEB9-7C04-4FCE-8AFF-90B26EA973E9}"/>
              </a:ext>
            </a:extLst>
          </p:cNvPr>
          <p:cNvSpPr/>
          <p:nvPr/>
        </p:nvSpPr>
        <p:spPr>
          <a:xfrm>
            <a:off x="2002447" y="1818202"/>
            <a:ext cx="6251596" cy="15803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5B556F2B-CD41-4EDB-81E2-331B8F961898}"/>
              </a:ext>
            </a:extLst>
          </p:cNvPr>
          <p:cNvSpPr/>
          <p:nvPr/>
        </p:nvSpPr>
        <p:spPr>
          <a:xfrm>
            <a:off x="2008279" y="1820020"/>
            <a:ext cx="6255103" cy="2189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환불 정보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4D57B45C-E27F-434F-930D-77C40CFFCB6E}"/>
              </a:ext>
            </a:extLst>
          </p:cNvPr>
          <p:cNvSpPr/>
          <p:nvPr/>
        </p:nvSpPr>
        <p:spPr>
          <a:xfrm>
            <a:off x="2118906" y="2124589"/>
            <a:ext cx="1052249" cy="22101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한글성명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0" name="Content">
            <a:extLst>
              <a:ext uri="{FF2B5EF4-FFF2-40B4-BE49-F238E27FC236}">
                <a16:creationId xmlns="" xmlns:a16="http://schemas.microsoft.com/office/drawing/2014/main" id="{FEFE3774-DFD6-44F1-8D7F-854CB7B64666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380985" y="2134985"/>
            <a:ext cx="556264" cy="2172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홍길동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4B571B69-7E54-4208-8799-45ED93C5A01E}"/>
              </a:ext>
            </a:extLst>
          </p:cNvPr>
          <p:cNvSpPr/>
          <p:nvPr/>
        </p:nvSpPr>
        <p:spPr>
          <a:xfrm>
            <a:off x="2110890" y="2465152"/>
            <a:ext cx="1243050" cy="21408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법정생년월일</a:t>
            </a:r>
          </a:p>
        </p:txBody>
      </p:sp>
      <p:sp>
        <p:nvSpPr>
          <p:cNvPr id="102" name="Content">
            <a:extLst>
              <a:ext uri="{FF2B5EF4-FFF2-40B4-BE49-F238E27FC236}">
                <a16:creationId xmlns="" xmlns:a16="http://schemas.microsoft.com/office/drawing/2014/main" id="{723A3F2B-4EEC-4017-9BDE-D6C35758FB59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430801" y="2444568"/>
            <a:ext cx="884809" cy="22321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  19950101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="" xmlns:a16="http://schemas.microsoft.com/office/drawing/2014/main" id="{D3EBF115-8BA5-4F12-9D00-D5BDDE227AFA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111548" y="2798882"/>
            <a:ext cx="983360" cy="2206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휴대폰번호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BC214F72-1341-4F73-92D7-D7A9342413AC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2100797" y="3106319"/>
            <a:ext cx="1052249" cy="2179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2" name="Content">
            <a:extLst>
              <a:ext uri="{FF2B5EF4-FFF2-40B4-BE49-F238E27FC236}">
                <a16:creationId xmlns="" xmlns:a16="http://schemas.microsoft.com/office/drawing/2014/main" id="{9C8B88AF-1697-4F8A-B26B-7898506CE99A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3312938" y="3103169"/>
            <a:ext cx="1571731" cy="22010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ync12345@naver.com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3" name="Content"/>
          <p:cNvSpPr/>
          <p:nvPr>
            <p:custDataLst>
              <p:custData r:id="rId9"/>
            </p:custDataLst>
          </p:nvPr>
        </p:nvSpPr>
        <p:spPr>
          <a:xfrm>
            <a:off x="3837766" y="2778592"/>
            <a:ext cx="356654" cy="2320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-</a:t>
            </a:r>
          </a:p>
        </p:txBody>
      </p:sp>
      <p:sp>
        <p:nvSpPr>
          <p:cNvPr id="136" name="Content"/>
          <p:cNvSpPr/>
          <p:nvPr>
            <p:custDataLst>
              <p:custData r:id="rId10"/>
            </p:custDataLst>
          </p:nvPr>
        </p:nvSpPr>
        <p:spPr>
          <a:xfrm>
            <a:off x="4111862" y="2807765"/>
            <a:ext cx="664573" cy="202833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1234</a:t>
            </a:r>
          </a:p>
        </p:txBody>
      </p:sp>
      <p:sp>
        <p:nvSpPr>
          <p:cNvPr id="137" name="Content"/>
          <p:cNvSpPr/>
          <p:nvPr>
            <p:custDataLst>
              <p:custData r:id="rId11"/>
            </p:custDataLst>
          </p:nvPr>
        </p:nvSpPr>
        <p:spPr>
          <a:xfrm>
            <a:off x="4806782" y="2783623"/>
            <a:ext cx="356654" cy="2320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-</a:t>
            </a:r>
          </a:p>
        </p:txBody>
      </p:sp>
      <p:sp>
        <p:nvSpPr>
          <p:cNvPr id="138" name="Content"/>
          <p:cNvSpPr/>
          <p:nvPr>
            <p:custDataLst>
              <p:custData r:id="rId12"/>
            </p:custDataLst>
          </p:nvPr>
        </p:nvSpPr>
        <p:spPr>
          <a:xfrm>
            <a:off x="5034567" y="2809997"/>
            <a:ext cx="648181" cy="200602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5678</a:t>
            </a:r>
          </a:p>
        </p:txBody>
      </p:sp>
      <p:sp>
        <p:nvSpPr>
          <p:cNvPr id="139" name="Content"/>
          <p:cNvSpPr/>
          <p:nvPr>
            <p:custDataLst>
              <p:custData r:id="rId13"/>
            </p:custDataLst>
          </p:nvPr>
        </p:nvSpPr>
        <p:spPr>
          <a:xfrm>
            <a:off x="5749878" y="2078152"/>
            <a:ext cx="2459521" cy="604958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="" xmlns:a16="http://schemas.microsoft.com/office/drawing/2014/main" id="{BC214F72-1341-4F73-92D7-D7A9342413AC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5794161" y="2413184"/>
            <a:ext cx="743900" cy="2179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카드번호</a:t>
            </a:r>
          </a:p>
        </p:txBody>
      </p:sp>
      <p:sp>
        <p:nvSpPr>
          <p:cNvPr id="141" name="Content">
            <a:extLst>
              <a:ext uri="{FF2B5EF4-FFF2-40B4-BE49-F238E27FC236}">
                <a16:creationId xmlns="" xmlns:a16="http://schemas.microsoft.com/office/drawing/2014/main" id="{9C8B88AF-1697-4F8A-B26B-7898506CE99A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6591933" y="2430263"/>
            <a:ext cx="1571731" cy="22010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2" name="Content"/>
          <p:cNvSpPr/>
          <p:nvPr>
            <p:custDataLst>
              <p:custData r:id="rId16"/>
            </p:custDataLst>
          </p:nvPr>
        </p:nvSpPr>
        <p:spPr>
          <a:xfrm>
            <a:off x="5749877" y="2753386"/>
            <a:ext cx="2459521" cy="604958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="" xmlns:a16="http://schemas.microsoft.com/office/drawing/2014/main" id="{BC214F72-1341-4F73-92D7-D7A9342413AC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5798622" y="3086231"/>
            <a:ext cx="743900" cy="2179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계좌번호</a:t>
            </a:r>
          </a:p>
        </p:txBody>
      </p:sp>
      <p:sp>
        <p:nvSpPr>
          <p:cNvPr id="144" name="Content">
            <a:extLst>
              <a:ext uri="{FF2B5EF4-FFF2-40B4-BE49-F238E27FC236}">
                <a16:creationId xmlns="" xmlns:a16="http://schemas.microsoft.com/office/drawing/2014/main" id="{9C8B88AF-1697-4F8A-B26B-7898506CE99A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6591933" y="3092195"/>
            <a:ext cx="1571731" cy="22010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45" name="DropdownBox"/>
          <p:cNvGrpSpPr/>
          <p:nvPr>
            <p:custDataLst>
              <p:custData r:id="rId19"/>
            </p:custDataLst>
          </p:nvPr>
        </p:nvGrpSpPr>
        <p:grpSpPr>
          <a:xfrm>
            <a:off x="6591933" y="2132829"/>
            <a:ext cx="733011" cy="229446"/>
            <a:chOff x="4215469" y="3320301"/>
            <a:chExt cx="1097652" cy="228599"/>
          </a:xfrm>
        </p:grpSpPr>
        <p:sp>
          <p:nvSpPr>
            <p:cNvPr id="146" name="Content"/>
            <p:cNvSpPr/>
            <p:nvPr/>
          </p:nvSpPr>
          <p:spPr>
            <a:xfrm>
              <a:off x="4215469" y="3320301"/>
              <a:ext cx="1097652" cy="22859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BC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7" name="DownArrow"/>
            <p:cNvSpPr>
              <a:spLocks noChangeAspect="1"/>
            </p:cNvSpPr>
            <p:nvPr/>
          </p:nvSpPr>
          <p:spPr>
            <a:xfrm rot="10800000">
              <a:off x="4989138" y="3430199"/>
              <a:ext cx="83010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48" name="DropdownBox"/>
          <p:cNvGrpSpPr/>
          <p:nvPr>
            <p:custDataLst>
              <p:custData r:id="rId20"/>
            </p:custDataLst>
          </p:nvPr>
        </p:nvGrpSpPr>
        <p:grpSpPr>
          <a:xfrm>
            <a:off x="6598314" y="2809999"/>
            <a:ext cx="733011" cy="229446"/>
            <a:chOff x="4211490" y="3319941"/>
            <a:chExt cx="1097652" cy="228599"/>
          </a:xfrm>
        </p:grpSpPr>
        <p:sp>
          <p:nvSpPr>
            <p:cNvPr id="149" name="Content"/>
            <p:cNvSpPr/>
            <p:nvPr/>
          </p:nvSpPr>
          <p:spPr>
            <a:xfrm>
              <a:off x="4211490" y="3319941"/>
              <a:ext cx="1097652" cy="22859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대구은행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0" name="DownArrow"/>
            <p:cNvSpPr>
              <a:spLocks noChangeAspect="1"/>
            </p:cNvSpPr>
            <p:nvPr/>
          </p:nvSpPr>
          <p:spPr>
            <a:xfrm rot="10800000">
              <a:off x="4989138" y="3430199"/>
              <a:ext cx="83010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BC214F72-1341-4F73-92D7-D7A9342413AC}"/>
              </a:ext>
            </a:extLst>
          </p:cNvPr>
          <p:cNvSpPr/>
          <p:nvPr>
            <p:custDataLst>
              <p:custData r:id="rId21"/>
            </p:custDataLst>
          </p:nvPr>
        </p:nvSpPr>
        <p:spPr>
          <a:xfrm>
            <a:off x="5792907" y="2813849"/>
            <a:ext cx="743900" cy="2179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은행</a:t>
            </a:r>
          </a:p>
        </p:txBody>
      </p:sp>
      <p:sp>
        <p:nvSpPr>
          <p:cNvPr id="152" name="직사각형 151">
            <a:extLst>
              <a:ext uri="{FF2B5EF4-FFF2-40B4-BE49-F238E27FC236}">
                <a16:creationId xmlns="" xmlns:a16="http://schemas.microsoft.com/office/drawing/2014/main" id="{BC214F72-1341-4F73-92D7-D7A9342413AC}"/>
              </a:ext>
            </a:extLst>
          </p:cNvPr>
          <p:cNvSpPr/>
          <p:nvPr>
            <p:custDataLst>
              <p:custData r:id="rId22"/>
            </p:custDataLst>
          </p:nvPr>
        </p:nvSpPr>
        <p:spPr>
          <a:xfrm>
            <a:off x="5797554" y="2135210"/>
            <a:ext cx="743900" cy="2179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카드사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3" name="Content"/>
          <p:cNvSpPr/>
          <p:nvPr>
            <p:custDataLst>
              <p:custData r:id="rId23"/>
            </p:custDataLst>
          </p:nvPr>
        </p:nvSpPr>
        <p:spPr>
          <a:xfrm>
            <a:off x="3182791" y="2811622"/>
            <a:ext cx="618300" cy="207950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latin typeface="Segoe UI"/>
              </a:rPr>
              <a:t>010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="" xmlns:a16="http://schemas.microsoft.com/office/drawing/2014/main" id="{5DA5F2B3-84AA-416E-A582-0E7ADF73B3AA}"/>
              </a:ext>
            </a:extLst>
          </p:cNvPr>
          <p:cNvSpPr/>
          <p:nvPr/>
        </p:nvSpPr>
        <p:spPr>
          <a:xfrm>
            <a:off x="2003111" y="3728119"/>
            <a:ext cx="6162590" cy="18219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직사각형 175">
            <a:extLst>
              <a:ext uri="{FF2B5EF4-FFF2-40B4-BE49-F238E27FC236}">
                <a16:creationId xmlns="" xmlns:a16="http://schemas.microsoft.com/office/drawing/2014/main" id="{4D57B45C-E27F-434F-930D-77C40CFFCB6E}"/>
              </a:ext>
            </a:extLst>
          </p:cNvPr>
          <p:cNvSpPr/>
          <p:nvPr/>
        </p:nvSpPr>
        <p:spPr>
          <a:xfrm>
            <a:off x="2036707" y="4167592"/>
            <a:ext cx="902664" cy="242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한글성명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="" xmlns:a16="http://schemas.microsoft.com/office/drawing/2014/main" id="{14E130EB-CD7D-4A0C-9AC4-CAF9B0BD0B58}"/>
              </a:ext>
            </a:extLst>
          </p:cNvPr>
          <p:cNvSpPr/>
          <p:nvPr/>
        </p:nvSpPr>
        <p:spPr>
          <a:xfrm>
            <a:off x="2001074" y="3728118"/>
            <a:ext cx="6162590" cy="2563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예약 </a:t>
            </a:r>
            <a:r>
              <a:rPr lang="ko-KR" altLang="en-US" sz="1200" dirty="0" err="1">
                <a:solidFill>
                  <a:schemeClr val="tx1"/>
                </a:solidFill>
              </a:rPr>
              <a:t>취소자</a:t>
            </a:r>
            <a:r>
              <a:rPr lang="ko-KR" altLang="en-US" sz="1200" dirty="0">
                <a:solidFill>
                  <a:schemeClr val="tx1"/>
                </a:solidFill>
              </a:rPr>
              <a:t> 정보</a:t>
            </a:r>
          </a:p>
        </p:txBody>
      </p:sp>
      <p:sp>
        <p:nvSpPr>
          <p:cNvPr id="178" name="Content">
            <a:extLst>
              <a:ext uri="{FF2B5EF4-FFF2-40B4-BE49-F238E27FC236}">
                <a16:creationId xmlns="" xmlns:a16="http://schemas.microsoft.com/office/drawing/2014/main" id="{FEFE3774-DFD6-44F1-8D7F-854CB7B64666}"/>
              </a:ext>
            </a:extLst>
          </p:cNvPr>
          <p:cNvSpPr/>
          <p:nvPr>
            <p:custDataLst>
              <p:custData r:id="rId24"/>
            </p:custDataLst>
          </p:nvPr>
        </p:nvSpPr>
        <p:spPr>
          <a:xfrm>
            <a:off x="3086402" y="4178129"/>
            <a:ext cx="617114" cy="25277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홍길동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="" xmlns:a16="http://schemas.microsoft.com/office/drawing/2014/main" id="{9CEFC967-6A3D-4C67-9094-3D927BD4FDD3}"/>
              </a:ext>
            </a:extLst>
          </p:cNvPr>
          <p:cNvSpPr/>
          <p:nvPr>
            <p:custDataLst>
              <p:custData r:id="rId25"/>
            </p:custDataLst>
          </p:nvPr>
        </p:nvSpPr>
        <p:spPr>
          <a:xfrm>
            <a:off x="3784949" y="4178074"/>
            <a:ext cx="848595" cy="2677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영문성명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0" name="Content">
            <a:extLst>
              <a:ext uri="{FF2B5EF4-FFF2-40B4-BE49-F238E27FC236}">
                <a16:creationId xmlns="" xmlns:a16="http://schemas.microsoft.com/office/drawing/2014/main" id="{69FC9430-54D9-41DD-AA21-49C3D41962B1}"/>
              </a:ext>
            </a:extLst>
          </p:cNvPr>
          <p:cNvSpPr/>
          <p:nvPr>
            <p:custDataLst>
              <p:custData r:id="rId26"/>
            </p:custDataLst>
          </p:nvPr>
        </p:nvSpPr>
        <p:spPr>
          <a:xfrm>
            <a:off x="4705237" y="4172708"/>
            <a:ext cx="551923" cy="27308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HONG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="" xmlns:a16="http://schemas.microsoft.com/office/drawing/2014/main" id="{4B571B69-7E54-4208-8799-45ED93C5A01E}"/>
              </a:ext>
            </a:extLst>
          </p:cNvPr>
          <p:cNvSpPr/>
          <p:nvPr/>
        </p:nvSpPr>
        <p:spPr>
          <a:xfrm>
            <a:off x="2036707" y="4600821"/>
            <a:ext cx="1143634" cy="2608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법정생년월일</a:t>
            </a:r>
          </a:p>
        </p:txBody>
      </p:sp>
      <p:sp>
        <p:nvSpPr>
          <p:cNvPr id="182" name="Content">
            <a:extLst>
              <a:ext uri="{FF2B5EF4-FFF2-40B4-BE49-F238E27FC236}">
                <a16:creationId xmlns="" xmlns:a16="http://schemas.microsoft.com/office/drawing/2014/main" id="{723A3F2B-4EEC-4017-9BDE-D6C35758FB59}"/>
              </a:ext>
            </a:extLst>
          </p:cNvPr>
          <p:cNvSpPr/>
          <p:nvPr>
            <p:custDataLst>
              <p:custData r:id="rId27"/>
            </p:custDataLst>
          </p:nvPr>
        </p:nvSpPr>
        <p:spPr>
          <a:xfrm>
            <a:off x="3264089" y="4601929"/>
            <a:ext cx="766845" cy="25971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19960828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="" xmlns:a16="http://schemas.microsoft.com/office/drawing/2014/main" id="{F15208D1-7BC9-4C89-9AC0-35A306F73A6D}"/>
              </a:ext>
            </a:extLst>
          </p:cNvPr>
          <p:cNvSpPr/>
          <p:nvPr/>
        </p:nvSpPr>
        <p:spPr>
          <a:xfrm>
            <a:off x="6447661" y="4179734"/>
            <a:ext cx="551739" cy="2741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성별</a:t>
            </a:r>
          </a:p>
        </p:txBody>
      </p:sp>
      <p:sp>
        <p:nvSpPr>
          <p:cNvPr id="184" name="Content">
            <a:extLst>
              <a:ext uri="{FF2B5EF4-FFF2-40B4-BE49-F238E27FC236}">
                <a16:creationId xmlns="" xmlns:a16="http://schemas.microsoft.com/office/drawing/2014/main" id="{E637D1DE-ECE6-4C13-8D08-1FA2ED21B465}"/>
              </a:ext>
            </a:extLst>
          </p:cNvPr>
          <p:cNvSpPr/>
          <p:nvPr>
            <p:custDataLst>
              <p:custData r:id="rId28"/>
              <p:custData r:id="rId29"/>
            </p:custDataLst>
          </p:nvPr>
        </p:nvSpPr>
        <p:spPr>
          <a:xfrm>
            <a:off x="5310758" y="4172708"/>
            <a:ext cx="1034663" cy="27929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GILDONG</a:t>
            </a:r>
          </a:p>
        </p:txBody>
      </p:sp>
      <p:sp>
        <p:nvSpPr>
          <p:cNvPr id="185" name="직사각형 184">
            <a:extLst>
              <a:ext uri="{FF2B5EF4-FFF2-40B4-BE49-F238E27FC236}">
                <a16:creationId xmlns="" xmlns:a16="http://schemas.microsoft.com/office/drawing/2014/main" id="{D3EBF115-8BA5-4F12-9D00-D5BDDE227AFA}"/>
              </a:ext>
            </a:extLst>
          </p:cNvPr>
          <p:cNvSpPr/>
          <p:nvPr>
            <p:custDataLst>
              <p:custData r:id="rId30"/>
            </p:custDataLst>
          </p:nvPr>
        </p:nvSpPr>
        <p:spPr>
          <a:xfrm>
            <a:off x="4166225" y="4601964"/>
            <a:ext cx="1030344" cy="2596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휴대폰번호</a:t>
            </a:r>
          </a:p>
        </p:txBody>
      </p:sp>
      <p:sp>
        <p:nvSpPr>
          <p:cNvPr id="186" name="Content">
            <a:extLst>
              <a:ext uri="{FF2B5EF4-FFF2-40B4-BE49-F238E27FC236}">
                <a16:creationId xmlns="" xmlns:a16="http://schemas.microsoft.com/office/drawing/2014/main" id="{9FBBE613-7EF6-4EB9-AE52-C191840E128B}"/>
              </a:ext>
            </a:extLst>
          </p:cNvPr>
          <p:cNvSpPr/>
          <p:nvPr>
            <p:custDataLst>
              <p:custData r:id="rId31"/>
            </p:custDataLst>
          </p:nvPr>
        </p:nvSpPr>
        <p:spPr>
          <a:xfrm>
            <a:off x="5269105" y="4602090"/>
            <a:ext cx="1162713" cy="25955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010-2530-2886</a:t>
            </a:r>
          </a:p>
        </p:txBody>
      </p:sp>
      <p:grpSp>
        <p:nvGrpSpPr>
          <p:cNvPr id="187" name="RadioButtonUnselected">
            <a:extLst>
              <a:ext uri="{FF2B5EF4-FFF2-40B4-BE49-F238E27FC236}">
                <a16:creationId xmlns="" xmlns:a16="http://schemas.microsoft.com/office/drawing/2014/main" id="{BAD718FE-69ED-4219-B5F0-8E7F54A62D1A}"/>
              </a:ext>
            </a:extLst>
          </p:cNvPr>
          <p:cNvGrpSpPr/>
          <p:nvPr>
            <p:custDataLst>
              <p:custData r:id="rId32"/>
            </p:custDataLst>
          </p:nvPr>
        </p:nvGrpSpPr>
        <p:grpSpPr>
          <a:xfrm>
            <a:off x="7666409" y="4154571"/>
            <a:ext cx="550080" cy="349629"/>
            <a:chOff x="4356895" y="3334651"/>
            <a:chExt cx="520142" cy="230832"/>
          </a:xfrm>
        </p:grpSpPr>
        <p:sp>
          <p:nvSpPr>
            <p:cNvPr id="188" name="Content">
              <a:extLst>
                <a:ext uri="{FF2B5EF4-FFF2-40B4-BE49-F238E27FC236}">
                  <a16:creationId xmlns="" xmlns:a16="http://schemas.microsoft.com/office/drawing/2014/main" id="{B844DC43-A5A1-4E7E-B8A7-B61BC43FA5A0}"/>
                </a:ext>
              </a:extLst>
            </p:cNvPr>
            <p:cNvSpPr txBox="1"/>
            <p:nvPr>
              <p:custDataLst>
                <p:custData r:id="rId58"/>
                <p:custData r:id="rId59"/>
              </p:custDataLst>
            </p:nvPr>
          </p:nvSpPr>
          <p:spPr>
            <a:xfrm>
              <a:off x="4356895" y="3334651"/>
              <a:ext cx="52014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여성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9" name="Circle">
              <a:extLst>
                <a:ext uri="{FF2B5EF4-FFF2-40B4-BE49-F238E27FC236}">
                  <a16:creationId xmlns="" xmlns:a16="http://schemas.microsoft.com/office/drawing/2014/main" id="{C2856091-D9D8-4F7E-88F5-DE5C4B943441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0" name="직사각형 189">
            <a:extLst>
              <a:ext uri="{FF2B5EF4-FFF2-40B4-BE49-F238E27FC236}">
                <a16:creationId xmlns="" xmlns:a16="http://schemas.microsoft.com/office/drawing/2014/main" id="{BC214F72-1341-4F73-92D7-D7A9342413AC}"/>
              </a:ext>
            </a:extLst>
          </p:cNvPr>
          <p:cNvSpPr/>
          <p:nvPr>
            <p:custDataLst>
              <p:custData r:id="rId33"/>
            </p:custDataLst>
          </p:nvPr>
        </p:nvSpPr>
        <p:spPr>
          <a:xfrm>
            <a:off x="2040813" y="5029116"/>
            <a:ext cx="717948" cy="2300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191" name="Content">
            <a:extLst>
              <a:ext uri="{FF2B5EF4-FFF2-40B4-BE49-F238E27FC236}">
                <a16:creationId xmlns="" xmlns:a16="http://schemas.microsoft.com/office/drawing/2014/main" id="{9C8B88AF-1697-4F8A-B26B-7898506CE99A}"/>
              </a:ext>
            </a:extLst>
          </p:cNvPr>
          <p:cNvSpPr/>
          <p:nvPr>
            <p:custDataLst>
              <p:custData r:id="rId34"/>
            </p:custDataLst>
          </p:nvPr>
        </p:nvSpPr>
        <p:spPr>
          <a:xfrm>
            <a:off x="2835452" y="5042634"/>
            <a:ext cx="1798092" cy="2165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jy1041@naver.com</a:t>
            </a:r>
          </a:p>
        </p:txBody>
      </p:sp>
      <p:grpSp>
        <p:nvGrpSpPr>
          <p:cNvPr id="192" name="RadioButtonSelected">
            <a:extLst>
              <a:ext uri="{FF2B5EF4-FFF2-40B4-BE49-F238E27FC236}">
                <a16:creationId xmlns="" xmlns:a16="http://schemas.microsoft.com/office/drawing/2014/main" id="{D99D1D0F-44FB-4297-AB52-58B347EA45D9}"/>
              </a:ext>
            </a:extLst>
          </p:cNvPr>
          <p:cNvGrpSpPr/>
          <p:nvPr>
            <p:custDataLst>
              <p:custData r:id="rId35"/>
            </p:custDataLst>
          </p:nvPr>
        </p:nvGrpSpPr>
        <p:grpSpPr>
          <a:xfrm>
            <a:off x="7061377" y="4151609"/>
            <a:ext cx="550080" cy="349629"/>
            <a:chOff x="4356895" y="3334651"/>
            <a:chExt cx="520142" cy="230832"/>
          </a:xfrm>
        </p:grpSpPr>
        <p:sp>
          <p:nvSpPr>
            <p:cNvPr id="193" name="Content">
              <a:extLst>
                <a:ext uri="{FF2B5EF4-FFF2-40B4-BE49-F238E27FC236}">
                  <a16:creationId xmlns="" xmlns:a16="http://schemas.microsoft.com/office/drawing/2014/main" id="{9AB81A26-C22A-45F3-8F74-E7A667FA6E31}"/>
                </a:ext>
              </a:extLst>
            </p:cNvPr>
            <p:cNvSpPr txBox="1"/>
            <p:nvPr/>
          </p:nvSpPr>
          <p:spPr>
            <a:xfrm>
              <a:off x="4356895" y="3334651"/>
              <a:ext cx="52014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남성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94" name="Group 3">
              <a:extLst>
                <a:ext uri="{FF2B5EF4-FFF2-40B4-BE49-F238E27FC236}">
                  <a16:creationId xmlns="" xmlns:a16="http://schemas.microsoft.com/office/drawing/2014/main" id="{019A5757-5B48-425C-9E1D-E689ADBFCF8C}"/>
                </a:ext>
              </a:extLst>
            </p:cNvPr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195" name="Circle">
                <a:extLst>
                  <a:ext uri="{FF2B5EF4-FFF2-40B4-BE49-F238E27FC236}">
                    <a16:creationId xmlns="" xmlns:a16="http://schemas.microsoft.com/office/drawing/2014/main" id="{15073DD9-C2EA-4CB6-B140-8364F390E502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6" name="InnerCircle">
                <a:extLst>
                  <a:ext uri="{FF2B5EF4-FFF2-40B4-BE49-F238E27FC236}">
                    <a16:creationId xmlns="" xmlns:a16="http://schemas.microsoft.com/office/drawing/2014/main" id="{DD9A7A59-1379-4F45-A359-36643725AB19}"/>
                  </a:ext>
                </a:extLst>
              </p:cNvPr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3" name="모서리가 둥근 직사각형 102"/>
          <p:cNvSpPr/>
          <p:nvPr/>
        </p:nvSpPr>
        <p:spPr>
          <a:xfrm>
            <a:off x="1978436" y="1715318"/>
            <a:ext cx="6260303" cy="1808347"/>
          </a:xfrm>
          <a:prstGeom prst="round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1956186" y="3634822"/>
            <a:ext cx="6260303" cy="2082728"/>
          </a:xfrm>
          <a:prstGeom prst="round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2499744" y="5602221"/>
            <a:ext cx="206967" cy="2224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162" name="그룹 161"/>
          <p:cNvGrpSpPr/>
          <p:nvPr/>
        </p:nvGrpSpPr>
        <p:grpSpPr>
          <a:xfrm>
            <a:off x="226578" y="1633594"/>
            <a:ext cx="1613573" cy="4993170"/>
            <a:chOff x="231114" y="1635569"/>
            <a:chExt cx="1613573" cy="4993170"/>
          </a:xfrm>
        </p:grpSpPr>
        <p:grpSp>
          <p:nvGrpSpPr>
            <p:cNvPr id="163" name="그룹 162"/>
            <p:cNvGrpSpPr/>
            <p:nvPr/>
          </p:nvGrpSpPr>
          <p:grpSpPr>
            <a:xfrm>
              <a:off x="231114" y="1635569"/>
              <a:ext cx="1613573" cy="4993170"/>
              <a:chOff x="238734" y="1641919"/>
              <a:chExt cx="1613573" cy="4993170"/>
            </a:xfrm>
          </p:grpSpPr>
          <p:grpSp>
            <p:nvGrpSpPr>
              <p:cNvPr id="166" name="그룹 165"/>
              <p:cNvGrpSpPr/>
              <p:nvPr/>
            </p:nvGrpSpPr>
            <p:grpSpPr>
              <a:xfrm>
                <a:off x="238734" y="1641919"/>
                <a:ext cx="1613573" cy="4993170"/>
                <a:chOff x="230556" y="1646531"/>
                <a:chExt cx="1613573" cy="4993170"/>
              </a:xfrm>
            </p:grpSpPr>
            <p:grpSp>
              <p:nvGrpSpPr>
                <p:cNvPr id="169" name="그룹 168"/>
                <p:cNvGrpSpPr/>
                <p:nvPr/>
              </p:nvGrpSpPr>
              <p:grpSpPr>
                <a:xfrm>
                  <a:off x="230556" y="1646531"/>
                  <a:ext cx="1613573" cy="4993170"/>
                  <a:chOff x="154429" y="1616718"/>
                  <a:chExt cx="1790141" cy="5119697"/>
                </a:xfrm>
              </p:grpSpPr>
              <p:sp>
                <p:nvSpPr>
                  <p:cNvPr id="171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41"/>
                    </p:custDataLst>
                  </p:nvPr>
                </p:nvSpPr>
                <p:spPr>
                  <a:xfrm>
                    <a:off x="154432" y="6121530"/>
                    <a:ext cx="1788915" cy="61488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172" name="그룹 171">
                    <a:extLst>
                      <a:ext uri="{FF2B5EF4-FFF2-40B4-BE49-F238E27FC236}">
                        <a16:creationId xmlns="" xmlns:a16="http://schemas.microsoft.com/office/drawing/2014/main" id="{319BCC6F-E6EC-4EAE-846C-7BEE1FC8B262}"/>
                      </a:ext>
                    </a:extLst>
                  </p:cNvPr>
                  <p:cNvGrpSpPr/>
                  <p:nvPr/>
                </p:nvGrpSpPr>
                <p:grpSpPr>
                  <a:xfrm>
                    <a:off x="154429" y="1616718"/>
                    <a:ext cx="1790141" cy="4095135"/>
                    <a:chOff x="154429" y="1616718"/>
                    <a:chExt cx="1790141" cy="4095135"/>
                  </a:xfrm>
                </p:grpSpPr>
                <p:grpSp>
                  <p:nvGrpSpPr>
                    <p:cNvPr id="173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      <p:cNvGrpSpPr/>
                    <p:nvPr>
                      <p:custDataLst>
                        <p:tags r:id="rId42"/>
                      </p:custDataLst>
                    </p:nvPr>
                  </p:nvGrpSpPr>
                  <p:grpSpPr>
                    <a:xfrm>
                      <a:off x="154431" y="1616718"/>
                      <a:ext cx="1789015" cy="1241518"/>
                      <a:chOff x="595685" y="1254476"/>
                      <a:chExt cx="1820632" cy="632870"/>
                    </a:xfrm>
                  </p:grpSpPr>
                  <p:sp>
                    <p:nvSpPr>
                      <p:cNvPr id="234" name="Section" descr="&lt;SmartSettings&gt;&lt;SmartResize anchorLeft=&quot;Absolute&quot; anchorTop=&quot;Absolute&quot; anchorRight=&quot;Absolute&quot; anchorBottom=&quot;None&quot; /&gt;&lt;/SmartSettings&gt;"/>
                      <p:cNvSpPr/>
                      <p:nvPr>
                        <p:custDataLst>
                          <p:tags r:id="rId55"/>
                        </p:custDataLst>
                      </p:nvPr>
                    </p:nvSpPr>
                    <p:spPr>
                      <a:xfrm>
                        <a:off x="595685" y="1254476"/>
                        <a:ext cx="1820532" cy="212327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22860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ko-KR" altLang="en-US" sz="900" b="1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회원 관리</a:t>
                        </a:r>
                        <a:endParaRPr 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235" name="Section" descr="&lt;SmartSettings&gt;&lt;SmartResize anchorLeft=&quot;Absolute&quot; anchorTop=&quot;None&quot; anchorRight=&quot;Absolute&quot; anchorBottom=&quot;Absolute&quot; /&gt;&lt;/SmartSettings&gt;"/>
                      <p:cNvSpPr/>
                      <p:nvPr>
                        <p:custDataLst>
                          <p:tags r:id="rId56"/>
                        </p:custDataLst>
                      </p:nvPr>
                    </p:nvSpPr>
                    <p:spPr>
                      <a:xfrm>
                        <a:off x="595784" y="1466560"/>
                        <a:ext cx="1820533" cy="209466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22860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ko-KR" altLang="en-US" sz="900" b="1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상품 관리</a:t>
                        </a:r>
                        <a:endParaRPr 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236" name="Section" descr="&lt;SmartSettings&gt;&lt;SmartResize anchorLeft=&quot;Absolute&quot; anchorTop=&quot;None&quot; anchorRight=&quot;Absolute&quot; anchorBottom=&quot;Absolute&quot; /&gt;&lt;/SmartSettings&gt;"/>
                      <p:cNvSpPr/>
                      <p:nvPr>
                        <p:custDataLst>
                          <p:tags r:id="rId57"/>
                        </p:custDataLst>
                      </p:nvPr>
                    </p:nvSpPr>
                    <p:spPr>
                      <a:xfrm>
                        <a:off x="595685" y="1675867"/>
                        <a:ext cx="1820532" cy="211479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22860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ko-KR" altLang="en-US" sz="900" b="1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고객센터 관리</a:t>
                        </a:r>
                        <a:r>
                          <a:rPr lang="en-US" altLang="ko-KR" sz="900" dirty="0">
                            <a:solidFill>
                              <a:srgbClr val="5F5F5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	</a:t>
                        </a:r>
                        <a:endParaRPr lang="en-US" sz="9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174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43"/>
                      </p:custDataLst>
                    </p:nvPr>
                  </p:nvSpPr>
                  <p:spPr>
                    <a:xfrm>
                      <a:off x="155572" y="2860828"/>
                      <a:ext cx="1787775" cy="414864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여행 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TIP 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게시판 관리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97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44"/>
                      </p:custDataLst>
                    </p:nvPr>
                  </p:nvSpPr>
                  <p:spPr>
                    <a:xfrm>
                      <a:off x="154430" y="3277958"/>
                      <a:ext cx="1788917" cy="414864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예약 관리</a:t>
                      </a:r>
                      <a:r>
                        <a:rPr lang="en-US" altLang="ko-KR" sz="9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	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98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45"/>
                      </p:custDataLst>
                    </p:nvPr>
                  </p:nvSpPr>
                  <p:spPr>
                    <a:xfrm>
                      <a:off x="154950" y="4882123"/>
                      <a:ext cx="1789620" cy="414865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팝업 창 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99" name="Chevron" descr="&lt;SmartSettings&gt;&lt;SmartResize anchorLeft=&quot;None&quot; anchorTop=&quot;None&quot; anchorRight=&quot;Absolute&quot; anchorBottom=&quot;Absolute&quot; /&gt;&lt;/SmartSettings&gt;"/>
                    <p:cNvSpPr>
                      <a:spLocks noChangeAspect="1"/>
                    </p:cNvSpPr>
                    <p:nvPr>
                      <p:custDataLst>
                        <p:tags r:id="rId46"/>
                      </p:custDataLst>
                    </p:nvPr>
                  </p:nvSpPr>
                  <p:spPr bwMode="auto">
                    <a:xfrm rot="16200000">
                      <a:off x="1703864" y="2583028"/>
                      <a:ext cx="180675" cy="93842"/>
                    </a:xfrm>
                    <a:custGeom>
                      <a:avLst/>
                      <a:gdLst>
                        <a:gd name="T0" fmla="*/ 0 w 197"/>
                        <a:gd name="T1" fmla="*/ 0 h 115"/>
                        <a:gd name="T2" fmla="*/ 99 w 197"/>
                        <a:gd name="T3" fmla="*/ 115 h 115"/>
                        <a:gd name="T4" fmla="*/ 197 w 197"/>
                        <a:gd name="T5" fmla="*/ 0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7" h="115">
                          <a:moveTo>
                            <a:pt x="0" y="0"/>
                          </a:moveTo>
                          <a:lnTo>
                            <a:pt x="99" y="115"/>
                          </a:lnTo>
                          <a:lnTo>
                            <a:pt x="197" y="0"/>
                          </a:lnTo>
                        </a:path>
                      </a:pathLst>
                    </a:custGeom>
                    <a:noFill/>
                    <a:ln w="6350" cap="sq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00" name="Chevron" descr="&lt;SmartSettings&gt;&lt;SmartResize anchorLeft=&quot;None&quot; anchorTop=&quot;None&quot; anchorRight=&quot;Absolute&quot; anchorBottom=&quot;Absolute&quot; /&gt;&lt;/SmartSettings&gt;"/>
                    <p:cNvSpPr>
                      <a:spLocks noChangeAspect="1"/>
                    </p:cNvSpPr>
                    <p:nvPr>
                      <p:custDataLst>
                        <p:tags r:id="rId47"/>
                      </p:custDataLst>
                    </p:nvPr>
                  </p:nvSpPr>
                  <p:spPr bwMode="auto">
                    <a:xfrm rot="16200000">
                      <a:off x="1727001" y="4649108"/>
                      <a:ext cx="180675" cy="93842"/>
                    </a:xfrm>
                    <a:custGeom>
                      <a:avLst/>
                      <a:gdLst>
                        <a:gd name="T0" fmla="*/ 0 w 197"/>
                        <a:gd name="T1" fmla="*/ 0 h 115"/>
                        <a:gd name="T2" fmla="*/ 99 w 197"/>
                        <a:gd name="T3" fmla="*/ 115 h 115"/>
                        <a:gd name="T4" fmla="*/ 197 w 197"/>
                        <a:gd name="T5" fmla="*/ 0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7" h="115">
                          <a:moveTo>
                            <a:pt x="0" y="0"/>
                          </a:moveTo>
                          <a:lnTo>
                            <a:pt x="99" y="115"/>
                          </a:lnTo>
                          <a:lnTo>
                            <a:pt x="197" y="0"/>
                          </a:lnTo>
                        </a:path>
                      </a:pathLst>
                    </a:custGeom>
                    <a:noFill/>
                    <a:ln w="6350" cap="sq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01" name="Chevron" descr="&lt;SmartSettings&gt;&lt;SmartResize anchorLeft=&quot;None&quot; anchorTop=&quot;None&quot; anchorRight=&quot;Absolute&quot; anchorBottom=&quot;Absolute&quot; /&gt;&lt;/SmartSettings&gt;"/>
                    <p:cNvSpPr>
                      <a:spLocks noChangeAspect="1"/>
                    </p:cNvSpPr>
                    <p:nvPr>
                      <p:custDataLst>
                        <p:tags r:id="rId48"/>
                      </p:custDataLst>
                    </p:nvPr>
                  </p:nvSpPr>
                  <p:spPr bwMode="auto">
                    <a:xfrm rot="16200000">
                      <a:off x="1690099" y="5043364"/>
                      <a:ext cx="180676" cy="93842"/>
                    </a:xfrm>
                    <a:custGeom>
                      <a:avLst/>
                      <a:gdLst>
                        <a:gd name="T0" fmla="*/ 0 w 197"/>
                        <a:gd name="T1" fmla="*/ 0 h 115"/>
                        <a:gd name="T2" fmla="*/ 99 w 197"/>
                        <a:gd name="T3" fmla="*/ 115 h 115"/>
                        <a:gd name="T4" fmla="*/ 197 w 197"/>
                        <a:gd name="T5" fmla="*/ 0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7" h="115">
                          <a:moveTo>
                            <a:pt x="0" y="0"/>
                          </a:moveTo>
                          <a:lnTo>
                            <a:pt x="99" y="115"/>
                          </a:lnTo>
                          <a:lnTo>
                            <a:pt x="197" y="0"/>
                          </a:lnTo>
                        </a:path>
                      </a:pathLst>
                    </a:custGeom>
                    <a:noFill/>
                    <a:ln w="6350" cap="sq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02" name="Chevron" descr="&lt;SmartSettings&gt;&lt;SmartResize anchorLeft=&quot;None&quot; anchorTop=&quot;None&quot; anchorRight=&quot;Absolute&quot; anchorBottom=&quot;Absolute&quot; /&gt;&lt;/SmartSettings&gt;"/>
                    <p:cNvSpPr>
                      <a:spLocks noChangeAspect="1"/>
                    </p:cNvSpPr>
                    <p:nvPr>
                      <p:custDataLst>
                        <p:tags r:id="rId49"/>
                      </p:custDataLst>
                    </p:nvPr>
                  </p:nvSpPr>
                  <p:spPr bwMode="auto">
                    <a:xfrm rot="16200000">
                      <a:off x="1703334" y="2194573"/>
                      <a:ext cx="180676" cy="93842"/>
                    </a:xfrm>
                    <a:custGeom>
                      <a:avLst/>
                      <a:gdLst>
                        <a:gd name="T0" fmla="*/ 0 w 197"/>
                        <a:gd name="T1" fmla="*/ 0 h 115"/>
                        <a:gd name="T2" fmla="*/ 99 w 197"/>
                        <a:gd name="T3" fmla="*/ 115 h 115"/>
                        <a:gd name="T4" fmla="*/ 197 w 197"/>
                        <a:gd name="T5" fmla="*/ 0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7" h="115">
                          <a:moveTo>
                            <a:pt x="0" y="0"/>
                          </a:moveTo>
                          <a:lnTo>
                            <a:pt x="99" y="115"/>
                          </a:lnTo>
                          <a:lnTo>
                            <a:pt x="197" y="0"/>
                          </a:lnTo>
                        </a:path>
                      </a:pathLst>
                    </a:custGeom>
                    <a:noFill/>
                    <a:ln w="6350" cap="sq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29" name="Chevron" descr="&lt;SmartSettings&gt;&lt;SmartResize anchorLeft=&quot;None&quot; anchorTop=&quot;None&quot; anchorRight=&quot;Absolute&quot; anchorBottom=&quot;Absolute&quot; /&gt;&lt;/SmartSettings&gt;"/>
                    <p:cNvSpPr>
                      <a:spLocks noChangeAspect="1"/>
                    </p:cNvSpPr>
                    <p:nvPr>
                      <p:custDataLst>
                        <p:tags r:id="rId50"/>
                      </p:custDataLst>
                    </p:nvPr>
                  </p:nvSpPr>
                  <p:spPr bwMode="auto">
                    <a:xfrm rot="16200000">
                      <a:off x="1703239" y="1783277"/>
                      <a:ext cx="180676" cy="93842"/>
                    </a:xfrm>
                    <a:custGeom>
                      <a:avLst/>
                      <a:gdLst>
                        <a:gd name="T0" fmla="*/ 0 w 197"/>
                        <a:gd name="T1" fmla="*/ 0 h 115"/>
                        <a:gd name="T2" fmla="*/ 99 w 197"/>
                        <a:gd name="T3" fmla="*/ 115 h 115"/>
                        <a:gd name="T4" fmla="*/ 197 w 197"/>
                        <a:gd name="T5" fmla="*/ 0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7" h="115">
                          <a:moveTo>
                            <a:pt x="0" y="0"/>
                          </a:moveTo>
                          <a:lnTo>
                            <a:pt x="99" y="115"/>
                          </a:lnTo>
                          <a:lnTo>
                            <a:pt x="197" y="0"/>
                          </a:lnTo>
                        </a:path>
                      </a:pathLst>
                    </a:custGeom>
                    <a:noFill/>
                    <a:ln w="6350" cap="sq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30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51"/>
                      </p:custDataLst>
                    </p:nvPr>
                  </p:nvSpPr>
                  <p:spPr>
                    <a:xfrm>
                      <a:off x="154430" y="4059998"/>
                      <a:ext cx="1789148" cy="412477"/>
                    </a:xfrm>
                    <a:prstGeom prst="rect">
                      <a:avLst/>
                    </a:prstGeom>
                    <a:solidFill>
                      <a:srgbClr val="2F5597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구매 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현황 관리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31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52"/>
                      </p:custDataLst>
                    </p:nvPr>
                  </p:nvSpPr>
                  <p:spPr>
                    <a:xfrm>
                      <a:off x="154429" y="4470608"/>
                      <a:ext cx="1789015" cy="412477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환불 관리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32" name="Chevron" descr="&lt;SmartSettings&gt;&lt;SmartResize anchorLeft=&quot;None&quot; anchorTop=&quot;None&quot; anchorRight=&quot;Absolute&quot; anchorBottom=&quot;Absolute&quot; /&gt;&lt;/SmartSettings&gt;"/>
                    <p:cNvSpPr>
                      <a:spLocks noChangeAspect="1"/>
                    </p:cNvSpPr>
                    <p:nvPr>
                      <p:custDataLst>
                        <p:tags r:id="rId53"/>
                      </p:custDataLst>
                    </p:nvPr>
                  </p:nvSpPr>
                  <p:spPr bwMode="auto">
                    <a:xfrm rot="16200000">
                      <a:off x="1703239" y="3022322"/>
                      <a:ext cx="180675" cy="93577"/>
                    </a:xfrm>
                    <a:custGeom>
                      <a:avLst/>
                      <a:gdLst>
                        <a:gd name="T0" fmla="*/ 0 w 197"/>
                        <a:gd name="T1" fmla="*/ 0 h 115"/>
                        <a:gd name="T2" fmla="*/ 99 w 197"/>
                        <a:gd name="T3" fmla="*/ 115 h 115"/>
                        <a:gd name="T4" fmla="*/ 197 w 197"/>
                        <a:gd name="T5" fmla="*/ 0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7" h="115">
                          <a:moveTo>
                            <a:pt x="0" y="0"/>
                          </a:moveTo>
                          <a:lnTo>
                            <a:pt x="99" y="115"/>
                          </a:lnTo>
                          <a:lnTo>
                            <a:pt x="197" y="0"/>
                          </a:lnTo>
                        </a:path>
                      </a:pathLst>
                    </a:custGeom>
                    <a:noFill/>
                    <a:ln w="6350" cap="sq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33" name="Section" descr="&lt;SmartSettings&gt;&lt;SmartResize anchorLeft=&quot;Absolute&quot; anchorTop=&quot;None&quot; anchorRight=&quot;Absolute&quot; anchorBottom=&quot;Absolute&quot; /&gt;&lt;/SmartSettings&gt;">
                      <a:extLst>
                        <a:ext uri="{FF2B5EF4-FFF2-40B4-BE49-F238E27FC236}">
                          <a16:creationId xmlns="" xmlns:a16="http://schemas.microsoft.com/office/drawing/2014/main" id="{FE47CFE1-1F2D-4D1B-882E-854A1A8FDAE1}"/>
                        </a:ext>
                      </a:extLst>
                    </p:cNvPr>
                    <p:cNvSpPr/>
                    <p:nvPr>
                      <p:custDataLst>
                        <p:tags r:id="rId54"/>
                      </p:custDataLst>
                    </p:nvPr>
                  </p:nvSpPr>
                  <p:spPr>
                    <a:xfrm>
                      <a:off x="154429" y="5296988"/>
                      <a:ext cx="1789016" cy="414865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매출 관리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sp>
              <p:nvSpPr>
                <p:cNvPr id="170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40"/>
                  </p:custDataLst>
                </p:nvPr>
              </p:nvSpPr>
              <p:spPr>
                <a:xfrm>
                  <a:off x="230558" y="3622675"/>
                  <a:ext cx="1612468" cy="400759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구매 </a:t>
                  </a:r>
                  <a:r>
                    <a:rPr lang="ko-KR" alt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67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38"/>
                </p:custDataLst>
              </p:nvPr>
            </p:nvSpPr>
            <p:spPr bwMode="auto">
              <a:xfrm rot="16200000">
                <a:off x="1621988" y="3398647"/>
                <a:ext cx="176211" cy="84586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8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1590838" y="3781974"/>
                <a:ext cx="155818" cy="87568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64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36"/>
              </p:custDataLst>
            </p:nvPr>
          </p:nvSpPr>
          <p:spPr>
            <a:xfrm>
              <a:off x="231116" y="5626039"/>
              <a:ext cx="1612890" cy="406473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5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37"/>
              </p:custDataLst>
            </p:nvPr>
          </p:nvSpPr>
          <p:spPr bwMode="auto">
            <a:xfrm rot="16200000">
              <a:off x="1620453" y="5787162"/>
              <a:ext cx="176269" cy="84224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568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14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5748"/>
            <a:ext cx="8374713" cy="5650358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3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07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4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05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5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00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1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2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6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87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97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8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9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8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89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90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91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2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3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94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95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96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071170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팝업 창 정보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40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390760"/>
              </p:ext>
            </p:extLst>
          </p:nvPr>
        </p:nvGraphicFramePr>
        <p:xfrm>
          <a:off x="8731188" y="1073219"/>
          <a:ext cx="3253546" cy="5670481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72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버튼 클릭 시 하위 항목을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표시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24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버튼 클릭 시 회원 정보를 화면에 표시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다양한 검색조건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 ON/OFF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여부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을 </a:t>
                      </a:r>
                      <a:r>
                        <a:rPr lang="ko-KR" altLang="en-US" sz="1200" b="0" dirty="0" err="1" smtClean="0">
                          <a:latin typeface="+mn-ea"/>
                          <a:ea typeface="+mn-ea"/>
                        </a:rPr>
                        <a:t>드랍메뉴로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 띄움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4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검색한 데이터의 총 건수를 띄움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9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클릭 시 팝업 창 상세 페이지로 이동 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=&gt;P.NO 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42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13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선택하여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페이지 이동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1221252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7-a</a:t>
                      </a:r>
                      <a:r>
                        <a:rPr lang="ko-KR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현재 페이지 바로 이전 페이지에 이동하고 첫 페이지일 경우 비활성화 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7-b</a:t>
                      </a:r>
                      <a:r>
                        <a:rPr lang="ko-KR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현재 페이지 바로 다음 페이지에 이동하고 마지막 페이지일 경우 비활성화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ko-KR" sz="12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23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545588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/>
          </p:nvPr>
        </p:nvGraphicFramePr>
        <p:xfrm>
          <a:off x="3636205" y="5537193"/>
          <a:ext cx="2810144" cy="37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2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/>
          </p:nvPr>
        </p:nvGraphicFramePr>
        <p:xfrm>
          <a:off x="2252832" y="2415029"/>
          <a:ext cx="6021703" cy="29351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453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30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166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166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7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NO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제목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등록 일자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ON/OFF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9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5</a:t>
                      </a:r>
                      <a:r>
                        <a:rPr lang="ko-KR" altLang="en-US" sz="1050" dirty="0" smtClean="0"/>
                        <a:t>월 특가</a:t>
                      </a:r>
                      <a:r>
                        <a:rPr lang="en-US" altLang="ko-KR" sz="1050" dirty="0" smtClean="0"/>
                        <a:t>!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ko-KR" altLang="en-US" sz="1050" baseline="0" dirty="0" smtClean="0"/>
                        <a:t>오사카</a:t>
                      </a:r>
                      <a:r>
                        <a:rPr lang="en-US" altLang="ko-KR" sz="1050" baseline="0" dirty="0" smtClean="0"/>
                        <a:t>/</a:t>
                      </a:r>
                      <a:r>
                        <a:rPr lang="ko-KR" altLang="en-US" sz="1050" baseline="0" dirty="0" smtClean="0"/>
                        <a:t>이탈리아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2018/05/01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ON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8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가정의 달 </a:t>
                      </a:r>
                      <a:r>
                        <a:rPr lang="en-US" altLang="ko-KR" sz="1050" dirty="0" smtClean="0"/>
                        <a:t>10%</a:t>
                      </a:r>
                      <a:r>
                        <a:rPr lang="ko-KR" altLang="en-US" sz="1050" dirty="0" smtClean="0"/>
                        <a:t>할인 쿠폰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2018/05/01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ON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7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4</a:t>
                      </a:r>
                      <a:r>
                        <a:rPr lang="ko-KR" altLang="en-US" sz="1050" dirty="0" smtClean="0"/>
                        <a:t>월 꽃놀이 할인 쿠폰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2018/04/01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OFF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6" name="Button"/>
          <p:cNvSpPr>
            <a:spLocks/>
          </p:cNvSpPr>
          <p:nvPr/>
        </p:nvSpPr>
        <p:spPr bwMode="auto">
          <a:xfrm>
            <a:off x="3601586" y="1973079"/>
            <a:ext cx="2629817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Button"/>
          <p:cNvSpPr>
            <a:spLocks/>
          </p:cNvSpPr>
          <p:nvPr/>
        </p:nvSpPr>
        <p:spPr bwMode="auto">
          <a:xfrm>
            <a:off x="6331564" y="1975764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sp>
        <p:nvSpPr>
          <p:cNvPr id="54" name="Button"/>
          <p:cNvSpPr>
            <a:spLocks/>
          </p:cNvSpPr>
          <p:nvPr/>
        </p:nvSpPr>
        <p:spPr bwMode="auto">
          <a:xfrm>
            <a:off x="2252832" y="1978602"/>
            <a:ext cx="1084009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---</a:t>
            </a:r>
          </a:p>
        </p:txBody>
      </p:sp>
      <p:sp>
        <p:nvSpPr>
          <p:cNvPr id="57" name="DownArrow"/>
          <p:cNvSpPr>
            <a:spLocks noChangeAspect="1"/>
          </p:cNvSpPr>
          <p:nvPr/>
        </p:nvSpPr>
        <p:spPr>
          <a:xfrm rot="10800000">
            <a:off x="3172563" y="2099425"/>
            <a:ext cx="109519" cy="51645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/>
          <a:p>
            <a:pPr algn="ctr"/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7207865" y="1956898"/>
            <a:ext cx="855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총 </a:t>
            </a:r>
            <a:r>
              <a:rPr lang="en-US" altLang="ko-KR" sz="1100" dirty="0" smtClean="0"/>
              <a:t>: 1 </a:t>
            </a:r>
            <a:r>
              <a:rPr lang="ko-KR" altLang="en-US" sz="1100" dirty="0" smtClean="0"/>
              <a:t>건</a:t>
            </a:r>
            <a:endParaRPr lang="ko-KR" altLang="en-US" sz="11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3559882" y="5486892"/>
            <a:ext cx="2941873" cy="46484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3261762" y="5498892"/>
            <a:ext cx="258645" cy="46484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6536396" y="5498892"/>
            <a:ext cx="258645" cy="46484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rot="16200000">
            <a:off x="6566928" y="5690281"/>
            <a:ext cx="180152" cy="8854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 rot="5400000">
            <a:off x="3299379" y="5691579"/>
            <a:ext cx="174869" cy="8595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 rot="5400000">
            <a:off x="2614637" y="1481410"/>
            <a:ext cx="345778" cy="1224033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 rot="5400000">
            <a:off x="7411727" y="1614793"/>
            <a:ext cx="345778" cy="957268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2787526" y="1667875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6" name="타원 75"/>
          <p:cNvSpPr/>
          <p:nvPr/>
        </p:nvSpPr>
        <p:spPr>
          <a:xfrm>
            <a:off x="8119131" y="1775951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2277028" y="2895933"/>
            <a:ext cx="5786222" cy="237797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2625419" y="2655075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2" name="타원 111"/>
          <p:cNvSpPr/>
          <p:nvPr/>
        </p:nvSpPr>
        <p:spPr>
          <a:xfrm>
            <a:off x="4927498" y="6134321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3259929" y="6134588"/>
            <a:ext cx="562771" cy="24571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7-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6493860" y="6111730"/>
            <a:ext cx="562771" cy="24571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7-b</a:t>
            </a:r>
            <a:endParaRPr lang="ko-KR" altLang="en-US" dirty="0"/>
          </a:p>
        </p:txBody>
      </p:sp>
      <p:grpSp>
        <p:nvGrpSpPr>
          <p:cNvPr id="117" name="그룹 116"/>
          <p:cNvGrpSpPr/>
          <p:nvPr/>
        </p:nvGrpSpPr>
        <p:grpSpPr>
          <a:xfrm>
            <a:off x="221055" y="1630255"/>
            <a:ext cx="1622138" cy="4988768"/>
            <a:chOff x="226852" y="1633623"/>
            <a:chExt cx="1622138" cy="4988768"/>
          </a:xfrm>
        </p:grpSpPr>
        <p:grpSp>
          <p:nvGrpSpPr>
            <p:cNvPr id="118" name="그룹 117"/>
            <p:cNvGrpSpPr/>
            <p:nvPr/>
          </p:nvGrpSpPr>
          <p:grpSpPr>
            <a:xfrm>
              <a:off x="226986" y="1633623"/>
              <a:ext cx="1622004" cy="4988768"/>
              <a:chOff x="151972" y="1616714"/>
              <a:chExt cx="1799503" cy="5091774"/>
            </a:xfrm>
          </p:grpSpPr>
          <p:grpSp>
            <p:nvGrpSpPr>
              <p:cNvPr id="124" name="그룹 123"/>
              <p:cNvGrpSpPr/>
              <p:nvPr/>
            </p:nvGrpSpPr>
            <p:grpSpPr>
              <a:xfrm>
                <a:off x="153580" y="1616714"/>
                <a:ext cx="1797895" cy="2899671"/>
                <a:chOff x="153368" y="1067494"/>
                <a:chExt cx="2246543" cy="3329509"/>
              </a:xfrm>
            </p:grpSpPr>
            <p:grpSp>
              <p:nvGrpSpPr>
                <p:cNvPr id="131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  <p:cNvGrpSpPr/>
                <p:nvPr>
                  <p:custDataLst>
                    <p:tags r:id="rId15"/>
                  </p:custDataLst>
                </p:nvPr>
              </p:nvGrpSpPr>
              <p:grpSpPr>
                <a:xfrm>
                  <a:off x="154133" y="1067494"/>
                  <a:ext cx="2245778" cy="1431999"/>
                  <a:chOff x="595442" y="1254476"/>
                  <a:chExt cx="1829044" cy="635731"/>
                </a:xfrm>
              </p:grpSpPr>
              <p:sp>
                <p:nvSpPr>
                  <p:cNvPr id="163" name="Section" descr="&lt;SmartSettings&gt;&lt;SmartResize anchorLeft=&quot;Absolute&quot; anchorTop=&quot;Absolute&quot; anchorRight=&quot;Absolute&quot; anchorBottom=&quot;None&quot; /&gt;&lt;/SmartSettings&gt;"/>
                  <p:cNvSpPr/>
                  <p:nvPr>
                    <p:custDataLst>
                      <p:tags r:id="rId24"/>
                    </p:custDataLst>
                  </p:nvPr>
                </p:nvSpPr>
                <p:spPr>
                  <a:xfrm>
                    <a:off x="595686" y="1254476"/>
                    <a:ext cx="1828800" cy="212327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회원 관리</a:t>
                    </a:r>
                    <a:endParaRPr 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4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25"/>
                    </p:custDataLst>
                  </p:nvPr>
                </p:nvSpPr>
                <p:spPr>
                  <a:xfrm>
                    <a:off x="595442" y="1466744"/>
                    <a:ext cx="1828800" cy="209466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상품 관리</a:t>
                    </a:r>
                    <a:endParaRPr 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5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26"/>
                    </p:custDataLst>
                  </p:nvPr>
                </p:nvSpPr>
                <p:spPr>
                  <a:xfrm>
                    <a:off x="595564" y="1678728"/>
                    <a:ext cx="1828800" cy="211479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고객센터 관리</a:t>
                    </a:r>
                    <a:r>
                      <a:rPr lang="en-US" altLang="ko-KR" sz="9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	</a:t>
                    </a:r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35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16"/>
                  </p:custDataLst>
                </p:nvPr>
              </p:nvSpPr>
              <p:spPr bwMode="auto">
                <a:xfrm rot="16200000">
                  <a:off x="2128573" y="2647026"/>
                  <a:ext cx="207458" cy="117259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6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 rot="16200000">
                  <a:off x="2128573" y="3124344"/>
                  <a:ext cx="207458" cy="117259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7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155568" y="2496728"/>
                  <a:ext cx="2241083" cy="476363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여행 </a:t>
                  </a:r>
                  <a:r>
                    <a:rPr lang="en-US" altLang="ko-KR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TIP </a:t>
                  </a:r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게시판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9"/>
                  </p:custDataLst>
                </p:nvPr>
              </p:nvSpPr>
              <p:spPr>
                <a:xfrm>
                  <a:off x="155573" y="2974093"/>
                  <a:ext cx="2241076" cy="476362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예약 관리</a:t>
                  </a:r>
                  <a:r>
                    <a:rPr lang="en-US" altLang="ko-KR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	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9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153368" y="3920639"/>
                  <a:ext cx="2245479" cy="476364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팝업 창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0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 rot="16200000">
                  <a:off x="2101453" y="2199416"/>
                  <a:ext cx="207459" cy="117259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1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 rot="16200000">
                  <a:off x="2110674" y="3148590"/>
                  <a:ext cx="207459" cy="117259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2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 rot="16200000">
                  <a:off x="2104816" y="2675163"/>
                  <a:ext cx="207458" cy="118015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25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9"/>
                </p:custDataLst>
              </p:nvPr>
            </p:nvSpPr>
            <p:spPr>
              <a:xfrm>
                <a:off x="154432" y="6139947"/>
                <a:ext cx="1797041" cy="56854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 bwMode="auto">
              <a:xfrm rot="16200000">
                <a:off x="1712678" y="2177179"/>
                <a:ext cx="180676" cy="93842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 bwMode="auto">
              <a:xfrm rot="16200000">
                <a:off x="1718479" y="1783277"/>
                <a:ext cx="180676" cy="93842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8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2"/>
                </p:custDataLst>
              </p:nvPr>
            </p:nvSpPr>
            <p:spPr>
              <a:xfrm>
                <a:off x="153464" y="4516530"/>
                <a:ext cx="1797273" cy="412477"/>
              </a:xfrm>
              <a:prstGeom prst="rect">
                <a:avLst/>
              </a:prstGeom>
              <a:solidFill>
                <a:srgbClr val="5B9BD5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팝업 창 조회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9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3"/>
                </p:custDataLst>
              </p:nvPr>
            </p:nvSpPr>
            <p:spPr>
              <a:xfrm>
                <a:off x="151972" y="5310168"/>
                <a:ext cx="1797041" cy="414865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매출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0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4"/>
                </p:custDataLst>
              </p:nvPr>
            </p:nvSpPr>
            <p:spPr>
              <a:xfrm>
                <a:off x="152121" y="4930411"/>
                <a:ext cx="1796745" cy="379930"/>
              </a:xfrm>
              <a:prstGeom prst="rect">
                <a:avLst/>
              </a:prstGeom>
              <a:solidFill>
                <a:srgbClr val="2F5597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팝업 창 등록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9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1601723" y="4226755"/>
              <a:ext cx="155743" cy="8978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230022" y="3666701"/>
              <a:ext cx="1616615" cy="400759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구매 </a:t>
              </a:r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rot="16200000">
              <a:off x="1624567" y="3824662"/>
              <a:ext cx="176211" cy="8458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2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226852" y="5658178"/>
              <a:ext cx="1619785" cy="406473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rot="16200000">
              <a:off x="1630132" y="5819120"/>
              <a:ext cx="176269" cy="8458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6" name="모서리가 둥근 직사각형 165"/>
          <p:cNvSpPr/>
          <p:nvPr/>
        </p:nvSpPr>
        <p:spPr>
          <a:xfrm>
            <a:off x="289337" y="4121974"/>
            <a:ext cx="1465925" cy="310376"/>
          </a:xfrm>
          <a:prstGeom prst="round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/>
          <p:cNvSpPr/>
          <p:nvPr/>
        </p:nvSpPr>
        <p:spPr>
          <a:xfrm>
            <a:off x="105520" y="3933403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283692" y="4511452"/>
            <a:ext cx="1465925" cy="310376"/>
          </a:xfrm>
          <a:prstGeom prst="round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/>
          <p:cNvSpPr/>
          <p:nvPr/>
        </p:nvSpPr>
        <p:spPr>
          <a:xfrm>
            <a:off x="99875" y="4322881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605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5748"/>
            <a:ext cx="8374713" cy="5650358"/>
            <a:chOff x="0" y="0"/>
            <a:chExt cx="9144000" cy="6858000"/>
          </a:xfrm>
        </p:grpSpPr>
        <p:sp>
          <p:nvSpPr>
            <p:cNvPr id="12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24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2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4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5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3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675855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팝업 창 상세 정보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41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366482"/>
              </p:ext>
            </p:extLst>
          </p:nvPr>
        </p:nvGraphicFramePr>
        <p:xfrm>
          <a:off x="8731188" y="1082011"/>
          <a:ext cx="3253546" cy="5630311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13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제목과 등록 일자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내용을 출력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0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클릭 시 목록으로 넘어감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4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버튼 클릭 시 수정페이지로 넘어감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62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클릭 시 작성된 내용 삭제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팝업 창을 띄워 재차 확인 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=&gt; P.NO 45.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2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4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3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05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043552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452379"/>
              </p:ext>
            </p:extLst>
          </p:nvPr>
        </p:nvGraphicFramePr>
        <p:xfrm>
          <a:off x="2361978" y="1832631"/>
          <a:ext cx="5612783" cy="311891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09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31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383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작성일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2018-05-23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6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제목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dirty="0" smtClean="0"/>
                        <a:t>가정의 달 </a:t>
                      </a:r>
                      <a:r>
                        <a:rPr lang="en-US" altLang="ko-KR" sz="1100" dirty="0" smtClean="0"/>
                        <a:t>10%</a:t>
                      </a:r>
                      <a:r>
                        <a:rPr lang="ko-KR" altLang="en-US" sz="1100" dirty="0" smtClean="0"/>
                        <a:t>할인 쿠폰</a:t>
                      </a:r>
                      <a:endParaRPr lang="ko-KR" altLang="en-US" sz="1100" dirty="0"/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042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/>
                        <a:t>내용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/>
                        <a:t>첨부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첨부파일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9" name="Button"/>
          <p:cNvSpPr>
            <a:spLocks/>
          </p:cNvSpPr>
          <p:nvPr/>
        </p:nvSpPr>
        <p:spPr bwMode="auto">
          <a:xfrm>
            <a:off x="7411651" y="5117373"/>
            <a:ext cx="5529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Button"/>
          <p:cNvSpPr>
            <a:spLocks/>
          </p:cNvSpPr>
          <p:nvPr/>
        </p:nvSpPr>
        <p:spPr bwMode="auto">
          <a:xfrm>
            <a:off x="6794642" y="5119163"/>
            <a:ext cx="5529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Button"/>
          <p:cNvSpPr>
            <a:spLocks/>
          </p:cNvSpPr>
          <p:nvPr/>
        </p:nvSpPr>
        <p:spPr bwMode="auto">
          <a:xfrm>
            <a:off x="2361978" y="5117373"/>
            <a:ext cx="5529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2297171" y="1788382"/>
            <a:ext cx="5780029" cy="3231872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2186196" y="1691630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4" name="왼쪽 중괄호 113"/>
          <p:cNvSpPr/>
          <p:nvPr/>
        </p:nvSpPr>
        <p:spPr>
          <a:xfrm rot="16200000">
            <a:off x="2503721" y="5251053"/>
            <a:ext cx="269462" cy="552948"/>
          </a:xfrm>
          <a:prstGeom prst="leftBrac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왼쪽 중괄호 114"/>
          <p:cNvSpPr/>
          <p:nvPr/>
        </p:nvSpPr>
        <p:spPr>
          <a:xfrm rot="16200000">
            <a:off x="6936385" y="5251053"/>
            <a:ext cx="269462" cy="552948"/>
          </a:xfrm>
          <a:prstGeom prst="leftBrac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왼쪽 중괄호 115"/>
          <p:cNvSpPr/>
          <p:nvPr/>
        </p:nvSpPr>
        <p:spPr>
          <a:xfrm rot="16200000">
            <a:off x="7563556" y="5251052"/>
            <a:ext cx="269462" cy="552948"/>
          </a:xfrm>
          <a:prstGeom prst="leftBrac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2515080" y="5767989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8" name="타원 117"/>
          <p:cNvSpPr/>
          <p:nvPr/>
        </p:nvSpPr>
        <p:spPr>
          <a:xfrm>
            <a:off x="6947744" y="5791889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9" name="타원 118"/>
          <p:cNvSpPr/>
          <p:nvPr/>
        </p:nvSpPr>
        <p:spPr>
          <a:xfrm>
            <a:off x="7574915" y="5795626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3048914" y="2422613"/>
            <a:ext cx="36070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가정의 </a:t>
            </a:r>
            <a:r>
              <a:rPr lang="ko-KR" altLang="en-US" sz="1100" dirty="0"/>
              <a:t>달 </a:t>
            </a:r>
            <a:r>
              <a:rPr lang="en-US" altLang="ko-KR" sz="1100" dirty="0"/>
              <a:t>10%</a:t>
            </a:r>
            <a:r>
              <a:rPr lang="ko-KR" altLang="en-US" sz="1100" dirty="0"/>
              <a:t>할인 쿠폰</a:t>
            </a:r>
          </a:p>
          <a:p>
            <a:r>
              <a:rPr lang="ko-KR" altLang="en-US" sz="1100" dirty="0" smtClean="0"/>
              <a:t>패키지 할인 쿠폰 배부</a:t>
            </a:r>
            <a:r>
              <a:rPr lang="en-US" altLang="ko-KR" sz="1100" dirty="0" smtClean="0"/>
              <a:t>!</a:t>
            </a:r>
          </a:p>
        </p:txBody>
      </p:sp>
      <p:grpSp>
        <p:nvGrpSpPr>
          <p:cNvPr id="80" name="그룹 79"/>
          <p:cNvGrpSpPr/>
          <p:nvPr/>
        </p:nvGrpSpPr>
        <p:grpSpPr>
          <a:xfrm>
            <a:off x="226852" y="1633623"/>
            <a:ext cx="1622138" cy="4988768"/>
            <a:chOff x="226852" y="1633623"/>
            <a:chExt cx="1622138" cy="4988768"/>
          </a:xfrm>
        </p:grpSpPr>
        <p:grpSp>
          <p:nvGrpSpPr>
            <p:cNvPr id="81" name="그룹 80"/>
            <p:cNvGrpSpPr/>
            <p:nvPr/>
          </p:nvGrpSpPr>
          <p:grpSpPr>
            <a:xfrm>
              <a:off x="226986" y="1633623"/>
              <a:ext cx="1622004" cy="4988768"/>
              <a:chOff x="151972" y="1616714"/>
              <a:chExt cx="1799503" cy="5091774"/>
            </a:xfrm>
          </p:grpSpPr>
          <p:grpSp>
            <p:nvGrpSpPr>
              <p:cNvPr id="87" name="그룹 86"/>
              <p:cNvGrpSpPr/>
              <p:nvPr/>
            </p:nvGrpSpPr>
            <p:grpSpPr>
              <a:xfrm>
                <a:off x="153580" y="1616714"/>
                <a:ext cx="1797895" cy="2899671"/>
                <a:chOff x="153368" y="1067494"/>
                <a:chExt cx="2246543" cy="3329509"/>
              </a:xfrm>
            </p:grpSpPr>
            <p:grpSp>
              <p:nvGrpSpPr>
                <p:cNvPr id="94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  <p:cNvGrpSpPr/>
                <p:nvPr>
                  <p:custDataLst>
                    <p:tags r:id="rId13"/>
                  </p:custDataLst>
                </p:nvPr>
              </p:nvGrpSpPr>
              <p:grpSpPr>
                <a:xfrm>
                  <a:off x="154133" y="1067494"/>
                  <a:ext cx="2245778" cy="1431999"/>
                  <a:chOff x="595442" y="1254476"/>
                  <a:chExt cx="1829044" cy="635731"/>
                </a:xfrm>
              </p:grpSpPr>
              <p:sp>
                <p:nvSpPr>
                  <p:cNvPr id="168" name="Section" descr="&lt;SmartSettings&gt;&lt;SmartResize anchorLeft=&quot;Absolute&quot; anchorTop=&quot;Absolute&quot; anchorRight=&quot;Absolute&quot; anchorBottom=&quot;None&quot; /&gt;&lt;/SmartSettings&gt;"/>
                  <p:cNvSpPr/>
                  <p:nvPr>
                    <p:custDataLst>
                      <p:tags r:id="rId22"/>
                    </p:custDataLst>
                  </p:nvPr>
                </p:nvSpPr>
                <p:spPr>
                  <a:xfrm>
                    <a:off x="595686" y="1254476"/>
                    <a:ext cx="1828800" cy="212327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회원 관리</a:t>
                    </a:r>
                    <a:endParaRPr 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9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23"/>
                    </p:custDataLst>
                  </p:nvPr>
                </p:nvSpPr>
                <p:spPr>
                  <a:xfrm>
                    <a:off x="595442" y="1466744"/>
                    <a:ext cx="1828800" cy="209466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상품 관리</a:t>
                    </a:r>
                    <a:endParaRPr 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0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24"/>
                    </p:custDataLst>
                  </p:nvPr>
                </p:nvSpPr>
                <p:spPr>
                  <a:xfrm>
                    <a:off x="595564" y="1678728"/>
                    <a:ext cx="1828800" cy="211479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고객센터 관리</a:t>
                    </a:r>
                    <a:r>
                      <a:rPr lang="en-US" altLang="ko-KR" sz="9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	</a:t>
                    </a:r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95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 rot="16200000">
                  <a:off x="2128573" y="2647026"/>
                  <a:ext cx="207458" cy="117259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1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 rot="16200000">
                  <a:off x="2128573" y="3124344"/>
                  <a:ext cx="207458" cy="117259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2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155568" y="2496728"/>
                  <a:ext cx="2241083" cy="476363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여행 </a:t>
                  </a:r>
                  <a:r>
                    <a:rPr lang="en-US" altLang="ko-KR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TIP </a:t>
                  </a:r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게시판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3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7"/>
                  </p:custDataLst>
                </p:nvPr>
              </p:nvSpPr>
              <p:spPr>
                <a:xfrm>
                  <a:off x="155573" y="2974093"/>
                  <a:ext cx="2241076" cy="476362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예약 관리</a:t>
                  </a:r>
                  <a:r>
                    <a:rPr lang="en-US" altLang="ko-KR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	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4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153368" y="3920639"/>
                  <a:ext cx="2245479" cy="476364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팝업 창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5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 rot="16200000">
                  <a:off x="2101453" y="2199416"/>
                  <a:ext cx="207459" cy="117259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6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 rot="16200000">
                  <a:off x="2110674" y="3148590"/>
                  <a:ext cx="207459" cy="117259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7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 rot="16200000">
                  <a:off x="2104816" y="2675163"/>
                  <a:ext cx="207458" cy="118015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88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7"/>
                </p:custDataLst>
              </p:nvPr>
            </p:nvSpPr>
            <p:spPr>
              <a:xfrm>
                <a:off x="154432" y="6139947"/>
                <a:ext cx="1797041" cy="56854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9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8"/>
                </p:custDataLst>
              </p:nvPr>
            </p:nvSpPr>
            <p:spPr bwMode="auto">
              <a:xfrm rot="16200000">
                <a:off x="1712678" y="2177179"/>
                <a:ext cx="180676" cy="93842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0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 bwMode="auto">
              <a:xfrm rot="16200000">
                <a:off x="1718479" y="1783277"/>
                <a:ext cx="180676" cy="93842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1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0"/>
                </p:custDataLst>
              </p:nvPr>
            </p:nvSpPr>
            <p:spPr>
              <a:xfrm>
                <a:off x="153464" y="4516530"/>
                <a:ext cx="1797273" cy="41247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팝업 창 조회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2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1"/>
                </p:custDataLst>
              </p:nvPr>
            </p:nvSpPr>
            <p:spPr>
              <a:xfrm>
                <a:off x="151972" y="5310168"/>
                <a:ext cx="1797041" cy="414865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매출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2"/>
                </p:custDataLst>
              </p:nvPr>
            </p:nvSpPr>
            <p:spPr>
              <a:xfrm>
                <a:off x="152121" y="4930411"/>
                <a:ext cx="1796745" cy="379930"/>
              </a:xfrm>
              <a:prstGeom prst="rect">
                <a:avLst/>
              </a:prstGeom>
              <a:solidFill>
                <a:srgbClr val="5B9BD5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팝업 창 등록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2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>
              <a:off x="1601723" y="4226755"/>
              <a:ext cx="155743" cy="8978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230022" y="3666701"/>
              <a:ext cx="1616615" cy="400759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구매 </a:t>
              </a:r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rot="16200000">
              <a:off x="1624567" y="3824662"/>
              <a:ext cx="176211" cy="8458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226852" y="5658178"/>
              <a:ext cx="1619785" cy="406473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rot="16200000">
              <a:off x="1630132" y="5819120"/>
              <a:ext cx="176269" cy="8458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87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5748"/>
            <a:ext cx="8374713" cy="5650358"/>
            <a:chOff x="0" y="0"/>
            <a:chExt cx="9144000" cy="6858000"/>
          </a:xfrm>
        </p:grpSpPr>
        <p:sp>
          <p:nvSpPr>
            <p:cNvPr id="13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3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33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57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4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55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56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5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50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51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52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6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37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47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8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9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8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9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0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41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2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3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44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45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46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071828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팝업 창 수정 정보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42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16545"/>
              </p:ext>
            </p:extLst>
          </p:nvPr>
        </p:nvGraphicFramePr>
        <p:xfrm>
          <a:off x="8731188" y="1082011"/>
          <a:ext cx="3253546" cy="5634989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636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18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ko-KR" altLang="en-US" sz="1200" b="0" baseline="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수정 및 저장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팝업 창을 띄워 재차 확인 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=&gt; P.NO 45.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게시판에도 수정된 내용으로 변경됨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9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클릭 시 취소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팝업 창을 띄워 재차 확인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 =&gt; P.NO 45.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89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0" dirty="0" smtClean="0"/>
                        <a:t>팝업 창 </a:t>
                      </a:r>
                      <a:r>
                        <a:rPr lang="ko-KR" altLang="en-US" sz="1200" b="0" dirty="0" err="1" smtClean="0"/>
                        <a:t>플로팅의</a:t>
                      </a:r>
                      <a:r>
                        <a:rPr lang="ko-KR" altLang="en-US" sz="1200" b="0" dirty="0" smtClean="0"/>
                        <a:t> 유무를 선택함</a:t>
                      </a:r>
                      <a:endParaRPr lang="ko-KR" altLang="en-US" sz="1200" b="0" dirty="0"/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6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6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85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4636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59187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6" name="표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684181"/>
              </p:ext>
            </p:extLst>
          </p:nvPr>
        </p:nvGraphicFramePr>
        <p:xfrm>
          <a:off x="2344420" y="1820503"/>
          <a:ext cx="5612783" cy="311891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09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31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383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제목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 smtClean="0"/>
                        <a:t>가정의 달 </a:t>
                      </a:r>
                      <a:r>
                        <a:rPr lang="en-US" altLang="ko-KR" sz="1200" dirty="0" smtClean="0"/>
                        <a:t>10%</a:t>
                      </a:r>
                      <a:r>
                        <a:rPr lang="ko-KR" altLang="en-US" sz="1200" dirty="0" smtClean="0"/>
                        <a:t>할인 쿠폰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600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042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/>
                        <a:t>내용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/>
                        <a:t>첨부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7" name="Button"/>
          <p:cNvSpPr>
            <a:spLocks/>
          </p:cNvSpPr>
          <p:nvPr/>
        </p:nvSpPr>
        <p:spPr bwMode="auto">
          <a:xfrm>
            <a:off x="7411651" y="5117373"/>
            <a:ext cx="5529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altLang="ko-KR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Button"/>
          <p:cNvSpPr>
            <a:spLocks/>
          </p:cNvSpPr>
          <p:nvPr/>
        </p:nvSpPr>
        <p:spPr bwMode="auto">
          <a:xfrm>
            <a:off x="6794642" y="5119163"/>
            <a:ext cx="5529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왼쪽 중괄호 122"/>
          <p:cNvSpPr/>
          <p:nvPr/>
        </p:nvSpPr>
        <p:spPr>
          <a:xfrm rot="16200000">
            <a:off x="6936385" y="5251053"/>
            <a:ext cx="269462" cy="552948"/>
          </a:xfrm>
          <a:prstGeom prst="leftBrac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왼쪽 중괄호 123"/>
          <p:cNvSpPr/>
          <p:nvPr/>
        </p:nvSpPr>
        <p:spPr>
          <a:xfrm rot="16200000">
            <a:off x="7563556" y="5251052"/>
            <a:ext cx="269462" cy="552948"/>
          </a:xfrm>
          <a:prstGeom prst="leftBrac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>
            <a:off x="6947744" y="5791889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7" name="타원 126"/>
          <p:cNvSpPr/>
          <p:nvPr/>
        </p:nvSpPr>
        <p:spPr>
          <a:xfrm>
            <a:off x="7574915" y="5795626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4615962" y="2066717"/>
            <a:ext cx="1714500" cy="349720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4347600" y="1943345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3077862" y="4711037"/>
            <a:ext cx="1645842" cy="19381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4774957" y="4715604"/>
            <a:ext cx="669550" cy="192935"/>
          </a:xfrm>
          <a:prstGeom prst="round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찾아보기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3077862" y="2428477"/>
            <a:ext cx="4828263" cy="2141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(</a:t>
            </a:r>
            <a:r>
              <a:rPr lang="ko-KR" altLang="en-US" sz="1050" dirty="0" smtClean="0">
                <a:solidFill>
                  <a:schemeClr val="tx1"/>
                </a:solidFill>
              </a:rPr>
              <a:t>내용</a:t>
            </a:r>
            <a:r>
              <a:rPr lang="en-US" altLang="ko-KR" sz="1050" dirty="0" smtClean="0">
                <a:solidFill>
                  <a:schemeClr val="tx1"/>
                </a:solidFill>
              </a:rPr>
              <a:t>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120" name="ScrollbarVertical"/>
          <p:cNvGrpSpPr/>
          <p:nvPr>
            <p:custDataLst>
              <p:custData r:id="rId2"/>
            </p:custDataLst>
          </p:nvPr>
        </p:nvGrpSpPr>
        <p:grpSpPr>
          <a:xfrm>
            <a:off x="7752314" y="2435157"/>
            <a:ext cx="143429" cy="2131837"/>
            <a:chOff x="4496659" y="1543109"/>
            <a:chExt cx="147992" cy="3562291"/>
          </a:xfrm>
        </p:grpSpPr>
        <p:sp>
          <p:nvSpPr>
            <p:cNvPr id="121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D9D9D9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22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D9D9D9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25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solidFill>
                <a:srgbClr val="D9D9D9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59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solidFill>
                <a:srgbClr val="D9D9D9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4" name="Content">
            <a:extLst>
              <a:ext uri="{FF2B5EF4-FFF2-40B4-BE49-F238E27FC236}">
                <a16:creationId xmlns="" xmlns:a16="http://schemas.microsoft.com/office/drawing/2014/main" id="{B844DC43-A5A1-4E7E-B8A7-B61BC43FA5A0}"/>
              </a:ext>
            </a:extLst>
          </p:cNvPr>
          <p:cNvSpPr txBox="1"/>
          <p:nvPr>
            <p:custDataLst>
              <p:custData r:id="rId3"/>
              <p:custData r:id="rId4"/>
            </p:custDataLst>
          </p:nvPr>
        </p:nvSpPr>
        <p:spPr>
          <a:xfrm>
            <a:off x="5714435" y="2115783"/>
            <a:ext cx="478464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altLang="ko-KR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OFF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75" name="RadioButtonSelected">
            <a:extLst>
              <a:ext uri="{FF2B5EF4-FFF2-40B4-BE49-F238E27FC236}">
                <a16:creationId xmlns="" xmlns:a16="http://schemas.microsoft.com/office/drawing/2014/main" id="{D99D1D0F-44FB-4297-AB52-58B347EA45D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860732" y="2123240"/>
            <a:ext cx="443198" cy="230832"/>
            <a:chOff x="4356895" y="3373867"/>
            <a:chExt cx="419076" cy="152400"/>
          </a:xfrm>
        </p:grpSpPr>
        <p:sp>
          <p:nvSpPr>
            <p:cNvPr id="176" name="Content">
              <a:extLst>
                <a:ext uri="{FF2B5EF4-FFF2-40B4-BE49-F238E27FC236}">
                  <a16:creationId xmlns="" xmlns:a16="http://schemas.microsoft.com/office/drawing/2014/main" id="{9AB81A26-C22A-45F3-8F74-E7A667FA6E31}"/>
                </a:ext>
              </a:extLst>
            </p:cNvPr>
            <p:cNvSpPr txBox="1"/>
            <p:nvPr/>
          </p:nvSpPr>
          <p:spPr>
            <a:xfrm>
              <a:off x="4356895" y="3373867"/>
              <a:ext cx="419076" cy="15240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altLang="ko-KR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ON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7" name="Circle">
              <a:extLst>
                <a:ext uri="{FF2B5EF4-FFF2-40B4-BE49-F238E27FC236}">
                  <a16:creationId xmlns="" xmlns:a16="http://schemas.microsoft.com/office/drawing/2014/main" id="{15073DD9-C2EA-4CB6-B140-8364F390E502}"/>
                </a:ext>
              </a:extLst>
            </p:cNvPr>
            <p:cNvSpPr/>
            <p:nvPr/>
          </p:nvSpPr>
          <p:spPr>
            <a:xfrm>
              <a:off x="4362900" y="3409617"/>
              <a:ext cx="104949" cy="739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8" name="InnerCircle">
            <a:extLst>
              <a:ext uri="{FF2B5EF4-FFF2-40B4-BE49-F238E27FC236}">
                <a16:creationId xmlns="" xmlns:a16="http://schemas.microsoft.com/office/drawing/2014/main" id="{DD9A7A59-1379-4F45-A359-36643725AB19}"/>
              </a:ext>
            </a:extLst>
          </p:cNvPr>
          <p:cNvSpPr/>
          <p:nvPr/>
        </p:nvSpPr>
        <p:spPr>
          <a:xfrm flipH="1" flipV="1">
            <a:off x="4898803" y="2209992"/>
            <a:ext cx="47550" cy="4572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Circle">
            <a:extLst>
              <a:ext uri="{FF2B5EF4-FFF2-40B4-BE49-F238E27FC236}">
                <a16:creationId xmlns="" xmlns:a16="http://schemas.microsoft.com/office/drawing/2014/main" id="{15073DD9-C2EA-4CB6-B140-8364F390E502}"/>
              </a:ext>
            </a:extLst>
          </p:cNvPr>
          <p:cNvSpPr/>
          <p:nvPr/>
        </p:nvSpPr>
        <p:spPr>
          <a:xfrm>
            <a:off x="5713007" y="2175233"/>
            <a:ext cx="110990" cy="111932"/>
          </a:xfrm>
          <a:prstGeom prst="ellipse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0" name="그룹 179"/>
          <p:cNvGrpSpPr/>
          <p:nvPr/>
        </p:nvGrpSpPr>
        <p:grpSpPr>
          <a:xfrm>
            <a:off x="226852" y="1633623"/>
            <a:ext cx="1622138" cy="4988768"/>
            <a:chOff x="226852" y="1633623"/>
            <a:chExt cx="1622138" cy="4988768"/>
          </a:xfrm>
        </p:grpSpPr>
        <p:grpSp>
          <p:nvGrpSpPr>
            <p:cNvPr id="181" name="그룹 180"/>
            <p:cNvGrpSpPr/>
            <p:nvPr/>
          </p:nvGrpSpPr>
          <p:grpSpPr>
            <a:xfrm>
              <a:off x="226986" y="1633623"/>
              <a:ext cx="1622004" cy="4988768"/>
              <a:chOff x="151972" y="1616714"/>
              <a:chExt cx="1799503" cy="5091774"/>
            </a:xfrm>
          </p:grpSpPr>
          <p:grpSp>
            <p:nvGrpSpPr>
              <p:cNvPr id="187" name="그룹 186"/>
              <p:cNvGrpSpPr/>
              <p:nvPr/>
            </p:nvGrpSpPr>
            <p:grpSpPr>
              <a:xfrm>
                <a:off x="153580" y="1616714"/>
                <a:ext cx="1797895" cy="2899671"/>
                <a:chOff x="153368" y="1067494"/>
                <a:chExt cx="2246543" cy="3329509"/>
              </a:xfrm>
            </p:grpSpPr>
            <p:grpSp>
              <p:nvGrpSpPr>
                <p:cNvPr id="194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  <p:cNvGrpSpPr/>
                <p:nvPr>
                  <p:custDataLst>
                    <p:tags r:id="rId17"/>
                  </p:custDataLst>
                </p:nvPr>
              </p:nvGrpSpPr>
              <p:grpSpPr>
                <a:xfrm>
                  <a:off x="154133" y="1067494"/>
                  <a:ext cx="2245778" cy="1431999"/>
                  <a:chOff x="595442" y="1254476"/>
                  <a:chExt cx="1829044" cy="635731"/>
                </a:xfrm>
              </p:grpSpPr>
              <p:sp>
                <p:nvSpPr>
                  <p:cNvPr id="203" name="Section" descr="&lt;SmartSettings&gt;&lt;SmartResize anchorLeft=&quot;Absolute&quot; anchorTop=&quot;Absolute&quot; anchorRight=&quot;Absolute&quot; anchorBottom=&quot;None&quot; /&gt;&lt;/SmartSettings&gt;"/>
                  <p:cNvSpPr/>
                  <p:nvPr>
                    <p:custDataLst>
                      <p:tags r:id="rId26"/>
                    </p:custDataLst>
                  </p:nvPr>
                </p:nvSpPr>
                <p:spPr>
                  <a:xfrm>
                    <a:off x="595686" y="1254476"/>
                    <a:ext cx="1828800" cy="212327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회원 관리</a:t>
                    </a:r>
                    <a:endParaRPr 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4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27"/>
                    </p:custDataLst>
                  </p:nvPr>
                </p:nvSpPr>
                <p:spPr>
                  <a:xfrm>
                    <a:off x="595442" y="1466744"/>
                    <a:ext cx="1828800" cy="209466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상품 관리</a:t>
                    </a:r>
                    <a:endParaRPr 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5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28"/>
                    </p:custDataLst>
                  </p:nvPr>
                </p:nvSpPr>
                <p:spPr>
                  <a:xfrm>
                    <a:off x="595564" y="1678728"/>
                    <a:ext cx="1828800" cy="211479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고객센터 관리</a:t>
                    </a:r>
                    <a:r>
                      <a:rPr lang="en-US" altLang="ko-KR" sz="9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	</a:t>
                    </a:r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95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 rot="16200000">
                  <a:off x="2128573" y="2647026"/>
                  <a:ext cx="207458" cy="117259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6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 rot="16200000">
                  <a:off x="2128573" y="3124344"/>
                  <a:ext cx="207458" cy="117259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7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155568" y="2496728"/>
                  <a:ext cx="2241083" cy="476363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여행 </a:t>
                  </a:r>
                  <a:r>
                    <a:rPr lang="en-US" altLang="ko-KR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TIP </a:t>
                  </a:r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게시판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8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155573" y="2974093"/>
                  <a:ext cx="2241076" cy="476362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예약 관리</a:t>
                  </a:r>
                  <a:r>
                    <a:rPr lang="en-US" altLang="ko-KR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	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9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2"/>
                  </p:custDataLst>
                </p:nvPr>
              </p:nvSpPr>
              <p:spPr>
                <a:xfrm>
                  <a:off x="153368" y="3920639"/>
                  <a:ext cx="2245479" cy="476364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팝업 창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0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 rot="16200000">
                  <a:off x="2101453" y="2199416"/>
                  <a:ext cx="207459" cy="117259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1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 rot="16200000">
                  <a:off x="2110674" y="3148590"/>
                  <a:ext cx="207459" cy="117259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2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 rot="16200000">
                  <a:off x="2104816" y="2675163"/>
                  <a:ext cx="207458" cy="118015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88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1"/>
                </p:custDataLst>
              </p:nvPr>
            </p:nvSpPr>
            <p:spPr>
              <a:xfrm>
                <a:off x="154432" y="6139947"/>
                <a:ext cx="1797041" cy="56854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9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 rot="16200000">
                <a:off x="1712678" y="2177179"/>
                <a:ext cx="180676" cy="93842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0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 rot="16200000">
                <a:off x="1718479" y="1783277"/>
                <a:ext cx="180676" cy="93842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1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4"/>
                </p:custDataLst>
              </p:nvPr>
            </p:nvSpPr>
            <p:spPr>
              <a:xfrm>
                <a:off x="153464" y="4516530"/>
                <a:ext cx="1797273" cy="41247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팝업 창 조회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2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5"/>
                </p:custDataLst>
              </p:nvPr>
            </p:nvSpPr>
            <p:spPr>
              <a:xfrm>
                <a:off x="151972" y="5310168"/>
                <a:ext cx="1797041" cy="414865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매출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3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6"/>
                </p:custDataLst>
              </p:nvPr>
            </p:nvSpPr>
            <p:spPr>
              <a:xfrm>
                <a:off x="152121" y="4930411"/>
                <a:ext cx="1796745" cy="379930"/>
              </a:xfrm>
              <a:prstGeom prst="rect">
                <a:avLst/>
              </a:prstGeom>
              <a:solidFill>
                <a:srgbClr val="5B9BD5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팝업 창 등록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2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1601723" y="4226755"/>
              <a:ext cx="155743" cy="8978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3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230022" y="3666701"/>
              <a:ext cx="1616615" cy="400759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구매 </a:t>
              </a:r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4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rot="16200000">
              <a:off x="1624567" y="3824662"/>
              <a:ext cx="176211" cy="8458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5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226852" y="5658178"/>
              <a:ext cx="1619785" cy="406473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6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rot="16200000">
              <a:off x="1630132" y="5819120"/>
              <a:ext cx="176269" cy="8458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798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5748"/>
            <a:ext cx="8374713" cy="5650358"/>
            <a:chOff x="0" y="0"/>
            <a:chExt cx="9144000" cy="6858000"/>
          </a:xfrm>
        </p:grpSpPr>
        <p:sp>
          <p:nvSpPr>
            <p:cNvPr id="98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9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00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4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1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2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3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1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1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1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3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04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5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0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07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0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2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3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317344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팝업 창 등록 정보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43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118589"/>
              </p:ext>
            </p:extLst>
          </p:nvPr>
        </p:nvGraphicFramePr>
        <p:xfrm>
          <a:off x="8731188" y="1082011"/>
          <a:ext cx="3253546" cy="5634095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326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1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ko-KR" altLang="en-US" sz="1200" b="0" baseline="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수정 및 저장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팝업 창을 띄워 재차 확인 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=&gt; P.NO 45.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게시판에도 수정된 내용으로 변경됨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5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클릭 시 취소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팝업 창을 띄워 재차 확인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 =&gt; P.NO 45.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71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0" dirty="0" smtClean="0"/>
                        <a:t>팝업 창 </a:t>
                      </a:r>
                      <a:r>
                        <a:rPr lang="ko-KR" altLang="en-US" sz="1200" b="0" dirty="0" err="1" smtClean="0"/>
                        <a:t>플로팅의</a:t>
                      </a:r>
                      <a:r>
                        <a:rPr lang="ko-KR" altLang="en-US" sz="1200" b="0" dirty="0" smtClean="0"/>
                        <a:t> 유무를 선택함</a:t>
                      </a:r>
                      <a:endParaRPr lang="ko-KR" altLang="en-US" sz="1200" b="0" dirty="0"/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3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3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3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532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803577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332281"/>
              </p:ext>
            </p:extLst>
          </p:nvPr>
        </p:nvGraphicFramePr>
        <p:xfrm>
          <a:off x="2361978" y="1832631"/>
          <a:ext cx="5612783" cy="311891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09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31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383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제목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일본 특가 패키지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600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042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/>
                        <a:t>내용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/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/>
                        <a:t>첨부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6" name="Button"/>
          <p:cNvSpPr>
            <a:spLocks/>
          </p:cNvSpPr>
          <p:nvPr/>
        </p:nvSpPr>
        <p:spPr bwMode="auto">
          <a:xfrm>
            <a:off x="7411651" y="5117373"/>
            <a:ext cx="5529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altLang="ko-KR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Button"/>
          <p:cNvSpPr>
            <a:spLocks/>
          </p:cNvSpPr>
          <p:nvPr/>
        </p:nvSpPr>
        <p:spPr bwMode="auto">
          <a:xfrm>
            <a:off x="6794642" y="5119163"/>
            <a:ext cx="5529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왼쪽 중괄호 77"/>
          <p:cNvSpPr/>
          <p:nvPr/>
        </p:nvSpPr>
        <p:spPr>
          <a:xfrm rot="16200000">
            <a:off x="6936385" y="5251053"/>
            <a:ext cx="269462" cy="552948"/>
          </a:xfrm>
          <a:prstGeom prst="leftBrac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왼쪽 중괄호 78"/>
          <p:cNvSpPr/>
          <p:nvPr/>
        </p:nvSpPr>
        <p:spPr>
          <a:xfrm rot="16200000">
            <a:off x="7563556" y="5251052"/>
            <a:ext cx="269462" cy="552948"/>
          </a:xfrm>
          <a:prstGeom prst="leftBrac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6947744" y="5791889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7574915" y="5795626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8" name="Content">
            <a:extLst>
              <a:ext uri="{FF2B5EF4-FFF2-40B4-BE49-F238E27FC236}">
                <a16:creationId xmlns="" xmlns:a16="http://schemas.microsoft.com/office/drawing/2014/main" id="{B844DC43-A5A1-4E7E-B8A7-B61BC43FA5A0}"/>
              </a:ext>
            </a:extLst>
          </p:cNvPr>
          <p:cNvSpPr txBox="1"/>
          <p:nvPr>
            <p:custDataLst>
              <p:custData r:id="rId2"/>
              <p:custData r:id="rId3"/>
            </p:custDataLst>
          </p:nvPr>
        </p:nvSpPr>
        <p:spPr>
          <a:xfrm>
            <a:off x="5714435" y="2115783"/>
            <a:ext cx="478464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altLang="ko-KR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OFF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90" name="RadioButtonSelected">
            <a:extLst>
              <a:ext uri="{FF2B5EF4-FFF2-40B4-BE49-F238E27FC236}">
                <a16:creationId xmlns="" xmlns:a16="http://schemas.microsoft.com/office/drawing/2014/main" id="{D99D1D0F-44FB-4297-AB52-58B347EA45D9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860732" y="2123240"/>
            <a:ext cx="443198" cy="230832"/>
            <a:chOff x="4356895" y="3373867"/>
            <a:chExt cx="419076" cy="152400"/>
          </a:xfrm>
        </p:grpSpPr>
        <p:sp>
          <p:nvSpPr>
            <p:cNvPr id="91" name="Content">
              <a:extLst>
                <a:ext uri="{FF2B5EF4-FFF2-40B4-BE49-F238E27FC236}">
                  <a16:creationId xmlns="" xmlns:a16="http://schemas.microsoft.com/office/drawing/2014/main" id="{9AB81A26-C22A-45F3-8F74-E7A667FA6E31}"/>
                </a:ext>
              </a:extLst>
            </p:cNvPr>
            <p:cNvSpPr txBox="1"/>
            <p:nvPr/>
          </p:nvSpPr>
          <p:spPr>
            <a:xfrm>
              <a:off x="4356895" y="3373867"/>
              <a:ext cx="419076" cy="15240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altLang="ko-KR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ON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Circle">
              <a:extLst>
                <a:ext uri="{FF2B5EF4-FFF2-40B4-BE49-F238E27FC236}">
                  <a16:creationId xmlns="" xmlns:a16="http://schemas.microsoft.com/office/drawing/2014/main" id="{15073DD9-C2EA-4CB6-B140-8364F390E502}"/>
                </a:ext>
              </a:extLst>
            </p:cNvPr>
            <p:cNvSpPr/>
            <p:nvPr/>
          </p:nvSpPr>
          <p:spPr>
            <a:xfrm>
              <a:off x="4362900" y="3409617"/>
              <a:ext cx="104949" cy="739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모서리가 둥근 직사각형 94"/>
          <p:cNvSpPr/>
          <p:nvPr/>
        </p:nvSpPr>
        <p:spPr>
          <a:xfrm>
            <a:off x="4615962" y="2066717"/>
            <a:ext cx="1714500" cy="349720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4347600" y="1943345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103216" y="4708491"/>
            <a:ext cx="1645842" cy="19381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4800311" y="4713058"/>
            <a:ext cx="669550" cy="192935"/>
          </a:xfrm>
          <a:prstGeom prst="round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찾아보기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2" name="InnerCircle">
            <a:extLst>
              <a:ext uri="{FF2B5EF4-FFF2-40B4-BE49-F238E27FC236}">
                <a16:creationId xmlns="" xmlns:a16="http://schemas.microsoft.com/office/drawing/2014/main" id="{DD9A7A59-1379-4F45-A359-36643725AB19}"/>
              </a:ext>
            </a:extLst>
          </p:cNvPr>
          <p:cNvSpPr/>
          <p:nvPr/>
        </p:nvSpPr>
        <p:spPr>
          <a:xfrm flipH="1" flipV="1">
            <a:off x="4898803" y="2209992"/>
            <a:ext cx="47550" cy="4572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직사각형 132"/>
          <p:cNvSpPr/>
          <p:nvPr/>
        </p:nvSpPr>
        <p:spPr>
          <a:xfrm>
            <a:off x="3103216" y="2456530"/>
            <a:ext cx="4828263" cy="2141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(9</a:t>
            </a:r>
            <a:r>
              <a:rPr lang="ko-KR" altLang="en-US" sz="1050" dirty="0" smtClean="0">
                <a:solidFill>
                  <a:schemeClr val="tx1"/>
                </a:solidFill>
              </a:rPr>
              <a:t>월을 맞아 일본 국가에 한 해 </a:t>
            </a:r>
            <a:r>
              <a:rPr lang="en-US" altLang="ko-KR" sz="1050" dirty="0" smtClean="0">
                <a:solidFill>
                  <a:schemeClr val="tx1"/>
                </a:solidFill>
              </a:rPr>
              <a:t>10%</a:t>
            </a:r>
            <a:r>
              <a:rPr lang="ko-KR" altLang="en-US" sz="1050" dirty="0" smtClean="0">
                <a:solidFill>
                  <a:schemeClr val="tx1"/>
                </a:solidFill>
              </a:rPr>
              <a:t>할인 쿠폰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134" name="ScrollbarVertical"/>
          <p:cNvGrpSpPr/>
          <p:nvPr>
            <p:custDataLst>
              <p:custData r:id="rId5"/>
            </p:custDataLst>
          </p:nvPr>
        </p:nvGrpSpPr>
        <p:grpSpPr>
          <a:xfrm>
            <a:off x="7777668" y="2463210"/>
            <a:ext cx="143429" cy="2131837"/>
            <a:chOff x="4496659" y="1543109"/>
            <a:chExt cx="147992" cy="3562291"/>
          </a:xfrm>
        </p:grpSpPr>
        <p:sp>
          <p:nvSpPr>
            <p:cNvPr id="135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D9D9D9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36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D9D9D9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37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solidFill>
                <a:srgbClr val="D9D9D9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38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solidFill>
                <a:srgbClr val="D9D9D9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26852" y="1633623"/>
            <a:ext cx="1622138" cy="4988768"/>
            <a:chOff x="226852" y="1633623"/>
            <a:chExt cx="1622138" cy="4988768"/>
          </a:xfrm>
        </p:grpSpPr>
        <p:grpSp>
          <p:nvGrpSpPr>
            <p:cNvPr id="2" name="그룹 1"/>
            <p:cNvGrpSpPr/>
            <p:nvPr/>
          </p:nvGrpSpPr>
          <p:grpSpPr>
            <a:xfrm>
              <a:off x="226986" y="1633623"/>
              <a:ext cx="1622004" cy="4988768"/>
              <a:chOff x="151972" y="1616714"/>
              <a:chExt cx="1799503" cy="5091774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153580" y="1616714"/>
                <a:ext cx="1797895" cy="2899671"/>
                <a:chOff x="153368" y="1067494"/>
                <a:chExt cx="2246543" cy="3329509"/>
              </a:xfrm>
            </p:grpSpPr>
            <p:grpSp>
              <p:nvGrpSpPr>
                <p:cNvPr id="9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  <p:cNvGrpSpPr/>
                <p:nvPr>
                  <p:custDataLst>
                    <p:tags r:id="rId17"/>
                  </p:custDataLst>
                </p:nvPr>
              </p:nvGrpSpPr>
              <p:grpSpPr>
                <a:xfrm>
                  <a:off x="154133" y="1067494"/>
                  <a:ext cx="2245778" cy="1431999"/>
                  <a:chOff x="595442" y="1254476"/>
                  <a:chExt cx="1829044" cy="635731"/>
                </a:xfrm>
              </p:grpSpPr>
              <p:sp>
                <p:nvSpPr>
                  <p:cNvPr id="21" name="Section" descr="&lt;SmartSettings&gt;&lt;SmartResize anchorLeft=&quot;Absolute&quot; anchorTop=&quot;Absolute&quot; anchorRight=&quot;Absolute&quot; anchorBottom=&quot;None&quot; /&gt;&lt;/SmartSettings&gt;"/>
                  <p:cNvSpPr/>
                  <p:nvPr>
                    <p:custDataLst>
                      <p:tags r:id="rId26"/>
                    </p:custDataLst>
                  </p:nvPr>
                </p:nvSpPr>
                <p:spPr>
                  <a:xfrm>
                    <a:off x="595686" y="1254476"/>
                    <a:ext cx="1828800" cy="212327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회원 관리</a:t>
                    </a:r>
                    <a:endParaRPr 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2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27"/>
                    </p:custDataLst>
                  </p:nvPr>
                </p:nvSpPr>
                <p:spPr>
                  <a:xfrm>
                    <a:off x="595442" y="1466744"/>
                    <a:ext cx="1828800" cy="209466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상품 관리</a:t>
                    </a:r>
                    <a:endParaRPr 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3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28"/>
                    </p:custDataLst>
                  </p:nvPr>
                </p:nvSpPr>
                <p:spPr>
                  <a:xfrm>
                    <a:off x="595564" y="1678728"/>
                    <a:ext cx="1828800" cy="211479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고객센터 관리</a:t>
                    </a:r>
                    <a:r>
                      <a:rPr lang="en-US" altLang="ko-KR" sz="9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	</a:t>
                    </a:r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1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 rot="16200000">
                  <a:off x="2128573" y="2647026"/>
                  <a:ext cx="207458" cy="117259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 rot="16200000">
                  <a:off x="2128573" y="3124344"/>
                  <a:ext cx="207458" cy="117259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155568" y="2496728"/>
                  <a:ext cx="2241083" cy="476363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여행 </a:t>
                  </a:r>
                  <a:r>
                    <a:rPr lang="en-US" altLang="ko-KR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TIP </a:t>
                  </a:r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게시판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155573" y="2974093"/>
                  <a:ext cx="2241076" cy="476362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예약 관리</a:t>
                  </a:r>
                  <a:r>
                    <a:rPr lang="en-US" altLang="ko-KR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	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2"/>
                  </p:custDataLst>
                </p:nvPr>
              </p:nvSpPr>
              <p:spPr>
                <a:xfrm>
                  <a:off x="153368" y="3920639"/>
                  <a:ext cx="2245479" cy="476364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팝업 창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 rot="16200000">
                  <a:off x="2101453" y="2199416"/>
                  <a:ext cx="207459" cy="117259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 rot="16200000">
                  <a:off x="2110674" y="3148590"/>
                  <a:ext cx="207459" cy="117259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 rot="16200000">
                  <a:off x="2104816" y="2675163"/>
                  <a:ext cx="207458" cy="118015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4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1"/>
                </p:custDataLst>
              </p:nvPr>
            </p:nvSpPr>
            <p:spPr>
              <a:xfrm>
                <a:off x="154432" y="6139947"/>
                <a:ext cx="1797041" cy="56854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 rot="16200000">
                <a:off x="1712678" y="2177179"/>
                <a:ext cx="180676" cy="93842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 rot="16200000">
                <a:off x="1718479" y="1783277"/>
                <a:ext cx="180676" cy="93842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4"/>
                </p:custDataLst>
              </p:nvPr>
            </p:nvSpPr>
            <p:spPr>
              <a:xfrm>
                <a:off x="153464" y="4516530"/>
                <a:ext cx="1797273" cy="41247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팝업 창 조회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5"/>
                </p:custDataLst>
              </p:nvPr>
            </p:nvSpPr>
            <p:spPr>
              <a:xfrm>
                <a:off x="151972" y="5310168"/>
                <a:ext cx="1797041" cy="414865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매출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3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6"/>
                </p:custDataLst>
              </p:nvPr>
            </p:nvSpPr>
            <p:spPr>
              <a:xfrm>
                <a:off x="152121" y="4930411"/>
                <a:ext cx="1796745" cy="379930"/>
              </a:xfrm>
              <a:prstGeom prst="rect">
                <a:avLst/>
              </a:prstGeom>
              <a:solidFill>
                <a:srgbClr val="5B9BD5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팝업 창 등록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5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1601723" y="4226755"/>
              <a:ext cx="155743" cy="8978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230022" y="3666701"/>
              <a:ext cx="1616615" cy="400759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구매 </a:t>
              </a:r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rot="16200000">
              <a:off x="1624567" y="3824662"/>
              <a:ext cx="176211" cy="8458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226852" y="5658178"/>
              <a:ext cx="1619785" cy="406473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rot="16200000">
              <a:off x="1630132" y="5819120"/>
              <a:ext cx="176269" cy="8458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2" name="Circle">
            <a:extLst>
              <a:ext uri="{FF2B5EF4-FFF2-40B4-BE49-F238E27FC236}">
                <a16:creationId xmlns="" xmlns:a16="http://schemas.microsoft.com/office/drawing/2014/main" id="{15073DD9-C2EA-4CB6-B140-8364F390E502}"/>
              </a:ext>
            </a:extLst>
          </p:cNvPr>
          <p:cNvSpPr/>
          <p:nvPr/>
        </p:nvSpPr>
        <p:spPr>
          <a:xfrm>
            <a:off x="5713007" y="2175233"/>
            <a:ext cx="110990" cy="111932"/>
          </a:xfrm>
          <a:prstGeom prst="ellipse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16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5748"/>
            <a:ext cx="8374713" cy="5650358"/>
            <a:chOff x="0" y="0"/>
            <a:chExt cx="9144000" cy="6858000"/>
          </a:xfrm>
        </p:grpSpPr>
        <p:sp>
          <p:nvSpPr>
            <p:cNvPr id="82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3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4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0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5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0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0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8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9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9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9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9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9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9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9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694309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매출 정보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44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58686"/>
              </p:ext>
            </p:extLst>
          </p:nvPr>
        </p:nvGraphicFramePr>
        <p:xfrm>
          <a:off x="8776908" y="1066771"/>
          <a:ext cx="3253546" cy="5624315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974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08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날짜 별로 검색이 가능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04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검색한 기간을 출력하고 해당 기간 동안의 건수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매출 총 액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순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이익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을 출력함 순 이익은 매출 총액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원가 로 계산함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2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기간 동안에 결제 완료 된 상품 목록을 보여줌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4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선택하여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페이지 이동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3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7-a</a:t>
                      </a:r>
                      <a:r>
                        <a:rPr lang="ko-KR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현재 페이지 바로 이전 페이지에 이동하고 첫 페이지일 경우 비활성화 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7-b</a:t>
                      </a:r>
                      <a:r>
                        <a:rPr lang="ko-KR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현재 페이지 바로 다음 페이지에 이동하고 마지막 페이지일 경우 비활성화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ko-KR" sz="12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19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179351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/>
          </p:nvPr>
        </p:nvGraphicFramePr>
        <p:xfrm>
          <a:off x="3584465" y="6195461"/>
          <a:ext cx="2810144" cy="37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2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표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41726"/>
              </p:ext>
            </p:extLst>
          </p:nvPr>
        </p:nvGraphicFramePr>
        <p:xfrm>
          <a:off x="2059142" y="3084143"/>
          <a:ext cx="6243880" cy="307130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247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002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0028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58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9250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92506"/>
                <a:gridCol w="76767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57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NO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예약 날짜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상품 이름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예약번호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금액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원가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결제수단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9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2018-05-23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/>
                        <a:t>오사카 </a:t>
                      </a:r>
                      <a:r>
                        <a:rPr lang="en-US" altLang="ko-KR" sz="1050" b="0" dirty="0" smtClean="0"/>
                        <a:t>2</a:t>
                      </a:r>
                      <a:r>
                        <a:rPr lang="ko-KR" altLang="en-US" sz="1050" b="0" dirty="0" smtClean="0"/>
                        <a:t>박 </a:t>
                      </a:r>
                      <a:r>
                        <a:rPr lang="en-US" altLang="ko-KR" sz="1050" b="0" dirty="0" smtClean="0"/>
                        <a:t>3</a:t>
                      </a:r>
                      <a:r>
                        <a:rPr lang="ko-KR" altLang="en-US" sz="1050" b="0" dirty="0" smtClean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OS-111023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900,000</a:t>
                      </a:r>
                      <a:r>
                        <a:rPr lang="ko-KR" altLang="en-US" sz="1050" dirty="0" smtClean="0"/>
                        <a:t>원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500,000</a:t>
                      </a:r>
                      <a:r>
                        <a:rPr lang="ko-KR" altLang="en-US" sz="1050" dirty="0" smtClean="0"/>
                        <a:t>원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신용카드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8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2018-05-12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이탈리아 초호화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EU-111029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3,000,000</a:t>
                      </a:r>
                      <a:r>
                        <a:rPr lang="ko-KR" altLang="en-US" sz="1050" dirty="0" smtClean="0"/>
                        <a:t>원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2,000,000</a:t>
                      </a:r>
                      <a:r>
                        <a:rPr lang="ko-KR" altLang="en-US" sz="1050" dirty="0" smtClean="0"/>
                        <a:t>원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신용카드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7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8" name="TextBox 117"/>
          <p:cNvSpPr txBox="1"/>
          <p:nvPr/>
        </p:nvSpPr>
        <p:spPr>
          <a:xfrm>
            <a:off x="2135436" y="2490056"/>
            <a:ext cx="6147127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" dirty="0" smtClean="0"/>
              <a:t>2017/05/25~2018/05/25 </a:t>
            </a:r>
            <a:r>
              <a:rPr lang="ko-KR" altLang="en-US" sz="1150" dirty="0" smtClean="0"/>
              <a:t>총 </a:t>
            </a:r>
            <a:r>
              <a:rPr lang="en-US" altLang="ko-KR" sz="1150" dirty="0" smtClean="0"/>
              <a:t>2 </a:t>
            </a:r>
            <a:r>
              <a:rPr lang="ko-KR" altLang="en-US" sz="1150" dirty="0" smtClean="0"/>
              <a:t>건</a:t>
            </a:r>
            <a:endParaRPr lang="en-US" altLang="ko-KR" sz="1150" dirty="0" smtClean="0"/>
          </a:p>
          <a:p>
            <a:pPr algn="ctr"/>
            <a:r>
              <a:rPr lang="ko-KR" altLang="en-US" sz="1150" dirty="0" smtClean="0"/>
              <a:t>매출 총 액 </a:t>
            </a:r>
            <a:r>
              <a:rPr lang="en-US" altLang="ko-KR" sz="1150" dirty="0" smtClean="0"/>
              <a:t>: 3,900,000 </a:t>
            </a:r>
            <a:r>
              <a:rPr lang="ko-KR" altLang="en-US" sz="1150" dirty="0" smtClean="0"/>
              <a:t>원</a:t>
            </a:r>
            <a:endParaRPr lang="en-US" altLang="ko-KR" sz="1150" dirty="0" smtClean="0"/>
          </a:p>
          <a:p>
            <a:pPr algn="ctr"/>
            <a:r>
              <a:rPr lang="ko-KR" altLang="en-US" sz="1150" dirty="0" smtClean="0"/>
              <a:t>순 이익 </a:t>
            </a:r>
            <a:r>
              <a:rPr lang="en-US" altLang="ko-KR" sz="1150" dirty="0" smtClean="0"/>
              <a:t>: 2,500,000 </a:t>
            </a:r>
            <a:r>
              <a:rPr lang="ko-KR" altLang="en-US" sz="1150" dirty="0" smtClean="0"/>
              <a:t>원</a:t>
            </a:r>
            <a:endParaRPr lang="ko-KR" altLang="en-US" sz="1150" dirty="0"/>
          </a:p>
        </p:txBody>
      </p:sp>
      <p:grpSp>
        <p:nvGrpSpPr>
          <p:cNvPr id="2" name="그룹 1"/>
          <p:cNvGrpSpPr/>
          <p:nvPr/>
        </p:nvGrpSpPr>
        <p:grpSpPr>
          <a:xfrm>
            <a:off x="2059142" y="1773607"/>
            <a:ext cx="6443359" cy="640953"/>
            <a:chOff x="2057781" y="1890835"/>
            <a:chExt cx="6443359" cy="640953"/>
          </a:xfrm>
        </p:grpSpPr>
        <p:sp>
          <p:nvSpPr>
            <p:cNvPr id="179" name="Content"/>
            <p:cNvSpPr/>
            <p:nvPr>
              <p:custDataLst>
                <p:custData r:id="rId25"/>
              </p:custDataLst>
            </p:nvPr>
          </p:nvSpPr>
          <p:spPr>
            <a:xfrm>
              <a:off x="2057781" y="1890835"/>
              <a:ext cx="6329761" cy="640953"/>
            </a:xfrm>
            <a:prstGeom prst="rect">
              <a:avLst/>
            </a:prstGeom>
            <a:solidFill>
              <a:schemeClr val="bg1">
                <a:lumMod val="85000"/>
                <a:alpha val="74902"/>
              </a:schemeClr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kern="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07" name="DropdownBox"/>
            <p:cNvGrpSpPr/>
            <p:nvPr>
              <p:custDataLst>
                <p:custData r:id="rId26"/>
              </p:custDataLst>
            </p:nvPr>
          </p:nvGrpSpPr>
          <p:grpSpPr>
            <a:xfrm>
              <a:off x="2336395" y="1999508"/>
              <a:ext cx="637346" cy="407591"/>
              <a:chOff x="5534664" y="3196558"/>
              <a:chExt cx="1191104" cy="212778"/>
            </a:xfrm>
          </p:grpSpPr>
          <p:sp>
            <p:nvSpPr>
              <p:cNvPr id="208" name="Content"/>
              <p:cNvSpPr>
                <a:spLocks/>
              </p:cNvSpPr>
              <p:nvPr/>
            </p:nvSpPr>
            <p:spPr>
              <a:xfrm>
                <a:off x="5534664" y="3196558"/>
                <a:ext cx="1191104" cy="21277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rIns="45720" rtlCol="0" anchor="ctr"/>
              <a:lstStyle/>
              <a:p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 2017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9" name="DownArrow"/>
              <p:cNvSpPr>
                <a:spLocks noChangeAspect="1"/>
              </p:cNvSpPr>
              <p:nvPr/>
            </p:nvSpPr>
            <p:spPr>
              <a:xfrm rot="10800000">
                <a:off x="6485688" y="3290449"/>
                <a:ext cx="141427" cy="45392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210" name="Content"/>
            <p:cNvSpPr/>
            <p:nvPr>
              <p:custDataLst>
                <p:custData r:id="rId27"/>
              </p:custDataLst>
            </p:nvPr>
          </p:nvSpPr>
          <p:spPr>
            <a:xfrm>
              <a:off x="2916232" y="2051657"/>
              <a:ext cx="684772" cy="353156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</a:t>
              </a:r>
              <a:r>
                <a:rPr lang="ko-KR" altLang="en-US" sz="1400" kern="0" dirty="0">
                  <a:latin typeface="Segoe UI"/>
                </a:rPr>
                <a:t>년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211" name="Content"/>
            <p:cNvSpPr/>
            <p:nvPr>
              <p:custDataLst>
                <p:custData r:id="rId28"/>
              </p:custDataLst>
            </p:nvPr>
          </p:nvSpPr>
          <p:spPr>
            <a:xfrm>
              <a:off x="3814139" y="2040775"/>
              <a:ext cx="684772" cy="353156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</a:t>
              </a:r>
              <a:r>
                <a:rPr lang="ko-KR" altLang="en-US" sz="1400" kern="0" noProof="0" dirty="0" smtClean="0">
                  <a:latin typeface="Segoe UI"/>
                </a:rPr>
                <a:t>월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212" name="Content"/>
            <p:cNvSpPr/>
            <p:nvPr>
              <p:custDataLst>
                <p:custData r:id="rId29"/>
              </p:custDataLst>
            </p:nvPr>
          </p:nvSpPr>
          <p:spPr>
            <a:xfrm>
              <a:off x="4772978" y="2051657"/>
              <a:ext cx="684772" cy="353156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</a:t>
              </a:r>
              <a:r>
                <a:rPr lang="ko-KR" altLang="en-US" sz="1400" kern="0" noProof="0" dirty="0" smtClean="0">
                  <a:latin typeface="Segoe UI"/>
                </a:rPr>
                <a:t>일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</a:endParaRPr>
            </a:p>
          </p:txBody>
        </p:sp>
        <p:grpSp>
          <p:nvGrpSpPr>
            <p:cNvPr id="213" name="DropdownBox"/>
            <p:cNvGrpSpPr/>
            <p:nvPr>
              <p:custDataLst>
                <p:custData r:id="rId30"/>
              </p:custDataLst>
            </p:nvPr>
          </p:nvGrpSpPr>
          <p:grpSpPr>
            <a:xfrm>
              <a:off x="3331395" y="1999507"/>
              <a:ext cx="513196" cy="407591"/>
              <a:chOff x="5535204" y="3275858"/>
              <a:chExt cx="1191104" cy="212778"/>
            </a:xfrm>
          </p:grpSpPr>
          <p:sp>
            <p:nvSpPr>
              <p:cNvPr id="214" name="Content"/>
              <p:cNvSpPr>
                <a:spLocks/>
              </p:cNvSpPr>
              <p:nvPr/>
            </p:nvSpPr>
            <p:spPr>
              <a:xfrm>
                <a:off x="5535204" y="3275858"/>
                <a:ext cx="1191104" cy="21277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rIns="45720" rtlCol="0" anchor="ctr"/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  05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5" name="DownArrow"/>
              <p:cNvSpPr>
                <a:spLocks noChangeAspect="1"/>
              </p:cNvSpPr>
              <p:nvPr/>
            </p:nvSpPr>
            <p:spPr>
              <a:xfrm rot="10800000">
                <a:off x="6514169" y="3370009"/>
                <a:ext cx="141427" cy="45392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2400" dirty="0"/>
              </a:p>
            </p:txBody>
          </p:sp>
        </p:grpSp>
        <p:grpSp>
          <p:nvGrpSpPr>
            <p:cNvPr id="234" name="DropdownBox"/>
            <p:cNvGrpSpPr/>
            <p:nvPr>
              <p:custDataLst>
                <p:custData r:id="rId31"/>
              </p:custDataLst>
            </p:nvPr>
          </p:nvGrpSpPr>
          <p:grpSpPr>
            <a:xfrm>
              <a:off x="4257553" y="1997809"/>
              <a:ext cx="513196" cy="407591"/>
              <a:chOff x="5535204" y="3275858"/>
              <a:chExt cx="1191104" cy="212778"/>
            </a:xfrm>
          </p:grpSpPr>
          <p:sp>
            <p:nvSpPr>
              <p:cNvPr id="235" name="Content"/>
              <p:cNvSpPr>
                <a:spLocks/>
              </p:cNvSpPr>
              <p:nvPr/>
            </p:nvSpPr>
            <p:spPr>
              <a:xfrm>
                <a:off x="5535204" y="3275858"/>
                <a:ext cx="1191104" cy="21277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rIns="45720" rtlCol="0" anchor="ctr"/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  25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6" name="DownArrow"/>
              <p:cNvSpPr>
                <a:spLocks noChangeAspect="1"/>
              </p:cNvSpPr>
              <p:nvPr/>
            </p:nvSpPr>
            <p:spPr>
              <a:xfrm rot="10800000">
                <a:off x="6514169" y="3370009"/>
                <a:ext cx="141427" cy="45392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2400" dirty="0"/>
              </a:p>
            </p:txBody>
          </p:sp>
        </p:grpSp>
        <p:grpSp>
          <p:nvGrpSpPr>
            <p:cNvPr id="237" name="DropdownBox"/>
            <p:cNvGrpSpPr/>
            <p:nvPr>
              <p:custDataLst>
                <p:custData r:id="rId32"/>
              </p:custDataLst>
            </p:nvPr>
          </p:nvGrpSpPr>
          <p:grpSpPr>
            <a:xfrm>
              <a:off x="5379785" y="1999508"/>
              <a:ext cx="637346" cy="407591"/>
              <a:chOff x="5534664" y="3196558"/>
              <a:chExt cx="1191104" cy="212778"/>
            </a:xfrm>
          </p:grpSpPr>
          <p:sp>
            <p:nvSpPr>
              <p:cNvPr id="238" name="Content"/>
              <p:cNvSpPr>
                <a:spLocks/>
              </p:cNvSpPr>
              <p:nvPr/>
            </p:nvSpPr>
            <p:spPr>
              <a:xfrm>
                <a:off x="5534664" y="3196558"/>
                <a:ext cx="1191104" cy="21277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rIns="45720" rtlCol="0" anchor="ctr"/>
              <a:lstStyle/>
              <a:p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 2018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9" name="DownArrow"/>
              <p:cNvSpPr>
                <a:spLocks noChangeAspect="1"/>
              </p:cNvSpPr>
              <p:nvPr/>
            </p:nvSpPr>
            <p:spPr>
              <a:xfrm rot="10800000">
                <a:off x="6485688" y="3290449"/>
                <a:ext cx="141427" cy="45392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240" name="Content"/>
            <p:cNvSpPr/>
            <p:nvPr>
              <p:custDataLst>
                <p:custData r:id="rId33"/>
              </p:custDataLst>
            </p:nvPr>
          </p:nvSpPr>
          <p:spPr>
            <a:xfrm>
              <a:off x="5959622" y="2051657"/>
              <a:ext cx="684772" cy="353156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</a:t>
              </a:r>
              <a:r>
                <a:rPr lang="ko-KR" altLang="en-US" sz="1400" kern="0" dirty="0">
                  <a:latin typeface="Segoe UI"/>
                </a:rPr>
                <a:t>년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241" name="Content"/>
            <p:cNvSpPr/>
            <p:nvPr>
              <p:custDataLst>
                <p:custData r:id="rId34"/>
              </p:custDataLst>
            </p:nvPr>
          </p:nvSpPr>
          <p:spPr>
            <a:xfrm>
              <a:off x="6857529" y="2040775"/>
              <a:ext cx="684772" cy="353156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</a:t>
              </a:r>
              <a:r>
                <a:rPr lang="ko-KR" altLang="en-US" sz="1400" kern="0" noProof="0" dirty="0" smtClean="0">
                  <a:latin typeface="Segoe UI"/>
                </a:rPr>
                <a:t>월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242" name="Content"/>
            <p:cNvSpPr/>
            <p:nvPr>
              <p:custDataLst>
                <p:custData r:id="rId35"/>
              </p:custDataLst>
            </p:nvPr>
          </p:nvSpPr>
          <p:spPr>
            <a:xfrm>
              <a:off x="7816368" y="2051657"/>
              <a:ext cx="684772" cy="353156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</a:t>
              </a:r>
              <a:r>
                <a:rPr lang="ko-KR" altLang="en-US" sz="1400" kern="0" noProof="0" dirty="0" smtClean="0">
                  <a:latin typeface="Segoe UI"/>
                </a:rPr>
                <a:t>일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</a:endParaRPr>
            </a:p>
          </p:txBody>
        </p:sp>
        <p:grpSp>
          <p:nvGrpSpPr>
            <p:cNvPr id="243" name="DropdownBox"/>
            <p:cNvGrpSpPr/>
            <p:nvPr>
              <p:custDataLst>
                <p:custData r:id="rId36"/>
              </p:custDataLst>
            </p:nvPr>
          </p:nvGrpSpPr>
          <p:grpSpPr>
            <a:xfrm>
              <a:off x="6374785" y="1999507"/>
              <a:ext cx="513196" cy="407591"/>
              <a:chOff x="5535204" y="3275858"/>
              <a:chExt cx="1191104" cy="212778"/>
            </a:xfrm>
          </p:grpSpPr>
          <p:sp>
            <p:nvSpPr>
              <p:cNvPr id="244" name="Content"/>
              <p:cNvSpPr>
                <a:spLocks/>
              </p:cNvSpPr>
              <p:nvPr/>
            </p:nvSpPr>
            <p:spPr>
              <a:xfrm>
                <a:off x="5535204" y="3275858"/>
                <a:ext cx="1191104" cy="21277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rIns="45720" rtlCol="0" anchor="ctr"/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  05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5" name="DownArrow"/>
              <p:cNvSpPr>
                <a:spLocks noChangeAspect="1"/>
              </p:cNvSpPr>
              <p:nvPr/>
            </p:nvSpPr>
            <p:spPr>
              <a:xfrm rot="10800000">
                <a:off x="6514169" y="3370009"/>
                <a:ext cx="141427" cy="45392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2400" dirty="0"/>
              </a:p>
            </p:txBody>
          </p:sp>
        </p:grpSp>
        <p:grpSp>
          <p:nvGrpSpPr>
            <p:cNvPr id="246" name="DropdownBox"/>
            <p:cNvGrpSpPr/>
            <p:nvPr>
              <p:custDataLst>
                <p:custData r:id="rId37"/>
              </p:custDataLst>
            </p:nvPr>
          </p:nvGrpSpPr>
          <p:grpSpPr>
            <a:xfrm>
              <a:off x="7300943" y="1997809"/>
              <a:ext cx="513196" cy="407591"/>
              <a:chOff x="5535204" y="3275858"/>
              <a:chExt cx="1191104" cy="212778"/>
            </a:xfrm>
          </p:grpSpPr>
          <p:sp>
            <p:nvSpPr>
              <p:cNvPr id="247" name="Content"/>
              <p:cNvSpPr>
                <a:spLocks/>
              </p:cNvSpPr>
              <p:nvPr/>
            </p:nvSpPr>
            <p:spPr>
              <a:xfrm>
                <a:off x="5535204" y="3275858"/>
                <a:ext cx="1191104" cy="21277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rIns="45720" rtlCol="0" anchor="ctr"/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  25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8" name="DownArrow"/>
              <p:cNvSpPr>
                <a:spLocks noChangeAspect="1"/>
              </p:cNvSpPr>
              <p:nvPr/>
            </p:nvSpPr>
            <p:spPr>
              <a:xfrm rot="10800000">
                <a:off x="6514169" y="3370009"/>
                <a:ext cx="141427" cy="45392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249" name="Content"/>
            <p:cNvSpPr/>
            <p:nvPr>
              <p:custDataLst>
                <p:custData r:id="rId38"/>
              </p:custDataLst>
            </p:nvPr>
          </p:nvSpPr>
          <p:spPr>
            <a:xfrm>
              <a:off x="5038207" y="2017898"/>
              <a:ext cx="684772" cy="353156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</a:t>
              </a:r>
              <a:r>
                <a:rPr lang="en-US" altLang="ko-KR" sz="1600" kern="0" noProof="0" dirty="0" smtClean="0">
                  <a:latin typeface="Segoe UI"/>
                </a:rPr>
                <a:t>~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</a:endParaRPr>
            </a:p>
          </p:txBody>
        </p:sp>
      </p:grpSp>
      <p:sp>
        <p:nvSpPr>
          <p:cNvPr id="66" name="모서리가 둥근 직사각형 65"/>
          <p:cNvSpPr/>
          <p:nvPr/>
        </p:nvSpPr>
        <p:spPr>
          <a:xfrm>
            <a:off x="3527346" y="6142709"/>
            <a:ext cx="2941873" cy="46484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3229226" y="6154709"/>
            <a:ext cx="258645" cy="46484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6503860" y="6154709"/>
            <a:ext cx="258645" cy="46484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rot="16200000">
            <a:off x="6534392" y="6346098"/>
            <a:ext cx="180152" cy="8854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 rot="5400000">
            <a:off x="3277003" y="6347396"/>
            <a:ext cx="174869" cy="8595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4874910" y="5806621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2227643" y="1815647"/>
            <a:ext cx="5971173" cy="556871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2087802" y="1671482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3959680" y="2509897"/>
            <a:ext cx="2434929" cy="553061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3601004" y="2709995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2590800" y="3547331"/>
            <a:ext cx="5700462" cy="587698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2309162" y="3740599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3162975" y="5797103"/>
            <a:ext cx="562771" cy="24571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-a</a:t>
            </a:r>
            <a:endParaRPr lang="ko-KR" altLang="en-US" dirty="0"/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6382244" y="5807575"/>
            <a:ext cx="562771" cy="24571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-b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29362" y="1639972"/>
            <a:ext cx="1620731" cy="4988767"/>
            <a:chOff x="229362" y="1639972"/>
            <a:chExt cx="1620731" cy="4988767"/>
          </a:xfrm>
        </p:grpSpPr>
        <p:grpSp>
          <p:nvGrpSpPr>
            <p:cNvPr id="3" name="그룹 2"/>
            <p:cNvGrpSpPr/>
            <p:nvPr/>
          </p:nvGrpSpPr>
          <p:grpSpPr>
            <a:xfrm>
              <a:off x="229362" y="1639972"/>
              <a:ext cx="1620001" cy="4988767"/>
              <a:chOff x="235711" y="1639972"/>
              <a:chExt cx="1797281" cy="4988767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235711" y="1639972"/>
                <a:ext cx="1797281" cy="2784544"/>
                <a:chOff x="154133" y="1067495"/>
                <a:chExt cx="2245777" cy="3277246"/>
              </a:xfrm>
            </p:grpSpPr>
            <p:grpSp>
              <p:nvGrpSpPr>
                <p:cNvPr id="9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  <p:cNvGrpSpPr/>
                <p:nvPr>
                  <p:custDataLst>
                    <p:tags r:id="rId16"/>
                  </p:custDataLst>
                </p:nvPr>
              </p:nvGrpSpPr>
              <p:grpSpPr>
                <a:xfrm>
                  <a:off x="154432" y="1067495"/>
                  <a:ext cx="2245478" cy="1394630"/>
                  <a:chOff x="595686" y="1254476"/>
                  <a:chExt cx="1828800" cy="619141"/>
                </a:xfrm>
              </p:grpSpPr>
              <p:sp>
                <p:nvSpPr>
                  <p:cNvPr id="21" name="Section" descr="&lt;SmartSettings&gt;&lt;SmartResize anchorLeft=&quot;Absolute&quot; anchorTop=&quot;Absolute&quot; anchorRight=&quot;Absolute&quot; anchorBottom=&quot;None&quot; /&gt;&lt;/SmartSettings&gt;"/>
                  <p:cNvSpPr/>
                  <p:nvPr>
                    <p:custDataLst>
                      <p:tags r:id="rId22"/>
                    </p:custDataLst>
                  </p:nvPr>
                </p:nvSpPr>
                <p:spPr>
                  <a:xfrm>
                    <a:off x="595686" y="1254476"/>
                    <a:ext cx="1828800" cy="212327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회원 관리</a:t>
                    </a:r>
                    <a:endParaRPr 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2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23"/>
                    </p:custDataLst>
                  </p:nvPr>
                </p:nvSpPr>
                <p:spPr>
                  <a:xfrm>
                    <a:off x="595686" y="1466691"/>
                    <a:ext cx="1828800" cy="209466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상품 관리</a:t>
                    </a:r>
                    <a:endParaRPr 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3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24"/>
                    </p:custDataLst>
                  </p:nvPr>
                </p:nvSpPr>
                <p:spPr>
                  <a:xfrm>
                    <a:off x="595686" y="1662138"/>
                    <a:ext cx="1828800" cy="211479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고객센터 관리</a:t>
                    </a:r>
                    <a:r>
                      <a:rPr lang="en-US" altLang="ko-KR" sz="9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	</a:t>
                    </a:r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1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 rot="16200000">
                  <a:off x="2128573" y="2647026"/>
                  <a:ext cx="207458" cy="117259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 rot="16200000">
                  <a:off x="2128573" y="3124344"/>
                  <a:ext cx="207458" cy="117259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9"/>
                  </p:custDataLst>
                </p:nvPr>
              </p:nvSpPr>
              <p:spPr>
                <a:xfrm>
                  <a:off x="154425" y="2456502"/>
                  <a:ext cx="2245186" cy="476364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여행 </a:t>
                  </a:r>
                  <a:r>
                    <a:rPr lang="en-US" altLang="ko-KR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TIP </a:t>
                  </a:r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게시판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154134" y="2927072"/>
                  <a:ext cx="2245479" cy="476362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예약 관리</a:t>
                  </a:r>
                  <a:r>
                    <a:rPr lang="en-US" altLang="ko-KR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	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154133" y="3868377"/>
                  <a:ext cx="2245478" cy="476364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팝업 창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4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8"/>
                </p:custDataLst>
              </p:nvPr>
            </p:nvSpPr>
            <p:spPr>
              <a:xfrm>
                <a:off x="235951" y="5213798"/>
                <a:ext cx="1797041" cy="141494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 bwMode="auto">
              <a:xfrm rot="16200000">
                <a:off x="1802201" y="2202842"/>
                <a:ext cx="176269" cy="93842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 bwMode="auto">
              <a:xfrm rot="16200000">
                <a:off x="1802201" y="1801327"/>
                <a:ext cx="176269" cy="93842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1"/>
                </p:custDataLst>
              </p:nvPr>
            </p:nvSpPr>
            <p:spPr>
              <a:xfrm>
                <a:off x="235712" y="4403872"/>
                <a:ext cx="1797041" cy="404746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매출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0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 rot="16200000">
                <a:off x="1789196" y="4172630"/>
                <a:ext cx="176269" cy="93842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0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 rot="16200000">
                <a:off x="1790156" y="2588227"/>
                <a:ext cx="176269" cy="93842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1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 rot="16200000">
                <a:off x="1802201" y="2976062"/>
                <a:ext cx="176269" cy="93842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2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 rot="16200000">
                <a:off x="1813128" y="3375431"/>
                <a:ext cx="176269" cy="93842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4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230303" y="3621606"/>
              <a:ext cx="1619790" cy="400759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구매 </a:t>
              </a:r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rot="16200000">
              <a:off x="1640281" y="3786412"/>
              <a:ext cx="176211" cy="8458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229362" y="4807973"/>
              <a:ext cx="1619785" cy="406473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rot="16200000">
              <a:off x="1632642" y="4968915"/>
              <a:ext cx="176269" cy="8458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248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5748"/>
            <a:ext cx="8374713" cy="5650358"/>
            <a:chOff x="0" y="0"/>
            <a:chExt cx="9144000" cy="6858000"/>
          </a:xfrm>
        </p:grpSpPr>
        <p:sp>
          <p:nvSpPr>
            <p:cNvPr id="52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3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4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5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9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6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902516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나눔스퀘어라운드 Bold" panose="020B0600000101010101" charset="-127"/>
                          <a:ea typeface="나눔스퀘어라운드 Bold" panose="020B0600000101010101" charset="-127"/>
                          <a:cs typeface="+mn-cs"/>
                        </a:rPr>
                        <a:t>모든 등록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라운드 Bold" panose="020B0600000101010101" charset="-127"/>
                          <a:ea typeface="나눔스퀘어라운드 Bold" panose="020B0600000101010101" charset="-127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나눔스퀘어라운드 Bold" panose="020B0600000101010101" charset="-127"/>
                          <a:ea typeface="나눔스퀘어라운드 Bold" panose="020B0600000101010101" charset="-127"/>
                          <a:cs typeface="+mn-cs"/>
                        </a:rPr>
                        <a:t>수정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라운드 Bold" panose="020B0600000101010101" charset="-127"/>
                          <a:ea typeface="나눔스퀘어라운드 Bold" panose="020B0600000101010101" charset="-127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나눔스퀘어라운드 Bold" panose="020B0600000101010101" charset="-127"/>
                          <a:ea typeface="나눔스퀘어라운드 Bold" panose="020B0600000101010101" charset="-127"/>
                          <a:cs typeface="+mn-cs"/>
                        </a:rPr>
                        <a:t>확인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라운드 Bold" panose="020B0600000101010101" charset="-127"/>
                          <a:ea typeface="나눔스퀘어라운드 Bold" panose="020B0600000101010101" charset="-127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나눔스퀘어라운드 Bold" panose="020B0600000101010101" charset="-127"/>
                          <a:ea typeface="나눔스퀘어라운드 Bold" panose="020B0600000101010101" charset="-127"/>
                          <a:cs typeface="+mn-cs"/>
                        </a:rPr>
                        <a:t>취소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라운드 Bold" panose="020B0600000101010101" charset="-127"/>
                          <a:ea typeface="나눔스퀘어라운드 Bold" panose="020B0600000101010101" charset="-127"/>
                          <a:cs typeface="+mn-cs"/>
                        </a:rPr>
                        <a:t>,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latin typeface="나눔스퀘어라운드 Bold" panose="020B0600000101010101" charset="-127"/>
                          <a:ea typeface="나눔스퀘어라운드 Bold" panose="020B0600000101010101" charset="-127"/>
                          <a:cs typeface="+mn-cs"/>
                        </a:rPr>
                        <a:t> </a:t>
                      </a:r>
                      <a:r>
                        <a:rPr lang="ko-KR" altLang="en-US" sz="1800" b="1" kern="1200" baseline="0" dirty="0" smtClean="0">
                          <a:solidFill>
                            <a:schemeClr val="tx1"/>
                          </a:solidFill>
                          <a:latin typeface="나눔스퀘어라운드 Bold" panose="020B0600000101010101" charset="-127"/>
                          <a:ea typeface="나눔스퀘어라운드 Bold" panose="020B0600000101010101" charset="-127"/>
                          <a:cs typeface="+mn-cs"/>
                        </a:rPr>
                        <a:t>삭제에 대한 팝업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라운드 Bold" panose="020B0600000101010101" charset="-127"/>
                        <a:ea typeface="나눔스퀘어라운드 Bold" panose="020B0600000101010101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45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050198"/>
              </p:ext>
            </p:extLst>
          </p:nvPr>
        </p:nvGraphicFramePr>
        <p:xfrm>
          <a:off x="8731117" y="1074221"/>
          <a:ext cx="3253546" cy="5663463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811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수정 버튼을 눌렀을 경우 띄우는 팝업 창 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OO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에는 넘어온 창에 따라 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’, ‘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수정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’,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확인일 경우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‘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저장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 들어간다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61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취소 버튼을 눌렀을 경우 띄우는 팝업 창</a:t>
                      </a:r>
                      <a:endParaRPr lang="en-US" altLang="ko-KR" sz="1200" b="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3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삭제</a:t>
                      </a:r>
                      <a:r>
                        <a:rPr lang="ko-KR" altLang="en-US" sz="1200" b="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버튼을 눌렀을 경우 띄우는 팝업 창</a:t>
                      </a:r>
                      <a:endParaRPr lang="en-US" altLang="ko-KR" sz="1200" b="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확인을 클릭 시 해당 기능이 진행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되고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취소를 클릭 시 해당 기능이 취소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2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854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특이사항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645190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Label" descr="&lt;SmartSettings&gt;&lt;SmartResize anchorLeft=&quot;Absolute&quot; anchorTop=&quot;Absolute&quot; anchorRight=&quot;None&quot; anchorBottom=&quot;None&quot; /&gt;&lt;/SmartSettings&gt;"/>
          <p:cNvSpPr txBox="1"/>
          <p:nvPr>
            <p:custDataLst>
              <p:tags r:id="rId2"/>
            </p:custDataLst>
          </p:nvPr>
        </p:nvSpPr>
        <p:spPr>
          <a:xfrm>
            <a:off x="1996344" y="1863036"/>
            <a:ext cx="73931" cy="156966"/>
          </a:xfrm>
          <a:prstGeom prst="rect">
            <a:avLst/>
          </a:prstGeom>
          <a:solidFill>
            <a:srgbClr val="FFFFFF"/>
          </a:solidFill>
        </p:spPr>
        <p:txBody>
          <a:bodyPr wrap="none" lIns="36576" tIns="9144" rIns="36576" bIns="9144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379324" y="3522846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pSp>
        <p:nvGrpSpPr>
          <p:cNvPr id="85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965322" y="2877174"/>
            <a:ext cx="2744763" cy="1675593"/>
            <a:chOff x="595686" y="1261242"/>
            <a:chExt cx="3222247" cy="1365613"/>
          </a:xfrm>
        </p:grpSpPr>
        <p:sp>
          <p:nvSpPr>
            <p:cNvPr id="8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1"/>
              </p:custDataLst>
            </p:nvPr>
          </p:nvSpPr>
          <p:spPr>
            <a:xfrm>
              <a:off x="595687" y="1493645"/>
              <a:ext cx="3222246" cy="9745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32"/>
              </p:custDataLst>
            </p:nvPr>
          </p:nvSpPr>
          <p:spPr>
            <a:xfrm>
              <a:off x="1470489" y="1627402"/>
              <a:ext cx="2125318" cy="450996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731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3"/>
              </p:custDataLst>
            </p:nvPr>
          </p:nvSpPr>
          <p:spPr>
            <a:xfrm>
              <a:off x="595686" y="1261242"/>
              <a:ext cx="3222247" cy="2324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OO</a:t>
              </a:r>
            </a:p>
          </p:txBody>
        </p:sp>
        <p:sp>
          <p:nvSpPr>
            <p:cNvPr id="89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3568589" y="1330888"/>
              <a:ext cx="116375" cy="9310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0" name="Icons"/>
            <p:cNvGrpSpPr/>
            <p:nvPr/>
          </p:nvGrpSpPr>
          <p:grpSpPr>
            <a:xfrm>
              <a:off x="805969" y="1661312"/>
              <a:ext cx="540581" cy="386406"/>
              <a:chOff x="805969" y="1661312"/>
              <a:chExt cx="540581" cy="386406"/>
            </a:xfrm>
          </p:grpSpPr>
          <p:sp>
            <p:nvSpPr>
              <p:cNvPr id="94" name="Info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841633" y="1661312"/>
                <a:ext cx="469253" cy="386406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805969" y="1661312"/>
                <a:ext cx="540581" cy="38640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6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840694" y="1661312"/>
                <a:ext cx="471132" cy="38640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3" name="Button 3" descr="&lt;SmartSettings&gt;&lt;SmartResize anchorLeft=&quot;None&quot; anchorTop=&quot;None&quot; anchorRight=&quot;Absolute&quot; anchorBottom=&quot;Absolute&quot; /&gt;&lt;/SmartSettings&gt;" hidden="1"/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1122541" y="2391872"/>
              <a:ext cx="783949" cy="234983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3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Abort</a:t>
              </a: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1397194" y="3356931"/>
            <a:ext cx="2061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OO</a:t>
            </a:r>
            <a:r>
              <a:rPr lang="ko-KR" altLang="en-US" sz="1200" dirty="0" smtClean="0"/>
              <a:t> 하시겠습니까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grpSp>
        <p:nvGrpSpPr>
          <p:cNvPr id="10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3937320" y="2879851"/>
            <a:ext cx="2744763" cy="1675593"/>
            <a:chOff x="595686" y="1261242"/>
            <a:chExt cx="3222247" cy="1365613"/>
          </a:xfrm>
        </p:grpSpPr>
        <p:sp>
          <p:nvSpPr>
            <p:cNvPr id="10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3"/>
              </p:custDataLst>
            </p:nvPr>
          </p:nvSpPr>
          <p:spPr>
            <a:xfrm>
              <a:off x="595687" y="1493645"/>
              <a:ext cx="3222246" cy="9745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24"/>
              </p:custDataLst>
            </p:nvPr>
          </p:nvSpPr>
          <p:spPr>
            <a:xfrm>
              <a:off x="1470489" y="1627402"/>
              <a:ext cx="2125318" cy="450996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731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5"/>
              </p:custDataLst>
            </p:nvPr>
          </p:nvSpPr>
          <p:spPr>
            <a:xfrm>
              <a:off x="595686" y="1261242"/>
              <a:ext cx="3222247" cy="2324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altLang="ko-KR" sz="11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568589" y="1330888"/>
              <a:ext cx="116375" cy="9310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6" name="Icons"/>
            <p:cNvGrpSpPr/>
            <p:nvPr/>
          </p:nvGrpSpPr>
          <p:grpSpPr>
            <a:xfrm>
              <a:off x="805969" y="1661312"/>
              <a:ext cx="540581" cy="386406"/>
              <a:chOff x="805969" y="1661312"/>
              <a:chExt cx="540581" cy="386406"/>
            </a:xfrm>
          </p:grpSpPr>
          <p:sp>
            <p:nvSpPr>
              <p:cNvPr id="110" name="Info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841633" y="1661312"/>
                <a:ext cx="469253" cy="386406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1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805969" y="1661312"/>
                <a:ext cx="540581" cy="38640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2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840694" y="1661312"/>
                <a:ext cx="471132" cy="38640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9" name="Button 3" descr="&lt;SmartSettings&gt;&lt;SmartResize anchorLeft=&quot;None&quot; anchorTop=&quot;None&quot; anchorRight=&quot;Absolute&quot; anchorBottom=&quot;Absolute&quot; /&gt;&lt;/SmartSettings&gt;" hidden="1"/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1122541" y="2391872"/>
              <a:ext cx="783949" cy="234983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3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Abort</a:t>
              </a:r>
            </a:p>
          </p:txBody>
        </p:sp>
      </p:grpSp>
      <p:sp>
        <p:nvSpPr>
          <p:cNvPr id="116" name="왼쪽 중괄호 115"/>
          <p:cNvSpPr/>
          <p:nvPr/>
        </p:nvSpPr>
        <p:spPr>
          <a:xfrm>
            <a:off x="689879" y="3004288"/>
            <a:ext cx="249268" cy="1257569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꺾인 연결선 119"/>
          <p:cNvCxnSpPr>
            <a:stCxn id="172" idx="0"/>
            <a:endCxn id="175" idx="2"/>
          </p:cNvCxnSpPr>
          <p:nvPr/>
        </p:nvCxnSpPr>
        <p:spPr>
          <a:xfrm rot="5400000" flipH="1" flipV="1">
            <a:off x="4682099" y="3617266"/>
            <a:ext cx="629405" cy="1817655"/>
          </a:xfrm>
          <a:prstGeom prst="bentConnector3">
            <a:avLst>
              <a:gd name="adj1" fmla="val 50000"/>
            </a:avLst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stCxn id="172" idx="0"/>
            <a:endCxn id="174" idx="2"/>
          </p:cNvCxnSpPr>
          <p:nvPr/>
        </p:nvCxnSpPr>
        <p:spPr>
          <a:xfrm rot="16200000" flipV="1">
            <a:off x="3202162" y="3954982"/>
            <a:ext cx="633499" cy="1138127"/>
          </a:xfrm>
          <a:prstGeom prst="bentConnector3">
            <a:avLst>
              <a:gd name="adj1" fmla="val 50000"/>
            </a:avLst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2" name="Button"/>
          <p:cNvSpPr>
            <a:spLocks/>
          </p:cNvSpPr>
          <p:nvPr/>
        </p:nvSpPr>
        <p:spPr bwMode="auto">
          <a:xfrm>
            <a:off x="2044116" y="1846264"/>
            <a:ext cx="5529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3" name="직선 화살표 연결선 122"/>
          <p:cNvCxnSpPr/>
          <p:nvPr/>
        </p:nvCxnSpPr>
        <p:spPr>
          <a:xfrm>
            <a:off x="2323372" y="2088259"/>
            <a:ext cx="0" cy="78891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Button"/>
          <p:cNvSpPr>
            <a:spLocks/>
          </p:cNvSpPr>
          <p:nvPr/>
        </p:nvSpPr>
        <p:spPr bwMode="auto">
          <a:xfrm>
            <a:off x="5137324" y="1817188"/>
            <a:ext cx="5529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5" name="직선 화살표 연결선 124"/>
          <p:cNvCxnSpPr>
            <a:stCxn id="124" idx="2"/>
          </p:cNvCxnSpPr>
          <p:nvPr/>
        </p:nvCxnSpPr>
        <p:spPr>
          <a:xfrm>
            <a:off x="5413799" y="2059183"/>
            <a:ext cx="3619" cy="79793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5940258" y="3926711"/>
            <a:ext cx="592913" cy="206571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Button 2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5286950" y="3926711"/>
            <a:ext cx="592915" cy="20657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2977315" y="3925516"/>
            <a:ext cx="592913" cy="206571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Button 2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2324007" y="3925516"/>
            <a:ext cx="592915" cy="20657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1" name="Picture 2" descr="C:\Users\t-dantay\Documents\First24\warning1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46" y="332674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2" descr="C:\Users\t-dantay\Documents\First24\warning1.png"/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594" y="3356927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436570" y="3326450"/>
            <a:ext cx="18937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noProof="1">
                <a:latin typeface="Segoe UI" panose="020B0502040204020203" pitchFamily="34" charset="0"/>
                <a:cs typeface="Segoe UI" panose="020B0502040204020203" pitchFamily="34" charset="0"/>
              </a:rPr>
              <a:t>변경사항이 저장되지 않을 수 </a:t>
            </a:r>
            <a:r>
              <a:rPr lang="ko-KR" altLang="en-US" sz="1200" noProof="1" smtClean="0">
                <a:latin typeface="Segoe UI" panose="020B0502040204020203" pitchFamily="34" charset="0"/>
                <a:cs typeface="Segoe UI" panose="020B0502040204020203" pitchFamily="34" charset="0"/>
              </a:rPr>
              <a:t>있습니다</a:t>
            </a:r>
            <a:r>
              <a:rPr lang="en-US" altLang="ko-KR" sz="1200" noProof="1" smtClean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ko-KR" altLang="en-US" sz="1200" dirty="0"/>
          </a:p>
        </p:txBody>
      </p:sp>
      <p:grpSp>
        <p:nvGrpSpPr>
          <p:cNvPr id="15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1"/>
            </p:custDataLst>
          </p:nvPr>
        </p:nvGrpSpPr>
        <p:grpSpPr>
          <a:xfrm>
            <a:off x="5629229" y="4573834"/>
            <a:ext cx="2744763" cy="1675593"/>
            <a:chOff x="595686" y="1261242"/>
            <a:chExt cx="3222247" cy="1365613"/>
          </a:xfrm>
        </p:grpSpPr>
        <p:sp>
          <p:nvSpPr>
            <p:cNvPr id="15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7" y="1493645"/>
              <a:ext cx="3222246" cy="9745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6"/>
              </p:custDataLst>
            </p:nvPr>
          </p:nvSpPr>
          <p:spPr>
            <a:xfrm>
              <a:off x="1470489" y="1627402"/>
              <a:ext cx="2125318" cy="450996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731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4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595686" y="1261242"/>
              <a:ext cx="3222247" cy="2324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삭제</a:t>
              </a:r>
              <a:endParaRPr lang="en-US" altLang="ko-KR" sz="11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5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3568589" y="1330888"/>
              <a:ext cx="116375" cy="9310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56" name="Icons"/>
            <p:cNvGrpSpPr/>
            <p:nvPr/>
          </p:nvGrpSpPr>
          <p:grpSpPr>
            <a:xfrm>
              <a:off x="805969" y="1661312"/>
              <a:ext cx="540581" cy="386406"/>
              <a:chOff x="805969" y="1661312"/>
              <a:chExt cx="540581" cy="386406"/>
            </a:xfrm>
          </p:grpSpPr>
          <p:sp>
            <p:nvSpPr>
              <p:cNvPr id="158" name="Info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841633" y="1661312"/>
                <a:ext cx="469253" cy="386406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9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805969" y="1661312"/>
                <a:ext cx="540581" cy="38640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0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840694" y="1661312"/>
                <a:ext cx="471132" cy="38640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7" name="Button 3" descr="&lt;SmartSettings&gt;&lt;SmartResize anchorLeft=&quot;None&quot; anchorTop=&quot;None&quot; anchorRight=&quot;Absolute&quot; anchorBottom=&quot;Absolute&quot; /&gt;&lt;/SmartSettings&gt;" hidden="1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1122541" y="2391872"/>
              <a:ext cx="783949" cy="234983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3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Abort</a:t>
              </a:r>
            </a:p>
          </p:txBody>
        </p:sp>
      </p:grpSp>
      <p:cxnSp>
        <p:nvCxnSpPr>
          <p:cNvPr id="161" name="꺾인 연결선 160"/>
          <p:cNvCxnSpPr>
            <a:stCxn id="172" idx="6"/>
            <a:endCxn id="176" idx="1"/>
          </p:cNvCxnSpPr>
          <p:nvPr/>
        </p:nvCxnSpPr>
        <p:spPr>
          <a:xfrm>
            <a:off x="4211345" y="4964167"/>
            <a:ext cx="2725058" cy="757635"/>
          </a:xfrm>
          <a:prstGeom prst="bentConnector3">
            <a:avLst>
              <a:gd name="adj1" fmla="val 19241"/>
            </a:avLst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2" name="Button"/>
          <p:cNvSpPr>
            <a:spLocks/>
          </p:cNvSpPr>
          <p:nvPr/>
        </p:nvSpPr>
        <p:spPr bwMode="auto">
          <a:xfrm>
            <a:off x="6829233" y="3511171"/>
            <a:ext cx="5529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3" name="직선 화살표 연결선 162"/>
          <p:cNvCxnSpPr>
            <a:stCxn id="162" idx="2"/>
          </p:cNvCxnSpPr>
          <p:nvPr/>
        </p:nvCxnSpPr>
        <p:spPr>
          <a:xfrm>
            <a:off x="7105708" y="3753166"/>
            <a:ext cx="3619" cy="79793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7632167" y="5620694"/>
            <a:ext cx="592913" cy="206571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5" name="Button 2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6978859" y="5620694"/>
            <a:ext cx="592915" cy="20657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6" name="Picture 2" descr="C:\Users\t-dantay\Documents\First24\warning1.png"/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655" y="502072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" name="직사각형 166"/>
          <p:cNvSpPr/>
          <p:nvPr/>
        </p:nvSpPr>
        <p:spPr>
          <a:xfrm>
            <a:off x="6128479" y="5020433"/>
            <a:ext cx="18937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noProof="1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1200" noProof="1">
                <a:latin typeface="Segoe UI" panose="020B0502040204020203" pitchFamily="34" charset="0"/>
                <a:cs typeface="Segoe UI" panose="020B0502040204020203" pitchFamily="34" charset="0"/>
              </a:rPr>
              <a:t>제목</a:t>
            </a:r>
            <a:r>
              <a:rPr lang="en-US" altLang="ko-KR" sz="1200" noProof="1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ko-KR" altLang="en-US" sz="1200" noProof="1">
                <a:latin typeface="Segoe UI" panose="020B0502040204020203" pitchFamily="34" charset="0"/>
                <a:cs typeface="Segoe UI" panose="020B0502040204020203" pitchFamily="34" charset="0"/>
              </a:rPr>
              <a:t>을 정말로 삭제하시겠습니까</a:t>
            </a:r>
            <a:r>
              <a:rPr lang="en-US" altLang="ko-KR" sz="1200" noProof="1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168" name="왼쪽 중괄호 167"/>
          <p:cNvSpPr/>
          <p:nvPr/>
        </p:nvSpPr>
        <p:spPr>
          <a:xfrm>
            <a:off x="3686611" y="3019751"/>
            <a:ext cx="249268" cy="1257569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/>
          <p:cNvSpPr/>
          <p:nvPr/>
        </p:nvSpPr>
        <p:spPr>
          <a:xfrm>
            <a:off x="3374866" y="3522846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0" name="타원 169"/>
          <p:cNvSpPr/>
          <p:nvPr/>
        </p:nvSpPr>
        <p:spPr>
          <a:xfrm>
            <a:off x="5060751" y="5253911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71" name="왼쪽 중괄호 170"/>
          <p:cNvSpPr/>
          <p:nvPr/>
        </p:nvSpPr>
        <p:spPr>
          <a:xfrm>
            <a:off x="5371306" y="4735353"/>
            <a:ext cx="249268" cy="1257569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/>
          <p:cNvSpPr/>
          <p:nvPr/>
        </p:nvSpPr>
        <p:spPr>
          <a:xfrm>
            <a:off x="3964602" y="4840795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2289028" y="3837359"/>
            <a:ext cx="1321638" cy="369937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모서리가 둥근 직사각형 174"/>
          <p:cNvSpPr/>
          <p:nvPr/>
        </p:nvSpPr>
        <p:spPr>
          <a:xfrm>
            <a:off x="5244810" y="3841453"/>
            <a:ext cx="1321638" cy="369937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모서리가 둥근 직사각형 175"/>
          <p:cNvSpPr/>
          <p:nvPr/>
        </p:nvSpPr>
        <p:spPr>
          <a:xfrm>
            <a:off x="6936403" y="5536833"/>
            <a:ext cx="1321638" cy="369937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3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5748"/>
            <a:ext cx="8374713" cy="5650358"/>
            <a:chOff x="0" y="0"/>
            <a:chExt cx="9144000" cy="6858000"/>
          </a:xfrm>
        </p:grpSpPr>
        <p:sp>
          <p:nvSpPr>
            <p:cNvPr id="52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3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4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5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9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6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461984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관리자 등록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46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543525"/>
              </p:ext>
            </p:extLst>
          </p:nvPr>
        </p:nvGraphicFramePr>
        <p:xfrm>
          <a:off x="8731117" y="1074221"/>
          <a:ext cx="3253546" cy="5645893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811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버튼 클릭 시 하위 항목을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표시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61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버튼 클릭 시 회원 정보를 화면에 표시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3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회원이 입력한 아이디와 똑같은 아이디가 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에 저장되어있는지 확인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모든 정보가 누락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없이 적혀져 있으며 아이디 중복 확인 성공과 비밀번호 확인이  되면 성공 하나라도 되어있지 않으면 실패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클릭 시 취소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팝업 창을 띄워 재차 확인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 =&gt; P.NO 45.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등급은 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A(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최고 관리자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), B, C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2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854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특이사항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61271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 등급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A -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최고 관리자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모든 권한이 있음</a:t>
                      </a:r>
                      <a:endParaRPr lang="en-US" altLang="ko-KR" sz="12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B -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관리자 등록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수정에 대한 권한이 없음</a:t>
                      </a:r>
                      <a:endParaRPr lang="en-US" altLang="ko-KR" sz="12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 -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모든 등록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수정에 대한 권한이 없고 문의에 대한 답변만 가능</a:t>
                      </a:r>
                      <a:endParaRPr lang="en-US" altLang="ko-KR" sz="1200" baseline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Content"/>
          <p:cNvSpPr/>
          <p:nvPr/>
        </p:nvSpPr>
        <p:spPr>
          <a:xfrm>
            <a:off x="2182045" y="2186255"/>
            <a:ext cx="5962207" cy="419141"/>
          </a:xfrm>
          <a:prstGeom prst="rect">
            <a:avLst/>
          </a:prstGeom>
          <a:solidFill>
            <a:schemeClr val="bg1">
              <a:lumMod val="75000"/>
              <a:alpha val="74902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b="1" kern="0" dirty="0" smtClean="0">
                <a:latin typeface="Segoe UI"/>
              </a:rPr>
              <a:t>관리자 등록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220" name="표 2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869682"/>
              </p:ext>
            </p:extLst>
          </p:nvPr>
        </p:nvGraphicFramePr>
        <p:xfrm>
          <a:off x="2182045" y="2683155"/>
          <a:ext cx="5962207" cy="296721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595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026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1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이름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아이디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비밀번호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비밀번호 확인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                          -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휴대폰 번호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err="1" smtClean="0"/>
                        <a:t>E_mail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등급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21" name="Content"/>
          <p:cNvSpPr/>
          <p:nvPr/>
        </p:nvSpPr>
        <p:spPr>
          <a:xfrm>
            <a:off x="3574073" y="2730851"/>
            <a:ext cx="1363271" cy="252630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2" name="Content"/>
          <p:cNvSpPr/>
          <p:nvPr/>
        </p:nvSpPr>
        <p:spPr>
          <a:xfrm>
            <a:off x="3574072" y="3102153"/>
            <a:ext cx="1363271" cy="2526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3" name="Content"/>
          <p:cNvSpPr/>
          <p:nvPr/>
        </p:nvSpPr>
        <p:spPr>
          <a:xfrm>
            <a:off x="3574071" y="3473455"/>
            <a:ext cx="1363271" cy="2526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4" name="Content"/>
          <p:cNvSpPr/>
          <p:nvPr/>
        </p:nvSpPr>
        <p:spPr>
          <a:xfrm>
            <a:off x="3574070" y="3860812"/>
            <a:ext cx="1363271" cy="2526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5" name="Content"/>
          <p:cNvSpPr/>
          <p:nvPr/>
        </p:nvSpPr>
        <p:spPr>
          <a:xfrm>
            <a:off x="3574070" y="4216729"/>
            <a:ext cx="1363271" cy="2526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6" name="Content"/>
          <p:cNvSpPr/>
          <p:nvPr/>
        </p:nvSpPr>
        <p:spPr>
          <a:xfrm>
            <a:off x="5177525" y="4216729"/>
            <a:ext cx="1363271" cy="2526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7" name="Content"/>
          <p:cNvSpPr/>
          <p:nvPr/>
        </p:nvSpPr>
        <p:spPr>
          <a:xfrm>
            <a:off x="3574069" y="4587861"/>
            <a:ext cx="2966727" cy="2526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1400" kern="0">
                <a:latin typeface="Segoe UI"/>
              </a:rPr>
              <a:t> </a:t>
            </a:r>
            <a:r>
              <a:rPr lang="en-US" altLang="ko-KR" sz="1400" kern="0">
                <a:solidFill>
                  <a:schemeClr val="bg1">
                    <a:lumMod val="65000"/>
                  </a:schemeClr>
                </a:solidFill>
                <a:latin typeface="Segoe UI"/>
              </a:rPr>
              <a:t>(-)</a:t>
            </a:r>
            <a:r>
              <a:rPr lang="ko-KR" altLang="en-US" sz="1400" kern="0">
                <a:solidFill>
                  <a:schemeClr val="bg1">
                    <a:lumMod val="65000"/>
                  </a:schemeClr>
                </a:solidFill>
                <a:latin typeface="Segoe UI"/>
              </a:rPr>
              <a:t>없이 입력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8" name="Content"/>
          <p:cNvSpPr/>
          <p:nvPr/>
        </p:nvSpPr>
        <p:spPr>
          <a:xfrm>
            <a:off x="3574068" y="4967957"/>
            <a:ext cx="2966727" cy="2526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9" name="DropdownBox"/>
          <p:cNvGrpSpPr/>
          <p:nvPr>
            <p:custDataLst>
              <p:custData r:id="rId2"/>
            </p:custDataLst>
          </p:nvPr>
        </p:nvGrpSpPr>
        <p:grpSpPr>
          <a:xfrm>
            <a:off x="3574068" y="5346520"/>
            <a:ext cx="1075319" cy="228600"/>
            <a:chOff x="4016824" y="3329200"/>
            <a:chExt cx="1097652" cy="228600"/>
          </a:xfrm>
        </p:grpSpPr>
        <p:sp>
          <p:nvSpPr>
            <p:cNvPr id="230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---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1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32" name="Content"/>
          <p:cNvSpPr/>
          <p:nvPr>
            <p:custDataLst>
              <p:custData r:id="rId3"/>
            </p:custDataLst>
          </p:nvPr>
        </p:nvSpPr>
        <p:spPr>
          <a:xfrm>
            <a:off x="5007132" y="3118474"/>
            <a:ext cx="741621" cy="19854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900" dirty="0" smtClean="0">
                <a:latin typeface="Segoe UI" pitchFamily="34" charset="0"/>
                <a:cs typeface="Segoe UI" pitchFamily="34" charset="0"/>
              </a:rPr>
              <a:t>중복 확인</a:t>
            </a:r>
            <a:endParaRPr lang="en-US" sz="9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3" name="모서리가 둥근 직사각형 232"/>
          <p:cNvSpPr/>
          <p:nvPr/>
        </p:nvSpPr>
        <p:spPr>
          <a:xfrm>
            <a:off x="4978584" y="3069834"/>
            <a:ext cx="824144" cy="307138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236" name="Content"/>
          <p:cNvSpPr/>
          <p:nvPr>
            <p:custDataLst>
              <p:custData r:id="rId4"/>
            </p:custDataLst>
          </p:nvPr>
        </p:nvSpPr>
        <p:spPr>
          <a:xfrm>
            <a:off x="4344016" y="5839894"/>
            <a:ext cx="737104" cy="2744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600" dirty="0" smtClean="0">
                <a:latin typeface="Segoe UI" pitchFamily="34" charset="0"/>
                <a:cs typeface="Segoe UI" pitchFamily="34" charset="0"/>
              </a:rPr>
              <a:t>등록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7" name="모서리가 둥근 직사각형 236"/>
          <p:cNvSpPr/>
          <p:nvPr/>
        </p:nvSpPr>
        <p:spPr>
          <a:xfrm>
            <a:off x="4299109" y="5793231"/>
            <a:ext cx="804498" cy="373060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238" name="Content"/>
          <p:cNvSpPr/>
          <p:nvPr>
            <p:custDataLst>
              <p:custData r:id="rId5"/>
            </p:custDataLst>
          </p:nvPr>
        </p:nvSpPr>
        <p:spPr>
          <a:xfrm>
            <a:off x="5250017" y="5845228"/>
            <a:ext cx="737104" cy="2744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600" dirty="0" smtClean="0">
                <a:latin typeface="Segoe UI" pitchFamily="34" charset="0"/>
                <a:cs typeface="Segoe UI" pitchFamily="34" charset="0"/>
              </a:rPr>
              <a:t>취소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9" name="모서리가 둥근 직사각형 238"/>
          <p:cNvSpPr/>
          <p:nvPr/>
        </p:nvSpPr>
        <p:spPr>
          <a:xfrm>
            <a:off x="5205110" y="5798565"/>
            <a:ext cx="804498" cy="373060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248" name="타원 247"/>
          <p:cNvSpPr/>
          <p:nvPr/>
        </p:nvSpPr>
        <p:spPr>
          <a:xfrm>
            <a:off x="5274198" y="2771842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9" name="타원 248"/>
          <p:cNvSpPr/>
          <p:nvPr/>
        </p:nvSpPr>
        <p:spPr>
          <a:xfrm>
            <a:off x="3988355" y="6002312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50" name="타원 249"/>
          <p:cNvSpPr/>
          <p:nvPr/>
        </p:nvSpPr>
        <p:spPr>
          <a:xfrm>
            <a:off x="6083821" y="5850152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51" name="Content"/>
          <p:cNvSpPr/>
          <p:nvPr/>
        </p:nvSpPr>
        <p:spPr>
          <a:xfrm>
            <a:off x="3574688" y="5576503"/>
            <a:ext cx="1075319" cy="345217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rIns="45720" rtlCol="0" anchor="ctr"/>
          <a:lstStyle/>
          <a:p>
            <a:r>
              <a:rPr lang="en-US" sz="1200" dirty="0" smtClean="0">
                <a:latin typeface="+mn-ea"/>
                <a:cs typeface="Segoe UI" pitchFamily="34" charset="0"/>
              </a:rPr>
              <a:t>A</a:t>
            </a:r>
          </a:p>
          <a:p>
            <a:r>
              <a:rPr lang="en-US" sz="1200" dirty="0">
                <a:solidFill>
                  <a:srgbClr val="000000"/>
                </a:solidFill>
                <a:latin typeface="+mn-ea"/>
                <a:cs typeface="Segoe UI" pitchFamily="34" charset="0"/>
              </a:rPr>
              <a:t>B</a:t>
            </a:r>
          </a:p>
        </p:txBody>
      </p:sp>
      <p:sp>
        <p:nvSpPr>
          <p:cNvPr id="252" name="모서리가 둥근 직사각형 251"/>
          <p:cNvSpPr/>
          <p:nvPr/>
        </p:nvSpPr>
        <p:spPr>
          <a:xfrm>
            <a:off x="3539518" y="5288356"/>
            <a:ext cx="1125454" cy="694087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238436" y="1631758"/>
            <a:ext cx="1622079" cy="4988767"/>
            <a:chOff x="229166" y="1639972"/>
            <a:chExt cx="1622079" cy="4988767"/>
          </a:xfrm>
        </p:grpSpPr>
        <p:grpSp>
          <p:nvGrpSpPr>
            <p:cNvPr id="91" name="그룹 90"/>
            <p:cNvGrpSpPr/>
            <p:nvPr/>
          </p:nvGrpSpPr>
          <p:grpSpPr>
            <a:xfrm>
              <a:off x="229361" y="1639972"/>
              <a:ext cx="1621884" cy="4988767"/>
              <a:chOff x="235710" y="1639972"/>
              <a:chExt cx="1799370" cy="4988767"/>
            </a:xfrm>
          </p:grpSpPr>
          <p:grpSp>
            <p:nvGrpSpPr>
              <p:cNvPr id="99" name="그룹 98"/>
              <p:cNvGrpSpPr/>
              <p:nvPr/>
            </p:nvGrpSpPr>
            <p:grpSpPr>
              <a:xfrm>
                <a:off x="235712" y="1639972"/>
                <a:ext cx="1799368" cy="2782809"/>
                <a:chOff x="154134" y="1067495"/>
                <a:chExt cx="2248385" cy="3275203"/>
              </a:xfrm>
            </p:grpSpPr>
            <p:grpSp>
              <p:nvGrpSpPr>
                <p:cNvPr id="108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  <p:cNvGrpSpPr/>
                <p:nvPr>
                  <p:custDataLst>
                    <p:tags r:id="rId20"/>
                  </p:custDataLst>
                </p:nvPr>
              </p:nvGrpSpPr>
              <p:grpSpPr>
                <a:xfrm>
                  <a:off x="154432" y="1067495"/>
                  <a:ext cx="2245478" cy="1394630"/>
                  <a:chOff x="595686" y="1254476"/>
                  <a:chExt cx="1828800" cy="619141"/>
                </a:xfrm>
              </p:grpSpPr>
              <p:sp>
                <p:nvSpPr>
                  <p:cNvPr id="114" name="Section" descr="&lt;SmartSettings&gt;&lt;SmartResize anchorLeft=&quot;Absolute&quot; anchorTop=&quot;Absolute&quot; anchorRight=&quot;Absolute&quot; anchorBottom=&quot;None&quot; /&gt;&lt;/SmartSettings&gt;"/>
                  <p:cNvSpPr/>
                  <p:nvPr>
                    <p:custDataLst>
                      <p:tags r:id="rId26"/>
                    </p:custDataLst>
                  </p:nvPr>
                </p:nvSpPr>
                <p:spPr>
                  <a:xfrm>
                    <a:off x="595686" y="1254476"/>
                    <a:ext cx="1828800" cy="212327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회원 관리</a:t>
                    </a:r>
                    <a:endParaRPr 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5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27"/>
                    </p:custDataLst>
                  </p:nvPr>
                </p:nvSpPr>
                <p:spPr>
                  <a:xfrm>
                    <a:off x="595686" y="1466691"/>
                    <a:ext cx="1828800" cy="209466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상품 관리</a:t>
                    </a:r>
                    <a:endParaRPr 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6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28"/>
                    </p:custDataLst>
                  </p:nvPr>
                </p:nvSpPr>
                <p:spPr>
                  <a:xfrm>
                    <a:off x="595686" y="1662138"/>
                    <a:ext cx="1828800" cy="211479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고객센터 관리</a:t>
                    </a:r>
                    <a:r>
                      <a:rPr lang="en-US" altLang="ko-KR" sz="9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	</a:t>
                    </a:r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09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 rot="16200000">
                  <a:off x="2128573" y="2647026"/>
                  <a:ext cx="207458" cy="117259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0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 rot="16200000">
                  <a:off x="2128573" y="3124344"/>
                  <a:ext cx="207458" cy="117259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1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3"/>
                  </p:custDataLst>
                </p:nvPr>
              </p:nvSpPr>
              <p:spPr>
                <a:xfrm>
                  <a:off x="154425" y="2456502"/>
                  <a:ext cx="2245186" cy="476364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여행 </a:t>
                  </a:r>
                  <a:r>
                    <a:rPr lang="en-US" altLang="ko-KR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TIP </a:t>
                  </a:r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게시판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2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4"/>
                  </p:custDataLst>
                </p:nvPr>
              </p:nvSpPr>
              <p:spPr>
                <a:xfrm>
                  <a:off x="154134" y="2927072"/>
                  <a:ext cx="2245479" cy="476362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예약 관리</a:t>
                  </a:r>
                  <a:r>
                    <a:rPr lang="en-US" altLang="ko-KR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	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3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5"/>
                  </p:custDataLst>
                </p:nvPr>
              </p:nvSpPr>
              <p:spPr>
                <a:xfrm>
                  <a:off x="157041" y="3866334"/>
                  <a:ext cx="2245478" cy="476364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팝업 창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00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2"/>
                </p:custDataLst>
              </p:nvPr>
            </p:nvSpPr>
            <p:spPr>
              <a:xfrm>
                <a:off x="235951" y="6028479"/>
                <a:ext cx="1797041" cy="60026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1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 rot="16200000">
                <a:off x="1802201" y="2202842"/>
                <a:ext cx="176269" cy="93842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2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 rot="16200000">
                <a:off x="1802201" y="1801327"/>
                <a:ext cx="176269" cy="93842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5"/>
                </p:custDataLst>
              </p:nvPr>
            </p:nvSpPr>
            <p:spPr>
              <a:xfrm>
                <a:off x="235710" y="4419924"/>
                <a:ext cx="1797042" cy="404746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매출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4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 rot="16200000">
                <a:off x="1791523" y="4170894"/>
                <a:ext cx="176269" cy="93842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5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 rot="16200000">
                <a:off x="1790156" y="2588227"/>
                <a:ext cx="176269" cy="93842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6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 rot="16200000">
                <a:off x="1802201" y="2976062"/>
                <a:ext cx="176269" cy="93842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7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 rot="16200000">
                <a:off x="1813128" y="3375431"/>
                <a:ext cx="176269" cy="93842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2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230303" y="3621606"/>
              <a:ext cx="1619790" cy="400759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구매 </a:t>
              </a:r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rot="16200000">
              <a:off x="1640281" y="3786412"/>
              <a:ext cx="176211" cy="8458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231438" y="4821211"/>
              <a:ext cx="1619785" cy="406473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>
              <a:off x="1604146" y="4963192"/>
              <a:ext cx="155743" cy="8978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229166" y="5621149"/>
              <a:ext cx="1619982" cy="407471"/>
            </a:xfrm>
            <a:prstGeom prst="rect">
              <a:avLst/>
            </a:prstGeom>
            <a:solidFill>
              <a:srgbClr val="5B9B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 조회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231557" y="5222071"/>
              <a:ext cx="1617687" cy="39778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 등록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53" name="타원 252"/>
          <p:cNvSpPr/>
          <p:nvPr/>
        </p:nvSpPr>
        <p:spPr>
          <a:xfrm>
            <a:off x="4741572" y="5339511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261446" y="5684405"/>
            <a:ext cx="1561160" cy="298039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1924108" y="5306001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9" name="타원 118"/>
          <p:cNvSpPr/>
          <p:nvPr/>
        </p:nvSpPr>
        <p:spPr>
          <a:xfrm>
            <a:off x="1924991" y="5710053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261445" y="5269696"/>
            <a:ext cx="1561161" cy="298039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10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489796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아이디 중복확인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749211"/>
              </p:ext>
            </p:extLst>
          </p:nvPr>
        </p:nvGraphicFramePr>
        <p:xfrm>
          <a:off x="8731188" y="1067498"/>
          <a:ext cx="3253546" cy="5638102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331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5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입력한 아이디가 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에 존재할 경우 출력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78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입력한 아이디가 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에 존재하지 않을 때 출력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7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3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0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33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046241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1" name="WebBrowser">
            <a:extLst>
              <a:ext uri="{FF2B5EF4-FFF2-40B4-BE49-F238E27FC236}">
                <a16:creationId xmlns="" xmlns:a16="http://schemas.microsoft.com/office/drawing/2014/main" id="{7E35A79C-1BDD-4ACD-A541-2DC0E04CA9B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1"/>
            <a:chOff x="0" y="0"/>
            <a:chExt cx="9144000" cy="6858000"/>
          </a:xfrm>
        </p:grpSpPr>
        <p:sp>
          <p:nvSpPr>
            <p:cNvPr id="252" name="Background">
              <a:extLst>
                <a:ext uri="{FF2B5EF4-FFF2-40B4-BE49-F238E27FC236}">
                  <a16:creationId xmlns="" xmlns:a16="http://schemas.microsoft.com/office/drawing/2014/main" id="{F3AEDBCE-C10F-441C-9E53-E3A705CD585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53" name="WindowTitle">
              <a:extLst>
                <a:ext uri="{FF2B5EF4-FFF2-40B4-BE49-F238E27FC236}">
                  <a16:creationId xmlns="" xmlns:a16="http://schemas.microsoft.com/office/drawing/2014/main" id="{74A0713C-2F10-405B-984F-DB02314DFDEF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54" name="Group 4">
              <a:extLst>
                <a:ext uri="{FF2B5EF4-FFF2-40B4-BE49-F238E27FC236}">
                  <a16:creationId xmlns="" xmlns:a16="http://schemas.microsoft.com/office/drawing/2014/main" id="{445DEDCD-9C3C-4B62-8926-64945217209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8" name="Oval 28">
                <a:extLst>
                  <a:ext uri="{FF2B5EF4-FFF2-40B4-BE49-F238E27FC236}">
                    <a16:creationId xmlns="" xmlns:a16="http://schemas.microsoft.com/office/drawing/2014/main" id="{B25FDC9F-EABC-4CE6-AC00-EF6AC25AE3D8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Left Arrow 29">
                <a:extLst>
                  <a:ext uri="{FF2B5EF4-FFF2-40B4-BE49-F238E27FC236}">
                    <a16:creationId xmlns="" xmlns:a16="http://schemas.microsoft.com/office/drawing/2014/main" id="{875AAF41-EADB-4082-BFEC-A6482325492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5" name="Group 5">
              <a:extLst>
                <a:ext uri="{FF2B5EF4-FFF2-40B4-BE49-F238E27FC236}">
                  <a16:creationId xmlns="" xmlns:a16="http://schemas.microsoft.com/office/drawing/2014/main" id="{6B855C22-412D-464F-B52A-95AB14EB60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6" name="Oval 26">
                <a:extLst>
                  <a:ext uri="{FF2B5EF4-FFF2-40B4-BE49-F238E27FC236}">
                    <a16:creationId xmlns="" xmlns:a16="http://schemas.microsoft.com/office/drawing/2014/main" id="{AB17E658-E8BD-467B-A813-3DCE07C3EC4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Right Arrow 27">
                <a:extLst>
                  <a:ext uri="{FF2B5EF4-FFF2-40B4-BE49-F238E27FC236}">
                    <a16:creationId xmlns="" xmlns:a16="http://schemas.microsoft.com/office/drawing/2014/main" id="{3C736931-9FFF-42B9-B589-329109F6C3EE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6" name="Minimize - Maximize - Close">
              <a:extLst>
                <a:ext uri="{FF2B5EF4-FFF2-40B4-BE49-F238E27FC236}">
                  <a16:creationId xmlns="" xmlns:a16="http://schemas.microsoft.com/office/drawing/2014/main" id="{C2B0A074-4F41-45CA-A956-57988A2E2A1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1" name="Line">
                <a:extLst>
                  <a:ext uri="{FF2B5EF4-FFF2-40B4-BE49-F238E27FC236}">
                    <a16:creationId xmlns="" xmlns:a16="http://schemas.microsoft.com/office/drawing/2014/main" id="{3E24C683-FC05-4ED8-8710-C44A5919D34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2" name="Line">
                <a:extLst>
                  <a:ext uri="{FF2B5EF4-FFF2-40B4-BE49-F238E27FC236}">
                    <a16:creationId xmlns="" xmlns:a16="http://schemas.microsoft.com/office/drawing/2014/main" id="{0A07CCFD-DF4F-463A-8707-218C6E6E5BA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3" name="Line">
                <a:extLst>
                  <a:ext uri="{FF2B5EF4-FFF2-40B4-BE49-F238E27FC236}">
                    <a16:creationId xmlns="" xmlns:a16="http://schemas.microsoft.com/office/drawing/2014/main" id="{17D250FC-2A56-4A58-A20D-BF3E7E253B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Line">
                <a:extLst>
                  <a:ext uri="{FF2B5EF4-FFF2-40B4-BE49-F238E27FC236}">
                    <a16:creationId xmlns="" xmlns:a16="http://schemas.microsoft.com/office/drawing/2014/main" id="{91BFC965-E4A3-44D4-8C56-A4C507DAC13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Line">
                <a:extLst>
                  <a:ext uri="{FF2B5EF4-FFF2-40B4-BE49-F238E27FC236}">
                    <a16:creationId xmlns="" xmlns:a16="http://schemas.microsoft.com/office/drawing/2014/main" id="{FA68A794-110B-4EF8-9B3F-187A5D5E329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7" name="WebPageBody">
              <a:extLst>
                <a:ext uri="{FF2B5EF4-FFF2-40B4-BE49-F238E27FC236}">
                  <a16:creationId xmlns="" xmlns:a16="http://schemas.microsoft.com/office/drawing/2014/main" id="{55D4A079-A568-4AE7-9C1D-0B0F9330F2E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58" name="Group 8">
              <a:extLst>
                <a:ext uri="{FF2B5EF4-FFF2-40B4-BE49-F238E27FC236}">
                  <a16:creationId xmlns="" xmlns:a16="http://schemas.microsoft.com/office/drawing/2014/main" id="{C488816E-2EEC-41FB-A4CB-280C95FC241B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8" name="Picture 2" descr="C:\Users\t-dantay\Documents\Placeholders\home.png">
                <a:extLst>
                  <a:ext uri="{FF2B5EF4-FFF2-40B4-BE49-F238E27FC236}">
                    <a16:creationId xmlns="" xmlns:a16="http://schemas.microsoft.com/office/drawing/2014/main" id="{93E4F41A-40AD-48D1-8521-782CA92D4E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2" descr="C:\Users\t-dantay\Documents\Placeholders\setting.png">
                <a:extLst>
                  <a:ext uri="{FF2B5EF4-FFF2-40B4-BE49-F238E27FC236}">
                    <a16:creationId xmlns="" xmlns:a16="http://schemas.microsoft.com/office/drawing/2014/main" id="{DDABF715-9842-48BB-A5DE-A5BF3BFBA2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0" name="Picture 2" descr="C:\Users\t-dantay\Documents\Placeholders\star.png">
                <a:extLst>
                  <a:ext uri="{FF2B5EF4-FFF2-40B4-BE49-F238E27FC236}">
                    <a16:creationId xmlns="" xmlns:a16="http://schemas.microsoft.com/office/drawing/2014/main" id="{9FD39118-9D94-4116-86D8-597AE9379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9" name="Group 9">
              <a:extLst>
                <a:ext uri="{FF2B5EF4-FFF2-40B4-BE49-F238E27FC236}">
                  <a16:creationId xmlns="" xmlns:a16="http://schemas.microsoft.com/office/drawing/2014/main" id="{A06678AF-2067-4D37-8543-B3962B68EEE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0" name="UrlBar">
                <a:extLst>
                  <a:ext uri="{FF2B5EF4-FFF2-40B4-BE49-F238E27FC236}">
                    <a16:creationId xmlns="" xmlns:a16="http://schemas.microsoft.com/office/drawing/2014/main" id="{14A8A1E4-5002-43CA-9C56-50F0907E6E9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261" name="Group 11">
                <a:extLst>
                  <a:ext uri="{FF2B5EF4-FFF2-40B4-BE49-F238E27FC236}">
                    <a16:creationId xmlns="" xmlns:a16="http://schemas.microsoft.com/office/drawing/2014/main" id="{4528C14E-9768-4664-A0B6-6FAD2CA86B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62" name="Search" descr="C:\Users\t-dantay\Documents\Placeholders\search.png">
                  <a:extLst>
                    <a:ext uri="{FF2B5EF4-FFF2-40B4-BE49-F238E27FC236}">
                      <a16:creationId xmlns="" xmlns:a16="http://schemas.microsoft.com/office/drawing/2014/main" id="{B70244C8-1312-4F26-A139-EE68F2FB19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3" name="Refresh" descr="C:\Users\t-dantay\Documents\First24\arrowrepeat1.png">
                  <a:extLst>
                    <a:ext uri="{FF2B5EF4-FFF2-40B4-BE49-F238E27FC236}">
                      <a16:creationId xmlns="" xmlns:a16="http://schemas.microsoft.com/office/drawing/2014/main" id="{8B8D09F6-CB6F-4E01-8E41-AD95600826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4" name="Drop Down" descr="C:\Users\t-dantay\Documents\First24\arrowsimple1.png">
                  <a:extLst>
                    <a:ext uri="{FF2B5EF4-FFF2-40B4-BE49-F238E27FC236}">
                      <a16:creationId xmlns="" xmlns:a16="http://schemas.microsoft.com/office/drawing/2014/main" id="{34A4A3A3-6A29-4C4B-90E0-2F47FE36A7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5" name="X">
                  <a:extLst>
                    <a:ext uri="{FF2B5EF4-FFF2-40B4-BE49-F238E27FC236}">
                      <a16:creationId xmlns="" xmlns:a16="http://schemas.microsoft.com/office/drawing/2014/main" id="{D888F9DA-7C83-40ED-96F2-E521D6B42AF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66" name="Straight Connector 16">
                    <a:extLst>
                      <a:ext uri="{FF2B5EF4-FFF2-40B4-BE49-F238E27FC236}">
                        <a16:creationId xmlns="" xmlns:a16="http://schemas.microsoft.com/office/drawing/2014/main" id="{89D84E32-C4C3-41CE-9399-F6EBBEA4EA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67" name="Straight Connector 17">
                    <a:extLst>
                      <a:ext uri="{FF2B5EF4-FFF2-40B4-BE49-F238E27FC236}">
                        <a16:creationId xmlns="" xmlns:a16="http://schemas.microsoft.com/office/drawing/2014/main" id="{A4F62124-8FCC-4761-A0C0-693C7ED5192A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139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974073" y="3399407"/>
            <a:ext cx="2744763" cy="1675593"/>
            <a:chOff x="595686" y="1261242"/>
            <a:chExt cx="3222247" cy="1365613"/>
          </a:xfrm>
        </p:grpSpPr>
        <p:sp>
          <p:nvSpPr>
            <p:cNvPr id="140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595687" y="1493645"/>
              <a:ext cx="3222246" cy="9745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7"/>
              </p:custDataLst>
            </p:nvPr>
          </p:nvSpPr>
          <p:spPr>
            <a:xfrm>
              <a:off x="1470489" y="1627402"/>
              <a:ext cx="2125318" cy="450996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731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595686" y="1261242"/>
              <a:ext cx="3222247" cy="2324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error</a:t>
              </a:r>
            </a:p>
          </p:txBody>
        </p:sp>
        <p:sp>
          <p:nvSpPr>
            <p:cNvPr id="143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3568589" y="1330888"/>
              <a:ext cx="116375" cy="9310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44" name="Icons"/>
            <p:cNvGrpSpPr/>
            <p:nvPr/>
          </p:nvGrpSpPr>
          <p:grpSpPr>
            <a:xfrm>
              <a:off x="805969" y="1661312"/>
              <a:ext cx="540581" cy="386406"/>
              <a:chOff x="805969" y="1661312"/>
              <a:chExt cx="540581" cy="386406"/>
            </a:xfrm>
          </p:grpSpPr>
          <p:sp>
            <p:nvSpPr>
              <p:cNvPr id="148" name="Info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841633" y="1661312"/>
                <a:ext cx="469253" cy="386406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805969" y="1661312"/>
                <a:ext cx="540581" cy="38640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0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840694" y="1661312"/>
                <a:ext cx="471132" cy="38640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5" name="Buttons"/>
            <p:cNvGrpSpPr/>
            <p:nvPr/>
          </p:nvGrpSpPr>
          <p:grpSpPr>
            <a:xfrm>
              <a:off x="1122541" y="2087374"/>
              <a:ext cx="2361919" cy="539481"/>
              <a:chOff x="1122541" y="2087374"/>
              <a:chExt cx="2361919" cy="539481"/>
            </a:xfrm>
          </p:grpSpPr>
          <p:sp>
            <p:nvSpPr>
              <p:cNvPr id="146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2312759" y="2087374"/>
                <a:ext cx="1171701" cy="21703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7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sp>
        <p:nvSpPr>
          <p:cNvPr id="151" name="TextBox 150"/>
          <p:cNvSpPr txBox="1"/>
          <p:nvPr/>
        </p:nvSpPr>
        <p:spPr>
          <a:xfrm>
            <a:off x="2396705" y="3897928"/>
            <a:ext cx="2061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입력하신 아이디는 이미 존재하는 아이디입니다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152" name="Picture 2" descr="C:\Users\t-dantay\Documents\First24\error1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786" y="391647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모서리가 둥근 직사각형 54"/>
          <p:cNvSpPr/>
          <p:nvPr/>
        </p:nvSpPr>
        <p:spPr>
          <a:xfrm>
            <a:off x="1805557" y="3281782"/>
            <a:ext cx="3040280" cy="1753203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850701" y="2993871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9" name="Content"/>
          <p:cNvSpPr/>
          <p:nvPr>
            <p:custDataLst>
              <p:custData r:id="rId4"/>
            </p:custDataLst>
          </p:nvPr>
        </p:nvSpPr>
        <p:spPr>
          <a:xfrm>
            <a:off x="5448300" y="2100852"/>
            <a:ext cx="996649" cy="3144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400" dirty="0" smtClean="0">
                <a:latin typeface="Segoe UI" pitchFamily="34" charset="0"/>
                <a:cs typeface="Segoe UI" pitchFamily="34" charset="0"/>
              </a:rPr>
              <a:t>중복 확인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60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5355535" y="3439422"/>
            <a:ext cx="2744763" cy="1675593"/>
            <a:chOff x="595686" y="1261242"/>
            <a:chExt cx="3222247" cy="1365613"/>
          </a:xfrm>
        </p:grpSpPr>
        <p:sp>
          <p:nvSpPr>
            <p:cNvPr id="61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595687" y="1493645"/>
              <a:ext cx="3222246" cy="9745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8"/>
              </p:custDataLst>
            </p:nvPr>
          </p:nvSpPr>
          <p:spPr>
            <a:xfrm>
              <a:off x="1470489" y="1627402"/>
              <a:ext cx="2125318" cy="450996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731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6" y="1261242"/>
              <a:ext cx="3222247" cy="2324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success</a:t>
              </a:r>
            </a:p>
          </p:txBody>
        </p:sp>
        <p:sp>
          <p:nvSpPr>
            <p:cNvPr id="64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3568589" y="1330888"/>
              <a:ext cx="116375" cy="9310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5" name="Icons"/>
            <p:cNvGrpSpPr/>
            <p:nvPr/>
          </p:nvGrpSpPr>
          <p:grpSpPr>
            <a:xfrm>
              <a:off x="805969" y="1661312"/>
              <a:ext cx="540581" cy="386406"/>
              <a:chOff x="805969" y="1661312"/>
              <a:chExt cx="540581" cy="386406"/>
            </a:xfrm>
          </p:grpSpPr>
          <p:sp>
            <p:nvSpPr>
              <p:cNvPr id="70" name="Info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841633" y="1661312"/>
                <a:ext cx="469253" cy="386406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1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805969" y="1661312"/>
                <a:ext cx="540581" cy="38640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2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840694" y="1661312"/>
                <a:ext cx="471132" cy="38640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6" name="Buttons"/>
            <p:cNvGrpSpPr/>
            <p:nvPr/>
          </p:nvGrpSpPr>
          <p:grpSpPr>
            <a:xfrm>
              <a:off x="1122541" y="2087374"/>
              <a:ext cx="2361919" cy="539481"/>
              <a:chOff x="1122541" y="2087374"/>
              <a:chExt cx="2361919" cy="539481"/>
            </a:xfrm>
          </p:grpSpPr>
          <p:sp>
            <p:nvSpPr>
              <p:cNvPr id="67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312759" y="2087374"/>
                <a:ext cx="1171701" cy="21703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>
            <a:off x="5778167" y="3937943"/>
            <a:ext cx="2061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입력하신 아이디는 사용 가능한 아이디입니다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5187019" y="3321797"/>
            <a:ext cx="3040280" cy="1753203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5232163" y="3033886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77" name="Picture 2" descr="C:\Users\t-dantay\Documents\First24\checkcircle1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588" y="390787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꺾인 연결선 73"/>
          <p:cNvCxnSpPr>
            <a:stCxn id="59" idx="2"/>
            <a:endCxn id="55" idx="0"/>
          </p:cNvCxnSpPr>
          <p:nvPr/>
        </p:nvCxnSpPr>
        <p:spPr>
          <a:xfrm rot="5400000">
            <a:off x="4202946" y="1538102"/>
            <a:ext cx="866431" cy="2620928"/>
          </a:xfrm>
          <a:prstGeom prst="bentConnector3">
            <a:avLst>
              <a:gd name="adj1" fmla="val 50000"/>
            </a:avLst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endCxn id="75" idx="0"/>
          </p:cNvCxnSpPr>
          <p:nvPr/>
        </p:nvCxnSpPr>
        <p:spPr>
          <a:xfrm rot="16200000" flipH="1">
            <a:off x="5873668" y="2488306"/>
            <a:ext cx="906446" cy="760535"/>
          </a:xfrm>
          <a:prstGeom prst="bentConnector3">
            <a:avLst>
              <a:gd name="adj1" fmla="val 45796"/>
            </a:avLst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26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593215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관리자 등록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 팝업 창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565193"/>
              </p:ext>
            </p:extLst>
          </p:nvPr>
        </p:nvGraphicFramePr>
        <p:xfrm>
          <a:off x="8731188" y="1067498"/>
          <a:ext cx="3253546" cy="5652616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387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3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관리자 정보 입력 칸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중에서 하나라도 빈칸이 있을 경우 출력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3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아이디 중복 확인을 하지 않고 회원가입을 눌렸을 경우 출력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8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비밀번호와 비밀번호 입력 칸에 입력한 값이 다를 경우 출력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6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오류 사항 중에서 하나라도 걸리지 않을 경우 이동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7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20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38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01098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1" name="WebBrowser">
            <a:extLst>
              <a:ext uri="{FF2B5EF4-FFF2-40B4-BE49-F238E27FC236}">
                <a16:creationId xmlns="" xmlns:a16="http://schemas.microsoft.com/office/drawing/2014/main" id="{7E35A79C-1BDD-4ACD-A541-2DC0E04CA9B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1"/>
            <a:chOff x="0" y="0"/>
            <a:chExt cx="9144000" cy="6858000"/>
          </a:xfrm>
        </p:grpSpPr>
        <p:sp>
          <p:nvSpPr>
            <p:cNvPr id="252" name="Background">
              <a:extLst>
                <a:ext uri="{FF2B5EF4-FFF2-40B4-BE49-F238E27FC236}">
                  <a16:creationId xmlns="" xmlns:a16="http://schemas.microsoft.com/office/drawing/2014/main" id="{F3AEDBCE-C10F-441C-9E53-E3A705CD585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53" name="WindowTitle">
              <a:extLst>
                <a:ext uri="{FF2B5EF4-FFF2-40B4-BE49-F238E27FC236}">
                  <a16:creationId xmlns="" xmlns:a16="http://schemas.microsoft.com/office/drawing/2014/main" id="{74A0713C-2F10-405B-984F-DB02314DFDEF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54" name="Group 4">
              <a:extLst>
                <a:ext uri="{FF2B5EF4-FFF2-40B4-BE49-F238E27FC236}">
                  <a16:creationId xmlns="" xmlns:a16="http://schemas.microsoft.com/office/drawing/2014/main" id="{445DEDCD-9C3C-4B62-8926-64945217209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8" name="Oval 28">
                <a:extLst>
                  <a:ext uri="{FF2B5EF4-FFF2-40B4-BE49-F238E27FC236}">
                    <a16:creationId xmlns="" xmlns:a16="http://schemas.microsoft.com/office/drawing/2014/main" id="{B25FDC9F-EABC-4CE6-AC00-EF6AC25AE3D8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Left Arrow 29">
                <a:extLst>
                  <a:ext uri="{FF2B5EF4-FFF2-40B4-BE49-F238E27FC236}">
                    <a16:creationId xmlns="" xmlns:a16="http://schemas.microsoft.com/office/drawing/2014/main" id="{875AAF41-EADB-4082-BFEC-A6482325492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5" name="Group 5">
              <a:extLst>
                <a:ext uri="{FF2B5EF4-FFF2-40B4-BE49-F238E27FC236}">
                  <a16:creationId xmlns="" xmlns:a16="http://schemas.microsoft.com/office/drawing/2014/main" id="{6B855C22-412D-464F-B52A-95AB14EB60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6" name="Oval 26">
                <a:extLst>
                  <a:ext uri="{FF2B5EF4-FFF2-40B4-BE49-F238E27FC236}">
                    <a16:creationId xmlns="" xmlns:a16="http://schemas.microsoft.com/office/drawing/2014/main" id="{AB17E658-E8BD-467B-A813-3DCE07C3EC4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Right Arrow 27">
                <a:extLst>
                  <a:ext uri="{FF2B5EF4-FFF2-40B4-BE49-F238E27FC236}">
                    <a16:creationId xmlns="" xmlns:a16="http://schemas.microsoft.com/office/drawing/2014/main" id="{3C736931-9FFF-42B9-B589-329109F6C3EE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6" name="Minimize - Maximize - Close">
              <a:extLst>
                <a:ext uri="{FF2B5EF4-FFF2-40B4-BE49-F238E27FC236}">
                  <a16:creationId xmlns="" xmlns:a16="http://schemas.microsoft.com/office/drawing/2014/main" id="{C2B0A074-4F41-45CA-A956-57988A2E2A1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1" name="Line">
                <a:extLst>
                  <a:ext uri="{FF2B5EF4-FFF2-40B4-BE49-F238E27FC236}">
                    <a16:creationId xmlns="" xmlns:a16="http://schemas.microsoft.com/office/drawing/2014/main" id="{3E24C683-FC05-4ED8-8710-C44A5919D34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2" name="Line">
                <a:extLst>
                  <a:ext uri="{FF2B5EF4-FFF2-40B4-BE49-F238E27FC236}">
                    <a16:creationId xmlns="" xmlns:a16="http://schemas.microsoft.com/office/drawing/2014/main" id="{0A07CCFD-DF4F-463A-8707-218C6E6E5BA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3" name="Line">
                <a:extLst>
                  <a:ext uri="{FF2B5EF4-FFF2-40B4-BE49-F238E27FC236}">
                    <a16:creationId xmlns="" xmlns:a16="http://schemas.microsoft.com/office/drawing/2014/main" id="{17D250FC-2A56-4A58-A20D-BF3E7E253B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Line">
                <a:extLst>
                  <a:ext uri="{FF2B5EF4-FFF2-40B4-BE49-F238E27FC236}">
                    <a16:creationId xmlns="" xmlns:a16="http://schemas.microsoft.com/office/drawing/2014/main" id="{91BFC965-E4A3-44D4-8C56-A4C507DAC13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Line">
                <a:extLst>
                  <a:ext uri="{FF2B5EF4-FFF2-40B4-BE49-F238E27FC236}">
                    <a16:creationId xmlns="" xmlns:a16="http://schemas.microsoft.com/office/drawing/2014/main" id="{FA68A794-110B-4EF8-9B3F-187A5D5E329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7" name="WebPageBody">
              <a:extLst>
                <a:ext uri="{FF2B5EF4-FFF2-40B4-BE49-F238E27FC236}">
                  <a16:creationId xmlns="" xmlns:a16="http://schemas.microsoft.com/office/drawing/2014/main" id="{55D4A079-A568-4AE7-9C1D-0B0F9330F2E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58" name="Group 8">
              <a:extLst>
                <a:ext uri="{FF2B5EF4-FFF2-40B4-BE49-F238E27FC236}">
                  <a16:creationId xmlns="" xmlns:a16="http://schemas.microsoft.com/office/drawing/2014/main" id="{C488816E-2EEC-41FB-A4CB-280C95FC241B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8" name="Picture 2" descr="C:\Users\t-dantay\Documents\Placeholders\home.png">
                <a:extLst>
                  <a:ext uri="{FF2B5EF4-FFF2-40B4-BE49-F238E27FC236}">
                    <a16:creationId xmlns="" xmlns:a16="http://schemas.microsoft.com/office/drawing/2014/main" id="{93E4F41A-40AD-48D1-8521-782CA92D4E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2" descr="C:\Users\t-dantay\Documents\Placeholders\setting.png">
                <a:extLst>
                  <a:ext uri="{FF2B5EF4-FFF2-40B4-BE49-F238E27FC236}">
                    <a16:creationId xmlns="" xmlns:a16="http://schemas.microsoft.com/office/drawing/2014/main" id="{DDABF715-9842-48BB-A5DE-A5BF3BFBA2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0" name="Picture 2" descr="C:\Users\t-dantay\Documents\Placeholders\star.png">
                <a:extLst>
                  <a:ext uri="{FF2B5EF4-FFF2-40B4-BE49-F238E27FC236}">
                    <a16:creationId xmlns="" xmlns:a16="http://schemas.microsoft.com/office/drawing/2014/main" id="{9FD39118-9D94-4116-86D8-597AE9379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9" name="Group 9">
              <a:extLst>
                <a:ext uri="{FF2B5EF4-FFF2-40B4-BE49-F238E27FC236}">
                  <a16:creationId xmlns="" xmlns:a16="http://schemas.microsoft.com/office/drawing/2014/main" id="{A06678AF-2067-4D37-8543-B3962B68EEE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0" name="UrlBar">
                <a:extLst>
                  <a:ext uri="{FF2B5EF4-FFF2-40B4-BE49-F238E27FC236}">
                    <a16:creationId xmlns="" xmlns:a16="http://schemas.microsoft.com/office/drawing/2014/main" id="{14A8A1E4-5002-43CA-9C56-50F0907E6E9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261" name="Group 11">
                <a:extLst>
                  <a:ext uri="{FF2B5EF4-FFF2-40B4-BE49-F238E27FC236}">
                    <a16:creationId xmlns="" xmlns:a16="http://schemas.microsoft.com/office/drawing/2014/main" id="{4528C14E-9768-4664-A0B6-6FAD2CA86B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62" name="Search" descr="C:\Users\t-dantay\Documents\Placeholders\search.png">
                  <a:extLst>
                    <a:ext uri="{FF2B5EF4-FFF2-40B4-BE49-F238E27FC236}">
                      <a16:creationId xmlns="" xmlns:a16="http://schemas.microsoft.com/office/drawing/2014/main" id="{B70244C8-1312-4F26-A139-EE68F2FB19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3" name="Refresh" descr="C:\Users\t-dantay\Documents\First24\arrowrepeat1.png">
                  <a:extLst>
                    <a:ext uri="{FF2B5EF4-FFF2-40B4-BE49-F238E27FC236}">
                      <a16:creationId xmlns="" xmlns:a16="http://schemas.microsoft.com/office/drawing/2014/main" id="{8B8D09F6-CB6F-4E01-8E41-AD95600826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4" name="Drop Down" descr="C:\Users\t-dantay\Documents\First24\arrowsimple1.png">
                  <a:extLst>
                    <a:ext uri="{FF2B5EF4-FFF2-40B4-BE49-F238E27FC236}">
                      <a16:creationId xmlns="" xmlns:a16="http://schemas.microsoft.com/office/drawing/2014/main" id="{34A4A3A3-6A29-4C4B-90E0-2F47FE36A7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5" name="X">
                  <a:extLst>
                    <a:ext uri="{FF2B5EF4-FFF2-40B4-BE49-F238E27FC236}">
                      <a16:creationId xmlns="" xmlns:a16="http://schemas.microsoft.com/office/drawing/2014/main" id="{D888F9DA-7C83-40ED-96F2-E521D6B42AF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66" name="Straight Connector 16">
                    <a:extLst>
                      <a:ext uri="{FF2B5EF4-FFF2-40B4-BE49-F238E27FC236}">
                        <a16:creationId xmlns="" xmlns:a16="http://schemas.microsoft.com/office/drawing/2014/main" id="{89D84E32-C4C3-41CE-9399-F6EBBEA4EA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67" name="Straight Connector 17">
                    <a:extLst>
                      <a:ext uri="{FF2B5EF4-FFF2-40B4-BE49-F238E27FC236}">
                        <a16:creationId xmlns="" xmlns:a16="http://schemas.microsoft.com/office/drawing/2014/main" id="{A4F62124-8FCC-4761-A0C0-693C7ED5192A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139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381189" y="2319243"/>
            <a:ext cx="2744763" cy="1675593"/>
            <a:chOff x="595686" y="1261242"/>
            <a:chExt cx="3222247" cy="1365613"/>
          </a:xfrm>
        </p:grpSpPr>
        <p:sp>
          <p:nvSpPr>
            <p:cNvPr id="140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7"/>
              </p:custDataLst>
            </p:nvPr>
          </p:nvSpPr>
          <p:spPr>
            <a:xfrm>
              <a:off x="595687" y="1493645"/>
              <a:ext cx="3222246" cy="9745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38"/>
              </p:custDataLst>
            </p:nvPr>
          </p:nvSpPr>
          <p:spPr>
            <a:xfrm>
              <a:off x="1470489" y="1627402"/>
              <a:ext cx="2125318" cy="450996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731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9"/>
              </p:custDataLst>
            </p:nvPr>
          </p:nvSpPr>
          <p:spPr>
            <a:xfrm>
              <a:off x="595686" y="1261242"/>
              <a:ext cx="3222247" cy="2324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error</a:t>
              </a:r>
            </a:p>
          </p:txBody>
        </p:sp>
        <p:sp>
          <p:nvSpPr>
            <p:cNvPr id="143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40"/>
              </p:custDataLst>
            </p:nvPr>
          </p:nvSpPr>
          <p:spPr bwMode="auto">
            <a:xfrm>
              <a:off x="3568589" y="1330888"/>
              <a:ext cx="116375" cy="9310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44" name="Icons"/>
            <p:cNvGrpSpPr/>
            <p:nvPr/>
          </p:nvGrpSpPr>
          <p:grpSpPr>
            <a:xfrm>
              <a:off x="805969" y="1661312"/>
              <a:ext cx="540581" cy="386406"/>
              <a:chOff x="805969" y="1661312"/>
              <a:chExt cx="540581" cy="386406"/>
            </a:xfrm>
          </p:grpSpPr>
          <p:sp>
            <p:nvSpPr>
              <p:cNvPr id="148" name="Info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841633" y="1661312"/>
                <a:ext cx="469253" cy="386406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805969" y="1661312"/>
                <a:ext cx="540581" cy="38640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0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840694" y="1661312"/>
                <a:ext cx="471132" cy="38640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5" name="Buttons"/>
            <p:cNvGrpSpPr/>
            <p:nvPr/>
          </p:nvGrpSpPr>
          <p:grpSpPr>
            <a:xfrm>
              <a:off x="1122541" y="2087374"/>
              <a:ext cx="2361919" cy="539481"/>
              <a:chOff x="1122541" y="2087374"/>
              <a:chExt cx="2361919" cy="539481"/>
            </a:xfrm>
          </p:grpSpPr>
          <p:sp>
            <p:nvSpPr>
              <p:cNvPr id="146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2312759" y="2087374"/>
                <a:ext cx="1171701" cy="21703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7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sp>
        <p:nvSpPr>
          <p:cNvPr id="151" name="TextBox 150"/>
          <p:cNvSpPr txBox="1"/>
          <p:nvPr/>
        </p:nvSpPr>
        <p:spPr>
          <a:xfrm>
            <a:off x="803821" y="2817764"/>
            <a:ext cx="2061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관리자정보를 전부 입력하지 않았습니다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152" name="Picture 2" descr="C:\Users\t-dantay\Documents\First24\error1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02" y="283631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449974" y="4620801"/>
            <a:ext cx="2744763" cy="1675593"/>
            <a:chOff x="595686" y="1261242"/>
            <a:chExt cx="3222247" cy="1365613"/>
          </a:xfrm>
        </p:grpSpPr>
        <p:sp>
          <p:nvSpPr>
            <p:cNvPr id="15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8"/>
              </p:custDataLst>
            </p:nvPr>
          </p:nvSpPr>
          <p:spPr>
            <a:xfrm>
              <a:off x="595687" y="1493645"/>
              <a:ext cx="3222246" cy="9745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9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29"/>
              </p:custDataLst>
            </p:nvPr>
          </p:nvSpPr>
          <p:spPr>
            <a:xfrm>
              <a:off x="1470489" y="1627402"/>
              <a:ext cx="2125318" cy="450996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731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0"/>
              </p:custDataLst>
            </p:nvPr>
          </p:nvSpPr>
          <p:spPr>
            <a:xfrm>
              <a:off x="595686" y="1261242"/>
              <a:ext cx="3222247" cy="2324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error</a:t>
              </a:r>
            </a:p>
          </p:txBody>
        </p:sp>
        <p:sp>
          <p:nvSpPr>
            <p:cNvPr id="161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31"/>
              </p:custDataLst>
            </p:nvPr>
          </p:nvSpPr>
          <p:spPr bwMode="auto">
            <a:xfrm>
              <a:off x="3568589" y="1330888"/>
              <a:ext cx="116375" cy="9310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62" name="Icons"/>
            <p:cNvGrpSpPr/>
            <p:nvPr/>
          </p:nvGrpSpPr>
          <p:grpSpPr>
            <a:xfrm>
              <a:off x="805969" y="1661312"/>
              <a:ext cx="540581" cy="386406"/>
              <a:chOff x="805969" y="1661312"/>
              <a:chExt cx="540581" cy="386406"/>
            </a:xfrm>
          </p:grpSpPr>
          <p:sp>
            <p:nvSpPr>
              <p:cNvPr id="166" name="Info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841633" y="1661312"/>
                <a:ext cx="469253" cy="386406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7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805969" y="1661312"/>
                <a:ext cx="540581" cy="38640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8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840694" y="1661312"/>
                <a:ext cx="471132" cy="38640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3" name="Buttons"/>
            <p:cNvGrpSpPr/>
            <p:nvPr/>
          </p:nvGrpSpPr>
          <p:grpSpPr>
            <a:xfrm>
              <a:off x="1122541" y="2087374"/>
              <a:ext cx="2361919" cy="539481"/>
              <a:chOff x="1122541" y="2087374"/>
              <a:chExt cx="2361919" cy="539481"/>
            </a:xfrm>
          </p:grpSpPr>
          <p:sp>
            <p:nvSpPr>
              <p:cNvPr id="164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2312759" y="2087374"/>
                <a:ext cx="1171701" cy="21703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5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sp>
        <p:nvSpPr>
          <p:cNvPr id="169" name="TextBox 168"/>
          <p:cNvSpPr txBox="1"/>
          <p:nvPr/>
        </p:nvSpPr>
        <p:spPr>
          <a:xfrm>
            <a:off x="872606" y="5119322"/>
            <a:ext cx="2061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아이디 중복 확인을 하지 않았습니다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170" name="Picture 2" descr="C:\Users\t-dantay\Documents\First24\error1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87" y="513786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ontent"/>
          <p:cNvSpPr/>
          <p:nvPr>
            <p:custDataLst>
              <p:custData r:id="rId6"/>
            </p:custDataLst>
          </p:nvPr>
        </p:nvSpPr>
        <p:spPr>
          <a:xfrm>
            <a:off x="5718148" y="2123966"/>
            <a:ext cx="702870" cy="2744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60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등록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75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3764866" y="4595306"/>
            <a:ext cx="2744763" cy="1675593"/>
            <a:chOff x="595686" y="1261242"/>
            <a:chExt cx="3222247" cy="1365613"/>
          </a:xfrm>
        </p:grpSpPr>
        <p:sp>
          <p:nvSpPr>
            <p:cNvPr id="7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9"/>
              </p:custDataLst>
            </p:nvPr>
          </p:nvSpPr>
          <p:spPr>
            <a:xfrm>
              <a:off x="595687" y="1493645"/>
              <a:ext cx="3222246" cy="9745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20"/>
              </p:custDataLst>
            </p:nvPr>
          </p:nvSpPr>
          <p:spPr>
            <a:xfrm>
              <a:off x="1470489" y="1627402"/>
              <a:ext cx="2125318" cy="450996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731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1"/>
              </p:custDataLst>
            </p:nvPr>
          </p:nvSpPr>
          <p:spPr>
            <a:xfrm>
              <a:off x="595686" y="1261242"/>
              <a:ext cx="3222247" cy="2324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error</a:t>
              </a:r>
            </a:p>
          </p:txBody>
        </p:sp>
        <p:sp>
          <p:nvSpPr>
            <p:cNvPr id="79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3568589" y="1330888"/>
              <a:ext cx="116375" cy="9310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80" name="Icons"/>
            <p:cNvGrpSpPr/>
            <p:nvPr/>
          </p:nvGrpSpPr>
          <p:grpSpPr>
            <a:xfrm>
              <a:off x="805969" y="1661312"/>
              <a:ext cx="540581" cy="386406"/>
              <a:chOff x="805969" y="1661312"/>
              <a:chExt cx="540581" cy="386406"/>
            </a:xfrm>
          </p:grpSpPr>
          <p:sp>
            <p:nvSpPr>
              <p:cNvPr id="84" name="Info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841633" y="1661312"/>
                <a:ext cx="469253" cy="386406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805969" y="1661312"/>
                <a:ext cx="540581" cy="38640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6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840694" y="1661312"/>
                <a:ext cx="471132" cy="38640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1" name="Buttons"/>
            <p:cNvGrpSpPr/>
            <p:nvPr/>
          </p:nvGrpSpPr>
          <p:grpSpPr>
            <a:xfrm>
              <a:off x="1122541" y="2087374"/>
              <a:ext cx="2361919" cy="539481"/>
              <a:chOff x="1122541" y="2087374"/>
              <a:chExt cx="2361919" cy="539481"/>
            </a:xfrm>
          </p:grpSpPr>
          <p:sp>
            <p:nvSpPr>
              <p:cNvPr id="82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2312759" y="2087374"/>
                <a:ext cx="1171701" cy="21703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sp>
        <p:nvSpPr>
          <p:cNvPr id="87" name="TextBox 86"/>
          <p:cNvSpPr txBox="1"/>
          <p:nvPr/>
        </p:nvSpPr>
        <p:spPr>
          <a:xfrm>
            <a:off x="4187498" y="5093827"/>
            <a:ext cx="2061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입력하신 비밀번호가 일치하지 않습니다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88" name="Picture 2" descr="C:\Users\t-dantay\Documents\First24\error1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579" y="511237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모서리가 둥근 직사각형 101"/>
          <p:cNvSpPr/>
          <p:nvPr/>
        </p:nvSpPr>
        <p:spPr>
          <a:xfrm>
            <a:off x="311399" y="2183786"/>
            <a:ext cx="2934403" cy="1732936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347628" y="4499999"/>
            <a:ext cx="2934403" cy="1732936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677132" y="4525444"/>
            <a:ext cx="2964988" cy="1614224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224864" y="1874946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6" name="타원 105"/>
          <p:cNvSpPr/>
          <p:nvPr/>
        </p:nvSpPr>
        <p:spPr>
          <a:xfrm>
            <a:off x="324771" y="4192407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7" name="타원 106"/>
          <p:cNvSpPr/>
          <p:nvPr/>
        </p:nvSpPr>
        <p:spPr>
          <a:xfrm>
            <a:off x="3404190" y="4929614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9" name="타원 108"/>
          <p:cNvSpPr/>
          <p:nvPr/>
        </p:nvSpPr>
        <p:spPr>
          <a:xfrm>
            <a:off x="6876674" y="2395570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93" name="꺾인 연결선 92"/>
          <p:cNvCxnSpPr>
            <a:stCxn id="69" idx="2"/>
            <a:endCxn id="102" idx="0"/>
          </p:cNvCxnSpPr>
          <p:nvPr/>
        </p:nvCxnSpPr>
        <p:spPr>
          <a:xfrm rot="5400000" flipH="1">
            <a:off x="3816783" y="145604"/>
            <a:ext cx="214618" cy="4290982"/>
          </a:xfrm>
          <a:prstGeom prst="bentConnector5">
            <a:avLst>
              <a:gd name="adj1" fmla="val -106515"/>
              <a:gd name="adj2" fmla="val 36999"/>
              <a:gd name="adj3" fmla="val 206515"/>
            </a:avLst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69" idx="2"/>
            <a:endCxn id="103" idx="0"/>
          </p:cNvCxnSpPr>
          <p:nvPr/>
        </p:nvCxnSpPr>
        <p:spPr>
          <a:xfrm rot="5400000">
            <a:off x="2891410" y="1321825"/>
            <a:ext cx="2101595" cy="4254753"/>
          </a:xfrm>
          <a:prstGeom prst="bentConnector3">
            <a:avLst>
              <a:gd name="adj1" fmla="val 78243"/>
            </a:avLst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꺾인 연결선 110"/>
          <p:cNvCxnSpPr>
            <a:stCxn id="69" idx="2"/>
            <a:endCxn id="104" idx="0"/>
          </p:cNvCxnSpPr>
          <p:nvPr/>
        </p:nvCxnSpPr>
        <p:spPr>
          <a:xfrm rot="5400000">
            <a:off x="4551085" y="3006946"/>
            <a:ext cx="2127040" cy="909957"/>
          </a:xfrm>
          <a:prstGeom prst="bentConnector3">
            <a:avLst>
              <a:gd name="adj1" fmla="val 82839"/>
            </a:avLst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5" name="꺾인 연결선 134"/>
          <p:cNvCxnSpPr>
            <a:stCxn id="69" idx="2"/>
            <a:endCxn id="179" idx="0"/>
          </p:cNvCxnSpPr>
          <p:nvPr/>
        </p:nvCxnSpPr>
        <p:spPr>
          <a:xfrm rot="16200000" flipH="1">
            <a:off x="6370248" y="2097739"/>
            <a:ext cx="599760" cy="1201090"/>
          </a:xfrm>
          <a:prstGeom prst="bentConnector3">
            <a:avLst>
              <a:gd name="adj1" fmla="val 50000"/>
            </a:avLst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54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6175011" y="3030949"/>
            <a:ext cx="2225013" cy="1469170"/>
            <a:chOff x="595686" y="1261242"/>
            <a:chExt cx="3222247" cy="1365613"/>
          </a:xfrm>
        </p:grpSpPr>
        <p:sp>
          <p:nvSpPr>
            <p:cNvPr id="15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595687" y="1493645"/>
              <a:ext cx="3222246" cy="9745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6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2"/>
              </p:custDataLst>
            </p:nvPr>
          </p:nvSpPr>
          <p:spPr>
            <a:xfrm>
              <a:off x="1470489" y="1627402"/>
              <a:ext cx="2125318" cy="450996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731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1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3"/>
              </p:custDataLst>
            </p:nvPr>
          </p:nvSpPr>
          <p:spPr>
            <a:xfrm>
              <a:off x="595686" y="1261242"/>
              <a:ext cx="3222247" cy="2324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Success</a:t>
              </a:r>
            </a:p>
          </p:txBody>
        </p:sp>
        <p:sp>
          <p:nvSpPr>
            <p:cNvPr id="172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3568589" y="1330888"/>
              <a:ext cx="116375" cy="9310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73" name="Icons"/>
            <p:cNvGrpSpPr/>
            <p:nvPr/>
          </p:nvGrpSpPr>
          <p:grpSpPr>
            <a:xfrm>
              <a:off x="805969" y="1661312"/>
              <a:ext cx="540581" cy="386406"/>
              <a:chOff x="805969" y="1661312"/>
              <a:chExt cx="540581" cy="386406"/>
            </a:xfrm>
          </p:grpSpPr>
          <p:sp>
            <p:nvSpPr>
              <p:cNvPr id="175" name="Info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841633" y="1661312"/>
                <a:ext cx="469253" cy="386406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6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805969" y="1661312"/>
                <a:ext cx="540581" cy="38640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7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840694" y="1661312"/>
                <a:ext cx="471132" cy="38640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74" name="Button 3" descr="&lt;SmartSettings&gt;&lt;SmartResize anchorLeft=&quot;None&quot; anchorTop=&quot;None&quot; anchorRight=&quot;Absolute&quot; anchorBottom=&quot;Absolute&quot; /&gt;&lt;/SmartSettings&gt;" hidden="1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1122541" y="2391872"/>
              <a:ext cx="783949" cy="234983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3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Abort</a:t>
              </a:r>
            </a:p>
          </p:txBody>
        </p:sp>
      </p:grpSp>
      <p:sp>
        <p:nvSpPr>
          <p:cNvPr id="178" name="Content"/>
          <p:cNvSpPr/>
          <p:nvPr>
            <p:custDataLst>
              <p:custData r:id="rId10"/>
            </p:custDataLst>
          </p:nvPr>
        </p:nvSpPr>
        <p:spPr>
          <a:xfrm>
            <a:off x="6247321" y="3527207"/>
            <a:ext cx="2104555" cy="493590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50" b="1" dirty="0" smtClean="0">
                <a:solidFill>
                  <a:schemeClr val="accent2"/>
                </a:solidFill>
              </a:rPr>
              <a:t>관리자 등록이 완료되었습니다</a:t>
            </a:r>
            <a:r>
              <a:rPr lang="en-US" altLang="ko-KR" sz="2400" b="1" dirty="0" smtClean="0">
                <a:solidFill>
                  <a:schemeClr val="accent2"/>
                </a:solidFill>
              </a:rPr>
              <a:t>.</a:t>
            </a:r>
            <a:endParaRPr lang="en-US" altLang="ko-KR" sz="1400" kern="0" dirty="0" smtClean="0">
              <a:latin typeface="Segoe UI"/>
            </a:endParaRPr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6096504" y="2998164"/>
            <a:ext cx="2348337" cy="1360973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32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WebBrowser"/>
          <p:cNvGrpSpPr/>
          <p:nvPr>
            <p:custDataLst>
              <p:custData r:id="rId1"/>
            </p:custDataLst>
          </p:nvPr>
        </p:nvGrpSpPr>
        <p:grpSpPr>
          <a:xfrm>
            <a:off x="154228" y="1075208"/>
            <a:ext cx="8363155" cy="5648612"/>
            <a:chOff x="0" y="0"/>
            <a:chExt cx="9144000" cy="6858000"/>
          </a:xfrm>
        </p:grpSpPr>
        <p:sp>
          <p:nvSpPr>
            <p:cNvPr id="64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5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6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9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7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9" name="WebPageBody"/>
            <p:cNvSpPr/>
            <p:nvPr/>
          </p:nvSpPr>
          <p:spPr>
            <a:xfrm>
              <a:off x="59537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7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8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7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7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7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8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777866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 회원 정보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_1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791009"/>
              </p:ext>
            </p:extLst>
          </p:nvPr>
        </p:nvGraphicFramePr>
        <p:xfrm>
          <a:off x="4648626" y="6327447"/>
          <a:ext cx="1063158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7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57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5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60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1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215723"/>
              </p:ext>
            </p:extLst>
          </p:nvPr>
        </p:nvGraphicFramePr>
        <p:xfrm>
          <a:off x="3124286" y="2056568"/>
          <a:ext cx="4090554" cy="222553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52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85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1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이름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이길동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아이디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ync12345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비밀번호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ab***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950101-1******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전화번호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010-1234-5678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err="1" smtClean="0"/>
                        <a:t>E_mail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ync12345@naver.com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1" name="Panel" descr="&lt;SmartSettings&gt;&lt;SmartResize anchorLeft=&quot;Relative&quot; anchorTop=&quot;Absolute&quot; anchorRight=&quot;Relative&quot; anchorBottom=&quot;Relative&quot; /&gt;&lt;/SmartSettings&gt;"/>
          <p:cNvSpPr/>
          <p:nvPr>
            <p:custDataLst>
              <p:tags r:id="rId2"/>
            </p:custDataLst>
          </p:nvPr>
        </p:nvSpPr>
        <p:spPr>
          <a:xfrm>
            <a:off x="2938387" y="1697392"/>
            <a:ext cx="4461712" cy="4924491"/>
          </a:xfrm>
          <a:prstGeom prst="rect">
            <a:avLst/>
          </a:prstGeom>
          <a:noFill/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234357" y="1736521"/>
            <a:ext cx="1869771" cy="3094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회원 정보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6794214" y="4356434"/>
            <a:ext cx="5529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137999"/>
              </p:ext>
            </p:extLst>
          </p:nvPr>
        </p:nvGraphicFramePr>
        <p:xfrm>
          <a:off x="8731188" y="1067497"/>
          <a:ext cx="3253546" cy="5660963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972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4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0" dirty="0" smtClean="0"/>
                        <a:t>회원의 정보를 표시한다</a:t>
                      </a:r>
                      <a:r>
                        <a:rPr lang="en-US" altLang="ko-KR" sz="1200" b="0" dirty="0" smtClean="0"/>
                        <a:t>.</a:t>
                      </a:r>
                      <a:endParaRPr lang="ko-KR" altLang="en-US" sz="1200" b="0" dirty="0"/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6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>
                          <a:latin typeface="+mn-ea"/>
                          <a:ea typeface="+mn-ea"/>
                        </a:rPr>
                        <a:t>마일리지</a:t>
                      </a:r>
                      <a:r>
                        <a:rPr lang="ko-KR" altLang="en-US" sz="1200" b="0" baseline="0" dirty="0" err="1" smtClean="0">
                          <a:latin typeface="+mn-ea"/>
                          <a:ea typeface="+mn-ea"/>
                        </a:rPr>
                        <a:t>를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새로 등록할 때 사용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팝업 창을 띄워 입력한다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4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기간이 지난 </a:t>
                      </a:r>
                      <a:r>
                        <a:rPr lang="ko-KR" altLang="en-US" sz="1200" b="0" baseline="0" dirty="0" err="1" smtClean="0">
                          <a:latin typeface="+mn-ea"/>
                          <a:ea typeface="+mn-ea"/>
                        </a:rPr>
                        <a:t>마일리지를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삭제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팝업 창을 띄워 재차 확인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1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페이지를 전환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현재는 </a:t>
                      </a:r>
                      <a:r>
                        <a:rPr lang="ko-KR" altLang="en-US" sz="1200" b="0" dirty="0" err="1" smtClean="0">
                          <a:latin typeface="+mn-ea"/>
                          <a:ea typeface="+mn-ea"/>
                        </a:rPr>
                        <a:t>마일리지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 선택되어    에 </a:t>
                      </a:r>
                      <a:r>
                        <a:rPr lang="ko-KR" altLang="en-US" sz="1200" b="0" dirty="0" err="1" smtClean="0">
                          <a:latin typeface="+mn-ea"/>
                          <a:ea typeface="+mn-ea"/>
                        </a:rPr>
                        <a:t>마일리지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 정보를 보여준다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1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현재 등록된 </a:t>
                      </a:r>
                      <a:r>
                        <a:rPr lang="ko-KR" altLang="en-US" sz="1200" b="0" dirty="0" err="1" smtClean="0">
                          <a:latin typeface="+mn-ea"/>
                          <a:ea typeface="+mn-ea"/>
                        </a:rPr>
                        <a:t>마일리지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 정보를 확인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3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선택하여 표의 페이지 이동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2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7-a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는 현재 페이지 바로 이전 페이지에 이동하고 첫 페이지일 경우 비활성화 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7-b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는 현재 페이지 바로 다음 페이지에 이동하고 마지막 페이지일 경우 비활성화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01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442248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   은 </a:t>
                      </a:r>
                      <a:r>
                        <a:rPr lang="ko-KR" altLang="en-US" sz="1200" b="0" dirty="0" err="1" smtClean="0">
                          <a:latin typeface="+mn-ea"/>
                          <a:ea typeface="+mn-ea"/>
                        </a:rPr>
                        <a:t>마일리지가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 정상적으로 등록되지 않거나 삭제되지 않을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경우 사용한다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  <a:p>
                      <a:pPr algn="just" latinLnBrk="1"/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56" name="타원 55"/>
          <p:cNvSpPr/>
          <p:nvPr/>
        </p:nvSpPr>
        <p:spPr>
          <a:xfrm>
            <a:off x="6358225" y="3869192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8" name="Button"/>
          <p:cNvSpPr>
            <a:spLocks/>
          </p:cNvSpPr>
          <p:nvPr/>
        </p:nvSpPr>
        <p:spPr bwMode="auto">
          <a:xfrm>
            <a:off x="6208943" y="4356434"/>
            <a:ext cx="5529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6954324" y="3875075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93" name="그룹 92"/>
          <p:cNvGrpSpPr/>
          <p:nvPr/>
        </p:nvGrpSpPr>
        <p:grpSpPr>
          <a:xfrm>
            <a:off x="216108" y="1632539"/>
            <a:ext cx="1695674" cy="3678894"/>
            <a:chOff x="154431" y="1052871"/>
            <a:chExt cx="2245480" cy="4236511"/>
          </a:xfrm>
        </p:grpSpPr>
        <p:grpSp>
          <p:nvGrpSpPr>
            <p:cNvPr id="94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13"/>
              </p:custDataLst>
            </p:nvPr>
          </p:nvGrpSpPr>
          <p:grpSpPr>
            <a:xfrm>
              <a:off x="154431" y="1052871"/>
              <a:ext cx="2245480" cy="2339028"/>
              <a:chOff x="595686" y="1247983"/>
              <a:chExt cx="1828803" cy="1038403"/>
            </a:xfrm>
          </p:grpSpPr>
          <p:sp>
            <p:nvSpPr>
              <p:cNvPr id="105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4"/>
                </p:custDataLst>
              </p:nvPr>
            </p:nvSpPr>
            <p:spPr>
              <a:xfrm>
                <a:off x="595687" y="1247983"/>
                <a:ext cx="1828802" cy="212327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6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5"/>
                </p:custDataLst>
              </p:nvPr>
            </p:nvSpPr>
            <p:spPr>
              <a:xfrm>
                <a:off x="595686" y="1865441"/>
                <a:ext cx="1828800" cy="209466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상품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7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6"/>
                </p:custDataLst>
              </p:nvPr>
            </p:nvSpPr>
            <p:spPr>
              <a:xfrm>
                <a:off x="595686" y="2074907"/>
                <a:ext cx="1828800" cy="211479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고객센터 관리</a:t>
                </a:r>
                <a:r>
                  <a:rPr lang="en-US" altLang="ko-KR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5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 rot="16200000">
              <a:off x="2128574" y="2617776"/>
              <a:ext cx="207458" cy="11726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 rot="16200000">
              <a:off x="2128573" y="3095094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154432" y="3391905"/>
              <a:ext cx="2245477" cy="47636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 </a:t>
              </a:r>
              <a:r>
                <a:rPr lang="en-US" altLang="ko-KR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TIP 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154432" y="3868267"/>
              <a:ext cx="2245477" cy="47636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예약 관리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154432" y="4344548"/>
              <a:ext cx="2245477" cy="476361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구매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 bwMode="auto">
            <a:xfrm rot="16200000">
              <a:off x="2128573" y="3571455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rot="16200000">
              <a:off x="2128573" y="4043375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 bwMode="auto">
            <a:xfrm rot="16200000">
              <a:off x="2128573" y="4524099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22"/>
              </p:custDataLst>
            </p:nvPr>
          </p:nvSpPr>
          <p:spPr>
            <a:xfrm>
              <a:off x="154431" y="4813021"/>
              <a:ext cx="2245477" cy="476361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팝업 창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 rot="16200000">
              <a:off x="2128572" y="4992574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8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>
            <a:off x="216108" y="5732027"/>
            <a:ext cx="1695673" cy="8967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216920" y="2044260"/>
            <a:ext cx="1694861" cy="407471"/>
          </a:xfrm>
          <a:prstGeom prst="rect">
            <a:avLst/>
          </a:prstGeom>
          <a:solidFill>
            <a:srgbClr val="5B9BD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회원 정보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5"/>
            </p:custDataLst>
          </p:nvPr>
        </p:nvSpPr>
        <p:spPr>
          <a:xfrm>
            <a:off x="216108" y="2452917"/>
            <a:ext cx="1697883" cy="39778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쿠폰 정보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657349" y="1783423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0" name="TabGroup"/>
          <p:cNvGrpSpPr/>
          <p:nvPr>
            <p:custDataLst>
              <p:custData r:id="rId7"/>
            </p:custDataLst>
          </p:nvPr>
        </p:nvGrpSpPr>
        <p:grpSpPr>
          <a:xfrm>
            <a:off x="3002260" y="4459673"/>
            <a:ext cx="4355891" cy="1805248"/>
            <a:chOff x="3138993" y="2600325"/>
            <a:chExt cx="3513043" cy="2017394"/>
          </a:xfrm>
        </p:grpSpPr>
        <p:sp>
          <p:nvSpPr>
            <p:cNvPr id="121" name="Container"/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Tab3"/>
            <p:cNvSpPr txBox="1"/>
            <p:nvPr/>
          </p:nvSpPr>
          <p:spPr>
            <a:xfrm>
              <a:off x="4095246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ko-KR" altLang="en-US" sz="1050" b="1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쿠폰</a:t>
              </a:r>
              <a:endParaRPr lang="en-US" sz="1050" b="1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24" name="Group 5"/>
            <p:cNvGrpSpPr/>
            <p:nvPr/>
          </p:nvGrpSpPr>
          <p:grpSpPr>
            <a:xfrm>
              <a:off x="3194744" y="2600325"/>
              <a:ext cx="900502" cy="246492"/>
              <a:chOff x="3473590" y="2698418"/>
              <a:chExt cx="582858" cy="210312"/>
            </a:xfrm>
          </p:grpSpPr>
          <p:sp>
            <p:nvSpPr>
              <p:cNvPr id="126" name="ActiveTab"/>
              <p:cNvSpPr txBox="1"/>
              <p:nvPr/>
            </p:nvSpPr>
            <p:spPr>
              <a:xfrm>
                <a:off x="3473590" y="2698418"/>
                <a:ext cx="582858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ko-KR" altLang="en-US" sz="1050" b="1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마일리지</a:t>
                </a:r>
                <a:endParaRPr lang="en-US" sz="1050" b="1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7" name="TabLine"/>
              <p:cNvSpPr/>
              <p:nvPr/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141099"/>
              </p:ext>
            </p:extLst>
          </p:nvPr>
        </p:nvGraphicFramePr>
        <p:xfrm>
          <a:off x="3002259" y="4690267"/>
          <a:ext cx="4336405" cy="157465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697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52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9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마일리지</a:t>
                      </a:r>
                      <a:r>
                        <a:rPr lang="ko-KR" altLang="en-US" sz="1050" dirty="0" smtClean="0"/>
                        <a:t> 유효기간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마일리지</a:t>
                      </a:r>
                      <a:endParaRPr lang="ko-KR" altLang="en-US" sz="105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상품명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비고</a:t>
                      </a:r>
                      <a:endParaRPr lang="en-US" altLang="ko-KR" sz="105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2018.05.20~2018.06.20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8,000</a:t>
                      </a:r>
                      <a:endParaRPr lang="ko-KR" altLang="en-US" sz="105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[3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단독특가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오사카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교토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9374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9374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9374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왼쪽 중괄호 4"/>
          <p:cNvSpPr/>
          <p:nvPr/>
        </p:nvSpPr>
        <p:spPr>
          <a:xfrm rot="5400000">
            <a:off x="6412798" y="3993950"/>
            <a:ext cx="137598" cy="530223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왼쪽 중괄호 127"/>
          <p:cNvSpPr/>
          <p:nvPr/>
        </p:nvSpPr>
        <p:spPr>
          <a:xfrm rot="5400000">
            <a:off x="7008897" y="3993950"/>
            <a:ext cx="137598" cy="530223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002258" y="4436431"/>
            <a:ext cx="2279588" cy="270978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2667948" y="4433273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4" name="왼쪽 중괄호 113"/>
          <p:cNvSpPr/>
          <p:nvPr/>
        </p:nvSpPr>
        <p:spPr>
          <a:xfrm>
            <a:off x="2834082" y="2109297"/>
            <a:ext cx="249268" cy="2119633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2497221" y="3045741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7" name="왼쪽 중괄호 116"/>
          <p:cNvSpPr/>
          <p:nvPr/>
        </p:nvSpPr>
        <p:spPr>
          <a:xfrm>
            <a:off x="2724582" y="4869572"/>
            <a:ext cx="249268" cy="1257569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2392906" y="5374984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4514227" y="6271004"/>
            <a:ext cx="1276974" cy="356963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 rot="16200000">
            <a:off x="5824420" y="6404924"/>
            <a:ext cx="180152" cy="8854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 rot="5400000">
            <a:off x="4298883" y="6406509"/>
            <a:ext cx="174869" cy="8595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5847113" y="6240447"/>
            <a:ext cx="152109" cy="376340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4331270" y="6248806"/>
            <a:ext cx="152109" cy="376340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/>
          <p:cNvSpPr/>
          <p:nvPr/>
        </p:nvSpPr>
        <p:spPr>
          <a:xfrm>
            <a:off x="5045870" y="5941030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4049884" y="5943445"/>
            <a:ext cx="562771" cy="24571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7-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5660279" y="5941544"/>
            <a:ext cx="562771" cy="24571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7-b</a:t>
            </a:r>
            <a:endParaRPr lang="ko-KR" altLang="en-US" dirty="0"/>
          </a:p>
        </p:txBody>
      </p:sp>
      <p:sp>
        <p:nvSpPr>
          <p:cNvPr id="135" name="타원 134"/>
          <p:cNvSpPr/>
          <p:nvPr/>
        </p:nvSpPr>
        <p:spPr>
          <a:xfrm>
            <a:off x="9566848" y="2951472"/>
            <a:ext cx="168000" cy="166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5</a:t>
            </a:r>
            <a:endParaRPr lang="ko-KR" altLang="en-US" sz="1200" dirty="0"/>
          </a:p>
        </p:txBody>
      </p:sp>
      <p:sp>
        <p:nvSpPr>
          <p:cNvPr id="136" name="타원 135"/>
          <p:cNvSpPr/>
          <p:nvPr/>
        </p:nvSpPr>
        <p:spPr>
          <a:xfrm>
            <a:off x="8811756" y="5335281"/>
            <a:ext cx="168000" cy="166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137" name="타원 136"/>
          <p:cNvSpPr/>
          <p:nvPr/>
        </p:nvSpPr>
        <p:spPr>
          <a:xfrm>
            <a:off x="9060324" y="5331866"/>
            <a:ext cx="168000" cy="166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116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10"/>
            </p:custDataLst>
          </p:nvPr>
        </p:nvSpPr>
        <p:spPr>
          <a:xfrm>
            <a:off x="213534" y="5310161"/>
            <a:ext cx="1700457" cy="414865"/>
          </a:xfrm>
          <a:prstGeom prst="rect">
            <a:avLst/>
          </a:prstGeom>
          <a:solidFill>
            <a:srgbClr val="00206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매출 관리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11"/>
            </p:custDataLst>
          </p:nvPr>
        </p:nvSpPr>
        <p:spPr>
          <a:xfrm>
            <a:off x="218433" y="5732525"/>
            <a:ext cx="1692054" cy="423562"/>
          </a:xfrm>
          <a:prstGeom prst="rect">
            <a:avLst/>
          </a:prstGeom>
          <a:solidFill>
            <a:srgbClr val="00206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관리자 관리</a:t>
            </a:r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2"/>
            </p:custDataLst>
          </p:nvPr>
        </p:nvSpPr>
        <p:spPr bwMode="auto">
          <a:xfrm rot="16200000">
            <a:off x="1619667" y="5895513"/>
            <a:ext cx="184138" cy="8836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33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5748"/>
            <a:ext cx="8374713" cy="5650358"/>
            <a:chOff x="0" y="0"/>
            <a:chExt cx="9144000" cy="6858000"/>
          </a:xfrm>
        </p:grpSpPr>
        <p:sp>
          <p:nvSpPr>
            <p:cNvPr id="52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3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4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5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9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6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565003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나눔스퀘어라운드 Bold" panose="020B0600000101010101" charset="-127"/>
                          <a:ea typeface="나눔스퀘어라운드 Bold" panose="020B0600000101010101" charset="-127"/>
                          <a:cs typeface="+mn-cs"/>
                        </a:rPr>
                        <a:t>관리자 조회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라운드 Bold" panose="020B0600000101010101" charset="-127"/>
                        <a:ea typeface="나눔스퀘어라운드 Bold" panose="020B0600000101010101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49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721599"/>
              </p:ext>
            </p:extLst>
          </p:nvPr>
        </p:nvGraphicFramePr>
        <p:xfrm>
          <a:off x="8731117" y="1074221"/>
          <a:ext cx="3253546" cy="5645893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811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버튼 클릭 시 하위 항목을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표시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61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버튼 클릭 시 관리자 정보를 화면에 표시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3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검색 기능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회원 정보를 출력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클릭 시 자세한 정보를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볼 수 있는 새로운 창으로 출력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 =&gt; P.NO 50.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선택하여 표의 페이지 이동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6-a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는 현재 페이지 바로 이전 페이지에 이동하고 첫 페이지일 경우 비활성화 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6-b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는 현재 페이지 바로 다음 페이지에 이동하고 마지막 페이지일 경우 비활성화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2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854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특이사항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271702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727138"/>
              </p:ext>
            </p:extLst>
          </p:nvPr>
        </p:nvGraphicFramePr>
        <p:xfrm>
          <a:off x="2246721" y="2487523"/>
          <a:ext cx="5754735" cy="29351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916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9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977"/>
                <a:gridCol w="10318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672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57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NO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등급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아이디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/>
                        <a:t>E_mail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전화번호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홍길동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ync1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ync10975@naver.com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010-8502-5560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71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진혜영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A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Hyeyoung51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Hyeyoung51@naver.com</a:t>
                      </a:r>
                      <a:endParaRPr lang="ko-KR" altLang="en-US" sz="10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010-8502-5560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70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69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68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67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66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86" name="Button"/>
          <p:cNvSpPr>
            <a:spLocks/>
          </p:cNvSpPr>
          <p:nvPr/>
        </p:nvSpPr>
        <p:spPr bwMode="auto">
          <a:xfrm>
            <a:off x="5352403" y="2074448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016519"/>
              </p:ext>
            </p:extLst>
          </p:nvPr>
        </p:nvGraphicFramePr>
        <p:xfrm>
          <a:off x="3719121" y="5626885"/>
          <a:ext cx="2810144" cy="37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2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8" name="모서리가 둥근 직사각형 87"/>
          <p:cNvSpPr/>
          <p:nvPr/>
        </p:nvSpPr>
        <p:spPr>
          <a:xfrm>
            <a:off x="5302688" y="2052963"/>
            <a:ext cx="763925" cy="296079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6133523" y="2071577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2252832" y="2956561"/>
            <a:ext cx="5886274" cy="246744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8203429" y="4046295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92" name="왼쪽 중괄호 91"/>
          <p:cNvSpPr/>
          <p:nvPr/>
        </p:nvSpPr>
        <p:spPr>
          <a:xfrm rot="10800000">
            <a:off x="8044873" y="2592418"/>
            <a:ext cx="200149" cy="2725357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3649426" y="5559253"/>
            <a:ext cx="2941873" cy="46484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5059578" y="6133921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5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rot="16200000">
            <a:off x="6641232" y="5762642"/>
            <a:ext cx="180152" cy="8854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 rot="5400000">
            <a:off x="3383843" y="5763940"/>
            <a:ext cx="174869" cy="8595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351306" y="5563633"/>
            <a:ext cx="258645" cy="46484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6625940" y="5563633"/>
            <a:ext cx="258645" cy="46484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392009" y="6134188"/>
            <a:ext cx="562771" cy="24571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r>
              <a:rPr lang="en-US" altLang="ko-KR" dirty="0" smtClean="0"/>
              <a:t>-a</a:t>
            </a:r>
            <a:endParaRPr lang="ko-KR" altLang="en-US" dirty="0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6625940" y="6111330"/>
            <a:ext cx="562771" cy="24571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r>
              <a:rPr lang="en-US" altLang="ko-KR" dirty="0" smtClean="0"/>
              <a:t>-b</a:t>
            </a:r>
            <a:endParaRPr lang="ko-KR" altLang="en-US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4712089" y="3256637"/>
            <a:ext cx="562771" cy="24571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-a</a:t>
            </a:r>
            <a:endParaRPr lang="ko-KR" altLang="en-US" dirty="0"/>
          </a:p>
        </p:txBody>
      </p:sp>
      <p:sp>
        <p:nvSpPr>
          <p:cNvPr id="103" name="Button"/>
          <p:cNvSpPr>
            <a:spLocks/>
          </p:cNvSpPr>
          <p:nvPr/>
        </p:nvSpPr>
        <p:spPr bwMode="auto">
          <a:xfrm>
            <a:off x="3363278" y="2071577"/>
            <a:ext cx="1847191" cy="240409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29166" y="1639972"/>
            <a:ext cx="1622079" cy="4988767"/>
            <a:chOff x="229166" y="1639972"/>
            <a:chExt cx="1622079" cy="4988767"/>
          </a:xfrm>
        </p:grpSpPr>
        <p:grpSp>
          <p:nvGrpSpPr>
            <p:cNvPr id="197" name="그룹 196"/>
            <p:cNvGrpSpPr/>
            <p:nvPr/>
          </p:nvGrpSpPr>
          <p:grpSpPr>
            <a:xfrm>
              <a:off x="229361" y="1639972"/>
              <a:ext cx="1621884" cy="4988767"/>
              <a:chOff x="235710" y="1639972"/>
              <a:chExt cx="1799370" cy="4988767"/>
            </a:xfrm>
          </p:grpSpPr>
          <p:grpSp>
            <p:nvGrpSpPr>
              <p:cNvPr id="198" name="그룹 197"/>
              <p:cNvGrpSpPr/>
              <p:nvPr/>
            </p:nvGrpSpPr>
            <p:grpSpPr>
              <a:xfrm>
                <a:off x="235712" y="1639972"/>
                <a:ext cx="1799368" cy="2782809"/>
                <a:chOff x="154134" y="1067495"/>
                <a:chExt cx="2248385" cy="3275203"/>
              </a:xfrm>
            </p:grpSpPr>
            <p:grpSp>
              <p:nvGrpSpPr>
                <p:cNvPr id="208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  <p:cNvGrpSpPr/>
                <p:nvPr>
                  <p:custDataLst>
                    <p:tags r:id="rId19"/>
                  </p:custDataLst>
                </p:nvPr>
              </p:nvGrpSpPr>
              <p:grpSpPr>
                <a:xfrm>
                  <a:off x="154432" y="1067495"/>
                  <a:ext cx="2245478" cy="1394630"/>
                  <a:chOff x="595686" y="1254476"/>
                  <a:chExt cx="1828800" cy="619141"/>
                </a:xfrm>
              </p:grpSpPr>
              <p:sp>
                <p:nvSpPr>
                  <p:cNvPr id="215" name="Section" descr="&lt;SmartSettings&gt;&lt;SmartResize anchorLeft=&quot;Absolute&quot; anchorTop=&quot;Absolute&quot; anchorRight=&quot;Absolute&quot; anchorBottom=&quot;None&quot; /&gt;&lt;/SmartSettings&gt;"/>
                  <p:cNvSpPr/>
                  <p:nvPr>
                    <p:custDataLst>
                      <p:tags r:id="rId25"/>
                    </p:custDataLst>
                  </p:nvPr>
                </p:nvSpPr>
                <p:spPr>
                  <a:xfrm>
                    <a:off x="595686" y="1254476"/>
                    <a:ext cx="1828800" cy="212327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회원 관리</a:t>
                    </a:r>
                    <a:endParaRPr 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16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26"/>
                    </p:custDataLst>
                  </p:nvPr>
                </p:nvSpPr>
                <p:spPr>
                  <a:xfrm>
                    <a:off x="595686" y="1466691"/>
                    <a:ext cx="1828800" cy="209466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상품 관리</a:t>
                    </a:r>
                    <a:endParaRPr 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17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27"/>
                    </p:custDataLst>
                  </p:nvPr>
                </p:nvSpPr>
                <p:spPr>
                  <a:xfrm>
                    <a:off x="595686" y="1662138"/>
                    <a:ext cx="1828800" cy="211479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고객센터 관리</a:t>
                    </a:r>
                    <a:r>
                      <a:rPr lang="en-US" altLang="ko-KR" sz="9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	</a:t>
                    </a:r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209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 rot="16200000">
                  <a:off x="2128573" y="2647026"/>
                  <a:ext cx="207458" cy="117259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0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 rot="16200000">
                  <a:off x="2128573" y="3124344"/>
                  <a:ext cx="207458" cy="117259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1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2"/>
                  </p:custDataLst>
                </p:nvPr>
              </p:nvSpPr>
              <p:spPr>
                <a:xfrm>
                  <a:off x="154425" y="2456502"/>
                  <a:ext cx="2245186" cy="476364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여행 </a:t>
                  </a:r>
                  <a:r>
                    <a:rPr lang="en-US" altLang="ko-KR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TIP </a:t>
                  </a:r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게시판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2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3"/>
                  </p:custDataLst>
                </p:nvPr>
              </p:nvSpPr>
              <p:spPr>
                <a:xfrm>
                  <a:off x="154134" y="2927072"/>
                  <a:ext cx="2245479" cy="476362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예약 관리</a:t>
                  </a:r>
                  <a:r>
                    <a:rPr lang="en-US" altLang="ko-KR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	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4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4"/>
                  </p:custDataLst>
                </p:nvPr>
              </p:nvSpPr>
              <p:spPr>
                <a:xfrm>
                  <a:off x="157041" y="3866334"/>
                  <a:ext cx="2245478" cy="476364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팝업 창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99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1"/>
                </p:custDataLst>
              </p:nvPr>
            </p:nvSpPr>
            <p:spPr>
              <a:xfrm>
                <a:off x="235951" y="6028479"/>
                <a:ext cx="1797041" cy="60026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0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 rot="16200000">
                <a:off x="1802201" y="2202842"/>
                <a:ext cx="176269" cy="93842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1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 rot="16200000">
                <a:off x="1802201" y="1801327"/>
                <a:ext cx="176269" cy="93842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2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4"/>
                </p:custDataLst>
              </p:nvPr>
            </p:nvSpPr>
            <p:spPr>
              <a:xfrm>
                <a:off x="235710" y="4419924"/>
                <a:ext cx="1797042" cy="404746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매출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3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 rot="16200000">
                <a:off x="1791523" y="4170894"/>
                <a:ext cx="176269" cy="93842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4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 rot="16200000">
                <a:off x="1790156" y="2588227"/>
                <a:ext cx="176269" cy="93842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5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 rot="16200000">
                <a:off x="1802201" y="2976062"/>
                <a:ext cx="176269" cy="93842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6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 rot="16200000">
                <a:off x="1813128" y="3375431"/>
                <a:ext cx="176269" cy="93842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8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230303" y="3621606"/>
              <a:ext cx="1619790" cy="400759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구매 </a:t>
              </a:r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9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rot="16200000">
              <a:off x="1640281" y="3786412"/>
              <a:ext cx="176211" cy="8458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231438" y="4821211"/>
              <a:ext cx="1619785" cy="406473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>
              <a:off x="1604146" y="4963192"/>
              <a:ext cx="155743" cy="8978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229166" y="5621149"/>
              <a:ext cx="1619982" cy="407471"/>
            </a:xfrm>
            <a:prstGeom prst="rect">
              <a:avLst/>
            </a:prstGeom>
            <a:solidFill>
              <a:srgbClr val="5B9B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 조회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231557" y="5222071"/>
              <a:ext cx="1617687" cy="39778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 등록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8" name="모서리가 둥근 직사각형 107"/>
          <p:cNvSpPr/>
          <p:nvPr/>
        </p:nvSpPr>
        <p:spPr>
          <a:xfrm>
            <a:off x="269114" y="5687626"/>
            <a:ext cx="1561160" cy="298039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1881413" y="4929053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0" name="타원 109"/>
          <p:cNvSpPr/>
          <p:nvPr/>
        </p:nvSpPr>
        <p:spPr>
          <a:xfrm>
            <a:off x="1885547" y="5701512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76836" y="4877757"/>
            <a:ext cx="1561161" cy="298039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2" name="DropdownBox"/>
          <p:cNvGrpSpPr/>
          <p:nvPr>
            <p:custDataLst>
              <p:custData r:id="rId4"/>
            </p:custDataLst>
          </p:nvPr>
        </p:nvGrpSpPr>
        <p:grpSpPr>
          <a:xfrm>
            <a:off x="2246721" y="2079664"/>
            <a:ext cx="1075319" cy="228600"/>
            <a:chOff x="4016824" y="3329200"/>
            <a:chExt cx="1097652" cy="228600"/>
          </a:xfrm>
        </p:grpSpPr>
        <p:sp>
          <p:nvSpPr>
            <p:cNvPr id="113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---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578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5748"/>
            <a:ext cx="8374713" cy="5650358"/>
            <a:chOff x="0" y="0"/>
            <a:chExt cx="9144000" cy="6858000"/>
          </a:xfrm>
        </p:grpSpPr>
        <p:sp>
          <p:nvSpPr>
            <p:cNvPr id="52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3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4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5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9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6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885956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나눔스퀘어라운드 Bold" panose="020B0600000101010101" charset="-127"/>
                          <a:ea typeface="나눔스퀘어라운드 Bold" panose="020B0600000101010101" charset="-127"/>
                          <a:cs typeface="+mn-cs"/>
                        </a:rPr>
                        <a:t>관리자 상세 정보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라운드 Bold" panose="020B0600000101010101" charset="-127"/>
                        <a:ea typeface="나눔스퀘어라운드 Bold" panose="020B0600000101010101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832517"/>
              </p:ext>
            </p:extLst>
          </p:nvPr>
        </p:nvGraphicFramePr>
        <p:xfrm>
          <a:off x="8731117" y="1074221"/>
          <a:ext cx="3253546" cy="5645893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811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0" dirty="0" smtClean="0"/>
                        <a:t>관리자 상세 정보</a:t>
                      </a:r>
                      <a:endParaRPr lang="ko-KR" altLang="en-US" sz="1200" b="0" dirty="0"/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61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버튼 클릭 시 수정페이지로 넘어감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3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목록으로 돌아감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2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854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특이사항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03385">
                <a:tc gridSpan="2">
                  <a:txBody>
                    <a:bodyPr/>
                    <a:lstStyle/>
                    <a:p>
                      <a:pPr algn="just" latinLnBrk="1"/>
                      <a:endParaRPr lang="en-US" altLang="ko-KR" sz="1200" b="0" dirty="0" smtClean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Content"/>
          <p:cNvSpPr/>
          <p:nvPr/>
        </p:nvSpPr>
        <p:spPr>
          <a:xfrm>
            <a:off x="2182045" y="2186255"/>
            <a:ext cx="5962207" cy="419141"/>
          </a:xfrm>
          <a:prstGeom prst="rect">
            <a:avLst/>
          </a:prstGeom>
          <a:solidFill>
            <a:schemeClr val="bg1">
              <a:lumMod val="75000"/>
              <a:alpha val="74902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b="1" kern="0" dirty="0" smtClean="0">
                <a:latin typeface="Segoe UI"/>
              </a:rPr>
              <a:t>관리자 등록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220" name="표 2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565287"/>
              </p:ext>
            </p:extLst>
          </p:nvPr>
        </p:nvGraphicFramePr>
        <p:xfrm>
          <a:off x="2182045" y="2683155"/>
          <a:ext cx="5962207" cy="259637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595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026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1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이름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홍길동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아이디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ync1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비밀번호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</a:rPr>
                        <a:t>yn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***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950802 – 1******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휴대폰 번호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010-8502-5560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err="1" smtClean="0"/>
                        <a:t>E_mail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ync10975@naver.com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등급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85" name="Content"/>
          <p:cNvSpPr/>
          <p:nvPr>
            <p:custDataLst>
              <p:custData r:id="rId2"/>
            </p:custDataLst>
          </p:nvPr>
        </p:nvSpPr>
        <p:spPr>
          <a:xfrm>
            <a:off x="4344016" y="5507211"/>
            <a:ext cx="737104" cy="2744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600" dirty="0" smtClean="0">
                <a:latin typeface="Segoe UI" pitchFamily="34" charset="0"/>
                <a:cs typeface="Segoe UI" pitchFamily="34" charset="0"/>
              </a:rPr>
              <a:t>수정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299109" y="5460548"/>
            <a:ext cx="804498" cy="373060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87" name="Content"/>
          <p:cNvSpPr/>
          <p:nvPr>
            <p:custDataLst>
              <p:custData r:id="rId3"/>
            </p:custDataLst>
          </p:nvPr>
        </p:nvSpPr>
        <p:spPr>
          <a:xfrm>
            <a:off x="5250017" y="5512545"/>
            <a:ext cx="737104" cy="2744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600" dirty="0" smtClean="0">
                <a:latin typeface="Segoe UI" pitchFamily="34" charset="0"/>
                <a:cs typeface="Segoe UI" pitchFamily="34" charset="0"/>
              </a:rPr>
              <a:t>목록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5205110" y="5465882"/>
            <a:ext cx="804498" cy="373060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3973765" y="5534906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9" name="타원 98"/>
          <p:cNvSpPr/>
          <p:nvPr/>
        </p:nvSpPr>
        <p:spPr>
          <a:xfrm>
            <a:off x="6081737" y="5521058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1" name="타원 100"/>
          <p:cNvSpPr/>
          <p:nvPr/>
        </p:nvSpPr>
        <p:spPr>
          <a:xfrm>
            <a:off x="7944019" y="3705333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2" name="왼쪽 중괄호 101"/>
          <p:cNvSpPr/>
          <p:nvPr/>
        </p:nvSpPr>
        <p:spPr>
          <a:xfrm rot="10800000">
            <a:off x="8146075" y="2427783"/>
            <a:ext cx="200149" cy="2725357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3" name="그룹 92"/>
          <p:cNvGrpSpPr/>
          <p:nvPr/>
        </p:nvGrpSpPr>
        <p:grpSpPr>
          <a:xfrm>
            <a:off x="229166" y="1639972"/>
            <a:ext cx="1622079" cy="4988767"/>
            <a:chOff x="229166" y="1639972"/>
            <a:chExt cx="1622079" cy="4988767"/>
          </a:xfrm>
        </p:grpSpPr>
        <p:grpSp>
          <p:nvGrpSpPr>
            <p:cNvPr id="94" name="그룹 93"/>
            <p:cNvGrpSpPr/>
            <p:nvPr/>
          </p:nvGrpSpPr>
          <p:grpSpPr>
            <a:xfrm>
              <a:off x="229361" y="1639972"/>
              <a:ext cx="1621884" cy="4988767"/>
              <a:chOff x="235710" y="1639972"/>
              <a:chExt cx="1799370" cy="4988767"/>
            </a:xfrm>
          </p:grpSpPr>
          <p:grpSp>
            <p:nvGrpSpPr>
              <p:cNvPr id="106" name="그룹 105"/>
              <p:cNvGrpSpPr/>
              <p:nvPr/>
            </p:nvGrpSpPr>
            <p:grpSpPr>
              <a:xfrm>
                <a:off x="235712" y="1639972"/>
                <a:ext cx="1799368" cy="2782809"/>
                <a:chOff x="154134" y="1067495"/>
                <a:chExt cx="2248385" cy="3275203"/>
              </a:xfrm>
            </p:grpSpPr>
            <p:grpSp>
              <p:nvGrpSpPr>
                <p:cNvPr id="115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  <p:cNvGrpSpPr/>
                <p:nvPr>
                  <p:custDataLst>
                    <p:tags r:id="rId18"/>
                  </p:custDataLst>
                </p:nvPr>
              </p:nvGrpSpPr>
              <p:grpSpPr>
                <a:xfrm>
                  <a:off x="154432" y="1067495"/>
                  <a:ext cx="2245478" cy="1394630"/>
                  <a:chOff x="595686" y="1254476"/>
                  <a:chExt cx="1828800" cy="619141"/>
                </a:xfrm>
              </p:grpSpPr>
              <p:sp>
                <p:nvSpPr>
                  <p:cNvPr id="121" name="Section" descr="&lt;SmartSettings&gt;&lt;SmartResize anchorLeft=&quot;Absolute&quot; anchorTop=&quot;Absolute&quot; anchorRight=&quot;Absolute&quot; anchorBottom=&quot;None&quot; /&gt;&lt;/SmartSettings&gt;"/>
                  <p:cNvSpPr/>
                  <p:nvPr>
                    <p:custDataLst>
                      <p:tags r:id="rId24"/>
                    </p:custDataLst>
                  </p:nvPr>
                </p:nvSpPr>
                <p:spPr>
                  <a:xfrm>
                    <a:off x="595686" y="1254476"/>
                    <a:ext cx="1828800" cy="212327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회원 관리</a:t>
                    </a:r>
                    <a:endParaRPr 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2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25"/>
                    </p:custDataLst>
                  </p:nvPr>
                </p:nvSpPr>
                <p:spPr>
                  <a:xfrm>
                    <a:off x="595686" y="1466691"/>
                    <a:ext cx="1828800" cy="209466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상품 관리</a:t>
                    </a:r>
                    <a:endParaRPr 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3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26"/>
                    </p:custDataLst>
                  </p:nvPr>
                </p:nvSpPr>
                <p:spPr>
                  <a:xfrm>
                    <a:off x="595686" y="1662138"/>
                    <a:ext cx="1828800" cy="211479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고객센터 관리</a:t>
                    </a:r>
                    <a:r>
                      <a:rPr lang="en-US" altLang="ko-KR" sz="9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	</a:t>
                    </a:r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16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 rot="16200000">
                  <a:off x="2128573" y="2647026"/>
                  <a:ext cx="207458" cy="117259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7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 rot="16200000">
                  <a:off x="2128573" y="3124344"/>
                  <a:ext cx="207458" cy="117259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8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154425" y="2456502"/>
                  <a:ext cx="2245186" cy="476364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여행 </a:t>
                  </a:r>
                  <a:r>
                    <a:rPr lang="en-US" altLang="ko-KR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TIP </a:t>
                  </a:r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게시판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9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2"/>
                  </p:custDataLst>
                </p:nvPr>
              </p:nvSpPr>
              <p:spPr>
                <a:xfrm>
                  <a:off x="154134" y="2927072"/>
                  <a:ext cx="2245479" cy="476362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예약 관리</a:t>
                  </a:r>
                  <a:r>
                    <a:rPr lang="en-US" altLang="ko-KR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	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0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3"/>
                  </p:custDataLst>
                </p:nvPr>
              </p:nvSpPr>
              <p:spPr>
                <a:xfrm>
                  <a:off x="157041" y="3866334"/>
                  <a:ext cx="2245478" cy="476364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팝업 창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07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0"/>
                </p:custDataLst>
              </p:nvPr>
            </p:nvSpPr>
            <p:spPr>
              <a:xfrm>
                <a:off x="235951" y="6028479"/>
                <a:ext cx="1797041" cy="60026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8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 bwMode="auto">
              <a:xfrm rot="16200000">
                <a:off x="1802201" y="2202842"/>
                <a:ext cx="176269" cy="93842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9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 rot="16200000">
                <a:off x="1802201" y="1801327"/>
                <a:ext cx="176269" cy="93842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0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3"/>
                </p:custDataLst>
              </p:nvPr>
            </p:nvSpPr>
            <p:spPr>
              <a:xfrm>
                <a:off x="235710" y="4419924"/>
                <a:ext cx="1797042" cy="404746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매출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1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 rot="16200000">
                <a:off x="1791523" y="4170894"/>
                <a:ext cx="176269" cy="93842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2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 rot="16200000">
                <a:off x="1790156" y="2588227"/>
                <a:ext cx="176269" cy="93842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3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 rot="16200000">
                <a:off x="1802201" y="2976062"/>
                <a:ext cx="176269" cy="93842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4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 rot="16200000">
                <a:off x="1813128" y="3375431"/>
                <a:ext cx="176269" cy="93842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5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230303" y="3621606"/>
              <a:ext cx="1619790" cy="400759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구매 </a:t>
              </a:r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rot="16200000">
              <a:off x="1640281" y="3786412"/>
              <a:ext cx="176211" cy="8458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231438" y="4821211"/>
              <a:ext cx="1619785" cy="406473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>
              <a:off x="1604146" y="4963192"/>
              <a:ext cx="155743" cy="8978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229166" y="5621149"/>
              <a:ext cx="1619982" cy="407471"/>
            </a:xfrm>
            <a:prstGeom prst="rect">
              <a:avLst/>
            </a:prstGeom>
            <a:solidFill>
              <a:srgbClr val="5B9B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 조회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231557" y="5222071"/>
              <a:ext cx="1617687" cy="39778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 등록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39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5748"/>
            <a:ext cx="8374713" cy="5650358"/>
            <a:chOff x="0" y="0"/>
            <a:chExt cx="9144000" cy="6858000"/>
          </a:xfrm>
        </p:grpSpPr>
        <p:sp>
          <p:nvSpPr>
            <p:cNvPr id="52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3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4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5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9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6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475242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나눔스퀘어라운드 Bold" panose="020B0600000101010101" charset="-127"/>
                          <a:ea typeface="나눔스퀘어라운드 Bold" panose="020B0600000101010101" charset="-127"/>
                          <a:cs typeface="+mn-cs"/>
                        </a:rPr>
                        <a:t>관리자 수정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라운드 Bold" panose="020B0600000101010101" charset="-127"/>
                        <a:ea typeface="나눔스퀘어라운드 Bold" panose="020B0600000101010101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51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122482"/>
              </p:ext>
            </p:extLst>
          </p:nvPr>
        </p:nvGraphicFramePr>
        <p:xfrm>
          <a:off x="8731117" y="1074221"/>
          <a:ext cx="3253546" cy="5668303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811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클릭 시 관리자 정보 수정 및 저장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팝업 창을 띄워 재차 확인 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=&gt; P.NO 45.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61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클릭 시 취소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팝업 창을 띄워 재차 확인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 =&gt; P.NO 45.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3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2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854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특이사항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41051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 등급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A -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최고 관리자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모든 권한이 있음</a:t>
                      </a:r>
                      <a:endParaRPr lang="en-US" altLang="ko-KR" sz="12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B -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관리자 등록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수정에 대한 권한이 없음</a:t>
                      </a:r>
                      <a:endParaRPr lang="en-US" altLang="ko-KR" sz="12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 -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모든 등록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수정에 대한 권한이 없고 문의에 대한 답변만 가능</a:t>
                      </a:r>
                      <a:endParaRPr lang="en-US" altLang="ko-KR" sz="1200" baseline="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Content"/>
          <p:cNvSpPr/>
          <p:nvPr/>
        </p:nvSpPr>
        <p:spPr>
          <a:xfrm>
            <a:off x="2182045" y="2186255"/>
            <a:ext cx="5962207" cy="419141"/>
          </a:xfrm>
          <a:prstGeom prst="rect">
            <a:avLst/>
          </a:prstGeom>
          <a:solidFill>
            <a:schemeClr val="bg1">
              <a:lumMod val="75000"/>
              <a:alpha val="74902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b="1" kern="0" dirty="0" smtClean="0">
                <a:latin typeface="Segoe UI"/>
              </a:rPr>
              <a:t>관리자 등록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220" name="표 2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4955"/>
              </p:ext>
            </p:extLst>
          </p:nvPr>
        </p:nvGraphicFramePr>
        <p:xfrm>
          <a:off x="2182045" y="2683155"/>
          <a:ext cx="5962207" cy="296721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595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026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1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이름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홍길동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아이디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ync1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비밀번호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비밀번호 확인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                          -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휴대폰 번호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err="1" smtClean="0"/>
                        <a:t>E_mail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등급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23" name="Content"/>
          <p:cNvSpPr/>
          <p:nvPr/>
        </p:nvSpPr>
        <p:spPr>
          <a:xfrm>
            <a:off x="3574071" y="3473455"/>
            <a:ext cx="1363271" cy="2526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/>
              <a:t>*****</a:t>
            </a:r>
            <a:endParaRPr lang="en-US" altLang="ko-KR" sz="1400" dirty="0"/>
          </a:p>
        </p:txBody>
      </p:sp>
      <p:sp>
        <p:nvSpPr>
          <p:cNvPr id="224" name="Content"/>
          <p:cNvSpPr/>
          <p:nvPr/>
        </p:nvSpPr>
        <p:spPr>
          <a:xfrm>
            <a:off x="3574070" y="3860812"/>
            <a:ext cx="1363271" cy="2526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*****</a:t>
            </a:r>
            <a:endParaRPr lang="en-US" altLang="ko-KR" sz="1400" dirty="0"/>
          </a:p>
        </p:txBody>
      </p:sp>
      <p:sp>
        <p:nvSpPr>
          <p:cNvPr id="225" name="Content"/>
          <p:cNvSpPr/>
          <p:nvPr/>
        </p:nvSpPr>
        <p:spPr>
          <a:xfrm>
            <a:off x="3574070" y="4216729"/>
            <a:ext cx="1363271" cy="2526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/>
              <a:t>950802</a:t>
            </a:r>
            <a:endParaRPr lang="ko-KR" altLang="en-US" sz="1400" dirty="0"/>
          </a:p>
        </p:txBody>
      </p:sp>
      <p:sp>
        <p:nvSpPr>
          <p:cNvPr id="226" name="Content"/>
          <p:cNvSpPr/>
          <p:nvPr/>
        </p:nvSpPr>
        <p:spPr>
          <a:xfrm>
            <a:off x="5177525" y="4216729"/>
            <a:ext cx="1363271" cy="2526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/>
              <a:t>1</a:t>
            </a:r>
            <a:r>
              <a:rPr lang="en-US" altLang="ko-KR" sz="1400" dirty="0"/>
              <a:t>******</a:t>
            </a:r>
            <a:endParaRPr lang="ko-KR" altLang="en-US" sz="1400" dirty="0"/>
          </a:p>
        </p:txBody>
      </p:sp>
      <p:sp>
        <p:nvSpPr>
          <p:cNvPr id="227" name="Content"/>
          <p:cNvSpPr/>
          <p:nvPr/>
        </p:nvSpPr>
        <p:spPr>
          <a:xfrm>
            <a:off x="3574069" y="4587861"/>
            <a:ext cx="2966727" cy="2526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altLang="ko-KR" sz="1400" dirty="0" smtClean="0"/>
              <a:t>01085025560</a:t>
            </a:r>
            <a:endParaRPr lang="ko-KR" altLang="en-US" sz="1400" dirty="0"/>
          </a:p>
        </p:txBody>
      </p:sp>
      <p:sp>
        <p:nvSpPr>
          <p:cNvPr id="228" name="Content"/>
          <p:cNvSpPr/>
          <p:nvPr/>
        </p:nvSpPr>
        <p:spPr>
          <a:xfrm>
            <a:off x="3574068" y="4967957"/>
            <a:ext cx="2966727" cy="2526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400"/>
              <a:t>ync10975@naver.com</a:t>
            </a:r>
            <a:endParaRPr lang="ko-KR" altLang="en-US" sz="1400" dirty="0"/>
          </a:p>
        </p:txBody>
      </p:sp>
      <p:grpSp>
        <p:nvGrpSpPr>
          <p:cNvPr id="229" name="DropdownBox"/>
          <p:cNvGrpSpPr/>
          <p:nvPr>
            <p:custDataLst>
              <p:custData r:id="rId2"/>
            </p:custDataLst>
          </p:nvPr>
        </p:nvGrpSpPr>
        <p:grpSpPr>
          <a:xfrm>
            <a:off x="3574068" y="5346520"/>
            <a:ext cx="1075319" cy="228600"/>
            <a:chOff x="4016824" y="3329200"/>
            <a:chExt cx="1097652" cy="228600"/>
          </a:xfrm>
        </p:grpSpPr>
        <p:sp>
          <p:nvSpPr>
            <p:cNvPr id="230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---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1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36" name="Content"/>
          <p:cNvSpPr/>
          <p:nvPr>
            <p:custDataLst>
              <p:custData r:id="rId3"/>
            </p:custDataLst>
          </p:nvPr>
        </p:nvSpPr>
        <p:spPr>
          <a:xfrm>
            <a:off x="4344016" y="5839894"/>
            <a:ext cx="737104" cy="2744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600" dirty="0" smtClean="0">
                <a:latin typeface="Segoe UI" pitchFamily="34" charset="0"/>
                <a:cs typeface="Segoe UI" pitchFamily="34" charset="0"/>
              </a:rPr>
              <a:t>수정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7" name="모서리가 둥근 직사각형 236"/>
          <p:cNvSpPr/>
          <p:nvPr/>
        </p:nvSpPr>
        <p:spPr>
          <a:xfrm>
            <a:off x="4299109" y="5793231"/>
            <a:ext cx="804498" cy="373060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238" name="Content"/>
          <p:cNvSpPr/>
          <p:nvPr>
            <p:custDataLst>
              <p:custData r:id="rId4"/>
            </p:custDataLst>
          </p:nvPr>
        </p:nvSpPr>
        <p:spPr>
          <a:xfrm>
            <a:off x="5250017" y="5845228"/>
            <a:ext cx="737104" cy="2744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600" dirty="0" smtClean="0">
                <a:latin typeface="Segoe UI" pitchFamily="34" charset="0"/>
                <a:cs typeface="Segoe UI" pitchFamily="34" charset="0"/>
              </a:rPr>
              <a:t>취소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9" name="모서리가 둥근 직사각형 238"/>
          <p:cNvSpPr/>
          <p:nvPr/>
        </p:nvSpPr>
        <p:spPr>
          <a:xfrm>
            <a:off x="5205110" y="5798565"/>
            <a:ext cx="804498" cy="373060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3996287" y="5861723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6" name="타원 95"/>
          <p:cNvSpPr/>
          <p:nvPr/>
        </p:nvSpPr>
        <p:spPr>
          <a:xfrm>
            <a:off x="6111677" y="5869624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9" name="Content"/>
          <p:cNvSpPr/>
          <p:nvPr/>
        </p:nvSpPr>
        <p:spPr>
          <a:xfrm>
            <a:off x="3574688" y="5576503"/>
            <a:ext cx="1075319" cy="345217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rIns="45720" rtlCol="0" anchor="ctr"/>
          <a:lstStyle/>
          <a:p>
            <a:r>
              <a:rPr lang="en-US" sz="1200" dirty="0" smtClean="0">
                <a:latin typeface="+mn-ea"/>
                <a:cs typeface="Segoe UI" pitchFamily="34" charset="0"/>
              </a:rPr>
              <a:t>A</a:t>
            </a:r>
          </a:p>
          <a:p>
            <a:r>
              <a:rPr lang="en-US" sz="1200" dirty="0">
                <a:solidFill>
                  <a:srgbClr val="000000"/>
                </a:solidFill>
                <a:latin typeface="+mn-ea"/>
                <a:cs typeface="Segoe UI" pitchFamily="34" charset="0"/>
              </a:rPr>
              <a:t>B</a:t>
            </a:r>
          </a:p>
        </p:txBody>
      </p:sp>
      <p:grpSp>
        <p:nvGrpSpPr>
          <p:cNvPr id="121" name="그룹 120"/>
          <p:cNvGrpSpPr/>
          <p:nvPr/>
        </p:nvGrpSpPr>
        <p:grpSpPr>
          <a:xfrm>
            <a:off x="229166" y="1639972"/>
            <a:ext cx="1622079" cy="4988767"/>
            <a:chOff x="229166" y="1639972"/>
            <a:chExt cx="1622079" cy="4988767"/>
          </a:xfrm>
        </p:grpSpPr>
        <p:grpSp>
          <p:nvGrpSpPr>
            <p:cNvPr id="122" name="그룹 121"/>
            <p:cNvGrpSpPr/>
            <p:nvPr/>
          </p:nvGrpSpPr>
          <p:grpSpPr>
            <a:xfrm>
              <a:off x="229361" y="1639972"/>
              <a:ext cx="1621884" cy="4988767"/>
              <a:chOff x="235710" y="1639972"/>
              <a:chExt cx="1799370" cy="4988767"/>
            </a:xfrm>
          </p:grpSpPr>
          <p:grpSp>
            <p:nvGrpSpPr>
              <p:cNvPr id="129" name="그룹 128"/>
              <p:cNvGrpSpPr/>
              <p:nvPr/>
            </p:nvGrpSpPr>
            <p:grpSpPr>
              <a:xfrm>
                <a:off x="235712" y="1639972"/>
                <a:ext cx="1799368" cy="2782809"/>
                <a:chOff x="154134" y="1067495"/>
                <a:chExt cx="2248385" cy="3275203"/>
              </a:xfrm>
            </p:grpSpPr>
            <p:grpSp>
              <p:nvGrpSpPr>
                <p:cNvPr id="138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  <p:cNvGrpSpPr/>
                <p:nvPr>
                  <p:custDataLst>
                    <p:tags r:id="rId19"/>
                  </p:custDataLst>
                </p:nvPr>
              </p:nvGrpSpPr>
              <p:grpSpPr>
                <a:xfrm>
                  <a:off x="154432" y="1067495"/>
                  <a:ext cx="2245478" cy="1394630"/>
                  <a:chOff x="595686" y="1254476"/>
                  <a:chExt cx="1828800" cy="619141"/>
                </a:xfrm>
              </p:grpSpPr>
              <p:sp>
                <p:nvSpPr>
                  <p:cNvPr id="144" name="Section" descr="&lt;SmartSettings&gt;&lt;SmartResize anchorLeft=&quot;Absolute&quot; anchorTop=&quot;Absolute&quot; anchorRight=&quot;Absolute&quot; anchorBottom=&quot;None&quot; /&gt;&lt;/SmartSettings&gt;"/>
                  <p:cNvSpPr/>
                  <p:nvPr>
                    <p:custDataLst>
                      <p:tags r:id="rId25"/>
                    </p:custDataLst>
                  </p:nvPr>
                </p:nvSpPr>
                <p:spPr>
                  <a:xfrm>
                    <a:off x="595686" y="1254476"/>
                    <a:ext cx="1828800" cy="212327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회원 관리</a:t>
                    </a:r>
                    <a:endParaRPr 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5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26"/>
                    </p:custDataLst>
                  </p:nvPr>
                </p:nvSpPr>
                <p:spPr>
                  <a:xfrm>
                    <a:off x="595686" y="1466691"/>
                    <a:ext cx="1828800" cy="209466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상품 관리</a:t>
                    </a:r>
                    <a:endParaRPr 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6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27"/>
                    </p:custDataLst>
                  </p:nvPr>
                </p:nvSpPr>
                <p:spPr>
                  <a:xfrm>
                    <a:off x="595686" y="1662138"/>
                    <a:ext cx="1828800" cy="211479"/>
                  </a:xfrm>
                  <a:prstGeom prst="rect">
                    <a:avLst/>
                  </a:prstGeom>
                  <a:solidFill>
                    <a:srgbClr val="00206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고객센터 관리</a:t>
                    </a:r>
                    <a:r>
                      <a:rPr lang="en-US" altLang="ko-KR" sz="9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	</a:t>
                    </a:r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39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 rot="16200000">
                  <a:off x="2128573" y="2647026"/>
                  <a:ext cx="207458" cy="117259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0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 rot="16200000">
                  <a:off x="2128573" y="3124344"/>
                  <a:ext cx="207458" cy="117259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1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2"/>
                  </p:custDataLst>
                </p:nvPr>
              </p:nvSpPr>
              <p:spPr>
                <a:xfrm>
                  <a:off x="154425" y="2456502"/>
                  <a:ext cx="2245186" cy="476364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여행 </a:t>
                  </a:r>
                  <a:r>
                    <a:rPr lang="en-US" altLang="ko-KR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TIP </a:t>
                  </a:r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게시판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2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3"/>
                  </p:custDataLst>
                </p:nvPr>
              </p:nvSpPr>
              <p:spPr>
                <a:xfrm>
                  <a:off x="154134" y="2927072"/>
                  <a:ext cx="2245479" cy="476362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예약 관리</a:t>
                  </a:r>
                  <a:r>
                    <a:rPr lang="en-US" altLang="ko-KR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	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3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4"/>
                  </p:custDataLst>
                </p:nvPr>
              </p:nvSpPr>
              <p:spPr>
                <a:xfrm>
                  <a:off x="157041" y="3866334"/>
                  <a:ext cx="2245478" cy="476364"/>
                </a:xfrm>
                <a:prstGeom prst="rect">
                  <a:avLst/>
                </a:prstGeom>
                <a:solidFill>
                  <a:srgbClr val="00206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팝업 창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30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1"/>
                </p:custDataLst>
              </p:nvPr>
            </p:nvSpPr>
            <p:spPr>
              <a:xfrm>
                <a:off x="235951" y="6028479"/>
                <a:ext cx="1797041" cy="60026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1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 rot="16200000">
                <a:off x="1802201" y="2202842"/>
                <a:ext cx="176269" cy="93842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2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 rot="16200000">
                <a:off x="1802201" y="1801327"/>
                <a:ext cx="176269" cy="93842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3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4"/>
                </p:custDataLst>
              </p:nvPr>
            </p:nvSpPr>
            <p:spPr>
              <a:xfrm>
                <a:off x="235710" y="4419924"/>
                <a:ext cx="1797042" cy="404746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매출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4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 rot="16200000">
                <a:off x="1791523" y="4170894"/>
                <a:ext cx="176269" cy="93842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5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 rot="16200000">
                <a:off x="1790156" y="2588227"/>
                <a:ext cx="176269" cy="93842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6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 rot="16200000">
                <a:off x="1802201" y="2976062"/>
                <a:ext cx="176269" cy="93842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7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 rot="16200000">
                <a:off x="1813128" y="3375431"/>
                <a:ext cx="176269" cy="93842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3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230303" y="3621606"/>
              <a:ext cx="1619790" cy="400759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구매 </a:t>
              </a:r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rot="16200000">
              <a:off x="1640281" y="3786412"/>
              <a:ext cx="176211" cy="8458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231438" y="4821211"/>
              <a:ext cx="1619785" cy="406473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>
              <a:off x="1604146" y="4963192"/>
              <a:ext cx="155743" cy="8978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7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229166" y="5621149"/>
              <a:ext cx="1619982" cy="407471"/>
            </a:xfrm>
            <a:prstGeom prst="rect">
              <a:avLst/>
            </a:prstGeom>
            <a:solidFill>
              <a:srgbClr val="5B9B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 조회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8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231557" y="5222071"/>
              <a:ext cx="1617687" cy="39778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 등록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964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WebBrowser"/>
          <p:cNvGrpSpPr/>
          <p:nvPr>
            <p:custDataLst>
              <p:custData r:id="rId1"/>
            </p:custDataLst>
          </p:nvPr>
        </p:nvGrpSpPr>
        <p:grpSpPr>
          <a:xfrm>
            <a:off x="154228" y="1072033"/>
            <a:ext cx="8363155" cy="5648612"/>
            <a:chOff x="0" y="0"/>
            <a:chExt cx="9144000" cy="6858000"/>
          </a:xfrm>
        </p:grpSpPr>
        <p:sp>
          <p:nvSpPr>
            <p:cNvPr id="12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25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2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5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5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1" name="WebPageBody"/>
            <p:cNvSpPr/>
            <p:nvPr/>
          </p:nvSpPr>
          <p:spPr>
            <a:xfrm>
              <a:off x="59537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3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4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3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4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4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74957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 회원 정보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_2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065741"/>
              </p:ext>
            </p:extLst>
          </p:nvPr>
        </p:nvGraphicFramePr>
        <p:xfrm>
          <a:off x="4634686" y="6310807"/>
          <a:ext cx="1063158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7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57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5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60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1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681228"/>
              </p:ext>
            </p:extLst>
          </p:nvPr>
        </p:nvGraphicFramePr>
        <p:xfrm>
          <a:off x="3110346" y="2039928"/>
          <a:ext cx="4090554" cy="222553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52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85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1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이름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이길동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아이디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ync12345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비밀번호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ab***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950101-1******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전화번호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010-1234-5678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err="1" smtClean="0"/>
                        <a:t>E_mail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ync12345@naver.com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1" name="Panel" descr="&lt;SmartSettings&gt;&lt;SmartResize anchorLeft=&quot;Relative&quot; anchorTop=&quot;Absolute&quot; anchorRight=&quot;Relative&quot; anchorBottom=&quot;Relative&quot; /&gt;&lt;/SmartSettings&gt;"/>
          <p:cNvSpPr/>
          <p:nvPr>
            <p:custDataLst>
              <p:tags r:id="rId2"/>
            </p:custDataLst>
          </p:nvPr>
        </p:nvSpPr>
        <p:spPr>
          <a:xfrm>
            <a:off x="2924447" y="1680752"/>
            <a:ext cx="4461712" cy="4924491"/>
          </a:xfrm>
          <a:prstGeom prst="rect">
            <a:avLst/>
          </a:prstGeom>
          <a:noFill/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220417" y="1719881"/>
            <a:ext cx="1869771" cy="3094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회원 정보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783575"/>
              </p:ext>
            </p:extLst>
          </p:nvPr>
        </p:nvGraphicFramePr>
        <p:xfrm>
          <a:off x="8731188" y="1081558"/>
          <a:ext cx="3253546" cy="5652617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972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2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기간이 지난 쿠폰을 삭제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팝업 창을 띄워 재차 확인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6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페이지를 전환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현재는 쿠폰 선택되어              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에 쿠폰 정보를 보여준다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4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현재 등록된 쿠폰 정보를 확인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1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선택하여 표의 페이지 이동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1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5-a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는 현재 페이지 바로 이전 페이지에 이동하고 첫 페이지일 경우 비활성화 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5-b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는 현재 페이지 바로 다음 페이지에 이동하고 마지막 페이지일 경우 비활성화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3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2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01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491107">
                <a:tc gridSpan="2">
                  <a:txBody>
                    <a:bodyPr/>
                    <a:lstStyle/>
                    <a:p>
                      <a:pPr algn="just" latinLnBrk="1"/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pSp>
        <p:nvGrpSpPr>
          <p:cNvPr id="93" name="그룹 92"/>
          <p:cNvGrpSpPr/>
          <p:nvPr/>
        </p:nvGrpSpPr>
        <p:grpSpPr>
          <a:xfrm>
            <a:off x="216107" y="1632539"/>
            <a:ext cx="1695675" cy="3685202"/>
            <a:chOff x="154430" y="1052871"/>
            <a:chExt cx="2245481" cy="4243772"/>
          </a:xfrm>
        </p:grpSpPr>
        <p:grpSp>
          <p:nvGrpSpPr>
            <p:cNvPr id="94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15"/>
              </p:custDataLst>
            </p:nvPr>
          </p:nvGrpSpPr>
          <p:grpSpPr>
            <a:xfrm>
              <a:off x="154431" y="1052871"/>
              <a:ext cx="2245480" cy="2339028"/>
              <a:chOff x="595686" y="1247983"/>
              <a:chExt cx="1828803" cy="1038403"/>
            </a:xfrm>
          </p:grpSpPr>
          <p:sp>
            <p:nvSpPr>
              <p:cNvPr id="105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4"/>
                </p:custDataLst>
              </p:nvPr>
            </p:nvSpPr>
            <p:spPr>
              <a:xfrm>
                <a:off x="595687" y="1247983"/>
                <a:ext cx="1828802" cy="212327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6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5"/>
                </p:custDataLst>
              </p:nvPr>
            </p:nvSpPr>
            <p:spPr>
              <a:xfrm>
                <a:off x="595686" y="1865441"/>
                <a:ext cx="1828800" cy="209466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상품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7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6"/>
                </p:custDataLst>
              </p:nvPr>
            </p:nvSpPr>
            <p:spPr>
              <a:xfrm>
                <a:off x="595686" y="2074907"/>
                <a:ext cx="1828800" cy="211479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고객센터 관리</a:t>
                </a:r>
                <a:r>
                  <a:rPr lang="en-US" altLang="ko-KR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5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 bwMode="auto">
            <a:xfrm rot="16200000">
              <a:off x="2128574" y="2617776"/>
              <a:ext cx="207458" cy="11726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rot="16200000">
              <a:off x="2128573" y="3095094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154432" y="3391905"/>
              <a:ext cx="2245477" cy="47636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 </a:t>
              </a:r>
              <a:r>
                <a:rPr lang="en-US" altLang="ko-KR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TIP 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9"/>
              </p:custDataLst>
            </p:nvPr>
          </p:nvSpPr>
          <p:spPr>
            <a:xfrm>
              <a:off x="154430" y="4343318"/>
              <a:ext cx="2245477" cy="476361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구매 관리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rot="16200000">
              <a:off x="2128573" y="3571455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 bwMode="auto">
            <a:xfrm rot="16200000">
              <a:off x="2128569" y="4518426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22"/>
              </p:custDataLst>
            </p:nvPr>
          </p:nvSpPr>
          <p:spPr>
            <a:xfrm>
              <a:off x="154430" y="4820282"/>
              <a:ext cx="2245477" cy="476361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팝업 창 관리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 rot="16200000">
              <a:off x="2128569" y="4995390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8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>
            <a:off x="216108" y="5726628"/>
            <a:ext cx="1695673" cy="9021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216920" y="2044260"/>
            <a:ext cx="1694861" cy="407471"/>
          </a:xfrm>
          <a:prstGeom prst="rect">
            <a:avLst/>
          </a:prstGeom>
          <a:solidFill>
            <a:srgbClr val="5B9BD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회원 정보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5"/>
            </p:custDataLst>
          </p:nvPr>
        </p:nvSpPr>
        <p:spPr>
          <a:xfrm>
            <a:off x="216108" y="2452917"/>
            <a:ext cx="1697883" cy="39778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쿠폰 정보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657349" y="1783423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0" name="TabGroup"/>
          <p:cNvGrpSpPr/>
          <p:nvPr>
            <p:custDataLst>
              <p:custData r:id="rId7"/>
            </p:custDataLst>
          </p:nvPr>
        </p:nvGrpSpPr>
        <p:grpSpPr>
          <a:xfrm>
            <a:off x="2988320" y="4451664"/>
            <a:ext cx="4355891" cy="1796616"/>
            <a:chOff x="3138993" y="2609971"/>
            <a:chExt cx="3513043" cy="2007748"/>
          </a:xfrm>
        </p:grpSpPr>
        <p:sp>
          <p:nvSpPr>
            <p:cNvPr id="121" name="Container"/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Tab3"/>
            <p:cNvSpPr txBox="1"/>
            <p:nvPr/>
          </p:nvSpPr>
          <p:spPr>
            <a:xfrm>
              <a:off x="3204392" y="2636502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ko-KR" altLang="en-US" sz="1050" b="1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마일리지</a:t>
              </a:r>
              <a:endParaRPr lang="en-US" sz="1050" b="1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24" name="Group 5"/>
            <p:cNvGrpSpPr/>
            <p:nvPr/>
          </p:nvGrpSpPr>
          <p:grpSpPr>
            <a:xfrm>
              <a:off x="3204392" y="2609971"/>
              <a:ext cx="1706895" cy="246492"/>
              <a:chOff x="3479835" y="2706648"/>
              <a:chExt cx="1104803" cy="210312"/>
            </a:xfrm>
          </p:grpSpPr>
          <p:sp>
            <p:nvSpPr>
              <p:cNvPr id="126" name="ActiveTab"/>
              <p:cNvSpPr txBox="1"/>
              <p:nvPr/>
            </p:nvSpPr>
            <p:spPr>
              <a:xfrm>
                <a:off x="4001780" y="2706648"/>
                <a:ext cx="582858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ko-KR" altLang="en-US" sz="1050" b="1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쿠폰</a:t>
                </a:r>
                <a:endParaRPr lang="en-US" sz="1050" b="1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7" name="TabLine"/>
              <p:cNvSpPr/>
              <p:nvPr/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966149"/>
              </p:ext>
            </p:extLst>
          </p:nvPr>
        </p:nvGraphicFramePr>
        <p:xfrm>
          <a:off x="2988319" y="4673631"/>
          <a:ext cx="4366951" cy="15846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426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06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53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949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1808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3074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1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쿠폰 번호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쿠폰 명</a:t>
                      </a:r>
                      <a:endParaRPr lang="ko-KR" altLang="en-US" sz="105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/>
                        <a:t>할인율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유효기간</a:t>
                      </a:r>
                      <a:endParaRPr lang="ko-KR" alt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7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QJ09-G405-34QW-345Q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10</a:t>
                      </a:r>
                      <a:r>
                        <a:rPr lang="ko-KR" altLang="en-US" sz="1050" dirty="0" smtClean="0"/>
                        <a:t>주년 기념 쿠폰</a:t>
                      </a:r>
                      <a:endParaRPr lang="ko-KR" altLang="en-US" sz="105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10%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aseline="0" dirty="0" smtClean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2018-05-26</a:t>
                      </a:r>
                      <a:r>
                        <a:rPr lang="en-US" altLang="ko-KR" sz="1050" baseline="0" dirty="0" smtClean="0"/>
                        <a:t> ~ 2018-06-26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5372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5372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5372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13" name="Button"/>
          <p:cNvSpPr>
            <a:spLocks/>
          </p:cNvSpPr>
          <p:nvPr/>
        </p:nvSpPr>
        <p:spPr bwMode="auto">
          <a:xfrm>
            <a:off x="6795617" y="4358131"/>
            <a:ext cx="5529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6955727" y="3862411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8" name="왼쪽 중괄호 117"/>
          <p:cNvSpPr/>
          <p:nvPr/>
        </p:nvSpPr>
        <p:spPr>
          <a:xfrm rot="5400000">
            <a:off x="7010300" y="3995647"/>
            <a:ext cx="137598" cy="530223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3002258" y="4449131"/>
            <a:ext cx="2279588" cy="270978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2667948" y="4445973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4" name="왼쪽 중괄호 73"/>
          <p:cNvSpPr/>
          <p:nvPr/>
        </p:nvSpPr>
        <p:spPr>
          <a:xfrm>
            <a:off x="2724582" y="4882272"/>
            <a:ext cx="249268" cy="1257569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2421205" y="5387684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6" name="타원 75"/>
          <p:cNvSpPr/>
          <p:nvPr/>
        </p:nvSpPr>
        <p:spPr>
          <a:xfrm>
            <a:off x="9210676" y="2097327"/>
            <a:ext cx="168000" cy="166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4514227" y="6258304"/>
            <a:ext cx="1276974" cy="356963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 rot="16200000">
            <a:off x="5824420" y="6392224"/>
            <a:ext cx="180152" cy="8854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 rot="5400000">
            <a:off x="4298883" y="6393809"/>
            <a:ext cx="174869" cy="8595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5847113" y="6259699"/>
            <a:ext cx="143953" cy="344388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4312184" y="6248280"/>
            <a:ext cx="171195" cy="36416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5045870" y="5953730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4049884" y="5956145"/>
            <a:ext cx="562771" cy="24571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-a</a:t>
            </a:r>
            <a:endParaRPr lang="ko-KR" altLang="en-US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5660279" y="5954244"/>
            <a:ext cx="562771" cy="24571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-b</a:t>
            </a:r>
            <a:endParaRPr lang="ko-KR" altLang="en-US" dirty="0"/>
          </a:p>
        </p:txBody>
      </p:sp>
      <p:sp>
        <p:nvSpPr>
          <p:cNvPr id="86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10"/>
            </p:custDataLst>
          </p:nvPr>
        </p:nvSpPr>
        <p:spPr>
          <a:xfrm>
            <a:off x="216107" y="5312966"/>
            <a:ext cx="1695672" cy="413662"/>
          </a:xfrm>
          <a:prstGeom prst="rect">
            <a:avLst/>
          </a:prstGeom>
          <a:solidFill>
            <a:srgbClr val="00206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매출 관리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11"/>
            </p:custDataLst>
          </p:nvPr>
        </p:nvSpPr>
        <p:spPr>
          <a:xfrm>
            <a:off x="216107" y="4077817"/>
            <a:ext cx="1695672" cy="413662"/>
          </a:xfrm>
          <a:prstGeom prst="rect">
            <a:avLst/>
          </a:prstGeom>
          <a:solidFill>
            <a:srgbClr val="00206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예약 관리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2"/>
            </p:custDataLst>
          </p:nvPr>
        </p:nvSpPr>
        <p:spPr bwMode="auto">
          <a:xfrm rot="16200000">
            <a:off x="1695133" y="4236516"/>
            <a:ext cx="180152" cy="8854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13"/>
            </p:custDataLst>
          </p:nvPr>
        </p:nvSpPr>
        <p:spPr>
          <a:xfrm>
            <a:off x="218433" y="5732525"/>
            <a:ext cx="1692054" cy="423562"/>
          </a:xfrm>
          <a:prstGeom prst="rect">
            <a:avLst/>
          </a:prstGeom>
          <a:solidFill>
            <a:srgbClr val="00206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관리자 관리</a:t>
            </a:r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4"/>
            </p:custDataLst>
          </p:nvPr>
        </p:nvSpPr>
        <p:spPr bwMode="auto">
          <a:xfrm rot="16200000">
            <a:off x="1619667" y="5895513"/>
            <a:ext cx="184138" cy="8836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66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WebBrowser"/>
          <p:cNvGrpSpPr/>
          <p:nvPr>
            <p:custDataLst>
              <p:custData r:id="rId1"/>
            </p:custDataLst>
          </p:nvPr>
        </p:nvGrpSpPr>
        <p:grpSpPr>
          <a:xfrm>
            <a:off x="165990" y="1067497"/>
            <a:ext cx="8363155" cy="5648612"/>
            <a:chOff x="0" y="0"/>
            <a:chExt cx="9144000" cy="6858000"/>
          </a:xfrm>
        </p:grpSpPr>
        <p:sp>
          <p:nvSpPr>
            <p:cNvPr id="64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5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6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9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7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9" name="WebPageBody"/>
            <p:cNvSpPr/>
            <p:nvPr/>
          </p:nvSpPr>
          <p:spPr>
            <a:xfrm>
              <a:off x="59537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7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8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7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7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7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8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476711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마일리지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등록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삭제 팝업 창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055629"/>
              </p:ext>
            </p:extLst>
          </p:nvPr>
        </p:nvGraphicFramePr>
        <p:xfrm>
          <a:off x="8731188" y="1067497"/>
          <a:ext cx="3253546" cy="5657153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932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87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P.NO 4.   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을 클릭 시 띄우는 팝업 창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적립이 필요한 </a:t>
                      </a:r>
                      <a:r>
                        <a:rPr lang="ko-KR" altLang="en-US" sz="1200" b="0" baseline="0" dirty="0" err="1" smtClean="0">
                          <a:latin typeface="+mn-ea"/>
                          <a:ea typeface="+mn-ea"/>
                        </a:rPr>
                        <a:t>마일리지를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등록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어떤 상품의 </a:t>
                      </a:r>
                      <a:r>
                        <a:rPr lang="ko-KR" altLang="en-US" sz="1200" b="0" baseline="0" dirty="0" err="1" smtClean="0">
                          <a:latin typeface="+mn-ea"/>
                          <a:ea typeface="+mn-ea"/>
                        </a:rPr>
                        <a:t>마일리지인지를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나타내기 위해 상품의 이름과 유효기간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가격을 설정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P.NO 4.    , P.NO 5.  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을 클릭 시 띄우는 팝업 창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 err="1" smtClean="0">
                          <a:latin typeface="+mn-ea"/>
                          <a:ea typeface="+mn-ea"/>
                        </a:rPr>
                        <a:t>마일리지와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쿠폰을 삭제할 것인지 재차 확인한다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. 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4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확인을 클릭 시 </a:t>
                      </a:r>
                      <a:r>
                        <a:rPr lang="ko-KR" altLang="en-US" sz="1200" b="0" dirty="0" err="1" smtClean="0">
                          <a:latin typeface="+mn-ea"/>
                          <a:ea typeface="+mn-ea"/>
                        </a:rPr>
                        <a:t>마일리지와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쿠폰이 삭제가 되고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취소를 클릭 시 삭제가 취소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1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클릭 시 삭제가 취소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1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35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2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597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307917">
                <a:tc gridSpan="2">
                  <a:txBody>
                    <a:bodyPr/>
                    <a:lstStyle/>
                    <a:p>
                      <a:pPr algn="just" latinLnBrk="1"/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111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1657349" y="1783423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2" name="표 111"/>
          <p:cNvGraphicFramePr>
            <a:graphicFrameLocks noGrp="1"/>
          </p:cNvGraphicFramePr>
          <p:nvPr>
            <p:extLst/>
          </p:nvPr>
        </p:nvGraphicFramePr>
        <p:xfrm>
          <a:off x="658999" y="4371750"/>
          <a:ext cx="3306156" cy="152329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714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346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상품명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00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en-US" altLang="ko-KR" sz="10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just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086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b="1" dirty="0" smtClean="0"/>
                        <a:t>적립금액</a:t>
                      </a:r>
                      <a:endParaRPr lang="ko-KR" altLang="en-US" sz="1050" b="1" dirty="0"/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3" name="직사각형 112"/>
          <p:cNvSpPr/>
          <p:nvPr/>
        </p:nvSpPr>
        <p:spPr>
          <a:xfrm>
            <a:off x="1495626" y="4459057"/>
            <a:ext cx="2309738" cy="193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359693" y="3985511"/>
            <a:ext cx="1869771" cy="3094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등록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141" name="DropdownBox"/>
          <p:cNvGrpSpPr/>
          <p:nvPr>
            <p:custDataLst>
              <p:custData r:id="rId3"/>
            </p:custDataLst>
          </p:nvPr>
        </p:nvGrpSpPr>
        <p:grpSpPr>
          <a:xfrm>
            <a:off x="1495626" y="4843760"/>
            <a:ext cx="860574" cy="228600"/>
            <a:chOff x="4016824" y="3329200"/>
            <a:chExt cx="1097652" cy="228600"/>
          </a:xfrm>
        </p:grpSpPr>
        <p:sp>
          <p:nvSpPr>
            <p:cNvPr id="142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년도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3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2412477" y="4842754"/>
            <a:ext cx="402795" cy="228600"/>
            <a:chOff x="4927009" y="3151034"/>
            <a:chExt cx="402795" cy="228600"/>
          </a:xfrm>
        </p:grpSpPr>
        <p:sp>
          <p:nvSpPr>
            <p:cNvPr id="145" name="Content"/>
            <p:cNvSpPr/>
            <p:nvPr/>
          </p:nvSpPr>
          <p:spPr>
            <a:xfrm>
              <a:off x="4927009" y="3151034"/>
              <a:ext cx="402795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월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6" name="DownArrow"/>
            <p:cNvSpPr>
              <a:spLocks noChangeAspect="1"/>
            </p:cNvSpPr>
            <p:nvPr/>
          </p:nvSpPr>
          <p:spPr>
            <a:xfrm rot="10800000">
              <a:off x="5234186" y="3254118"/>
              <a:ext cx="63746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2875298" y="4842754"/>
            <a:ext cx="402795" cy="228600"/>
            <a:chOff x="4927009" y="3151034"/>
            <a:chExt cx="402795" cy="228600"/>
          </a:xfrm>
        </p:grpSpPr>
        <p:sp>
          <p:nvSpPr>
            <p:cNvPr id="148" name="Content"/>
            <p:cNvSpPr/>
            <p:nvPr/>
          </p:nvSpPr>
          <p:spPr>
            <a:xfrm>
              <a:off x="4927009" y="3151034"/>
              <a:ext cx="402795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일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9" name="DownArrow"/>
            <p:cNvSpPr>
              <a:spLocks noChangeAspect="1"/>
            </p:cNvSpPr>
            <p:nvPr/>
          </p:nvSpPr>
          <p:spPr>
            <a:xfrm rot="10800000">
              <a:off x="5234186" y="3254118"/>
              <a:ext cx="63746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50" name="DropdownBox"/>
          <p:cNvGrpSpPr/>
          <p:nvPr>
            <p:custDataLst>
              <p:custData r:id="rId4"/>
            </p:custDataLst>
          </p:nvPr>
        </p:nvGrpSpPr>
        <p:grpSpPr>
          <a:xfrm>
            <a:off x="1736777" y="5139772"/>
            <a:ext cx="860574" cy="228600"/>
            <a:chOff x="4016824" y="3329200"/>
            <a:chExt cx="1097652" cy="228600"/>
          </a:xfrm>
        </p:grpSpPr>
        <p:sp>
          <p:nvSpPr>
            <p:cNvPr id="151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년도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2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2653628" y="5138766"/>
            <a:ext cx="402795" cy="228600"/>
            <a:chOff x="4927009" y="3151034"/>
            <a:chExt cx="402795" cy="228600"/>
          </a:xfrm>
        </p:grpSpPr>
        <p:sp>
          <p:nvSpPr>
            <p:cNvPr id="154" name="Content"/>
            <p:cNvSpPr/>
            <p:nvPr/>
          </p:nvSpPr>
          <p:spPr>
            <a:xfrm>
              <a:off x="4927009" y="3151034"/>
              <a:ext cx="402795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월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5" name="DownArrow"/>
            <p:cNvSpPr>
              <a:spLocks noChangeAspect="1"/>
            </p:cNvSpPr>
            <p:nvPr/>
          </p:nvSpPr>
          <p:spPr>
            <a:xfrm rot="10800000">
              <a:off x="5234186" y="3254118"/>
              <a:ext cx="63746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56" name="그룹 155"/>
          <p:cNvGrpSpPr/>
          <p:nvPr/>
        </p:nvGrpSpPr>
        <p:grpSpPr>
          <a:xfrm>
            <a:off x="3116449" y="5138766"/>
            <a:ext cx="402795" cy="228600"/>
            <a:chOff x="4927009" y="3151034"/>
            <a:chExt cx="402795" cy="228600"/>
          </a:xfrm>
        </p:grpSpPr>
        <p:sp>
          <p:nvSpPr>
            <p:cNvPr id="157" name="Content"/>
            <p:cNvSpPr/>
            <p:nvPr/>
          </p:nvSpPr>
          <p:spPr>
            <a:xfrm>
              <a:off x="4927009" y="3151034"/>
              <a:ext cx="402795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일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8" name="DownArrow"/>
            <p:cNvSpPr>
              <a:spLocks noChangeAspect="1"/>
            </p:cNvSpPr>
            <p:nvPr/>
          </p:nvSpPr>
          <p:spPr>
            <a:xfrm rot="10800000">
              <a:off x="5234186" y="3254118"/>
              <a:ext cx="63746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72" name="직사각형 171"/>
          <p:cNvSpPr/>
          <p:nvPr/>
        </p:nvSpPr>
        <p:spPr>
          <a:xfrm>
            <a:off x="1489962" y="5598858"/>
            <a:ext cx="1163666" cy="193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Panel" descr="&lt;SmartSettings&gt;&lt;SmartResize anchorLeft=&quot;Relative&quot; anchorTop=&quot;Absolute&quot; anchorRight=&quot;Relative&quot; anchorBottom=&quot;Relative&quot; /&gt;&lt;/SmartSettings&gt;"/>
          <p:cNvSpPr/>
          <p:nvPr>
            <p:custDataLst>
              <p:tags r:id="rId5"/>
            </p:custDataLst>
          </p:nvPr>
        </p:nvSpPr>
        <p:spPr>
          <a:xfrm>
            <a:off x="533373" y="3683001"/>
            <a:ext cx="3545971" cy="2400300"/>
          </a:xfrm>
          <a:prstGeom prst="rect">
            <a:avLst/>
          </a:prstGeom>
          <a:noFill/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6"/>
            </p:custDataLst>
          </p:nvPr>
        </p:nvSpPr>
        <p:spPr>
          <a:xfrm>
            <a:off x="533330" y="3674285"/>
            <a:ext cx="3546014" cy="2851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18573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입력 창</a:t>
            </a:r>
            <a:endParaRPr lang="en-US" altLang="ko-KR" sz="11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3805364" y="3759741"/>
            <a:ext cx="128068" cy="114244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63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4827374" y="3683001"/>
            <a:ext cx="2531811" cy="1606537"/>
            <a:chOff x="595685" y="1261242"/>
            <a:chExt cx="3222247" cy="1365613"/>
          </a:xfrm>
        </p:grpSpPr>
        <p:sp>
          <p:nvSpPr>
            <p:cNvPr id="177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465083"/>
              <a:ext cx="3222245" cy="9745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8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1"/>
              </p:custDataLst>
            </p:nvPr>
          </p:nvSpPr>
          <p:spPr>
            <a:xfrm>
              <a:off x="709551" y="1627402"/>
              <a:ext cx="3078089" cy="308134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1000" noProof="1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10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              </a:t>
              </a:r>
              <a:r>
                <a:rPr lang="ko-KR" altLang="en-US" sz="10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정말로 삭제하시겠습니까</a:t>
              </a:r>
              <a:r>
                <a:rPr lang="en-US" altLang="ko-KR" sz="10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  <a:endParaRPr lang="en-US" altLang="ko-KR" sz="1000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9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595685" y="1261242"/>
              <a:ext cx="3222247" cy="2113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5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삭제하기</a:t>
              </a:r>
              <a:endParaRPr lang="en-US" altLang="ko-KR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0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3568589" y="1330888"/>
              <a:ext cx="116375" cy="9310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81" name="Icons"/>
            <p:cNvGrpSpPr/>
            <p:nvPr/>
          </p:nvGrpSpPr>
          <p:grpSpPr>
            <a:xfrm>
              <a:off x="805969" y="1661312"/>
              <a:ext cx="540581" cy="386406"/>
              <a:chOff x="805969" y="1661312"/>
              <a:chExt cx="540581" cy="386406"/>
            </a:xfrm>
          </p:grpSpPr>
          <p:sp>
            <p:nvSpPr>
              <p:cNvPr id="186" name="Info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841633" y="1661312"/>
                <a:ext cx="469253" cy="386406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7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805969" y="1661312"/>
                <a:ext cx="540581" cy="38640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8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840694" y="1661312"/>
                <a:ext cx="471132" cy="38640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2" name="Buttons"/>
            <p:cNvGrpSpPr/>
            <p:nvPr/>
          </p:nvGrpSpPr>
          <p:grpSpPr>
            <a:xfrm>
              <a:off x="1122541" y="2137789"/>
              <a:ext cx="2460073" cy="489066"/>
              <a:chOff x="1122541" y="2137789"/>
              <a:chExt cx="2460073" cy="489066"/>
            </a:xfrm>
          </p:grpSpPr>
          <p:sp>
            <p:nvSpPr>
              <p:cNvPr id="183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2828011" y="2137789"/>
                <a:ext cx="754603" cy="17559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확인</a:t>
                </a:r>
                <a:endPara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4" name="Button 2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996543" y="2137789"/>
                <a:ext cx="754606" cy="175592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취소</a:t>
                </a:r>
                <a:endPara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5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sp>
        <p:nvSpPr>
          <p:cNvPr id="190" name="Button"/>
          <p:cNvSpPr>
            <a:spLocks/>
          </p:cNvSpPr>
          <p:nvPr/>
        </p:nvSpPr>
        <p:spPr bwMode="auto">
          <a:xfrm>
            <a:off x="2027081" y="2643379"/>
            <a:ext cx="5529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화살표 연결선 6"/>
          <p:cNvCxnSpPr>
            <a:endCxn id="174" idx="0"/>
          </p:cNvCxnSpPr>
          <p:nvPr/>
        </p:nvCxnSpPr>
        <p:spPr>
          <a:xfrm>
            <a:off x="2306337" y="2885374"/>
            <a:ext cx="0" cy="78891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2" descr="C:\Users\t-dantay\Documents\First24\warning1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075" y="4230457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Button"/>
          <p:cNvSpPr>
            <a:spLocks/>
          </p:cNvSpPr>
          <p:nvPr/>
        </p:nvSpPr>
        <p:spPr bwMode="auto">
          <a:xfrm>
            <a:off x="5813186" y="2643068"/>
            <a:ext cx="5529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1" name="직선 화살표 연결선 100"/>
          <p:cNvCxnSpPr>
            <a:stCxn id="100" idx="2"/>
            <a:endCxn id="179" idx="0"/>
          </p:cNvCxnSpPr>
          <p:nvPr/>
        </p:nvCxnSpPr>
        <p:spPr>
          <a:xfrm>
            <a:off x="6089661" y="2885063"/>
            <a:ext cx="3619" cy="79793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왼쪽 중괄호 103"/>
          <p:cNvSpPr/>
          <p:nvPr/>
        </p:nvSpPr>
        <p:spPr>
          <a:xfrm rot="10800000">
            <a:off x="4142577" y="3801900"/>
            <a:ext cx="374425" cy="2226143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542816" y="4794615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7" name="타원 106"/>
          <p:cNvSpPr/>
          <p:nvPr/>
        </p:nvSpPr>
        <p:spPr>
          <a:xfrm>
            <a:off x="9759899" y="1468862"/>
            <a:ext cx="168000" cy="166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08" name="타원 107"/>
          <p:cNvSpPr/>
          <p:nvPr/>
        </p:nvSpPr>
        <p:spPr>
          <a:xfrm>
            <a:off x="9759899" y="2463879"/>
            <a:ext cx="168000" cy="166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109" name="타원 108"/>
          <p:cNvSpPr/>
          <p:nvPr/>
        </p:nvSpPr>
        <p:spPr>
          <a:xfrm>
            <a:off x="10521899" y="2463878"/>
            <a:ext cx="168000" cy="166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10" name="왼쪽 중괄호 109"/>
          <p:cNvSpPr/>
          <p:nvPr/>
        </p:nvSpPr>
        <p:spPr>
          <a:xfrm rot="10800000">
            <a:off x="7403480" y="3855016"/>
            <a:ext cx="374425" cy="1086078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7856224" y="4289534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5841761" y="4632503"/>
            <a:ext cx="1441522" cy="376340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6439150" y="5110201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7138552" y="3731206"/>
            <a:ext cx="170469" cy="178681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6828180" y="3702050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120" name="꺾인 연결선 119"/>
          <p:cNvCxnSpPr>
            <a:stCxn id="148" idx="3"/>
          </p:cNvCxnSpPr>
          <p:nvPr/>
        </p:nvCxnSpPr>
        <p:spPr>
          <a:xfrm>
            <a:off x="3278093" y="4957054"/>
            <a:ext cx="1834982" cy="835614"/>
          </a:xfrm>
          <a:prstGeom prst="bentConnector3">
            <a:avLst>
              <a:gd name="adj1" fmla="val 50000"/>
            </a:avLst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1" name="모서리가 둥근 직사각형 120"/>
          <p:cNvSpPr/>
          <p:nvPr/>
        </p:nvSpPr>
        <p:spPr>
          <a:xfrm>
            <a:off x="4346758" y="5562041"/>
            <a:ext cx="731958" cy="2547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클릭 시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5122858" y="5689440"/>
            <a:ext cx="402795" cy="228600"/>
            <a:chOff x="4927009" y="3151034"/>
            <a:chExt cx="402795" cy="228600"/>
          </a:xfrm>
        </p:grpSpPr>
        <p:sp>
          <p:nvSpPr>
            <p:cNvPr id="126" name="Content"/>
            <p:cNvSpPr/>
            <p:nvPr/>
          </p:nvSpPr>
          <p:spPr>
            <a:xfrm>
              <a:off x="4927009" y="3151034"/>
              <a:ext cx="402795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일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7" name="DownArrow"/>
            <p:cNvSpPr>
              <a:spLocks noChangeAspect="1"/>
            </p:cNvSpPr>
            <p:nvPr/>
          </p:nvSpPr>
          <p:spPr>
            <a:xfrm rot="10800000">
              <a:off x="5234186" y="3254118"/>
              <a:ext cx="63746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28" name="직사각형 127"/>
          <p:cNvSpPr/>
          <p:nvPr/>
        </p:nvSpPr>
        <p:spPr>
          <a:xfrm>
            <a:off x="5122859" y="5916231"/>
            <a:ext cx="401642" cy="612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3797744" y="3732066"/>
            <a:ext cx="170469" cy="178681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/>
          <p:cNvSpPr/>
          <p:nvPr/>
        </p:nvSpPr>
        <p:spPr>
          <a:xfrm>
            <a:off x="3487372" y="3702910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750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WebBrowser"/>
          <p:cNvGrpSpPr/>
          <p:nvPr>
            <p:custDataLst>
              <p:custData r:id="rId1"/>
            </p:custDataLst>
          </p:nvPr>
        </p:nvGrpSpPr>
        <p:grpSpPr>
          <a:xfrm>
            <a:off x="154199" y="1074391"/>
            <a:ext cx="8363155" cy="5648612"/>
            <a:chOff x="0" y="0"/>
            <a:chExt cx="9144000" cy="6858000"/>
          </a:xfrm>
        </p:grpSpPr>
        <p:sp>
          <p:nvSpPr>
            <p:cNvPr id="5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4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9" name="WebPageBody"/>
            <p:cNvSpPr/>
            <p:nvPr/>
          </p:nvSpPr>
          <p:spPr>
            <a:xfrm>
              <a:off x="59537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0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1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2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63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4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6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67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044735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 정보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064058"/>
              </p:ext>
            </p:extLst>
          </p:nvPr>
        </p:nvGraphicFramePr>
        <p:xfrm>
          <a:off x="8731188" y="1082011"/>
          <a:ext cx="3253546" cy="5652618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330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15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버튼 클릭 시 하위 항목을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표시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4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버튼 클릭 시 쿠폰 정보를 화면에 표시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8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검색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기능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클릭 시 새로운 등록해야 하는 정보를 입력할 창 출력 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=&gt; P.NO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 8.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쿠폰 정보를 출력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  5-a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를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클릭 시 자세한 정보를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볼 수 있는 창 출력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 =&gt; P.NO 9.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7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선택하여 표의 페이지 이동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6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7-a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는 현재 페이지 바로 이전 페이지에 이동하고 첫 페이지일 경우 비활성화 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7-b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는 현재 페이지 바로 다음 페이지에 이동하고 마지막 페이지일 경우 비활성화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37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161881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68" name="Button"/>
          <p:cNvSpPr>
            <a:spLocks/>
          </p:cNvSpPr>
          <p:nvPr/>
        </p:nvSpPr>
        <p:spPr bwMode="auto">
          <a:xfrm>
            <a:off x="2276948" y="2043998"/>
            <a:ext cx="220293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Button"/>
          <p:cNvSpPr>
            <a:spLocks/>
          </p:cNvSpPr>
          <p:nvPr/>
        </p:nvSpPr>
        <p:spPr bwMode="auto">
          <a:xfrm>
            <a:off x="4569778" y="2043998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062745"/>
              </p:ext>
            </p:extLst>
          </p:nvPr>
        </p:nvGraphicFramePr>
        <p:xfrm>
          <a:off x="3764650" y="5643153"/>
          <a:ext cx="2810144" cy="37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2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5" name="타원 74"/>
          <p:cNvSpPr/>
          <p:nvPr/>
        </p:nvSpPr>
        <p:spPr>
          <a:xfrm>
            <a:off x="5334498" y="2037930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91" name="그룹 90"/>
          <p:cNvGrpSpPr/>
          <p:nvPr/>
        </p:nvGrpSpPr>
        <p:grpSpPr>
          <a:xfrm>
            <a:off x="211353" y="1643306"/>
            <a:ext cx="1695676" cy="4111634"/>
            <a:chOff x="154429" y="1067496"/>
            <a:chExt cx="2245482" cy="4734847"/>
          </a:xfrm>
        </p:grpSpPr>
        <p:grpSp>
          <p:nvGrpSpPr>
            <p:cNvPr id="92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10"/>
              </p:custDataLst>
            </p:nvPr>
          </p:nvGrpSpPr>
          <p:grpSpPr>
            <a:xfrm>
              <a:off x="154431" y="1067496"/>
              <a:ext cx="2245480" cy="2353654"/>
              <a:chOff x="595686" y="1254476"/>
              <a:chExt cx="1828803" cy="1044896"/>
            </a:xfrm>
          </p:grpSpPr>
          <p:sp>
            <p:nvSpPr>
              <p:cNvPr id="103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2"/>
                </p:custDataLst>
              </p:nvPr>
            </p:nvSpPr>
            <p:spPr>
              <a:xfrm>
                <a:off x="595687" y="1254476"/>
                <a:ext cx="1828802" cy="212327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4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3"/>
                </p:custDataLst>
              </p:nvPr>
            </p:nvSpPr>
            <p:spPr>
              <a:xfrm>
                <a:off x="595686" y="1878427"/>
                <a:ext cx="1828800" cy="209466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상품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5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4"/>
                </p:custDataLst>
              </p:nvPr>
            </p:nvSpPr>
            <p:spPr>
              <a:xfrm>
                <a:off x="595686" y="2087893"/>
                <a:ext cx="1828800" cy="211479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고객센터 관리</a:t>
                </a:r>
                <a:r>
                  <a:rPr lang="en-US" altLang="ko-KR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3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 rot="16200000">
              <a:off x="2128574" y="2647026"/>
              <a:ext cx="207458" cy="11726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rot="16200000">
              <a:off x="2128573" y="3124344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3"/>
              </p:custDataLst>
            </p:nvPr>
          </p:nvSpPr>
          <p:spPr>
            <a:xfrm>
              <a:off x="154432" y="3421154"/>
              <a:ext cx="2245478" cy="47636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 </a:t>
              </a:r>
              <a:r>
                <a:rPr lang="en-US" altLang="ko-KR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TIP 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154432" y="3897516"/>
              <a:ext cx="2245478" cy="47636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예약 관리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154433" y="4369435"/>
              <a:ext cx="2245478" cy="47636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구매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154430" y="5325981"/>
              <a:ext cx="2245477" cy="47636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매출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rot="16200000">
              <a:off x="2128573" y="3600705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 bwMode="auto">
            <a:xfrm rot="16200000">
              <a:off x="2128573" y="4072625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 bwMode="auto">
            <a:xfrm rot="16200000">
              <a:off x="2128573" y="4548986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20"/>
              </p:custDataLst>
            </p:nvPr>
          </p:nvSpPr>
          <p:spPr>
            <a:xfrm>
              <a:off x="154429" y="4850273"/>
              <a:ext cx="2245478" cy="47636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팝업 창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 bwMode="auto">
            <a:xfrm rot="16200000">
              <a:off x="2128569" y="5029825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6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2"/>
            </p:custDataLst>
          </p:nvPr>
        </p:nvSpPr>
        <p:spPr>
          <a:xfrm>
            <a:off x="211355" y="5751081"/>
            <a:ext cx="1695673" cy="8782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>
            <a:off x="207404" y="2055027"/>
            <a:ext cx="1699622" cy="40747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회원 정보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208651" y="2463684"/>
            <a:ext cx="1698375" cy="397785"/>
          </a:xfrm>
          <a:prstGeom prst="rect">
            <a:avLst/>
          </a:prstGeom>
          <a:solidFill>
            <a:srgbClr val="5B9BD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쿠폰 정보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652596" y="1800540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66388" y="1699730"/>
            <a:ext cx="1585604" cy="298039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266388" y="2513978"/>
            <a:ext cx="1585604" cy="298039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1940155" y="1720025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4" name="타원 113"/>
          <p:cNvSpPr/>
          <p:nvPr/>
        </p:nvSpPr>
        <p:spPr>
          <a:xfrm>
            <a:off x="1940155" y="2539204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4537645" y="2021950"/>
            <a:ext cx="763925" cy="296079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934234"/>
              </p:ext>
            </p:extLst>
          </p:nvPr>
        </p:nvGraphicFramePr>
        <p:xfrm>
          <a:off x="2246721" y="2487523"/>
          <a:ext cx="5747586" cy="274855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154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53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934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9874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98749"/>
              </a:tblGrid>
              <a:tr h="457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NO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쿠폰 명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현재</a:t>
                      </a:r>
                      <a:endParaRPr lang="en-US" altLang="ko-KR" sz="1050" dirty="0" smtClean="0"/>
                    </a:p>
                    <a:p>
                      <a:pPr algn="ctr" latinLnBrk="1"/>
                      <a:r>
                        <a:rPr lang="ko-KR" altLang="en-US" sz="1050" dirty="0" smtClean="0"/>
                        <a:t>보유자 수</a:t>
                      </a:r>
                      <a:r>
                        <a:rPr lang="en-US" altLang="ko-KR" sz="1050" dirty="0" smtClean="0"/>
                        <a:t>(</a:t>
                      </a:r>
                      <a:r>
                        <a:rPr lang="ko-KR" altLang="en-US" sz="1050" dirty="0" smtClean="0"/>
                        <a:t>명</a:t>
                      </a:r>
                      <a:r>
                        <a:rPr lang="en-US" altLang="ko-KR" sz="1050" dirty="0" smtClean="0"/>
                        <a:t>)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사용가능</a:t>
                      </a:r>
                      <a:endParaRPr lang="en-US" altLang="ko-KR" sz="1050" dirty="0" smtClean="0"/>
                    </a:p>
                    <a:p>
                      <a:pPr algn="ctr" latinLnBrk="1"/>
                      <a:r>
                        <a:rPr lang="ko-KR" altLang="en-US" sz="1050" dirty="0" smtClean="0"/>
                        <a:t>기간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할인율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32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주년 기념 쿠폰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일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10%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0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71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6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70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2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69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5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68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72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67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6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66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0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3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77" name="Button"/>
          <p:cNvSpPr>
            <a:spLocks/>
          </p:cNvSpPr>
          <p:nvPr/>
        </p:nvSpPr>
        <p:spPr bwMode="auto">
          <a:xfrm>
            <a:off x="7320049" y="2068275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7275215" y="2041953"/>
            <a:ext cx="763925" cy="296079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6982699" y="2037930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2252832" y="2975771"/>
            <a:ext cx="5741475" cy="227534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8166482" y="3557181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16" name="왼쪽 중괄호 115"/>
          <p:cNvSpPr/>
          <p:nvPr/>
        </p:nvSpPr>
        <p:spPr>
          <a:xfrm rot="10800000">
            <a:off x="8039140" y="2592418"/>
            <a:ext cx="205882" cy="2535842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3687526" y="5597353"/>
            <a:ext cx="2941873" cy="46484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5097678" y="6172021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19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 rot="16200000">
            <a:off x="6679332" y="5800742"/>
            <a:ext cx="180152" cy="8854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 rot="5400000">
            <a:off x="3421943" y="5802040"/>
            <a:ext cx="174869" cy="8595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3389406" y="5601733"/>
            <a:ext cx="258645" cy="46484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6664040" y="5601733"/>
            <a:ext cx="258645" cy="46484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3430109" y="6172288"/>
            <a:ext cx="562771" cy="24571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7-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6664040" y="6149430"/>
            <a:ext cx="562771" cy="24571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7-b</a:t>
            </a:r>
            <a:endParaRPr lang="ko-KR" altLang="en-US" dirty="0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4534907" y="3291239"/>
            <a:ext cx="562771" cy="24571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-a</a:t>
            </a:r>
            <a:endParaRPr lang="ko-KR" altLang="en-US" dirty="0"/>
          </a:p>
        </p:txBody>
      </p:sp>
      <p:sp>
        <p:nvSpPr>
          <p:cNvPr id="127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8"/>
            </p:custDataLst>
          </p:nvPr>
        </p:nvSpPr>
        <p:spPr>
          <a:xfrm>
            <a:off x="206241" y="5744717"/>
            <a:ext cx="1692054" cy="423562"/>
          </a:xfrm>
          <a:prstGeom prst="rect">
            <a:avLst/>
          </a:prstGeom>
          <a:solidFill>
            <a:srgbClr val="00206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관리자 관리</a:t>
            </a:r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 rot="16200000">
            <a:off x="1607475" y="5907705"/>
            <a:ext cx="184138" cy="8836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11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/>
          <p:cNvGrpSpPr/>
          <p:nvPr/>
        </p:nvGrpSpPr>
        <p:grpSpPr>
          <a:xfrm>
            <a:off x="154199" y="1061691"/>
            <a:ext cx="8363155" cy="5648612"/>
            <a:chOff x="0" y="0"/>
            <a:chExt cx="9144000" cy="6858000"/>
          </a:xfrm>
        </p:grpSpPr>
        <p:sp>
          <p:nvSpPr>
            <p:cNvPr id="5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1" name="WebPageBody"/>
            <p:cNvSpPr/>
            <p:nvPr/>
          </p:nvSpPr>
          <p:spPr>
            <a:xfrm>
              <a:off x="59537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6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6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946613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 등록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031159"/>
              </p:ext>
            </p:extLst>
          </p:nvPr>
        </p:nvGraphicFramePr>
        <p:xfrm>
          <a:off x="8731188" y="1082011"/>
          <a:ext cx="3253546" cy="5655673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330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4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쿠폰 이미지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쿠폰 명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쿠폰 종류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사용조건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사용 기간을 입력 창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0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클릭 시 쿠폰 등록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팝업 창을 띄워 재차 확인 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=&gt; P.NO 45.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8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클릭 시 취소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팝업 창을 띄워 재차 확인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 =&gt; P.NO 45.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7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6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37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1254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187506"/>
              </p:ext>
            </p:extLst>
          </p:nvPr>
        </p:nvGraphicFramePr>
        <p:xfrm>
          <a:off x="3159969" y="3722065"/>
          <a:ext cx="4187570" cy="152255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26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쿠폰 명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할인율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b="1" dirty="0" smtClean="0"/>
                        <a:t>사용 기간</a:t>
                      </a:r>
                      <a:endParaRPr lang="ko-KR" altLang="en-US" sz="1050" b="1" dirty="0"/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50" dirty="0" smtClean="0"/>
                        <a:t>         </a:t>
                      </a:r>
                      <a:r>
                        <a:rPr lang="ko-KR" altLang="en-US" sz="1050" dirty="0" smtClean="0"/>
                        <a:t>일</a:t>
                      </a:r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b="1" dirty="0" smtClean="0"/>
                        <a:t>쿠폰 이미지</a:t>
                      </a:r>
                      <a:endParaRPr lang="ko-KR" altLang="en-US" sz="1050" b="1" dirty="0"/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</a:tr>
            </a:tbl>
          </a:graphicData>
        </a:graphic>
      </p:graphicFrame>
      <p:sp>
        <p:nvSpPr>
          <p:cNvPr id="55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 rot="16200000">
            <a:off x="1727000" y="1771878"/>
            <a:ext cx="180676" cy="9384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1608267" y="2192271"/>
            <a:ext cx="221952" cy="11528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1657350" y="2198040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163433" y="3850778"/>
            <a:ext cx="2309738" cy="193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4185220" y="2089242"/>
            <a:ext cx="1869771" cy="3094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쿠폰 등록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4163433" y="4592322"/>
            <a:ext cx="395264" cy="2026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Button"/>
          <p:cNvSpPr>
            <a:spLocks/>
          </p:cNvSpPr>
          <p:nvPr/>
        </p:nvSpPr>
        <p:spPr bwMode="auto">
          <a:xfrm>
            <a:off x="4516744" y="5783744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5" name="Button"/>
          <p:cNvSpPr>
            <a:spLocks/>
          </p:cNvSpPr>
          <p:nvPr/>
        </p:nvSpPr>
        <p:spPr bwMode="auto">
          <a:xfrm>
            <a:off x="5245222" y="5783743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208148" y="1643306"/>
            <a:ext cx="1698881" cy="4104356"/>
            <a:chOff x="150184" y="1067496"/>
            <a:chExt cx="2249727" cy="4726465"/>
          </a:xfrm>
        </p:grpSpPr>
        <p:grpSp>
          <p:nvGrpSpPr>
            <p:cNvPr id="126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10"/>
              </p:custDataLst>
            </p:nvPr>
          </p:nvGrpSpPr>
          <p:grpSpPr>
            <a:xfrm>
              <a:off x="154431" y="1067496"/>
              <a:ext cx="2245480" cy="2353654"/>
              <a:chOff x="595686" y="1254476"/>
              <a:chExt cx="1828803" cy="1044896"/>
            </a:xfrm>
          </p:grpSpPr>
          <p:sp>
            <p:nvSpPr>
              <p:cNvPr id="139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2"/>
                </p:custDataLst>
              </p:nvPr>
            </p:nvSpPr>
            <p:spPr>
              <a:xfrm>
                <a:off x="595687" y="1254476"/>
                <a:ext cx="1828802" cy="212327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0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3"/>
                </p:custDataLst>
              </p:nvPr>
            </p:nvSpPr>
            <p:spPr>
              <a:xfrm>
                <a:off x="595686" y="1878427"/>
                <a:ext cx="1828800" cy="209466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상품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1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4"/>
                </p:custDataLst>
              </p:nvPr>
            </p:nvSpPr>
            <p:spPr>
              <a:xfrm>
                <a:off x="595686" y="2087893"/>
                <a:ext cx="1828800" cy="211479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고객센터 관리</a:t>
                </a:r>
                <a:r>
                  <a:rPr lang="en-US" altLang="ko-KR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7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 rot="16200000">
              <a:off x="2128574" y="2647026"/>
              <a:ext cx="207458" cy="11726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8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rot="16200000">
              <a:off x="2128573" y="3124344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3"/>
              </p:custDataLst>
            </p:nvPr>
          </p:nvSpPr>
          <p:spPr>
            <a:xfrm>
              <a:off x="154432" y="3421154"/>
              <a:ext cx="2245478" cy="47636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 </a:t>
              </a:r>
              <a:r>
                <a:rPr lang="en-US" altLang="ko-KR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TIP 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154432" y="3897516"/>
              <a:ext cx="2245478" cy="47636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예약 관리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1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154432" y="4369435"/>
              <a:ext cx="2245478" cy="47636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구매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154430" y="5317599"/>
              <a:ext cx="2245478" cy="47636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매출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3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rot="16200000">
              <a:off x="2128573" y="3600705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5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 bwMode="auto">
            <a:xfrm rot="16200000">
              <a:off x="2128573" y="4072625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7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 bwMode="auto">
            <a:xfrm rot="16200000">
              <a:off x="2128573" y="4548986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20"/>
              </p:custDataLst>
            </p:nvPr>
          </p:nvSpPr>
          <p:spPr>
            <a:xfrm>
              <a:off x="150184" y="4845905"/>
              <a:ext cx="2245478" cy="47636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팝업 창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 bwMode="auto">
            <a:xfrm rot="16200000">
              <a:off x="2124325" y="5025456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2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211355" y="5747662"/>
            <a:ext cx="1695673" cy="881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3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652596" y="1800540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6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6"/>
            </p:custDataLst>
          </p:nvPr>
        </p:nvSpPr>
        <p:spPr>
          <a:xfrm>
            <a:off x="207404" y="2055027"/>
            <a:ext cx="1699622" cy="40747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회원 정보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7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7"/>
            </p:custDataLst>
          </p:nvPr>
        </p:nvSpPr>
        <p:spPr>
          <a:xfrm>
            <a:off x="208651" y="2463684"/>
            <a:ext cx="1698375" cy="397785"/>
          </a:xfrm>
          <a:prstGeom prst="rect">
            <a:avLst/>
          </a:prstGeom>
          <a:solidFill>
            <a:srgbClr val="5B9BD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쿠폰 정보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8" name="왼쪽 중괄호 147"/>
          <p:cNvSpPr/>
          <p:nvPr/>
        </p:nvSpPr>
        <p:spPr>
          <a:xfrm rot="10800000">
            <a:off x="7487293" y="2975771"/>
            <a:ext cx="260224" cy="1953247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7885918" y="3850778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1" name="타원 150"/>
          <p:cNvSpPr/>
          <p:nvPr/>
        </p:nvSpPr>
        <p:spPr>
          <a:xfrm>
            <a:off x="4730577" y="5304409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2" name="왼쪽 중괄호 151"/>
          <p:cNvSpPr/>
          <p:nvPr/>
        </p:nvSpPr>
        <p:spPr>
          <a:xfrm rot="5400000">
            <a:off x="4785150" y="5437645"/>
            <a:ext cx="137598" cy="530223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/>
          <p:cNvSpPr/>
          <p:nvPr/>
        </p:nvSpPr>
        <p:spPr>
          <a:xfrm>
            <a:off x="5475917" y="5304409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4" name="왼쪽 중괄호 153"/>
          <p:cNvSpPr/>
          <p:nvPr/>
        </p:nvSpPr>
        <p:spPr>
          <a:xfrm rot="5400000">
            <a:off x="5530490" y="5437645"/>
            <a:ext cx="137598" cy="530223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FBEDEE8D-979E-4A97-9788-8C866A966F1F}"/>
              </a:ext>
            </a:extLst>
          </p:cNvPr>
          <p:cNvSpPr/>
          <p:nvPr/>
        </p:nvSpPr>
        <p:spPr>
          <a:xfrm>
            <a:off x="3229090" y="2724623"/>
            <a:ext cx="3823393" cy="85023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쿠폰 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163433" y="4966236"/>
            <a:ext cx="1645842" cy="19381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5860528" y="4970803"/>
            <a:ext cx="669550" cy="192935"/>
          </a:xfrm>
          <a:prstGeom prst="round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찾아보기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163433" y="4228304"/>
            <a:ext cx="395264" cy="2026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8"/>
            </p:custDataLst>
          </p:nvPr>
        </p:nvSpPr>
        <p:spPr>
          <a:xfrm>
            <a:off x="206241" y="5744717"/>
            <a:ext cx="1692054" cy="423562"/>
          </a:xfrm>
          <a:prstGeom prst="rect">
            <a:avLst/>
          </a:prstGeom>
          <a:solidFill>
            <a:srgbClr val="00206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관리자 관리</a:t>
            </a:r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 rot="16200000">
            <a:off x="1607475" y="5907705"/>
            <a:ext cx="184138" cy="8836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1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1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1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1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2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3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3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48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4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5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5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5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73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7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9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9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20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0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0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16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223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22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23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3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7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8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9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9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F3C9DF30-2F92-4FE8-B4BE-4B28A22BB91C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7AD348BC-2ADF-4162-A559-531C4B5F5FE0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80B17945-1EF2-4FAB-BA90-770606B24E43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7F0C6C61-7A7E-46E7-8327-351EA99E17D3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865EB3E8-F952-40FF-8C45-67DB0C8F13D6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6EAEC9F8-521B-4BFA-AA7A-B4B9712667A6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45CF7FC2-CEA6-4DE0-BADE-782B680DD46F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A4D56D61-1DF5-46B0-913D-B12B0F430843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8D7160B5-DD23-4618-954C-BC6D720CA660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DA89725D-4DDF-45E5-8E5B-B5FDD4E424CA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33C69D14-66D2-40DB-8797-A7992D2EACE8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2232AE16-B805-40C8-91FB-786B4BAE1367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7F69557-09AE-4E37-937E-0B7FB59D8F80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E9C74EC2-B645-44C4-8806-AFD35DC78BDD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C206BB32-4803-42E2-8859-F08B6C5D51DF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7588C3C1-BC91-43ED-9BD3-4EE2788B16C7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56756193-BFFD-4887-8564-17B54B95574A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56934B62-BF90-4D84-8966-760C57BB0035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5397FB0C-91E6-4130-98BA-941760DBC36D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D3D92C91-2F5C-448A-BC46-25B31A96BE8D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20A5E1F3-1D2B-4DAE-962D-ED2EAE3D2D6B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8CFE98B1-6104-4DC1-BF10-427F36B0DCF5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73E41D6B-A191-4040-A33B-F09B6B37367A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971A818-6293-43B7-9368-2F8EA953B216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8B9E6909-B271-4D3B-8B03-D5C1F8D50009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9BC8E905-ED69-4F5C-B850-181FE9A09503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87BE7137-6854-4830-9681-4D80E73323FE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DAD89DE2-0802-4B30-9D8C-C521DA8384BB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6E1A2B02-0E25-4DF3-B29D-C1CDCE237BDE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5C72D8EB-9D38-4FB5-8B99-6CDCDE928930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AC37F263-55E7-40E8-8C28-3CCB2A622A48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61F91DD5-4FA8-4E36-A64B-0AF6477BEA25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5C9548CA-3268-4ED2-A326-199627159C14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1AE15F73-1FCE-4926-A9B4-81B1CFC10331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E2819661-D140-4C89-AF41-A2A5405C2452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D27B06C2-BBE8-4573-9ECC-9539311AAC5B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9B1F28C1-279A-4A22-B1EB-86C665AA5BF9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A38CC639-63A2-4D8F-A95A-177720CCF7BB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F4788509-8F2C-4F07-9E7E-4A71F4314679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D833CECB-6905-4340-BB9D-D9A98A196C07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7CE7ADC3-8190-4ED7-AA6E-F927A8C538D2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35D67B77-1F55-4355-A6BE-7239857A5B1E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9DDA6B61-E128-4F34-8065-E953AC5720E3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3194D3FA-6C8D-408F-9884-7F09E68C1DF9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2EC841AE-6AB4-4AF5-B5B3-A69EA58F1217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8EDAB98B-C262-4D56-8CF7-CE9E81CB4E89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FCE17FC0-A3A1-4308-98AD-B07639921432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68CF1BC0-ACC0-4B11-AB0D-544920969119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A4180002-BDB4-4982-93E6-71E3C56C6DDF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3EDC6DE3-C670-4577-83FB-708F58C6129D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3BCAC25F-B2C4-42E5-992B-D851EFDDD81B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3457CAFB-5803-42EF-AA82-90577C1379EA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C9586802-1E0D-4469-A97C-3BECADE7C1A6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626A2DA7-C7B4-4AE2-9BAA-7B8FBCA0D62C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E8040972-4251-4468-8C11-5CDC7F64AA70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05E4AC63-E1B0-44A3-829B-B6D260BB50D3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A079A25C-17CC-46A4-BCDA-FC0F3B509438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0726207A-978F-4F8B-8419-EED55A31C61F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A99ADD18-3DBA-40D3-9C86-A19D286B990A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0561E0A2-27E9-4ED8-B6FB-350D9A51C028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C3A91AA7-8927-45D7-B142-62D6D7763E52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D5BB6F96-DF0E-4526-81B4-D6FCD403E995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0E2E9F91-D06B-49F4-8EB2-42A5D4D907CF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AFB3F535-C33C-47A1-A32D-1B70876B82D8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47A8EA55-B3B1-4D65-9BAB-0B8FB4F566D5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8BDA08FD-83C0-4C54-8C47-15F0E8A0036A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56B43C70-9112-4634-A084-51F5ED639848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C29AA671-0C20-4EC1-A3FA-353613D7D9BD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CFDDBBF6-6151-4425-843C-BCEE4ECC26E1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9D5E7A30-ECC8-4E17-851F-8CADAFD21CA8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9635B0D1-A791-4AE1-BC8E-5430EEBF6649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954B5FD8-CB13-4A06-A72D-B73DE5911E78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F274CFA3-642F-43C9-AA3D-043C5584E7ED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7EDADE0A-8731-414B-A81B-BED3996655D0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5C0E276B-4308-4A8F-81C2-4FF323CF55F3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4AC4CCF3-9614-49A1-8CB0-A7D8F1463757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E26395F6-3972-4686-AA72-BD86814BD9DC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B380C5F8-DCD2-42E5-A843-25D700C9B425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1CA65FE5-870E-4A45-827A-34994F581668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40753519-B5D8-44F5-9ED1-67D65581FE2A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8FDF1DE3-9433-4CE1-BCCE-FB1B84792ECF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7AE3724F-AA5A-4CD2-9DA5-ABADA0E0FDF2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090DAC29-C485-49CF-8BA6-48574A3CABD2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618B86E8-12AC-4DFA-8180-FB4245D96F20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AB3BED0D-0F26-4DD8-9C6D-CF8FB5EBEB4D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38B863D7-C3D8-4300-A38C-8EBCC2645490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0C8D24AF-B4E5-4CF5-8ACE-616E2FB65B58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2084988D-60AF-41E3-BF21-55E0E6DE85A1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8E75B006-9A1C-4388-A976-4522AE13D045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9E680260-10BB-4BFE-A13A-E6D9B2F57A4B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6618FA8E-C0DF-4C10-A3DF-2AEA3D0F824E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6C1DFC3F-87B1-4FDC-AD4C-EA68E99DF0AE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D6A4B7FC-81A7-455E-930C-887C1D060A7C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23DE67AD-9866-4274-9BFC-E98ABA506B8B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AAFEED79-90B9-4D52-8AC6-F619686CE4CF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B6E2833D-AB08-4B11-A7D1-1FF837BA5564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E547CDFE-C910-44C0-B3DF-639846FE299C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4FA74695-42F6-4E28-95E5-24B4E858A769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5B843A45-E724-4F7C-8B66-AEEEBCBCF433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9224F163-550B-4F82-A12E-734F63D6BD98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16AB8D86-E05C-45DB-8A8B-4E769B0FE283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BFA9ED84-F9E3-4D9D-8137-EE46E6FFCB4C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32195529-B013-429C-8270-2403CEE6B2BB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FE87B29C-8D8D-4A5C-A88C-A08D12A6637E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C892A4B9-2B40-42CD-95CF-3D88096E9412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64D9C4E5-E7EF-4DB5-9A0E-46C7BF1B976A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7B8335C4-9BF8-4CB8-BCAE-BD930CC59954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DF444359-A7D4-45DC-BEA3-6D3D078E89F4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1515EA95-D563-4C60-A5EA-117610715581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17696E1B-C8EB-45C6-8271-01694D75EE92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F9679629-E854-44FD-A351-892C6375457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6A9A999-DCEE-4485-B87D-DB07E5F0B438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37570402-5B68-4AF8-B15C-22A6D356112A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6ED99D40-47DE-455B-9749-8CB6387B4224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F8F3AFFC-8726-45A7-9EC9-5E839EF3E045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1F388F83-A4E8-4A4F-A105-4C773D10302E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E425A9C1-78F0-45B6-9FAD-BF65435D33D8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9D965447-AA33-47E8-8EED-A6A748AED397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2B7C260A-EA6A-42D7-9A1B-B3283D06D18C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E5F9FFDB-4736-440D-A9B0-F2B126FB9217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EB984396-39E9-48BA-882D-CF6AC48BF70E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8A2F2A7C-4F60-4437-9AD7-8DAAFBCC8FB6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C89FF144-3365-4124-B10F-51CBE86139EE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9A51743C-8413-4C1A-88FD-0B0A21A8AC2C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343A5245-975D-4669-A99E-7CC3B25F3584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EA64E51C-3D7D-4738-9F52-434A5490BE0D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34EF8E52-EF69-4A91-95BF-6A57F1371CF9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A0AA475B-2051-4715-AABE-324CE80A47F8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D73DA5C5-6145-4E1A-8DD8-8041FB46D17C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ECFDA337-BE06-4085-8ED3-EBFE4D58DA6F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CB96AE88-0884-42D3-9B96-EF0537B8BA95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DC04E78B-FC81-4180-ABD1-81DDCA249088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AA00B911-56A5-4CBB-9705-FC3CDB1CD1F1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EC43ADAA-F0FF-48CC-A554-A59467875DD8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A1D84A3E-1713-457D-9C71-5039A0289266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5D7B3BEC-C9B6-4CAA-B7B3-76BE9C25782A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AE9C357F-ABA8-4E16-9D24-9BE64B73F7A8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799C4BFC-E54E-4F9F-AC41-667B19D92A1F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0F6EB579-0E1E-4606-A82D-4000E2B9DD2A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09CC8900-F8F8-41B3-84A6-BDB77926751A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DC713053-639A-4E81-A869-0ECAAC68EA48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058F11B0-4F47-4182-8BCC-5A87A8DCE7BE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6FA39279-79A1-494A-9F95-AF405D92F863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9DDC7F12-52C0-41C7-A829-99AE918630B7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77EB6EAE-D634-4F43-B7E1-C056A3978868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A265008A-DB64-4E23-8AC8-B492886A93F8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81BE75C0-639A-4E00-BE2C-E0025152E530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00095F05-8F05-4E48-AADF-E2A6C0FB4851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28CBBFC0-40EB-4EA1-AE46-0F177B5118DA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A687771A-1680-4D98-9EFD-AE448457CB6E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28C55742-0ECF-4882-97CA-A453D0260D79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55E36404-4E44-4107-876C-4CE44A08D041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A8DD023D-8D57-4281-9C7D-1CD27B539E33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7DCBE378-D53E-4C34-878B-14A110449112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EB452CBE-00F0-4034-BB93-D01A95461AEC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D38BE1AD-CE63-4057-BEBA-131744B567ED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1077C834-CD2C-45FB-B993-7964668EE6E3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4022CB86-56C2-4C6A-897E-336A86C22FB3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3DC3FF48-ABE2-4211-9D12-DDD0B482881C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0891BB9C-6FD3-46A7-8836-05DED4FB9823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1982309C-5B6A-49CF-B97D-25172A84C50E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8EEF64F0-5BA2-42D5-B342-BD6DCE2D216E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13CF8060-4F76-418F-BC0B-4819DE055FAA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38E2269E-F004-49B3-B1D3-31F0A4BDE980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D0D09539-981C-4A40-9D78-51453D28886F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91D7C6AE-26EA-4414-A8A3-B5F882F722B6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214DB112-8FF7-41B0-AE9E-28BBB742CA80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3BEC1E30-48A0-4DE0-A290-9E5742BF235D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74E2C2A9-3AE1-4C35-A11B-F19018A61BE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A86E45E-6797-4139-AC83-489186D2F135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5B284B87-EB59-4B90-953D-1EDF423260AC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64EFD095-0530-458E-B330-21DAE0505775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8DC72ACA-7B87-4175-95DD-91C08312ADBF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53EF846D-668C-498F-A4C4-7CAEC2A97D81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0FD3A5C5-A9D7-4BAD-B234-A4D4C0C99DED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5B3E2020-E93F-416B-A144-FDD8702CE769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9AA13610-0CCE-4BFD-8F5A-A7AFBE5D3ED8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C521E9F2-BDCC-4931-9891-BB80E1A2B1E0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8E86EBC6-2DF4-42AD-B171-B118E89C46E6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4A942ADE-ADB0-4330-86D0-EEDBE50FDB8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03325E6-F39A-4353-9D20-F0091618E56E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DC82D43C-2C96-4043-9DD4-9A95BC334103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EA2355EC-72DE-491A-81E2-9C6112A96B8F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421DFA99-5C05-40D1-9ACF-EE5EDC83BF2C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0BC0A99C-5B20-4CB4-9D39-41127FF05F74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94F2BF06-2D13-4B6E-94BD-BB419067D9BF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9FF8C099-43D5-4864-B7CD-2BCB762F4131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DDB743EC-E1E1-4228-8F41-35C92B8A0584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06DF4710-B02E-479D-8D86-E7A17353DA89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7190F7F5-2039-4F80-A1FF-34D88F5386C1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FFF22748-09B3-4862-85A7-B75B6B93DE20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3B26C3D-3E5A-4D6C-9D63-D9FDEAF08900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BA4701B3-8570-40F6-9E0A-215C63CA4817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6D9179D1-BCFC-41B3-B46E-2D7DD0991C1B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8EE125C7-F94C-4870-AFDF-1AA85BE24EC6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32E7DFF3-F7DA-460A-A7BF-B1755214968D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53283104-1600-496C-B351-41F741187713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875FB1EA-6923-41E9-AC71-7F8168DC5721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EC9E9FE8-5112-4F2F-87DA-8F845F10183F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AFE067C9-A0AF-4DED-9554-0BD2854BA764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6D7E8C50-05DA-4EA6-A79A-D0E708813BBA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A75598E4-F318-406D-B582-05B59A8159B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7787687-4F68-437F-BBC3-83998AFF7A44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D69D0EE1-8800-442F-BFB4-9B0AF3F144AD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54E71E5C-69BD-475C-843A-EDA1D2F26ED3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0D00EC34-2A97-48BB-BB9F-1BA95A8056EA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44998443-0CC5-4E95-ADDA-033F83BF3B31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4AFCA1F8-21C7-4AFC-BD75-2EF987A77DE1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55768F4A-B7D7-424A-B03A-848EC73A351A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188F7F6A-0CDC-4A15-9D85-CDF3458FD7BA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4D7797EB-F7F1-4C0E-B443-1215A3D24A03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248B9370-A243-43C0-89A0-7A5C5DAB4D23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802F82DB-D6CB-4B76-A388-8B5E6BB3587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7573BD8D-690A-4A93-8B4C-1ED85A060EAC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DD7C4DA9-5234-4305-81E8-C114BC6B0D2D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BF01C5E6-E44A-4389-B70E-EBDE1A49D1AD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1A32F960-BB48-4FBA-AB6B-45333ECEF37F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A344B001-ABCF-4B5B-8763-5EFF7BB96650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3558789B-6A15-4FA2-95E7-8174862F8954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DE698EB7-8316-4037-9A91-3334E5F9D61E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F771A1E0-2174-40FF-AB94-1C5C2BACE1F1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B0A4937E-C83B-4767-BD20-0074DEB2FC3E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2D579649-0139-463C-85A2-EB46C6EA1307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C5EFEEAF-1252-4E5D-AC2C-C51CDF66D5E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E403F90-6B5C-468A-BC33-A131D54C2F69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21878967-F983-4837-BD83-C3B6993B7A4D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8C34E256-A553-440D-90C8-7A928B9CADDF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DF528581-AA3B-4596-B889-A8C016B8A5B8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7435B097-1CED-4653-BBB7-AC7213CEFF17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6CE38550-FA43-4E9F-86C8-DAE049FCA077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4D7F36F2-42BB-4DA7-BF69-6A1740462EB6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7C830955-F834-457E-BD30-4DB4D02C87FE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F0F2F9AE-7351-4B39-ABCF-E41977C5087C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1E47BA8A-28A6-4A58-90B9-D67D341081B3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1ADF70DD-9728-44E1-B2A7-18EFC0B900FD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2FC1234-6EDA-4A03-B1DB-02E2FCB73F66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070A48C3-F96A-4BA2-84F4-79AA9D40B931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A57971A3-9C61-4455-B1C9-E698284CA115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7914901D-88EF-473D-9CBE-CE1BED9EE5BE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0F462837-F6DC-400E-A322-9E98ADBDD60D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63C0F138-B47A-486E-8179-7476AB7F3B5D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E8714567-1036-4C53-A5DD-09B16A758070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7D973026-AB96-44E5-B22B-1F35FAAE8DC9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CA70D261-4B31-4C04-9D49-52781165F708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1ED9F5A1-D587-4B1A-BABC-8A4E21589871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B8AE64F6-D2AC-49BE-9766-A9F175C8D44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2820</TotalTime>
  <Words>7266</Words>
  <Application>Microsoft Office PowerPoint</Application>
  <PresentationFormat>와이드스크린</PresentationFormat>
  <Paragraphs>3330</Paragraphs>
  <Slides>52</Slides>
  <Notes>42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8" baseType="lpstr">
      <vt:lpstr>Arial</vt:lpstr>
      <vt:lpstr>맑은 고딕</vt:lpstr>
      <vt:lpstr>나눔바른고딕</vt:lpstr>
      <vt:lpstr>나눔스퀘어라운드 Bold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643</cp:revision>
  <dcterms:created xsi:type="dcterms:W3CDTF">2018-05-21T08:04:33Z</dcterms:created>
  <dcterms:modified xsi:type="dcterms:W3CDTF">2018-05-31T10:04:04Z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