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customXml/itemProps229.xml" ContentType="application/vnd.openxmlformats-officedocument.customXmlProperties+xml"/>
  <Override PartName="/customXml/itemProps230.xml" ContentType="application/vnd.openxmlformats-officedocument.customXmlProperties+xml"/>
  <Override PartName="/customXml/itemProps231.xml" ContentType="application/vnd.openxmlformats-officedocument.customXmlProperties+xml"/>
  <Override PartName="/customXml/itemProps232.xml" ContentType="application/vnd.openxmlformats-officedocument.customXmlProperties+xml"/>
  <Override PartName="/customXml/itemProps233.xml" ContentType="application/vnd.openxmlformats-officedocument.customXmlProperties+xml"/>
  <Override PartName="/customXml/itemProps234.xml" ContentType="application/vnd.openxmlformats-officedocument.customXmlProperties+xml"/>
  <Override PartName="/customXml/itemProps235.xml" ContentType="application/vnd.openxmlformats-officedocument.customXmlProperties+xml"/>
  <Override PartName="/customXml/itemProps236.xml" ContentType="application/vnd.openxmlformats-officedocument.customXmlProperties+xml"/>
  <Override PartName="/customXml/itemProps237.xml" ContentType="application/vnd.openxmlformats-officedocument.customXmlProperties+xml"/>
  <Override PartName="/customXml/itemProps238.xml" ContentType="application/vnd.openxmlformats-officedocument.customXmlProperties+xml"/>
  <Override PartName="/customXml/itemProps239.xml" ContentType="application/vnd.openxmlformats-officedocument.customXmlProperties+xml"/>
  <Override PartName="/customXml/itemProps240.xml" ContentType="application/vnd.openxmlformats-officedocument.customXmlProperties+xml"/>
  <Override PartName="/customXml/itemProps241.xml" ContentType="application/vnd.openxmlformats-officedocument.customXmlProperties+xml"/>
  <Override PartName="/customXml/itemProps242.xml" ContentType="application/vnd.openxmlformats-officedocument.customXmlProperties+xml"/>
  <Override PartName="/customXml/itemProps243.xml" ContentType="application/vnd.openxmlformats-officedocument.customXmlProperties+xml"/>
  <Override PartName="/customXml/itemProps244.xml" ContentType="application/vnd.openxmlformats-officedocument.customXmlProperties+xml"/>
  <Override PartName="/customXml/itemProps245.xml" ContentType="application/vnd.openxmlformats-officedocument.customXmlProperties+xml"/>
  <Override PartName="/customXml/itemProps246.xml" ContentType="application/vnd.openxmlformats-officedocument.customXmlProperties+xml"/>
  <Override PartName="/customXml/itemProps247.xml" ContentType="application/vnd.openxmlformats-officedocument.customXmlProperties+xml"/>
  <Override PartName="/customXml/itemProps248.xml" ContentType="application/vnd.openxmlformats-officedocument.customXmlProperties+xml"/>
  <Override PartName="/customXml/itemProps249.xml" ContentType="application/vnd.openxmlformats-officedocument.customXmlProperties+xml"/>
  <Override PartName="/customXml/itemProps250.xml" ContentType="application/vnd.openxmlformats-officedocument.customXmlProperties+xml"/>
  <Override PartName="/customXml/itemProps251.xml" ContentType="application/vnd.openxmlformats-officedocument.customXmlProperties+xml"/>
  <Override PartName="/customXml/itemProps252.xml" ContentType="application/vnd.openxmlformats-officedocument.customXmlProperties+xml"/>
  <Override PartName="/customXml/itemProps253.xml" ContentType="application/vnd.openxmlformats-officedocument.customXmlProperties+xml"/>
  <Override PartName="/customXml/itemProps254.xml" ContentType="application/vnd.openxmlformats-officedocument.customXmlProperties+xml"/>
  <Override PartName="/customXml/itemProps255.xml" ContentType="application/vnd.openxmlformats-officedocument.customXmlProperties+xml"/>
  <Override PartName="/customXml/itemProps256.xml" ContentType="application/vnd.openxmlformats-officedocument.customXmlProperties+xml"/>
  <Override PartName="/customXml/itemProps257.xml" ContentType="application/vnd.openxmlformats-officedocument.customXmlProperties+xml"/>
  <Override PartName="/customXml/itemProps258.xml" ContentType="application/vnd.openxmlformats-officedocument.customXmlProperties+xml"/>
  <Override PartName="/customXml/itemProps259.xml" ContentType="application/vnd.openxmlformats-officedocument.customXmlProperties+xml"/>
  <Override PartName="/customXml/itemProps260.xml" ContentType="application/vnd.openxmlformats-officedocument.customXmlProperties+xml"/>
  <Override PartName="/customXml/itemProps261.xml" ContentType="application/vnd.openxmlformats-officedocument.customXmlProperties+xml"/>
  <Override PartName="/customXml/itemProps262.xml" ContentType="application/vnd.openxmlformats-officedocument.customXmlProperties+xml"/>
  <Override PartName="/customXml/itemProps263.xml" ContentType="application/vnd.openxmlformats-officedocument.customXmlProperties+xml"/>
  <Override PartName="/customXml/itemProps264.xml" ContentType="application/vnd.openxmlformats-officedocument.customXmlProperties+xml"/>
  <Override PartName="/customXml/itemProps265.xml" ContentType="application/vnd.openxmlformats-officedocument.customXmlProperties+xml"/>
  <Override PartName="/customXml/itemProps266.xml" ContentType="application/vnd.openxmlformats-officedocument.customXmlProperties+xml"/>
  <Override PartName="/customXml/itemProps267.xml" ContentType="application/vnd.openxmlformats-officedocument.customXmlProperties+xml"/>
  <Override PartName="/customXml/itemProps268.xml" ContentType="application/vnd.openxmlformats-officedocument.customXmlProperties+xml"/>
  <Override PartName="/customXml/itemProps269.xml" ContentType="application/vnd.openxmlformats-officedocument.customXmlProperties+xml"/>
  <Override PartName="/customXml/itemProps270.xml" ContentType="application/vnd.openxmlformats-officedocument.customXmlProperties+xml"/>
  <Override PartName="/customXml/itemProps271.xml" ContentType="application/vnd.openxmlformats-officedocument.customXmlProperties+xml"/>
  <Override PartName="/customXml/itemProps272.xml" ContentType="application/vnd.openxmlformats-officedocument.customXmlProperties+xml"/>
  <Override PartName="/customXml/itemProps273.xml" ContentType="application/vnd.openxmlformats-officedocument.customXmlProperties+xml"/>
  <Override PartName="/customXml/itemProps274.xml" ContentType="application/vnd.openxmlformats-officedocument.customXmlProperties+xml"/>
  <Override PartName="/customXml/itemProps275.xml" ContentType="application/vnd.openxmlformats-officedocument.customXmlProperties+xml"/>
  <Override PartName="/customXml/itemProps276.xml" ContentType="application/vnd.openxmlformats-officedocument.customXmlProperties+xml"/>
  <Override PartName="/customXml/itemProps277.xml" ContentType="application/vnd.openxmlformats-officedocument.customXmlProperties+xml"/>
  <Override PartName="/customXml/itemProps278.xml" ContentType="application/vnd.openxmlformats-officedocument.customXmlProperties+xml"/>
  <Override PartName="/customXml/itemProps279.xml" ContentType="application/vnd.openxmlformats-officedocument.customXmlProperties+xml"/>
  <Override PartName="/customXml/itemProps280.xml" ContentType="application/vnd.openxmlformats-officedocument.customXmlProperties+xml"/>
  <Override PartName="/customXml/itemProps281.xml" ContentType="application/vnd.openxmlformats-officedocument.customXmlProperties+xml"/>
  <Override PartName="/customXml/itemProps282.xml" ContentType="application/vnd.openxmlformats-officedocument.customXmlProperties+xml"/>
  <Override PartName="/customXml/itemProps283.xml" ContentType="application/vnd.openxmlformats-officedocument.customXmlProperties+xml"/>
  <Override PartName="/customXml/itemProps284.xml" ContentType="application/vnd.openxmlformats-officedocument.customXmlProperties+xml"/>
  <Override PartName="/customXml/itemProps285.xml" ContentType="application/vnd.openxmlformats-officedocument.customXmlProperties+xml"/>
  <Override PartName="/customXml/itemProps286.xml" ContentType="application/vnd.openxmlformats-officedocument.customXmlProperties+xml"/>
  <Override PartName="/customXml/itemProps287.xml" ContentType="application/vnd.openxmlformats-officedocument.customXmlProperties+xml"/>
  <Override PartName="/customXml/itemProps288.xml" ContentType="application/vnd.openxmlformats-officedocument.customXmlProperties+xml"/>
  <Override PartName="/customXml/itemProps289.xml" ContentType="application/vnd.openxmlformats-officedocument.customXmlProperties+xml"/>
  <Override PartName="/customXml/itemProps290.xml" ContentType="application/vnd.openxmlformats-officedocument.customXmlProperties+xml"/>
  <Override PartName="/customXml/itemProps291.xml" ContentType="application/vnd.openxmlformats-officedocument.customXmlProperties+xml"/>
  <Override PartName="/customXml/itemProps292.xml" ContentType="application/vnd.openxmlformats-officedocument.customXmlProperties+xml"/>
  <Override PartName="/customXml/itemProps293.xml" ContentType="application/vnd.openxmlformats-officedocument.customXmlProperties+xml"/>
  <Override PartName="/customXml/itemProps294.xml" ContentType="application/vnd.openxmlformats-officedocument.customXmlProperties+xml"/>
  <Override PartName="/customXml/itemProps295.xml" ContentType="application/vnd.openxmlformats-officedocument.customXmlProperties+xml"/>
  <Override PartName="/customXml/itemProps296.xml" ContentType="application/vnd.openxmlformats-officedocument.customXmlProperties+xml"/>
  <Override PartName="/customXml/itemProps297.xml" ContentType="application/vnd.openxmlformats-officedocument.customXmlProperties+xml"/>
  <Override PartName="/customXml/itemProps298.xml" ContentType="application/vnd.openxmlformats-officedocument.customXmlProperties+xml"/>
  <Override PartName="/customXml/itemProps299.xml" ContentType="application/vnd.openxmlformats-officedocument.customXmlProperties+xml"/>
  <Override PartName="/customXml/itemProps300.xml" ContentType="application/vnd.openxmlformats-officedocument.customXmlProperties+xml"/>
  <Override PartName="/customXml/itemProps301.xml" ContentType="application/vnd.openxmlformats-officedocument.customXmlProperties+xml"/>
  <Override PartName="/customXml/itemProps302.xml" ContentType="application/vnd.openxmlformats-officedocument.customXmlProperties+xml"/>
  <Override PartName="/customXml/itemProps303.xml" ContentType="application/vnd.openxmlformats-officedocument.customXmlProperties+xml"/>
  <Override PartName="/customXml/itemProps304.xml" ContentType="application/vnd.openxmlformats-officedocument.customXmlProperties+xml"/>
  <Override PartName="/customXml/itemProps305.xml" ContentType="application/vnd.openxmlformats-officedocument.customXmlProperties+xml"/>
  <Override PartName="/customXml/itemProps306.xml" ContentType="application/vnd.openxmlformats-officedocument.customXmlProperties+xml"/>
  <Override PartName="/customXml/itemProps307.xml" ContentType="application/vnd.openxmlformats-officedocument.customXmlProperties+xml"/>
  <Override PartName="/customXml/itemProps308.xml" ContentType="application/vnd.openxmlformats-officedocument.customXmlProperties+xml"/>
  <Override PartName="/customXml/itemProps309.xml" ContentType="application/vnd.openxmlformats-officedocument.customXmlProperties+xml"/>
  <Override PartName="/customXml/itemProps310.xml" ContentType="application/vnd.openxmlformats-officedocument.customXmlProperties+xml"/>
  <Override PartName="/customXml/itemProps311.xml" ContentType="application/vnd.openxmlformats-officedocument.customXmlProperties+xml"/>
  <Override PartName="/customXml/itemProps312.xml" ContentType="application/vnd.openxmlformats-officedocument.customXmlProperties+xml"/>
  <Override PartName="/customXml/itemProps313.xml" ContentType="application/vnd.openxmlformats-officedocument.customXmlProperties+xml"/>
  <Override PartName="/customXml/itemProps314.xml" ContentType="application/vnd.openxmlformats-officedocument.customXmlProperties+xml"/>
  <Override PartName="/customXml/itemProps315.xml" ContentType="application/vnd.openxmlformats-officedocument.customXmlProperties+xml"/>
  <Override PartName="/customXml/itemProps316.xml" ContentType="application/vnd.openxmlformats-officedocument.customXmlProperties+xml"/>
  <Override PartName="/customXml/itemProps317.xml" ContentType="application/vnd.openxmlformats-officedocument.customXmlProperties+xml"/>
  <Override PartName="/customXml/itemProps318.xml" ContentType="application/vnd.openxmlformats-officedocument.customXmlProperties+xml"/>
  <Override PartName="/customXml/itemProps319.xml" ContentType="application/vnd.openxmlformats-officedocument.customXmlProperties+xml"/>
  <Override PartName="/customXml/itemProps320.xml" ContentType="application/vnd.openxmlformats-officedocument.customXmlProperties+xml"/>
  <Override PartName="/customXml/itemProps321.xml" ContentType="application/vnd.openxmlformats-officedocument.customXmlProperties+xml"/>
  <Override PartName="/customXml/itemProps322.xml" ContentType="application/vnd.openxmlformats-officedocument.customXmlProperties+xml"/>
  <Override PartName="/customXml/itemProps323.xml" ContentType="application/vnd.openxmlformats-officedocument.customXmlProperties+xml"/>
  <Override PartName="/customXml/itemProps324.xml" ContentType="application/vnd.openxmlformats-officedocument.customXmlProperties+xml"/>
  <Override PartName="/customXml/itemProps325.xml" ContentType="application/vnd.openxmlformats-officedocument.customXmlProperties+xml"/>
  <Override PartName="/customXml/itemProps326.xml" ContentType="application/vnd.openxmlformats-officedocument.customXmlProperties+xml"/>
  <Override PartName="/customXml/itemProps327.xml" ContentType="application/vnd.openxmlformats-officedocument.customXmlProperties+xml"/>
  <Override PartName="/customXml/itemProps328.xml" ContentType="application/vnd.openxmlformats-officedocument.customXmlProperties+xml"/>
  <Override PartName="/customXml/itemProps329.xml" ContentType="application/vnd.openxmlformats-officedocument.customXmlProperties+xml"/>
  <Override PartName="/customXml/itemProps330.xml" ContentType="application/vnd.openxmlformats-officedocument.customXmlProperties+xml"/>
  <Override PartName="/customXml/itemProps331.xml" ContentType="application/vnd.openxmlformats-officedocument.customXmlProperties+xml"/>
  <Override PartName="/customXml/itemProps332.xml" ContentType="application/vnd.openxmlformats-officedocument.customXmlProperties+xml"/>
  <Override PartName="/customXml/itemProps333.xml" ContentType="application/vnd.openxmlformats-officedocument.customXmlProperties+xml"/>
  <Override PartName="/customXml/itemProps334.xml" ContentType="application/vnd.openxmlformats-officedocument.customXmlProperties+xml"/>
  <Override PartName="/customXml/itemProps335.xml" ContentType="application/vnd.openxmlformats-officedocument.customXmlProperties+xml"/>
  <Override PartName="/customXml/itemProps336.xml" ContentType="application/vnd.openxmlformats-officedocument.customXmlProperties+xml"/>
  <Override PartName="/customXml/itemProps337.xml" ContentType="application/vnd.openxmlformats-officedocument.customXmlProperties+xml"/>
  <Override PartName="/customXml/itemProps338.xml" ContentType="application/vnd.openxmlformats-officedocument.customXmlProperties+xml"/>
  <Override PartName="/customXml/itemProps339.xml" ContentType="application/vnd.openxmlformats-officedocument.customXmlProperties+xml"/>
  <Override PartName="/customXml/itemProps340.xml" ContentType="application/vnd.openxmlformats-officedocument.customXmlProperties+xml"/>
  <Override PartName="/customXml/itemProps341.xml" ContentType="application/vnd.openxmlformats-officedocument.customXmlProperties+xml"/>
  <Override PartName="/customXml/itemProps342.xml" ContentType="application/vnd.openxmlformats-officedocument.customXmlProperties+xml"/>
  <Override PartName="/customXml/itemProps343.xml" ContentType="application/vnd.openxmlformats-officedocument.customXmlProperties+xml"/>
  <Override PartName="/customXml/itemProps344.xml" ContentType="application/vnd.openxmlformats-officedocument.customXmlProperties+xml"/>
  <Override PartName="/customXml/itemProps345.xml" ContentType="application/vnd.openxmlformats-officedocument.customXmlProperties+xml"/>
  <Override PartName="/customXml/itemProps346.xml" ContentType="application/vnd.openxmlformats-officedocument.customXmlProperties+xml"/>
  <Override PartName="/customXml/itemProps347.xml" ContentType="application/vnd.openxmlformats-officedocument.customXmlProperties+xml"/>
  <Override PartName="/customXml/itemProps348.xml" ContentType="application/vnd.openxmlformats-officedocument.customXmlProperties+xml"/>
  <Override PartName="/customXml/itemProps349.xml" ContentType="application/vnd.openxmlformats-officedocument.customXmlProperties+xml"/>
  <Override PartName="/customXml/itemProps350.xml" ContentType="application/vnd.openxmlformats-officedocument.customXmlProperties+xml"/>
  <Override PartName="/customXml/itemProps351.xml" ContentType="application/vnd.openxmlformats-officedocument.customXmlProperties+xml"/>
  <Override PartName="/customXml/itemProps352.xml" ContentType="application/vnd.openxmlformats-officedocument.customXmlProperties+xml"/>
  <Override PartName="/customXml/itemProps353.xml" ContentType="application/vnd.openxmlformats-officedocument.customXmlProperties+xml"/>
  <Override PartName="/customXml/itemProps354.xml" ContentType="application/vnd.openxmlformats-officedocument.customXmlProperties+xml"/>
  <Override PartName="/customXml/itemProps355.xml" ContentType="application/vnd.openxmlformats-officedocument.customXmlProperties+xml"/>
  <Override PartName="/customXml/itemProps356.xml" ContentType="application/vnd.openxmlformats-officedocument.customXmlProperties+xml"/>
  <Override PartName="/customXml/itemProps357.xml" ContentType="application/vnd.openxmlformats-officedocument.customXmlProperties+xml"/>
  <Override PartName="/customXml/itemProps358.xml" ContentType="application/vnd.openxmlformats-officedocument.customXmlProperties+xml"/>
  <Override PartName="/customXml/itemProps359.xml" ContentType="application/vnd.openxmlformats-officedocument.customXmlProperties+xml"/>
  <Override PartName="/customXml/itemProps360.xml" ContentType="application/vnd.openxmlformats-officedocument.customXmlProperties+xml"/>
  <Override PartName="/customXml/itemProps361.xml" ContentType="application/vnd.openxmlformats-officedocument.customXmlProperties+xml"/>
  <Override PartName="/customXml/itemProps362.xml" ContentType="application/vnd.openxmlformats-officedocument.customXmlProperties+xml"/>
  <Override PartName="/customXml/itemProps363.xml" ContentType="application/vnd.openxmlformats-officedocument.customXmlProperties+xml"/>
  <Override PartName="/customXml/itemProps364.xml" ContentType="application/vnd.openxmlformats-officedocument.customXmlProperties+xml"/>
  <Override PartName="/customXml/itemProps365.xml" ContentType="application/vnd.openxmlformats-officedocument.customXmlProperties+xml"/>
  <Override PartName="/customXml/itemProps366.xml" ContentType="application/vnd.openxmlformats-officedocument.customXmlProperties+xml"/>
  <Override PartName="/customXml/itemProps367.xml" ContentType="application/vnd.openxmlformats-officedocument.customXmlProperties+xml"/>
  <Override PartName="/customXml/itemProps368.xml" ContentType="application/vnd.openxmlformats-officedocument.customXmlProperties+xml"/>
  <Override PartName="/customXml/itemProps369.xml" ContentType="application/vnd.openxmlformats-officedocument.customXmlProperties+xml"/>
  <Override PartName="/customXml/itemProps370.xml" ContentType="application/vnd.openxmlformats-officedocument.customXmlProperties+xml"/>
  <Override PartName="/customXml/itemProps371.xml" ContentType="application/vnd.openxmlformats-officedocument.customXmlProperties+xml"/>
  <Override PartName="/customXml/itemProps372.xml" ContentType="application/vnd.openxmlformats-officedocument.customXmlProperties+xml"/>
  <Override PartName="/customXml/itemProps373.xml" ContentType="application/vnd.openxmlformats-officedocument.customXmlProperties+xml"/>
  <Override PartName="/customXml/itemProps374.xml" ContentType="application/vnd.openxmlformats-officedocument.customXmlProperties+xml"/>
  <Override PartName="/customXml/itemProps375.xml" ContentType="application/vnd.openxmlformats-officedocument.customXmlProperties+xml"/>
  <Override PartName="/customXml/itemProps376.xml" ContentType="application/vnd.openxmlformats-officedocument.customXmlProperties+xml"/>
  <Override PartName="/customXml/itemProps377.xml" ContentType="application/vnd.openxmlformats-officedocument.customXmlProperties+xml"/>
  <Override PartName="/customXml/itemProps378.xml" ContentType="application/vnd.openxmlformats-officedocument.customXmlProperties+xml"/>
  <Override PartName="/customXml/itemProps379.xml" ContentType="application/vnd.openxmlformats-officedocument.customXmlProperties+xml"/>
  <Override PartName="/customXml/itemProps380.xml" ContentType="application/vnd.openxmlformats-officedocument.customXmlProperties+xml"/>
  <Override PartName="/customXml/itemProps381.xml" ContentType="application/vnd.openxmlformats-officedocument.customXmlProperties+xml"/>
  <Override PartName="/customXml/itemProps382.xml" ContentType="application/vnd.openxmlformats-officedocument.customXmlProperties+xml"/>
  <Override PartName="/customXml/itemProps383.xml" ContentType="application/vnd.openxmlformats-officedocument.customXmlProperties+xml"/>
  <Override PartName="/customXml/itemProps384.xml" ContentType="application/vnd.openxmlformats-officedocument.customXmlProperties+xml"/>
  <Override PartName="/customXml/itemProps385.xml" ContentType="application/vnd.openxmlformats-officedocument.customXmlProperties+xml"/>
  <Override PartName="/customXml/itemProps386.xml" ContentType="application/vnd.openxmlformats-officedocument.customXmlProperties+xml"/>
  <Override PartName="/customXml/itemProps387.xml" ContentType="application/vnd.openxmlformats-officedocument.customXmlProperties+xml"/>
  <Override PartName="/customXml/itemProps388.xml" ContentType="application/vnd.openxmlformats-officedocument.customXmlProperties+xml"/>
  <Override PartName="/customXml/itemProps389.xml" ContentType="application/vnd.openxmlformats-officedocument.customXmlProperties+xml"/>
  <Override PartName="/customXml/itemProps390.xml" ContentType="application/vnd.openxmlformats-officedocument.customXmlProperties+xml"/>
  <Override PartName="/customXml/itemProps391.xml" ContentType="application/vnd.openxmlformats-officedocument.customXmlProperties+xml"/>
  <Override PartName="/customXml/itemProps392.xml" ContentType="application/vnd.openxmlformats-officedocument.customXmlProperties+xml"/>
  <Override PartName="/customXml/itemProps393.xml" ContentType="application/vnd.openxmlformats-officedocument.customXmlProperties+xml"/>
  <Override PartName="/customXml/itemProps394.xml" ContentType="application/vnd.openxmlformats-officedocument.customXmlProperties+xml"/>
  <Override PartName="/customXml/itemProps395.xml" ContentType="application/vnd.openxmlformats-officedocument.customXmlProperties+xml"/>
  <Override PartName="/customXml/itemProps396.xml" ContentType="application/vnd.openxmlformats-officedocument.customXmlProperties+xml"/>
  <Override PartName="/customXml/itemProps397.xml" ContentType="application/vnd.openxmlformats-officedocument.customXmlProperties+xml"/>
  <Override PartName="/customXml/itemProps398.xml" ContentType="application/vnd.openxmlformats-officedocument.customXmlProperties+xml"/>
  <Override PartName="/customXml/itemProps399.xml" ContentType="application/vnd.openxmlformats-officedocument.customXmlProperties+xml"/>
  <Override PartName="/customXml/itemProps400.xml" ContentType="application/vnd.openxmlformats-officedocument.customXmlProperties+xml"/>
  <Override PartName="/customXml/itemProps401.xml" ContentType="application/vnd.openxmlformats-officedocument.customXmlProperties+xml"/>
  <Override PartName="/customXml/itemProps402.xml" ContentType="application/vnd.openxmlformats-officedocument.customXmlProperties+xml"/>
  <Override PartName="/customXml/itemProps403.xml" ContentType="application/vnd.openxmlformats-officedocument.customXmlProperties+xml"/>
  <Override PartName="/customXml/itemProps404.xml" ContentType="application/vnd.openxmlformats-officedocument.customXmlProperties+xml"/>
  <Override PartName="/customXml/itemProps405.xml" ContentType="application/vnd.openxmlformats-officedocument.customXmlProperties+xml"/>
  <Override PartName="/customXml/itemProps406.xml" ContentType="application/vnd.openxmlformats-officedocument.customXmlProperties+xml"/>
  <Override PartName="/customXml/itemProps407.xml" ContentType="application/vnd.openxmlformats-officedocument.customXmlProperties+xml"/>
  <Override PartName="/customXml/itemProps408.xml" ContentType="application/vnd.openxmlformats-officedocument.customXmlProperties+xml"/>
  <Override PartName="/customXml/itemProps409.xml" ContentType="application/vnd.openxmlformats-officedocument.customXmlProperties+xml"/>
  <Override PartName="/customXml/itemProps410.xml" ContentType="application/vnd.openxmlformats-officedocument.customXmlProperties+xml"/>
  <Override PartName="/customXml/itemProps411.xml" ContentType="application/vnd.openxmlformats-officedocument.customXmlProperties+xml"/>
  <Override PartName="/customXml/itemProps412.xml" ContentType="application/vnd.openxmlformats-officedocument.customXmlProperties+xml"/>
  <Override PartName="/customXml/itemProps413.xml" ContentType="application/vnd.openxmlformats-officedocument.customXmlProperties+xml"/>
  <Override PartName="/customXml/itemProps414.xml" ContentType="application/vnd.openxmlformats-officedocument.customXmlProperties+xml"/>
  <Override PartName="/customXml/itemProps415.xml" ContentType="application/vnd.openxmlformats-officedocument.customXmlProperties+xml"/>
  <Override PartName="/customXml/itemProps416.xml" ContentType="application/vnd.openxmlformats-officedocument.customXmlProperties+xml"/>
  <Override PartName="/customXml/itemProps417.xml" ContentType="application/vnd.openxmlformats-officedocument.customXmlProperties+xml"/>
  <Override PartName="/customXml/itemProps418.xml" ContentType="application/vnd.openxmlformats-officedocument.customXmlProperties+xml"/>
  <Override PartName="/customXml/itemProps419.xml" ContentType="application/vnd.openxmlformats-officedocument.customXmlProperties+xml"/>
  <Override PartName="/customXml/itemProps420.xml" ContentType="application/vnd.openxmlformats-officedocument.customXmlProperties+xml"/>
  <Override PartName="/customXml/itemProps421.xml" ContentType="application/vnd.openxmlformats-officedocument.customXmlProperties+xml"/>
  <Override PartName="/customXml/itemProps422.xml" ContentType="application/vnd.openxmlformats-officedocument.customXmlProperties+xml"/>
  <Override PartName="/customXml/itemProps423.xml" ContentType="application/vnd.openxmlformats-officedocument.customXmlProperties+xml"/>
  <Override PartName="/customXml/itemProps424.xml" ContentType="application/vnd.openxmlformats-officedocument.customXmlProperties+xml"/>
  <Override PartName="/customXml/itemProps425.xml" ContentType="application/vnd.openxmlformats-officedocument.customXmlProperties+xml"/>
  <Override PartName="/customXml/itemProps426.xml" ContentType="application/vnd.openxmlformats-officedocument.customXmlProperties+xml"/>
  <Override PartName="/customXml/itemProps427.xml" ContentType="application/vnd.openxmlformats-officedocument.customXmlProperties+xml"/>
  <Override PartName="/customXml/itemProps428.xml" ContentType="application/vnd.openxmlformats-officedocument.customXmlProperties+xml"/>
  <Override PartName="/customXml/itemProps429.xml" ContentType="application/vnd.openxmlformats-officedocument.customXmlProperties+xml"/>
  <Override PartName="/customXml/itemProps430.xml" ContentType="application/vnd.openxmlformats-officedocument.customXmlProperties+xml"/>
  <Override PartName="/customXml/itemProps431.xml" ContentType="application/vnd.openxmlformats-officedocument.customXmlProperties+xml"/>
  <Override PartName="/customXml/itemProps432.xml" ContentType="application/vnd.openxmlformats-officedocument.customXmlProperties+xml"/>
  <Override PartName="/customXml/itemProps433.xml" ContentType="application/vnd.openxmlformats-officedocument.customXmlProperties+xml"/>
  <Override PartName="/customXml/itemProps434.xml" ContentType="application/vnd.openxmlformats-officedocument.customXmlProperties+xml"/>
  <Override PartName="/customXml/itemProps435.xml" ContentType="application/vnd.openxmlformats-officedocument.customXmlProperties+xml"/>
  <Override PartName="/customXml/itemProps436.xml" ContentType="application/vnd.openxmlformats-officedocument.customXmlProperties+xml"/>
  <Override PartName="/customXml/itemProps437.xml" ContentType="application/vnd.openxmlformats-officedocument.customXmlProperties+xml"/>
  <Override PartName="/customXml/itemProps438.xml" ContentType="application/vnd.openxmlformats-officedocument.customXmlProperties+xml"/>
  <Override PartName="/customXml/itemProps439.xml" ContentType="application/vnd.openxmlformats-officedocument.customXmlProperties+xml"/>
  <Override PartName="/customXml/itemProps440.xml" ContentType="application/vnd.openxmlformats-officedocument.customXmlProperties+xml"/>
  <Override PartName="/customXml/itemProps441.xml" ContentType="application/vnd.openxmlformats-officedocument.customXmlProperties+xml"/>
  <Override PartName="/customXml/itemProps442.xml" ContentType="application/vnd.openxmlformats-officedocument.customXmlProperties+xml"/>
  <Override PartName="/customXml/itemProps443.xml" ContentType="application/vnd.openxmlformats-officedocument.customXmlProperties+xml"/>
  <Override PartName="/customXml/itemProps444.xml" ContentType="application/vnd.openxmlformats-officedocument.customXmlProperties+xml"/>
  <Override PartName="/customXml/itemProps445.xml" ContentType="application/vnd.openxmlformats-officedocument.customXmlProperties+xml"/>
  <Override PartName="/customXml/itemProps446.xml" ContentType="application/vnd.openxmlformats-officedocument.customXmlProperties+xml"/>
  <Override PartName="/customXml/itemProps447.xml" ContentType="application/vnd.openxmlformats-officedocument.customXmlProperties+xml"/>
  <Override PartName="/customXml/itemProps448.xml" ContentType="application/vnd.openxmlformats-officedocument.customXmlProperties+xml"/>
  <Override PartName="/customXml/itemProps449.xml" ContentType="application/vnd.openxmlformats-officedocument.customXmlProperties+xml"/>
  <Override PartName="/customXml/itemProps450.xml" ContentType="application/vnd.openxmlformats-officedocument.customXmlProperties+xml"/>
  <Override PartName="/customXml/itemProps451.xml" ContentType="application/vnd.openxmlformats-officedocument.customXmlProperties+xml"/>
  <Override PartName="/customXml/itemProps452.xml" ContentType="application/vnd.openxmlformats-officedocument.customXmlProperties+xml"/>
  <Override PartName="/customXml/itemProps453.xml" ContentType="application/vnd.openxmlformats-officedocument.customXmlProperties+xml"/>
  <Override PartName="/customXml/itemProps454.xml" ContentType="application/vnd.openxmlformats-officedocument.customXmlProperties+xml"/>
  <Override PartName="/customXml/itemProps455.xml" ContentType="application/vnd.openxmlformats-officedocument.customXmlProperties+xml"/>
  <Override PartName="/customXml/itemProps456.xml" ContentType="application/vnd.openxmlformats-officedocument.customXmlProperties+xml"/>
  <Override PartName="/customXml/itemProps457.xml" ContentType="application/vnd.openxmlformats-officedocument.customXmlProperties+xml"/>
  <Override PartName="/customXml/itemProps458.xml" ContentType="application/vnd.openxmlformats-officedocument.customXmlProperties+xml"/>
  <Override PartName="/customXml/itemProps459.xml" ContentType="application/vnd.openxmlformats-officedocument.customXmlProperties+xml"/>
  <Override PartName="/customXml/itemProps460.xml" ContentType="application/vnd.openxmlformats-officedocument.customXmlProperties+xml"/>
  <Override PartName="/customXml/itemProps461.xml" ContentType="application/vnd.openxmlformats-officedocument.customXmlProperties+xml"/>
  <Override PartName="/customXml/itemProps462.xml" ContentType="application/vnd.openxmlformats-officedocument.customXmlProperties+xml"/>
  <Override PartName="/customXml/itemProps463.xml" ContentType="application/vnd.openxmlformats-officedocument.customXmlProperties+xml"/>
  <Override PartName="/customXml/itemProps464.xml" ContentType="application/vnd.openxmlformats-officedocument.customXmlProperties+xml"/>
  <Override PartName="/customXml/itemProps465.xml" ContentType="application/vnd.openxmlformats-officedocument.customXmlProperties+xml"/>
  <Override PartName="/customXml/itemProps466.xml" ContentType="application/vnd.openxmlformats-officedocument.customXmlProperties+xml"/>
  <Override PartName="/customXml/itemProps467.xml" ContentType="application/vnd.openxmlformats-officedocument.customXmlProperties+xml"/>
  <Override PartName="/customXml/itemProps468.xml" ContentType="application/vnd.openxmlformats-officedocument.customXmlProperties+xml"/>
  <Override PartName="/customXml/itemProps469.xml" ContentType="application/vnd.openxmlformats-officedocument.customXmlProperties+xml"/>
  <Override PartName="/customXml/itemProps470.xml" ContentType="application/vnd.openxmlformats-officedocument.customXmlProperties+xml"/>
  <Override PartName="/customXml/itemProps471.xml" ContentType="application/vnd.openxmlformats-officedocument.customXmlProperties+xml"/>
  <Override PartName="/customXml/itemProps472.xml" ContentType="application/vnd.openxmlformats-officedocument.customXmlProperties+xml"/>
  <Override PartName="/customXml/itemProps473.xml" ContentType="application/vnd.openxmlformats-officedocument.customXmlProperties+xml"/>
  <Override PartName="/customXml/itemProps474.xml" ContentType="application/vnd.openxmlformats-officedocument.customXmlProperties+xml"/>
  <Override PartName="/customXml/itemProps475.xml" ContentType="application/vnd.openxmlformats-officedocument.customXmlProperties+xml"/>
  <Override PartName="/customXml/itemProps476.xml" ContentType="application/vnd.openxmlformats-officedocument.customXmlProperties+xml"/>
  <Override PartName="/customXml/itemProps477.xml" ContentType="application/vnd.openxmlformats-officedocument.customXmlProperties+xml"/>
  <Override PartName="/customXml/itemProps478.xml" ContentType="application/vnd.openxmlformats-officedocument.customXmlProperties+xml"/>
  <Override PartName="/customXml/itemProps479.xml" ContentType="application/vnd.openxmlformats-officedocument.customXmlProperties+xml"/>
  <Override PartName="/customXml/itemProps480.xml" ContentType="application/vnd.openxmlformats-officedocument.customXmlProperties+xml"/>
  <Override PartName="/customXml/itemProps481.xml" ContentType="application/vnd.openxmlformats-officedocument.customXmlProperties+xml"/>
  <Override PartName="/customXml/itemProps482.xml" ContentType="application/vnd.openxmlformats-officedocument.customXmlProperties+xml"/>
  <Override PartName="/customXml/itemProps483.xml" ContentType="application/vnd.openxmlformats-officedocument.customXmlProperties+xml"/>
  <Override PartName="/customXml/itemProps484.xml" ContentType="application/vnd.openxmlformats-officedocument.customXmlProperties+xml"/>
  <Override PartName="/customXml/itemProps485.xml" ContentType="application/vnd.openxmlformats-officedocument.customXmlProperties+xml"/>
  <Override PartName="/customXml/itemProps486.xml" ContentType="application/vnd.openxmlformats-officedocument.customXmlProperties+xml"/>
  <Override PartName="/customXml/itemProps487.xml" ContentType="application/vnd.openxmlformats-officedocument.customXmlProperties+xml"/>
  <Override PartName="/customXml/itemProps488.xml" ContentType="application/vnd.openxmlformats-officedocument.customXmlProperties+xml"/>
  <Override PartName="/customXml/itemProps489.xml" ContentType="application/vnd.openxmlformats-officedocument.customXmlProperties+xml"/>
  <Override PartName="/customXml/itemProps490.xml" ContentType="application/vnd.openxmlformats-officedocument.customXmlProperties+xml"/>
  <Override PartName="/customXml/itemProps491.xml" ContentType="application/vnd.openxmlformats-officedocument.customXmlProperties+xml"/>
  <Override PartName="/customXml/itemProps492.xml" ContentType="application/vnd.openxmlformats-officedocument.customXmlProperties+xml"/>
  <Override PartName="/customXml/itemProps493.xml" ContentType="application/vnd.openxmlformats-officedocument.customXmlProperties+xml"/>
  <Override PartName="/customXml/itemProps494.xml" ContentType="application/vnd.openxmlformats-officedocument.customXmlProperties+xml"/>
  <Override PartName="/customXml/itemProps495.xml" ContentType="application/vnd.openxmlformats-officedocument.customXmlProperties+xml"/>
  <Override PartName="/customXml/itemProps496.xml" ContentType="application/vnd.openxmlformats-officedocument.customXmlProperties+xml"/>
  <Override PartName="/customXml/itemProps497.xml" ContentType="application/vnd.openxmlformats-officedocument.customXmlProperties+xml"/>
  <Override PartName="/customXml/itemProps498.xml" ContentType="application/vnd.openxmlformats-officedocument.customXmlProperties+xml"/>
  <Override PartName="/customXml/itemProps499.xml" ContentType="application/vnd.openxmlformats-officedocument.customXmlProperties+xml"/>
  <Override PartName="/customXml/itemProps500.xml" ContentType="application/vnd.openxmlformats-officedocument.customXmlProperties+xml"/>
  <Override PartName="/customXml/itemProps501.xml" ContentType="application/vnd.openxmlformats-officedocument.customXmlProperties+xml"/>
  <Override PartName="/customXml/itemProps502.xml" ContentType="application/vnd.openxmlformats-officedocument.customXmlProperties+xml"/>
  <Override PartName="/customXml/itemProps503.xml" ContentType="application/vnd.openxmlformats-officedocument.customXmlProperties+xml"/>
  <Override PartName="/customXml/itemProps504.xml" ContentType="application/vnd.openxmlformats-officedocument.customXmlProperties+xml"/>
  <Override PartName="/customXml/itemProps505.xml" ContentType="application/vnd.openxmlformats-officedocument.customXmlProperties+xml"/>
  <Override PartName="/customXml/itemProps506.xml" ContentType="application/vnd.openxmlformats-officedocument.customXmlProperties+xml"/>
  <Override PartName="/customXml/itemProps507.xml" ContentType="application/vnd.openxmlformats-officedocument.customXmlProperties+xml"/>
  <Override PartName="/customXml/itemProps508.xml" ContentType="application/vnd.openxmlformats-officedocument.customXmlProperties+xml"/>
  <Override PartName="/customXml/itemProps509.xml" ContentType="application/vnd.openxmlformats-officedocument.customXmlProperties+xml"/>
  <Override PartName="/customXml/itemProps510.xml" ContentType="application/vnd.openxmlformats-officedocument.customXmlProperties+xml"/>
  <Override PartName="/customXml/itemProps511.xml" ContentType="application/vnd.openxmlformats-officedocument.customXmlProperties+xml"/>
  <Override PartName="/customXml/itemProps512.xml" ContentType="application/vnd.openxmlformats-officedocument.customXmlProperties+xml"/>
  <Override PartName="/customXml/itemProps513.xml" ContentType="application/vnd.openxmlformats-officedocument.customXmlProperties+xml"/>
  <Override PartName="/customXml/itemProps514.xml" ContentType="application/vnd.openxmlformats-officedocument.customXmlProperties+xml"/>
  <Override PartName="/customXml/itemProps515.xml" ContentType="application/vnd.openxmlformats-officedocument.customXmlProperties+xml"/>
  <Override PartName="/customXml/itemProps516.xml" ContentType="application/vnd.openxmlformats-officedocument.customXmlProperties+xml"/>
  <Override PartName="/customXml/itemProps517.xml" ContentType="application/vnd.openxmlformats-officedocument.customXmlProperties+xml"/>
  <Override PartName="/customXml/itemProps518.xml" ContentType="application/vnd.openxmlformats-officedocument.customXmlProperties+xml"/>
  <Override PartName="/customXml/itemProps519.xml" ContentType="application/vnd.openxmlformats-officedocument.customXmlProperties+xml"/>
  <Override PartName="/customXml/itemProps520.xml" ContentType="application/vnd.openxmlformats-officedocument.customXmlProperties+xml"/>
  <Override PartName="/customXml/itemProps521.xml" ContentType="application/vnd.openxmlformats-officedocument.customXmlProperties+xml"/>
  <Override PartName="/customXml/itemProps522.xml" ContentType="application/vnd.openxmlformats-officedocument.customXmlProperties+xml"/>
  <Override PartName="/customXml/itemProps523.xml" ContentType="application/vnd.openxmlformats-officedocument.customXmlProperties+xml"/>
  <Override PartName="/customXml/itemProps524.xml" ContentType="application/vnd.openxmlformats-officedocument.customXmlProperties+xml"/>
  <Override PartName="/customXml/itemProps525.xml" ContentType="application/vnd.openxmlformats-officedocument.customXmlProperties+xml"/>
  <Override PartName="/customXml/itemProps526.xml" ContentType="application/vnd.openxmlformats-officedocument.customXmlProperties+xml"/>
  <Override PartName="/customXml/itemProps527.xml" ContentType="application/vnd.openxmlformats-officedocument.customXmlProperties+xml"/>
  <Override PartName="/customXml/itemProps528.xml" ContentType="application/vnd.openxmlformats-officedocument.customXmlProperties+xml"/>
  <Override PartName="/customXml/itemProps529.xml" ContentType="application/vnd.openxmlformats-officedocument.customXmlProperties+xml"/>
  <Override PartName="/customXml/itemProps530.xml" ContentType="application/vnd.openxmlformats-officedocument.customXmlProperties+xml"/>
  <Override PartName="/customXml/itemProps531.xml" ContentType="application/vnd.openxmlformats-officedocument.customXmlProperties+xml"/>
  <Override PartName="/customXml/itemProps532.xml" ContentType="application/vnd.openxmlformats-officedocument.customXmlProperties+xml"/>
  <Override PartName="/customXml/itemProps533.xml" ContentType="application/vnd.openxmlformats-officedocument.customXmlProperties+xml"/>
  <Override PartName="/customXml/itemProps534.xml" ContentType="application/vnd.openxmlformats-officedocument.customXmlProperties+xml"/>
  <Override PartName="/customXml/itemProps535.xml" ContentType="application/vnd.openxmlformats-officedocument.customXmlProperties+xml"/>
  <Override PartName="/customXml/itemProps536.xml" ContentType="application/vnd.openxmlformats-officedocument.customXmlProperties+xml"/>
  <Override PartName="/customXml/itemProps537.xml" ContentType="application/vnd.openxmlformats-officedocument.customXmlProperties+xml"/>
  <Override PartName="/customXml/itemProps538.xml" ContentType="application/vnd.openxmlformats-officedocument.customXmlProperties+xml"/>
  <Override PartName="/customXml/itemProps539.xml" ContentType="application/vnd.openxmlformats-officedocument.customXmlProperties+xml"/>
  <Override PartName="/customXml/itemProps540.xml" ContentType="application/vnd.openxmlformats-officedocument.customXmlProperties+xml"/>
  <Override PartName="/customXml/itemProps541.xml" ContentType="application/vnd.openxmlformats-officedocument.customXmlProperties+xml"/>
  <Override PartName="/customXml/itemProps542.xml" ContentType="application/vnd.openxmlformats-officedocument.customXmlProperties+xml"/>
  <Override PartName="/customXml/itemProps543.xml" ContentType="application/vnd.openxmlformats-officedocument.customXmlProperties+xml"/>
  <Override PartName="/customXml/itemProps544.xml" ContentType="application/vnd.openxmlformats-officedocument.customXmlProperties+xml"/>
  <Override PartName="/customXml/itemProps545.xml" ContentType="application/vnd.openxmlformats-officedocument.customXmlProperties+xml"/>
  <Override PartName="/customXml/itemProps546.xml" ContentType="application/vnd.openxmlformats-officedocument.customXmlProperties+xml"/>
  <Override PartName="/customXml/itemProps547.xml" ContentType="application/vnd.openxmlformats-officedocument.customXmlProperties+xml"/>
  <Override PartName="/customXml/itemProps548.xml" ContentType="application/vnd.openxmlformats-officedocument.customXmlProperties+xml"/>
  <Override PartName="/customXml/itemProps549.xml" ContentType="application/vnd.openxmlformats-officedocument.customXmlProperties+xml"/>
  <Override PartName="/customXml/itemProps550.xml" ContentType="application/vnd.openxmlformats-officedocument.customXmlProperties+xml"/>
  <Override PartName="/customXml/itemProps551.xml" ContentType="application/vnd.openxmlformats-officedocument.customXmlProperties+xml"/>
  <Override PartName="/customXml/itemProps552.xml" ContentType="application/vnd.openxmlformats-officedocument.customXmlProperties+xml"/>
  <Override PartName="/customXml/itemProps553.xml" ContentType="application/vnd.openxmlformats-officedocument.customXmlProperties+xml"/>
  <Override PartName="/customXml/itemProps554.xml" ContentType="application/vnd.openxmlformats-officedocument.customXmlProperties+xml"/>
  <Override PartName="/customXml/itemProps555.xml" ContentType="application/vnd.openxmlformats-officedocument.customXmlProperties+xml"/>
  <Override PartName="/customXml/itemProps556.xml" ContentType="application/vnd.openxmlformats-officedocument.customXmlProperties+xml"/>
  <Override PartName="/customXml/itemProps557.xml" ContentType="application/vnd.openxmlformats-officedocument.customXmlProperties+xml"/>
  <Override PartName="/customXml/itemProps558.xml" ContentType="application/vnd.openxmlformats-officedocument.customXmlProperties+xml"/>
  <Override PartName="/customXml/itemProps559.xml" ContentType="application/vnd.openxmlformats-officedocument.customXmlProperties+xml"/>
  <Override PartName="/customXml/itemProps560.xml" ContentType="application/vnd.openxmlformats-officedocument.customXmlProperties+xml"/>
  <Override PartName="/customXml/itemProps561.xml" ContentType="application/vnd.openxmlformats-officedocument.customXmlProperties+xml"/>
  <Override PartName="/customXml/itemProps562.xml" ContentType="application/vnd.openxmlformats-officedocument.customXmlProperties+xml"/>
  <Override PartName="/customXml/itemProps563.xml" ContentType="application/vnd.openxmlformats-officedocument.customXmlProperties+xml"/>
  <Override PartName="/customXml/itemProps564.xml" ContentType="application/vnd.openxmlformats-officedocument.customXmlProperties+xml"/>
  <Override PartName="/customXml/itemProps565.xml" ContentType="application/vnd.openxmlformats-officedocument.customXmlProperties+xml"/>
  <Override PartName="/customXml/itemProps566.xml" ContentType="application/vnd.openxmlformats-officedocument.customXmlProperties+xml"/>
  <Override PartName="/customXml/itemProps567.xml" ContentType="application/vnd.openxmlformats-officedocument.customXmlProperties+xml"/>
  <Override PartName="/customXml/itemProps568.xml" ContentType="application/vnd.openxmlformats-officedocument.customXmlProperties+xml"/>
  <Override PartName="/customXml/itemProps569.xml" ContentType="application/vnd.openxmlformats-officedocument.customXmlProperties+xml"/>
  <Override PartName="/customXml/itemProps570.xml" ContentType="application/vnd.openxmlformats-officedocument.customXmlProperties+xml"/>
  <Override PartName="/customXml/itemProps571.xml" ContentType="application/vnd.openxmlformats-officedocument.customXmlProperties+xml"/>
  <Override PartName="/customXml/itemProps572.xml" ContentType="application/vnd.openxmlformats-officedocument.customXmlProperties+xml"/>
  <Override PartName="/customXml/itemProps573.xml" ContentType="application/vnd.openxmlformats-officedocument.customXmlProperties+xml"/>
  <Override PartName="/customXml/itemProps574.xml" ContentType="application/vnd.openxmlformats-officedocument.customXmlProperties+xml"/>
  <Override PartName="/customXml/itemProps575.xml" ContentType="application/vnd.openxmlformats-officedocument.customXmlProperties+xml"/>
  <Override PartName="/customXml/itemProps576.xml" ContentType="application/vnd.openxmlformats-officedocument.customXmlProperties+xml"/>
  <Override PartName="/customXml/itemProps577.xml" ContentType="application/vnd.openxmlformats-officedocument.customXmlProperties+xml"/>
  <Override PartName="/customXml/itemProps578.xml" ContentType="application/vnd.openxmlformats-officedocument.customXmlProperties+xml"/>
  <Override PartName="/customXml/itemProps579.xml" ContentType="application/vnd.openxmlformats-officedocument.customXmlProperties+xml"/>
  <Override PartName="/customXml/itemProps580.xml" ContentType="application/vnd.openxmlformats-officedocument.customXmlProperties+xml"/>
  <Override PartName="/customXml/itemProps581.xml" ContentType="application/vnd.openxmlformats-officedocument.customXmlProperties+xml"/>
  <Override PartName="/customXml/itemProps582.xml" ContentType="application/vnd.openxmlformats-officedocument.customXmlProperties+xml"/>
  <Override PartName="/customXml/itemProps583.xml" ContentType="application/vnd.openxmlformats-officedocument.customXmlProperties+xml"/>
  <Override PartName="/customXml/itemProps584.xml" ContentType="application/vnd.openxmlformats-officedocument.customXmlProperties+xml"/>
  <Override PartName="/customXml/itemProps585.xml" ContentType="application/vnd.openxmlformats-officedocument.customXmlProperties+xml"/>
  <Override PartName="/customXml/itemProps586.xml" ContentType="application/vnd.openxmlformats-officedocument.customXmlProperties+xml"/>
  <Override PartName="/customXml/itemProps587.xml" ContentType="application/vnd.openxmlformats-officedocument.customXmlProperties+xml"/>
  <Override PartName="/customXml/itemProps588.xml" ContentType="application/vnd.openxmlformats-officedocument.customXmlProperties+xml"/>
  <Override PartName="/customXml/itemProps589.xml" ContentType="application/vnd.openxmlformats-officedocument.customXmlProperties+xml"/>
  <Override PartName="/customXml/itemProps590.xml" ContentType="application/vnd.openxmlformats-officedocument.customXmlProperties+xml"/>
  <Override PartName="/customXml/itemProps591.xml" ContentType="application/vnd.openxmlformats-officedocument.customXmlProperties+xml"/>
  <Override PartName="/customXml/itemProps592.xml" ContentType="application/vnd.openxmlformats-officedocument.customXmlProperties+xml"/>
  <Override PartName="/customXml/itemProps593.xml" ContentType="application/vnd.openxmlformats-officedocument.customXmlProperties+xml"/>
  <Override PartName="/customXml/itemProps594.xml" ContentType="application/vnd.openxmlformats-officedocument.customXmlProperties+xml"/>
  <Override PartName="/customXml/itemProps595.xml" ContentType="application/vnd.openxmlformats-officedocument.customXmlProperties+xml"/>
  <Override PartName="/customXml/itemProps596.xml" ContentType="application/vnd.openxmlformats-officedocument.customXmlProperties+xml"/>
  <Override PartName="/customXml/itemProps597.xml" ContentType="application/vnd.openxmlformats-officedocument.customXmlProperties+xml"/>
  <Override PartName="/customXml/itemProps598.xml" ContentType="application/vnd.openxmlformats-officedocument.customXmlProperties+xml"/>
  <Override PartName="/customXml/itemProps599.xml" ContentType="application/vnd.openxmlformats-officedocument.customXmlProperties+xml"/>
  <Override PartName="/customXml/itemProps600.xml" ContentType="application/vnd.openxmlformats-officedocument.customXmlProperties+xml"/>
  <Override PartName="/customXml/itemProps601.xml" ContentType="application/vnd.openxmlformats-officedocument.customXmlProperties+xml"/>
  <Override PartName="/customXml/itemProps602.xml" ContentType="application/vnd.openxmlformats-officedocument.customXmlProperties+xml"/>
  <Override PartName="/customXml/itemProps603.xml" ContentType="application/vnd.openxmlformats-officedocument.customXmlProperties+xml"/>
  <Override PartName="/customXml/itemProps604.xml" ContentType="application/vnd.openxmlformats-officedocument.customXmlProperties+xml"/>
  <Override PartName="/customXml/itemProps605.xml" ContentType="application/vnd.openxmlformats-officedocument.customXmlProperties+xml"/>
  <Override PartName="/customXml/itemProps606.xml" ContentType="application/vnd.openxmlformats-officedocument.customXmlProperties+xml"/>
  <Override PartName="/customXml/itemProps607.xml" ContentType="application/vnd.openxmlformats-officedocument.customXmlProperties+xml"/>
  <Override PartName="/customXml/itemProps608.xml" ContentType="application/vnd.openxmlformats-officedocument.customXmlProperties+xml"/>
  <Override PartName="/customXml/itemProps609.xml" ContentType="application/vnd.openxmlformats-officedocument.customXmlProperties+xml"/>
  <Override PartName="/customXml/itemProps610.xml" ContentType="application/vnd.openxmlformats-officedocument.customXmlProperties+xml"/>
  <Override PartName="/customXml/itemProps611.xml" ContentType="application/vnd.openxmlformats-officedocument.customXmlProperties+xml"/>
  <Override PartName="/customXml/itemProps612.xml" ContentType="application/vnd.openxmlformats-officedocument.customXmlProperties+xml"/>
  <Override PartName="/customXml/itemProps613.xml" ContentType="application/vnd.openxmlformats-officedocument.customXmlProperties+xml"/>
  <Override PartName="/customXml/itemProps614.xml" ContentType="application/vnd.openxmlformats-officedocument.customXmlProperties+xml"/>
  <Override PartName="/customXml/itemProps615.xml" ContentType="application/vnd.openxmlformats-officedocument.customXmlProperties+xml"/>
  <Override PartName="/customXml/itemProps616.xml" ContentType="application/vnd.openxmlformats-officedocument.customXmlProperties+xml"/>
  <Override PartName="/customXml/itemProps617.xml" ContentType="application/vnd.openxmlformats-officedocument.customXmlProperties+xml"/>
  <Override PartName="/customXml/itemProps618.xml" ContentType="application/vnd.openxmlformats-officedocument.customXmlProperties+xml"/>
  <Override PartName="/customXml/itemProps619.xml" ContentType="application/vnd.openxmlformats-officedocument.customXmlProperties+xml"/>
  <Override PartName="/customXml/itemProps620.xml" ContentType="application/vnd.openxmlformats-officedocument.customXmlProperties+xml"/>
  <Override PartName="/customXml/itemProps621.xml" ContentType="application/vnd.openxmlformats-officedocument.customXmlProperties+xml"/>
  <Override PartName="/customXml/itemProps622.xml" ContentType="application/vnd.openxmlformats-officedocument.customXmlProperties+xml"/>
  <Override PartName="/customXml/itemProps623.xml" ContentType="application/vnd.openxmlformats-officedocument.customXmlProperties+xml"/>
  <Override PartName="/customXml/itemProps624.xml" ContentType="application/vnd.openxmlformats-officedocument.customXmlProperties+xml"/>
  <Override PartName="/customXml/itemProps625.xml" ContentType="application/vnd.openxmlformats-officedocument.customXmlProperties+xml"/>
  <Override PartName="/customXml/itemProps626.xml" ContentType="application/vnd.openxmlformats-officedocument.customXmlProperties+xml"/>
  <Override PartName="/customXml/itemProps627.xml" ContentType="application/vnd.openxmlformats-officedocument.customXmlProperties+xml"/>
  <Override PartName="/customXml/itemProps628.xml" ContentType="application/vnd.openxmlformats-officedocument.customXmlProperties+xml"/>
  <Override PartName="/customXml/itemProps629.xml" ContentType="application/vnd.openxmlformats-officedocument.customXmlProperties+xml"/>
  <Override PartName="/customXml/itemProps630.xml" ContentType="application/vnd.openxmlformats-officedocument.customXmlProperties+xml"/>
  <Override PartName="/customXml/itemProps631.xml" ContentType="application/vnd.openxmlformats-officedocument.customXmlProperties+xml"/>
  <Override PartName="/customXml/itemProps632.xml" ContentType="application/vnd.openxmlformats-officedocument.customXmlProperties+xml"/>
  <Override PartName="/customXml/itemProps633.xml" ContentType="application/vnd.openxmlformats-officedocument.customXmlProperties+xml"/>
  <Override PartName="/customXml/itemProps634.xml" ContentType="application/vnd.openxmlformats-officedocument.customXmlProperties+xml"/>
  <Override PartName="/customXml/itemProps635.xml" ContentType="application/vnd.openxmlformats-officedocument.customXmlProperties+xml"/>
  <Override PartName="/customXml/itemProps636.xml" ContentType="application/vnd.openxmlformats-officedocument.customXmlProperties+xml"/>
  <Override PartName="/customXml/itemProps637.xml" ContentType="application/vnd.openxmlformats-officedocument.customXmlProperties+xml"/>
  <Override PartName="/customXml/itemProps638.xml" ContentType="application/vnd.openxmlformats-officedocument.customXmlProperties+xml"/>
  <Override PartName="/customXml/itemProps639.xml" ContentType="application/vnd.openxmlformats-officedocument.customXmlProperties+xml"/>
  <Override PartName="/customXml/itemProps640.xml" ContentType="application/vnd.openxmlformats-officedocument.customXmlProperties+xml"/>
  <Override PartName="/customXml/itemProps641.xml" ContentType="application/vnd.openxmlformats-officedocument.customXmlProperties+xml"/>
  <Override PartName="/customXml/itemProps642.xml" ContentType="application/vnd.openxmlformats-officedocument.customXmlProperties+xml"/>
  <Override PartName="/customXml/itemProps643.xml" ContentType="application/vnd.openxmlformats-officedocument.customXmlProperties+xml"/>
  <Override PartName="/customXml/itemProps644.xml" ContentType="application/vnd.openxmlformats-officedocument.customXmlProperties+xml"/>
  <Override PartName="/customXml/itemProps645.xml" ContentType="application/vnd.openxmlformats-officedocument.customXmlProperties+xml"/>
  <Override PartName="/customXml/itemProps646.xml" ContentType="application/vnd.openxmlformats-officedocument.customXmlProperties+xml"/>
  <Override PartName="/customXml/itemProps647.xml" ContentType="application/vnd.openxmlformats-officedocument.customXmlProperties+xml"/>
  <Override PartName="/customXml/itemProps648.xml" ContentType="application/vnd.openxmlformats-officedocument.customXmlProperties+xml"/>
  <Override PartName="/customXml/itemProps649.xml" ContentType="application/vnd.openxmlformats-officedocument.customXmlProperties+xml"/>
  <Override PartName="/customXml/itemProps650.xml" ContentType="application/vnd.openxmlformats-officedocument.customXmlProperties+xml"/>
  <Override PartName="/customXml/itemProps651.xml" ContentType="application/vnd.openxmlformats-officedocument.customXmlProperties+xml"/>
  <Override PartName="/customXml/itemProps652.xml" ContentType="application/vnd.openxmlformats-officedocument.customXmlProperties+xml"/>
  <Override PartName="/customXml/itemProps653.xml" ContentType="application/vnd.openxmlformats-officedocument.customXmlProperties+xml"/>
  <Override PartName="/customXml/itemProps654.xml" ContentType="application/vnd.openxmlformats-officedocument.customXmlProperties+xml"/>
  <Override PartName="/customXml/itemProps655.xml" ContentType="application/vnd.openxmlformats-officedocument.customXmlProperties+xml"/>
  <Override PartName="/customXml/itemProps656.xml" ContentType="application/vnd.openxmlformats-officedocument.customXmlProperties+xml"/>
  <Override PartName="/customXml/itemProps657.xml" ContentType="application/vnd.openxmlformats-officedocument.customXmlProperties+xml"/>
  <Override PartName="/customXml/itemProps658.xml" ContentType="application/vnd.openxmlformats-officedocument.customXmlProperties+xml"/>
  <Override PartName="/customXml/itemProps659.xml" ContentType="application/vnd.openxmlformats-officedocument.customXmlProperties+xml"/>
  <Override PartName="/customXml/itemProps660.xml" ContentType="application/vnd.openxmlformats-officedocument.customXmlProperties+xml"/>
  <Override PartName="/customXml/itemProps661.xml" ContentType="application/vnd.openxmlformats-officedocument.customXmlProperties+xml"/>
  <Override PartName="/customXml/itemProps662.xml" ContentType="application/vnd.openxmlformats-officedocument.customXmlProperties+xml"/>
  <Override PartName="/customXml/itemProps663.xml" ContentType="application/vnd.openxmlformats-officedocument.customXmlProperties+xml"/>
  <Override PartName="/customXml/itemProps664.xml" ContentType="application/vnd.openxmlformats-officedocument.customXmlProperties+xml"/>
  <Override PartName="/customXml/itemProps665.xml" ContentType="application/vnd.openxmlformats-officedocument.customXmlProperties+xml"/>
  <Override PartName="/customXml/itemProps666.xml" ContentType="application/vnd.openxmlformats-officedocument.customXmlProperties+xml"/>
  <Override PartName="/customXml/itemProps667.xml" ContentType="application/vnd.openxmlformats-officedocument.customXmlProperties+xml"/>
  <Override PartName="/customXml/itemProps668.xml" ContentType="application/vnd.openxmlformats-officedocument.customXmlProperties+xml"/>
  <Override PartName="/customXml/itemProps669.xml" ContentType="application/vnd.openxmlformats-officedocument.customXmlProperties+xml"/>
  <Override PartName="/customXml/itemProps670.xml" ContentType="application/vnd.openxmlformats-officedocument.customXmlProperties+xml"/>
  <Override PartName="/customXml/itemProps671.xml" ContentType="application/vnd.openxmlformats-officedocument.customXmlProperties+xml"/>
  <Override PartName="/customXml/itemProps672.xml" ContentType="application/vnd.openxmlformats-officedocument.customXmlProperties+xml"/>
  <Override PartName="/customXml/itemProps673.xml" ContentType="application/vnd.openxmlformats-officedocument.customXmlProperties+xml"/>
  <Override PartName="/customXml/itemProps674.xml" ContentType="application/vnd.openxmlformats-officedocument.customXmlProperties+xml"/>
  <Override PartName="/customXml/itemProps675.xml" ContentType="application/vnd.openxmlformats-officedocument.customXmlProperties+xml"/>
  <Override PartName="/customXml/itemProps676.xml" ContentType="application/vnd.openxmlformats-officedocument.customXmlProperties+xml"/>
  <Override PartName="/customXml/itemProps677.xml" ContentType="application/vnd.openxmlformats-officedocument.customXmlProperties+xml"/>
  <Override PartName="/customXml/itemProps678.xml" ContentType="application/vnd.openxmlformats-officedocument.customXmlProperties+xml"/>
  <Override PartName="/customXml/itemProps679.xml" ContentType="application/vnd.openxmlformats-officedocument.customXmlProperties+xml"/>
  <Override PartName="/customXml/itemProps680.xml" ContentType="application/vnd.openxmlformats-officedocument.customXmlProperties+xml"/>
  <Override PartName="/customXml/itemProps681.xml" ContentType="application/vnd.openxmlformats-officedocument.customXmlProperties+xml"/>
  <Override PartName="/customXml/itemProps682.xml" ContentType="application/vnd.openxmlformats-officedocument.customXmlProperties+xml"/>
  <Override PartName="/customXml/itemProps683.xml" ContentType="application/vnd.openxmlformats-officedocument.customXmlProperties+xml"/>
  <Override PartName="/customXml/itemProps684.xml" ContentType="application/vnd.openxmlformats-officedocument.customXmlProperties+xml"/>
  <Override PartName="/customXml/itemProps685.xml" ContentType="application/vnd.openxmlformats-officedocument.customXmlProperties+xml"/>
  <Override PartName="/customXml/itemProps686.xml" ContentType="application/vnd.openxmlformats-officedocument.customXmlProperties+xml"/>
  <Override PartName="/customXml/itemProps687.xml" ContentType="application/vnd.openxmlformats-officedocument.customXmlProperties+xml"/>
  <Override PartName="/customXml/itemProps688.xml" ContentType="application/vnd.openxmlformats-officedocument.customXmlProperties+xml"/>
  <Override PartName="/customXml/itemProps689.xml" ContentType="application/vnd.openxmlformats-officedocument.customXmlProperties+xml"/>
  <Override PartName="/customXml/itemProps690.xml" ContentType="application/vnd.openxmlformats-officedocument.customXmlProperties+xml"/>
  <Override PartName="/customXml/itemProps691.xml" ContentType="application/vnd.openxmlformats-officedocument.customXmlProperties+xml"/>
  <Override PartName="/customXml/itemProps692.xml" ContentType="application/vnd.openxmlformats-officedocument.customXmlProperties+xml"/>
  <Override PartName="/customXml/itemProps693.xml" ContentType="application/vnd.openxmlformats-officedocument.customXmlProperties+xml"/>
  <Override PartName="/customXml/itemProps694.xml" ContentType="application/vnd.openxmlformats-officedocument.customXmlProperties+xml"/>
  <Override PartName="/customXml/itemProps695.xml" ContentType="application/vnd.openxmlformats-officedocument.customXmlProperties+xml"/>
  <Override PartName="/customXml/itemProps696.xml" ContentType="application/vnd.openxmlformats-officedocument.customXmlProperties+xml"/>
  <Override PartName="/customXml/itemProps697.xml" ContentType="application/vnd.openxmlformats-officedocument.customXmlProperties+xml"/>
  <Override PartName="/customXml/itemProps698.xml" ContentType="application/vnd.openxmlformats-officedocument.customXmlProperties+xml"/>
  <Override PartName="/customXml/itemProps699.xml" ContentType="application/vnd.openxmlformats-officedocument.customXmlProperties+xml"/>
  <Override PartName="/customXml/itemProps700.xml" ContentType="application/vnd.openxmlformats-officedocument.customXmlProperties+xml"/>
  <Override PartName="/customXml/itemProps701.xml" ContentType="application/vnd.openxmlformats-officedocument.customXmlProperties+xml"/>
  <Override PartName="/customXml/itemProps702.xml" ContentType="application/vnd.openxmlformats-officedocument.customXmlProperties+xml"/>
  <Override PartName="/customXml/itemProps703.xml" ContentType="application/vnd.openxmlformats-officedocument.customXmlProperties+xml"/>
  <Override PartName="/customXml/itemProps704.xml" ContentType="application/vnd.openxmlformats-officedocument.customXmlProperties+xml"/>
  <Override PartName="/customXml/itemProps705.xml" ContentType="application/vnd.openxmlformats-officedocument.customXmlProperties+xml"/>
  <Override PartName="/customXml/itemProps706.xml" ContentType="application/vnd.openxmlformats-officedocument.customXmlProperties+xml"/>
  <Override PartName="/customXml/itemProps707.xml" ContentType="application/vnd.openxmlformats-officedocument.customXmlProperties+xml"/>
  <Override PartName="/customXml/itemProps708.xml" ContentType="application/vnd.openxmlformats-officedocument.customXmlProperties+xml"/>
  <Override PartName="/customXml/itemProps709.xml" ContentType="application/vnd.openxmlformats-officedocument.customXmlProperties+xml"/>
  <Override PartName="/customXml/itemProps710.xml" ContentType="application/vnd.openxmlformats-officedocument.customXmlProperties+xml"/>
  <Override PartName="/customXml/itemProps711.xml" ContentType="application/vnd.openxmlformats-officedocument.customXmlProperties+xml"/>
  <Override PartName="/customXml/itemProps712.xml" ContentType="application/vnd.openxmlformats-officedocument.customXmlProperties+xml"/>
  <Override PartName="/customXml/itemProps713.xml" ContentType="application/vnd.openxmlformats-officedocument.customXmlProperties+xml"/>
  <Override PartName="/customXml/itemProps714.xml" ContentType="application/vnd.openxmlformats-officedocument.customXmlProperties+xml"/>
  <Override PartName="/customXml/itemProps715.xml" ContentType="application/vnd.openxmlformats-officedocument.customXmlProperties+xml"/>
  <Override PartName="/customXml/itemProps716.xml" ContentType="application/vnd.openxmlformats-officedocument.customXmlProperties+xml"/>
  <Override PartName="/customXml/itemProps717.xml" ContentType="application/vnd.openxmlformats-officedocument.customXmlProperties+xml"/>
  <Override PartName="/customXml/itemProps718.xml" ContentType="application/vnd.openxmlformats-officedocument.customXmlProperties+xml"/>
  <Override PartName="/customXml/itemProps719.xml" ContentType="application/vnd.openxmlformats-officedocument.customXmlProperties+xml"/>
  <Override PartName="/customXml/itemProps720.xml" ContentType="application/vnd.openxmlformats-officedocument.customXmlProperties+xml"/>
  <Override PartName="/customXml/itemProps721.xml" ContentType="application/vnd.openxmlformats-officedocument.customXmlProperties+xml"/>
  <Override PartName="/customXml/itemProps722.xml" ContentType="application/vnd.openxmlformats-officedocument.customXmlProperties+xml"/>
  <Override PartName="/customXml/itemProps723.xml" ContentType="application/vnd.openxmlformats-officedocument.customXmlProperties+xml"/>
  <Override PartName="/customXml/itemProps724.xml" ContentType="application/vnd.openxmlformats-officedocument.customXmlProperties+xml"/>
  <Override PartName="/customXml/itemProps725.xml" ContentType="application/vnd.openxmlformats-officedocument.customXmlProperties+xml"/>
  <Override PartName="/customXml/itemProps726.xml" ContentType="application/vnd.openxmlformats-officedocument.customXmlProperties+xml"/>
  <Override PartName="/customXml/itemProps727.xml" ContentType="application/vnd.openxmlformats-officedocument.customXmlProperties+xml"/>
  <Override PartName="/customXml/itemProps728.xml" ContentType="application/vnd.openxmlformats-officedocument.customXmlProperties+xml"/>
  <Override PartName="/customXml/itemProps729.xml" ContentType="application/vnd.openxmlformats-officedocument.customXmlProperties+xml"/>
  <Override PartName="/customXml/itemProps730.xml" ContentType="application/vnd.openxmlformats-officedocument.customXmlProperties+xml"/>
  <Override PartName="/customXml/itemProps731.xml" ContentType="application/vnd.openxmlformats-officedocument.customXmlProperties+xml"/>
  <Override PartName="/customXml/itemProps732.xml" ContentType="application/vnd.openxmlformats-officedocument.customXmlProperties+xml"/>
  <Override PartName="/customXml/itemProps733.xml" ContentType="application/vnd.openxmlformats-officedocument.customXmlProperties+xml"/>
  <Override PartName="/customXml/itemProps734.xml" ContentType="application/vnd.openxmlformats-officedocument.customXmlProperties+xml"/>
  <Override PartName="/customXml/itemProps735.xml" ContentType="application/vnd.openxmlformats-officedocument.customXmlProperties+xml"/>
  <Override PartName="/customXml/itemProps736.xml" ContentType="application/vnd.openxmlformats-officedocument.customXmlProperties+xml"/>
  <Override PartName="/customXml/itemProps737.xml" ContentType="application/vnd.openxmlformats-officedocument.customXmlProperties+xml"/>
  <Override PartName="/customXml/itemProps738.xml" ContentType="application/vnd.openxmlformats-officedocument.customXmlProperties+xml"/>
  <Override PartName="/customXml/itemProps739.xml" ContentType="application/vnd.openxmlformats-officedocument.customXmlProperties+xml"/>
  <Override PartName="/customXml/itemProps740.xml" ContentType="application/vnd.openxmlformats-officedocument.customXmlProperties+xml"/>
  <Override PartName="/customXml/itemProps741.xml" ContentType="application/vnd.openxmlformats-officedocument.customXmlProperties+xml"/>
  <Override PartName="/customXml/itemProps742.xml" ContentType="application/vnd.openxmlformats-officedocument.customXmlProperties+xml"/>
  <Override PartName="/customXml/itemProps743.xml" ContentType="application/vnd.openxmlformats-officedocument.customXmlProperties+xml"/>
  <Override PartName="/customXml/itemProps744.xml" ContentType="application/vnd.openxmlformats-officedocument.customXmlProperties+xml"/>
  <Override PartName="/customXml/itemProps745.xml" ContentType="application/vnd.openxmlformats-officedocument.customXmlProperties+xml"/>
  <Override PartName="/customXml/itemProps746.xml" ContentType="application/vnd.openxmlformats-officedocument.customXmlProperties+xml"/>
  <Override PartName="/customXml/itemProps747.xml" ContentType="application/vnd.openxmlformats-officedocument.customXmlProperties+xml"/>
  <Override PartName="/customXml/itemProps748.xml" ContentType="application/vnd.openxmlformats-officedocument.customXmlProperties+xml"/>
  <Override PartName="/customXml/itemProps749.xml" ContentType="application/vnd.openxmlformats-officedocument.customXmlProperties+xml"/>
  <Override PartName="/customXml/itemProps750.xml" ContentType="application/vnd.openxmlformats-officedocument.customXmlProperties+xml"/>
  <Override PartName="/customXml/itemProps751.xml" ContentType="application/vnd.openxmlformats-officedocument.customXmlProperties+xml"/>
  <Override PartName="/customXml/itemProps752.xml" ContentType="application/vnd.openxmlformats-officedocument.customXmlProperties+xml"/>
  <Override PartName="/customXml/itemProps753.xml" ContentType="application/vnd.openxmlformats-officedocument.customXmlProperties+xml"/>
  <Override PartName="/customXml/itemProps754.xml" ContentType="application/vnd.openxmlformats-officedocument.customXmlProperties+xml"/>
  <Override PartName="/customXml/itemProps755.xml" ContentType="application/vnd.openxmlformats-officedocument.customXmlProperties+xml"/>
  <Override PartName="/customXml/itemProps756.xml" ContentType="application/vnd.openxmlformats-officedocument.customXmlProperties+xml"/>
  <Override PartName="/customXml/itemProps757.xml" ContentType="application/vnd.openxmlformats-officedocument.customXmlProperties+xml"/>
  <Override PartName="/customXml/itemProps758.xml" ContentType="application/vnd.openxmlformats-officedocument.customXmlProperties+xml"/>
  <Override PartName="/customXml/itemProps759.xml" ContentType="application/vnd.openxmlformats-officedocument.customXmlProperties+xml"/>
  <Override PartName="/customXml/itemProps760.xml" ContentType="application/vnd.openxmlformats-officedocument.customXmlProperties+xml"/>
  <Override PartName="/customXml/itemProps761.xml" ContentType="application/vnd.openxmlformats-officedocument.customXmlProperties+xml"/>
  <Override PartName="/customXml/itemProps762.xml" ContentType="application/vnd.openxmlformats-officedocument.customXmlProperties+xml"/>
  <Override PartName="/customXml/itemProps763.xml" ContentType="application/vnd.openxmlformats-officedocument.customXmlProperties+xml"/>
  <Override PartName="/customXml/itemProps764.xml" ContentType="application/vnd.openxmlformats-officedocument.customXmlProperties+xml"/>
  <Override PartName="/customXml/itemProps765.xml" ContentType="application/vnd.openxmlformats-officedocument.customXmlProperties+xml"/>
  <Override PartName="/customXml/itemProps766.xml" ContentType="application/vnd.openxmlformats-officedocument.customXmlProperties+xml"/>
  <Override PartName="/customXml/itemProps767.xml" ContentType="application/vnd.openxmlformats-officedocument.customXmlProperties+xml"/>
  <Override PartName="/customXml/itemProps768.xml" ContentType="application/vnd.openxmlformats-officedocument.customXmlProperties+xml"/>
  <Override PartName="/customXml/itemProps769.xml" ContentType="application/vnd.openxmlformats-officedocument.customXmlProperties+xml"/>
  <Override PartName="/customXml/itemProps770.xml" ContentType="application/vnd.openxmlformats-officedocument.customXmlProperties+xml"/>
  <Override PartName="/customXml/itemProps771.xml" ContentType="application/vnd.openxmlformats-officedocument.customXmlProperties+xml"/>
  <Override PartName="/customXml/itemProps772.xml" ContentType="application/vnd.openxmlformats-officedocument.customXmlProperties+xml"/>
  <Override PartName="/customXml/itemProps773.xml" ContentType="application/vnd.openxmlformats-officedocument.customXmlProperties+xml"/>
  <Override PartName="/customXml/itemProps774.xml" ContentType="application/vnd.openxmlformats-officedocument.customXmlProperties+xml"/>
  <Override PartName="/customXml/itemProps775.xml" ContentType="application/vnd.openxmlformats-officedocument.customXmlProperties+xml"/>
  <Override PartName="/customXml/itemProps776.xml" ContentType="application/vnd.openxmlformats-officedocument.customXmlProperties+xml"/>
  <Override PartName="/customXml/itemProps777.xml" ContentType="application/vnd.openxmlformats-officedocument.customXmlProperties+xml"/>
  <Override PartName="/customXml/itemProps778.xml" ContentType="application/vnd.openxmlformats-officedocument.customXmlProperties+xml"/>
  <Override PartName="/customXml/itemProps779.xml" ContentType="application/vnd.openxmlformats-officedocument.customXmlProperties+xml"/>
  <Override PartName="/customXml/itemProps780.xml" ContentType="application/vnd.openxmlformats-officedocument.customXmlProperties+xml"/>
  <Override PartName="/customXml/itemProps781.xml" ContentType="application/vnd.openxmlformats-officedocument.customXmlProperties+xml"/>
  <Override PartName="/customXml/itemProps782.xml" ContentType="application/vnd.openxmlformats-officedocument.customXmlProperties+xml"/>
  <Override PartName="/customXml/itemProps783.xml" ContentType="application/vnd.openxmlformats-officedocument.customXmlProperties+xml"/>
  <Override PartName="/customXml/itemProps784.xml" ContentType="application/vnd.openxmlformats-officedocument.customXmlProperties+xml"/>
  <Override PartName="/customXml/itemProps785.xml" ContentType="application/vnd.openxmlformats-officedocument.customXmlProperties+xml"/>
  <Override PartName="/customXml/itemProps786.xml" ContentType="application/vnd.openxmlformats-officedocument.customXmlProperties+xml"/>
  <Override PartName="/customXml/itemProps787.xml" ContentType="application/vnd.openxmlformats-officedocument.customXmlProperties+xml"/>
  <Override PartName="/customXml/itemProps788.xml" ContentType="application/vnd.openxmlformats-officedocument.customXmlProperties+xml"/>
  <Override PartName="/customXml/itemProps789.xml" ContentType="application/vnd.openxmlformats-officedocument.customXmlProperties+xml"/>
  <Override PartName="/customXml/itemProps790.xml" ContentType="application/vnd.openxmlformats-officedocument.customXmlProperties+xml"/>
  <Override PartName="/customXml/itemProps791.xml" ContentType="application/vnd.openxmlformats-officedocument.customXmlProperties+xml"/>
  <Override PartName="/customXml/itemProps792.xml" ContentType="application/vnd.openxmlformats-officedocument.customXmlProperties+xml"/>
  <Override PartName="/customXml/itemProps793.xml" ContentType="application/vnd.openxmlformats-officedocument.customXmlProperties+xml"/>
  <Override PartName="/customXml/itemProps794.xml" ContentType="application/vnd.openxmlformats-officedocument.customXmlProperties+xml"/>
  <Override PartName="/customXml/itemProps795.xml" ContentType="application/vnd.openxmlformats-officedocument.customXmlProperties+xml"/>
  <Override PartName="/customXml/itemProps796.xml" ContentType="application/vnd.openxmlformats-officedocument.customXmlProperties+xml"/>
  <Override PartName="/customXml/itemProps797.xml" ContentType="application/vnd.openxmlformats-officedocument.customXmlProperties+xml"/>
  <Override PartName="/customXml/itemProps798.xml" ContentType="application/vnd.openxmlformats-officedocument.customXmlProperties+xml"/>
  <Override PartName="/customXml/itemProps799.xml" ContentType="application/vnd.openxmlformats-officedocument.customXmlProperties+xml"/>
  <Override PartName="/customXml/itemProps800.xml" ContentType="application/vnd.openxmlformats-officedocument.customXmlProperties+xml"/>
  <Override PartName="/customXml/itemProps801.xml" ContentType="application/vnd.openxmlformats-officedocument.customXmlProperties+xml"/>
  <Override PartName="/customXml/itemProps802.xml" ContentType="application/vnd.openxmlformats-officedocument.customXmlProperties+xml"/>
  <Override PartName="/customXml/itemProps803.xml" ContentType="application/vnd.openxmlformats-officedocument.customXmlProperties+xml"/>
  <Override PartName="/customXml/itemProps804.xml" ContentType="application/vnd.openxmlformats-officedocument.customXmlProperties+xml"/>
  <Override PartName="/customXml/itemProps805.xml" ContentType="application/vnd.openxmlformats-officedocument.customXmlProperties+xml"/>
  <Override PartName="/customXml/itemProps806.xml" ContentType="application/vnd.openxmlformats-officedocument.customXmlProperties+xml"/>
  <Override PartName="/customXml/itemProps807.xml" ContentType="application/vnd.openxmlformats-officedocument.customXmlProperties+xml"/>
  <Override PartName="/customXml/itemProps808.xml" ContentType="application/vnd.openxmlformats-officedocument.customXmlProperties+xml"/>
  <Override PartName="/customXml/itemProps809.xml" ContentType="application/vnd.openxmlformats-officedocument.customXmlProperties+xml"/>
  <Override PartName="/customXml/itemProps810.xml" ContentType="application/vnd.openxmlformats-officedocument.customXmlProperties+xml"/>
  <Override PartName="/customXml/itemProps811.xml" ContentType="application/vnd.openxmlformats-officedocument.customXmlProperties+xml"/>
  <Override PartName="/customXml/itemProps812.xml" ContentType="application/vnd.openxmlformats-officedocument.customXmlProperties+xml"/>
  <Override PartName="/customXml/itemProps813.xml" ContentType="application/vnd.openxmlformats-officedocument.customXmlProperties+xml"/>
  <Override PartName="/customXml/itemProps814.xml" ContentType="application/vnd.openxmlformats-officedocument.customXmlProperties+xml"/>
  <Override PartName="/customXml/itemProps815.xml" ContentType="application/vnd.openxmlformats-officedocument.customXmlProperties+xml"/>
  <Override PartName="/customXml/itemProps816.xml" ContentType="application/vnd.openxmlformats-officedocument.customXmlProperties+xml"/>
  <Override PartName="/customXml/itemProps817.xml" ContentType="application/vnd.openxmlformats-officedocument.customXmlProperties+xml"/>
  <Override PartName="/customXml/itemProps818.xml" ContentType="application/vnd.openxmlformats-officedocument.customXmlProperties+xml"/>
  <Override PartName="/customXml/itemProps819.xml" ContentType="application/vnd.openxmlformats-officedocument.customXmlProperties+xml"/>
  <Override PartName="/customXml/itemProps820.xml" ContentType="application/vnd.openxmlformats-officedocument.customXmlProperties+xml"/>
  <Override PartName="/customXml/itemProps821.xml" ContentType="application/vnd.openxmlformats-officedocument.customXmlProperties+xml"/>
  <Override PartName="/customXml/itemProps822.xml" ContentType="application/vnd.openxmlformats-officedocument.customXmlProperties+xml"/>
  <Override PartName="/customXml/itemProps823.xml" ContentType="application/vnd.openxmlformats-officedocument.customXmlProperties+xml"/>
  <Override PartName="/customXml/itemProps824.xml" ContentType="application/vnd.openxmlformats-officedocument.customXmlProperties+xml"/>
  <Override PartName="/customXml/itemProps825.xml" ContentType="application/vnd.openxmlformats-officedocument.customXmlProperties+xml"/>
  <Override PartName="/customXml/itemProps826.xml" ContentType="application/vnd.openxmlformats-officedocument.customXmlProperties+xml"/>
  <Override PartName="/customXml/itemProps827.xml" ContentType="application/vnd.openxmlformats-officedocument.customXmlProperties+xml"/>
  <Override PartName="/customXml/itemProps828.xml" ContentType="application/vnd.openxmlformats-officedocument.customXmlProperties+xml"/>
  <Override PartName="/customXml/itemProps829.xml" ContentType="application/vnd.openxmlformats-officedocument.customXmlProperties+xml"/>
  <Override PartName="/customXml/itemProps830.xml" ContentType="application/vnd.openxmlformats-officedocument.customXmlProperties+xml"/>
  <Override PartName="/customXml/itemProps831.xml" ContentType="application/vnd.openxmlformats-officedocument.customXmlProperties+xml"/>
  <Override PartName="/customXml/itemProps832.xml" ContentType="application/vnd.openxmlformats-officedocument.customXmlProperties+xml"/>
  <Override PartName="/customXml/itemProps833.xml" ContentType="application/vnd.openxmlformats-officedocument.customXmlProperties+xml"/>
  <Override PartName="/customXml/itemProps834.xml" ContentType="application/vnd.openxmlformats-officedocument.customXmlProperties+xml"/>
  <Override PartName="/customXml/itemProps835.xml" ContentType="application/vnd.openxmlformats-officedocument.customXmlProperties+xml"/>
  <Override PartName="/customXml/itemProps836.xml" ContentType="application/vnd.openxmlformats-officedocument.customXmlProperties+xml"/>
  <Override PartName="/customXml/itemProps837.xml" ContentType="application/vnd.openxmlformats-officedocument.customXmlProperties+xml"/>
  <Override PartName="/customXml/itemProps838.xml" ContentType="application/vnd.openxmlformats-officedocument.customXmlProperties+xml"/>
  <Override PartName="/customXml/itemProps839.xml" ContentType="application/vnd.openxmlformats-officedocument.customXmlProperties+xml"/>
  <Override PartName="/customXml/itemProps840.xml" ContentType="application/vnd.openxmlformats-officedocument.customXmlProperties+xml"/>
  <Override PartName="/customXml/itemProps841.xml" ContentType="application/vnd.openxmlformats-officedocument.customXmlProperties+xml"/>
  <Override PartName="/customXml/itemProps842.xml" ContentType="application/vnd.openxmlformats-officedocument.customXmlProperties+xml"/>
  <Override PartName="/customXml/itemProps843.xml" ContentType="application/vnd.openxmlformats-officedocument.customXmlProperties+xml"/>
  <Override PartName="/customXml/itemProps844.xml" ContentType="application/vnd.openxmlformats-officedocument.customXmlProperties+xml"/>
  <Override PartName="/customXml/itemProps845.xml" ContentType="application/vnd.openxmlformats-officedocument.customXmlProperties+xml"/>
  <Override PartName="/customXml/itemProps846.xml" ContentType="application/vnd.openxmlformats-officedocument.customXmlProperties+xml"/>
  <Override PartName="/customXml/itemProps847.xml" ContentType="application/vnd.openxmlformats-officedocument.customXmlProperties+xml"/>
  <Override PartName="/customXml/itemProps848.xml" ContentType="application/vnd.openxmlformats-officedocument.customXmlProperties+xml"/>
  <Override PartName="/customXml/itemProps849.xml" ContentType="application/vnd.openxmlformats-officedocument.customXmlProperties+xml"/>
  <Override PartName="/customXml/itemProps850.xml" ContentType="application/vnd.openxmlformats-officedocument.customXmlProperties+xml"/>
  <Override PartName="/customXml/itemProps851.xml" ContentType="application/vnd.openxmlformats-officedocument.customXmlProperties+xml"/>
  <Override PartName="/customXml/itemProps852.xml" ContentType="application/vnd.openxmlformats-officedocument.customXmlProperties+xml"/>
  <Override PartName="/customXml/itemProps853.xml" ContentType="application/vnd.openxmlformats-officedocument.customXmlProperties+xml"/>
  <Override PartName="/customXml/itemProps854.xml" ContentType="application/vnd.openxmlformats-officedocument.customXmlProperties+xml"/>
  <Override PartName="/customXml/itemProps855.xml" ContentType="application/vnd.openxmlformats-officedocument.customXmlProperties+xml"/>
  <Override PartName="/customXml/itemProps856.xml" ContentType="application/vnd.openxmlformats-officedocument.customXmlProperties+xml"/>
  <Override PartName="/customXml/itemProps857.xml" ContentType="application/vnd.openxmlformats-officedocument.customXmlProperties+xml"/>
  <Override PartName="/customXml/itemProps858.xml" ContentType="application/vnd.openxmlformats-officedocument.customXmlProperties+xml"/>
  <Override PartName="/customXml/itemProps859.xml" ContentType="application/vnd.openxmlformats-officedocument.customXmlProperties+xml"/>
  <Override PartName="/customXml/itemProps860.xml" ContentType="application/vnd.openxmlformats-officedocument.customXmlProperties+xml"/>
  <Override PartName="/customXml/itemProps861.xml" ContentType="application/vnd.openxmlformats-officedocument.customXmlProperties+xml"/>
  <Override PartName="/customXml/itemProps862.xml" ContentType="application/vnd.openxmlformats-officedocument.customXmlProperties+xml"/>
  <Override PartName="/customXml/itemProps863.xml" ContentType="application/vnd.openxmlformats-officedocument.customXmlProperties+xml"/>
  <Override PartName="/customXml/itemProps864.xml" ContentType="application/vnd.openxmlformats-officedocument.customXmlProperties+xml"/>
  <Override PartName="/customXml/itemProps865.xml" ContentType="application/vnd.openxmlformats-officedocument.customXmlProperties+xml"/>
  <Override PartName="/customXml/itemProps866.xml" ContentType="application/vnd.openxmlformats-officedocument.customXmlProperties+xml"/>
  <Override PartName="/customXml/itemProps86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0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14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15.xml" ContentType="application/vnd.openxmlformats-officedocument.presentationml.notesSl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notesSlides/notesSlide18.xml" ContentType="application/vnd.openxmlformats-officedocument.presentationml.notesSlide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notesSlides/notesSlide22.xml" ContentType="application/vnd.openxmlformats-officedocument.presentationml.notesSlide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notesSlides/notesSlide23.xml" ContentType="application/vnd.openxmlformats-officedocument.presentationml.notesSlide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notesSlides/notesSlide26.xml" ContentType="application/vnd.openxmlformats-officedocument.presentationml.notesSlide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notesSlides/notesSlide27.xml" ContentType="application/vnd.openxmlformats-officedocument.presentationml.notesSlide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notesSlides/notesSlide28.xml" ContentType="application/vnd.openxmlformats-officedocument.presentationml.notesSlide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notesSlides/notesSlide29.xml" ContentType="application/vnd.openxmlformats-officedocument.presentationml.notesSlide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notesSlides/notesSlide30.xml" ContentType="application/vnd.openxmlformats-officedocument.presentationml.notesSlide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notesSlides/notesSlide31.xml" ContentType="application/vnd.openxmlformats-officedocument.presentationml.notesSlide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notesSlides/notesSlide32.xml" ContentType="application/vnd.openxmlformats-officedocument.presentationml.notesSlide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notesSlides/notesSlide33.xml" ContentType="application/vnd.openxmlformats-officedocument.presentationml.notesSlide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notesSlides/notesSlide34.xml" ContentType="application/vnd.openxmlformats-officedocument.presentationml.notesSlide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notesSlides/notesSlide35.xml" ContentType="application/vnd.openxmlformats-officedocument.presentationml.notesSlide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notesSlides/notesSlide36.xml" ContentType="application/vnd.openxmlformats-officedocument.presentationml.notesSlide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notesSlides/notesSlide37.xml" ContentType="application/vnd.openxmlformats-officedocument.presentationml.notesSlide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notesSlides/notesSlide38.xml" ContentType="application/vnd.openxmlformats-officedocument.presentationml.notesSlide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notesSlides/notesSlide39.xml" ContentType="application/vnd.openxmlformats-officedocument.presentationml.notesSlide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notesSlides/notesSlide40.xml" ContentType="application/vnd.openxmlformats-officedocument.presentationml.notesSlide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notesSlides/notesSlide41.xml" ContentType="application/vnd.openxmlformats-officedocument.presentationml.notesSlide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notesSlides/notesSlide42.xml" ContentType="application/vnd.openxmlformats-officedocument.presentationml.notesSlide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notesSlides/notesSlide43.xml" ContentType="application/vnd.openxmlformats-officedocument.presentationml.notesSlide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notesSlides/notesSlide44.xml" ContentType="application/vnd.openxmlformats-officedocument.presentationml.notesSlide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notesSlides/notesSlide45.xml" ContentType="application/vnd.openxmlformats-officedocument.presentationml.notesSlide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868"/>
  </p:sldMasterIdLst>
  <p:notesMasterIdLst>
    <p:notesMasterId r:id="rId949"/>
  </p:notesMasterIdLst>
  <p:sldIdLst>
    <p:sldId id="365" r:id="rId869"/>
    <p:sldId id="366" r:id="rId870"/>
    <p:sldId id="386" r:id="rId871"/>
    <p:sldId id="388" r:id="rId872"/>
    <p:sldId id="387" r:id="rId873"/>
    <p:sldId id="371" r:id="rId874"/>
    <p:sldId id="367" r:id="rId875"/>
    <p:sldId id="368" r:id="rId876"/>
    <p:sldId id="369" r:id="rId877"/>
    <p:sldId id="370" r:id="rId878"/>
    <p:sldId id="321" r:id="rId879"/>
    <p:sldId id="322" r:id="rId880"/>
    <p:sldId id="323" r:id="rId881"/>
    <p:sldId id="324" r:id="rId882"/>
    <p:sldId id="325" r:id="rId883"/>
    <p:sldId id="326" r:id="rId884"/>
    <p:sldId id="327" r:id="rId885"/>
    <p:sldId id="328" r:id="rId886"/>
    <p:sldId id="329" r:id="rId887"/>
    <p:sldId id="330" r:id="rId888"/>
    <p:sldId id="331" r:id="rId889"/>
    <p:sldId id="332" r:id="rId890"/>
    <p:sldId id="333" r:id="rId891"/>
    <p:sldId id="334" r:id="rId892"/>
    <p:sldId id="335" r:id="rId893"/>
    <p:sldId id="336" r:id="rId894"/>
    <p:sldId id="337" r:id="rId895"/>
    <p:sldId id="338" r:id="rId896"/>
    <p:sldId id="339" r:id="rId897"/>
    <p:sldId id="340" r:id="rId898"/>
    <p:sldId id="341" r:id="rId899"/>
    <p:sldId id="372" r:id="rId900"/>
    <p:sldId id="373" r:id="rId901"/>
    <p:sldId id="374" r:id="rId902"/>
    <p:sldId id="375" r:id="rId903"/>
    <p:sldId id="376" r:id="rId904"/>
    <p:sldId id="377" r:id="rId905"/>
    <p:sldId id="378" r:id="rId906"/>
    <p:sldId id="379" r:id="rId907"/>
    <p:sldId id="380" r:id="rId908"/>
    <p:sldId id="381" r:id="rId909"/>
    <p:sldId id="382" r:id="rId910"/>
    <p:sldId id="383" r:id="rId911"/>
    <p:sldId id="389" r:id="rId912"/>
    <p:sldId id="385" r:id="rId913"/>
    <p:sldId id="359" r:id="rId914"/>
    <p:sldId id="360" r:id="rId915"/>
    <p:sldId id="361" r:id="rId916"/>
    <p:sldId id="362" r:id="rId917"/>
    <p:sldId id="363" r:id="rId918"/>
    <p:sldId id="364" r:id="rId919"/>
    <p:sldId id="268" r:id="rId920"/>
    <p:sldId id="269" r:id="rId921"/>
    <p:sldId id="270" r:id="rId922"/>
    <p:sldId id="274" r:id="rId923"/>
    <p:sldId id="294" r:id="rId924"/>
    <p:sldId id="295" r:id="rId925"/>
    <p:sldId id="301" r:id="rId926"/>
    <p:sldId id="302" r:id="rId927"/>
    <p:sldId id="258" r:id="rId928"/>
    <p:sldId id="260" r:id="rId929"/>
    <p:sldId id="261" r:id="rId930"/>
    <p:sldId id="303" r:id="rId931"/>
    <p:sldId id="304" r:id="rId932"/>
    <p:sldId id="305" r:id="rId933"/>
    <p:sldId id="306" r:id="rId934"/>
    <p:sldId id="307" r:id="rId935"/>
    <p:sldId id="308" r:id="rId936"/>
    <p:sldId id="309" r:id="rId937"/>
    <p:sldId id="310" r:id="rId938"/>
    <p:sldId id="311" r:id="rId939"/>
    <p:sldId id="312" r:id="rId940"/>
    <p:sldId id="313" r:id="rId941"/>
    <p:sldId id="314" r:id="rId942"/>
    <p:sldId id="315" r:id="rId943"/>
    <p:sldId id="316" r:id="rId944"/>
    <p:sldId id="317" r:id="rId945"/>
    <p:sldId id="318" r:id="rId946"/>
    <p:sldId id="319" r:id="rId947"/>
    <p:sldId id="320" r:id="rId94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nnae" initials="J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FF7"/>
    <a:srgbClr val="7DE6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6" y="6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671" Type="http://schemas.openxmlformats.org/officeDocument/2006/relationships/customXml" Target="../customXml/item671.xml"/><Relationship Id="rId769" Type="http://schemas.openxmlformats.org/officeDocument/2006/relationships/customXml" Target="../customXml/item769.xml"/><Relationship Id="rId21" Type="http://schemas.openxmlformats.org/officeDocument/2006/relationships/customXml" Target="../customXml/item21.xml"/><Relationship Id="rId324" Type="http://schemas.openxmlformats.org/officeDocument/2006/relationships/customXml" Target="../customXml/item324.xml"/><Relationship Id="rId531" Type="http://schemas.openxmlformats.org/officeDocument/2006/relationships/customXml" Target="../customXml/item531.xml"/><Relationship Id="rId629" Type="http://schemas.openxmlformats.org/officeDocument/2006/relationships/customXml" Target="../customXml/item629.xml"/><Relationship Id="rId170" Type="http://schemas.openxmlformats.org/officeDocument/2006/relationships/customXml" Target="../customXml/item170.xml"/><Relationship Id="rId836" Type="http://schemas.openxmlformats.org/officeDocument/2006/relationships/customXml" Target="../customXml/item836.xml"/><Relationship Id="rId268" Type="http://schemas.openxmlformats.org/officeDocument/2006/relationships/customXml" Target="../customXml/item268.xml"/><Relationship Id="rId475" Type="http://schemas.openxmlformats.org/officeDocument/2006/relationships/customXml" Target="../customXml/item475.xml"/><Relationship Id="rId682" Type="http://schemas.openxmlformats.org/officeDocument/2006/relationships/customXml" Target="../customXml/item682.xml"/><Relationship Id="rId903" Type="http://schemas.openxmlformats.org/officeDocument/2006/relationships/slide" Target="slides/slide35.xml"/><Relationship Id="rId32" Type="http://schemas.openxmlformats.org/officeDocument/2006/relationships/customXml" Target="../customXml/item32.xml"/><Relationship Id="rId128" Type="http://schemas.openxmlformats.org/officeDocument/2006/relationships/customXml" Target="../customXml/item128.xml"/><Relationship Id="rId335" Type="http://schemas.openxmlformats.org/officeDocument/2006/relationships/customXml" Target="../customXml/item335.xml"/><Relationship Id="rId542" Type="http://schemas.openxmlformats.org/officeDocument/2006/relationships/customXml" Target="../customXml/item542.xml"/><Relationship Id="rId181" Type="http://schemas.openxmlformats.org/officeDocument/2006/relationships/customXml" Target="../customXml/item181.xml"/><Relationship Id="rId402" Type="http://schemas.openxmlformats.org/officeDocument/2006/relationships/customXml" Target="../customXml/item402.xml"/><Relationship Id="rId847" Type="http://schemas.openxmlformats.org/officeDocument/2006/relationships/customXml" Target="../customXml/item847.xml"/><Relationship Id="rId279" Type="http://schemas.openxmlformats.org/officeDocument/2006/relationships/customXml" Target="../customXml/item279.xml"/><Relationship Id="rId486" Type="http://schemas.openxmlformats.org/officeDocument/2006/relationships/customXml" Target="../customXml/item486.xml"/><Relationship Id="rId693" Type="http://schemas.openxmlformats.org/officeDocument/2006/relationships/customXml" Target="../customXml/item693.xml"/><Relationship Id="rId707" Type="http://schemas.openxmlformats.org/officeDocument/2006/relationships/customXml" Target="../customXml/item707.xml"/><Relationship Id="rId914" Type="http://schemas.openxmlformats.org/officeDocument/2006/relationships/slide" Target="slides/slide46.xml"/><Relationship Id="rId43" Type="http://schemas.openxmlformats.org/officeDocument/2006/relationships/customXml" Target="../customXml/item43.xml"/><Relationship Id="rId139" Type="http://schemas.openxmlformats.org/officeDocument/2006/relationships/customXml" Target="../customXml/item139.xml"/><Relationship Id="rId346" Type="http://schemas.openxmlformats.org/officeDocument/2006/relationships/customXml" Target="../customXml/item346.xml"/><Relationship Id="rId553" Type="http://schemas.openxmlformats.org/officeDocument/2006/relationships/customXml" Target="../customXml/item553.xml"/><Relationship Id="rId760" Type="http://schemas.openxmlformats.org/officeDocument/2006/relationships/customXml" Target="../customXml/item760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413" Type="http://schemas.openxmlformats.org/officeDocument/2006/relationships/customXml" Target="../customXml/item413.xml"/><Relationship Id="rId858" Type="http://schemas.openxmlformats.org/officeDocument/2006/relationships/customXml" Target="../customXml/item858.xml"/><Relationship Id="rId497" Type="http://schemas.openxmlformats.org/officeDocument/2006/relationships/customXml" Target="../customXml/item497.xml"/><Relationship Id="rId620" Type="http://schemas.openxmlformats.org/officeDocument/2006/relationships/customXml" Target="../customXml/item620.xml"/><Relationship Id="rId718" Type="http://schemas.openxmlformats.org/officeDocument/2006/relationships/customXml" Target="../customXml/item718.xml"/><Relationship Id="rId925" Type="http://schemas.openxmlformats.org/officeDocument/2006/relationships/slide" Target="slides/slide57.xml"/><Relationship Id="rId357" Type="http://schemas.openxmlformats.org/officeDocument/2006/relationships/customXml" Target="../customXml/item357.xml"/><Relationship Id="rId54" Type="http://schemas.openxmlformats.org/officeDocument/2006/relationships/customXml" Target="../customXml/item54.xml"/><Relationship Id="rId217" Type="http://schemas.openxmlformats.org/officeDocument/2006/relationships/customXml" Target="../customXml/item217.xml"/><Relationship Id="rId564" Type="http://schemas.openxmlformats.org/officeDocument/2006/relationships/customXml" Target="../customXml/item564.xml"/><Relationship Id="rId771" Type="http://schemas.openxmlformats.org/officeDocument/2006/relationships/customXml" Target="../customXml/item771.xml"/><Relationship Id="rId869" Type="http://schemas.openxmlformats.org/officeDocument/2006/relationships/slide" Target="slides/slide1.xml"/><Relationship Id="rId424" Type="http://schemas.openxmlformats.org/officeDocument/2006/relationships/customXml" Target="../customXml/item424.xml"/><Relationship Id="rId631" Type="http://schemas.openxmlformats.org/officeDocument/2006/relationships/customXml" Target="../customXml/item631.xml"/><Relationship Id="rId729" Type="http://schemas.openxmlformats.org/officeDocument/2006/relationships/customXml" Target="../customXml/item729.xml"/><Relationship Id="rId270" Type="http://schemas.openxmlformats.org/officeDocument/2006/relationships/customXml" Target="../customXml/item270.xml"/><Relationship Id="rId936" Type="http://schemas.openxmlformats.org/officeDocument/2006/relationships/slide" Target="slides/slide68.xml"/><Relationship Id="rId65" Type="http://schemas.openxmlformats.org/officeDocument/2006/relationships/customXml" Target="../customXml/item65.xml"/><Relationship Id="rId130" Type="http://schemas.openxmlformats.org/officeDocument/2006/relationships/customXml" Target="../customXml/item130.xml"/><Relationship Id="rId368" Type="http://schemas.openxmlformats.org/officeDocument/2006/relationships/customXml" Target="../customXml/item368.xml"/><Relationship Id="rId575" Type="http://schemas.openxmlformats.org/officeDocument/2006/relationships/customXml" Target="../customXml/item575.xml"/><Relationship Id="rId782" Type="http://schemas.openxmlformats.org/officeDocument/2006/relationships/customXml" Target="../customXml/item782.xml"/><Relationship Id="rId228" Type="http://schemas.openxmlformats.org/officeDocument/2006/relationships/customXml" Target="../customXml/item228.xml"/><Relationship Id="rId435" Type="http://schemas.openxmlformats.org/officeDocument/2006/relationships/customXml" Target="../customXml/item435.xml"/><Relationship Id="rId642" Type="http://schemas.openxmlformats.org/officeDocument/2006/relationships/customXml" Target="../customXml/item642.xml"/><Relationship Id="rId281" Type="http://schemas.openxmlformats.org/officeDocument/2006/relationships/customXml" Target="../customXml/item281.xml"/><Relationship Id="rId502" Type="http://schemas.openxmlformats.org/officeDocument/2006/relationships/customXml" Target="../customXml/item502.xml"/><Relationship Id="rId947" Type="http://schemas.openxmlformats.org/officeDocument/2006/relationships/slide" Target="slides/slide79.xml"/><Relationship Id="rId76" Type="http://schemas.openxmlformats.org/officeDocument/2006/relationships/customXml" Target="../customXml/item76.xml"/><Relationship Id="rId141" Type="http://schemas.openxmlformats.org/officeDocument/2006/relationships/customXml" Target="../customXml/item141.xml"/><Relationship Id="rId379" Type="http://schemas.openxmlformats.org/officeDocument/2006/relationships/customXml" Target="../customXml/item379.xml"/><Relationship Id="rId586" Type="http://schemas.openxmlformats.org/officeDocument/2006/relationships/customXml" Target="../customXml/item586.xml"/><Relationship Id="rId793" Type="http://schemas.openxmlformats.org/officeDocument/2006/relationships/customXml" Target="../customXml/item793.xml"/><Relationship Id="rId807" Type="http://schemas.openxmlformats.org/officeDocument/2006/relationships/customXml" Target="../customXml/item807.xml"/><Relationship Id="rId7" Type="http://schemas.openxmlformats.org/officeDocument/2006/relationships/customXml" Target="../customXml/item7.xml"/><Relationship Id="rId239" Type="http://schemas.openxmlformats.org/officeDocument/2006/relationships/customXml" Target="../customXml/item239.xml"/><Relationship Id="rId446" Type="http://schemas.openxmlformats.org/officeDocument/2006/relationships/customXml" Target="../customXml/item446.xml"/><Relationship Id="rId653" Type="http://schemas.openxmlformats.org/officeDocument/2006/relationships/customXml" Target="../customXml/item653.xml"/><Relationship Id="rId292" Type="http://schemas.openxmlformats.org/officeDocument/2006/relationships/customXml" Target="../customXml/item292.xml"/><Relationship Id="rId306" Type="http://schemas.openxmlformats.org/officeDocument/2006/relationships/customXml" Target="../customXml/item306.xml"/><Relationship Id="rId860" Type="http://schemas.openxmlformats.org/officeDocument/2006/relationships/customXml" Target="../customXml/item860.xml"/><Relationship Id="rId87" Type="http://schemas.openxmlformats.org/officeDocument/2006/relationships/customXml" Target="../customXml/item87.xml"/><Relationship Id="rId513" Type="http://schemas.openxmlformats.org/officeDocument/2006/relationships/customXml" Target="../customXml/item513.xml"/><Relationship Id="rId597" Type="http://schemas.openxmlformats.org/officeDocument/2006/relationships/customXml" Target="../customXml/item597.xml"/><Relationship Id="rId720" Type="http://schemas.openxmlformats.org/officeDocument/2006/relationships/customXml" Target="../customXml/item720.xml"/><Relationship Id="rId818" Type="http://schemas.openxmlformats.org/officeDocument/2006/relationships/customXml" Target="../customXml/item818.xml"/><Relationship Id="rId152" Type="http://schemas.openxmlformats.org/officeDocument/2006/relationships/customXml" Target="../customXml/item152.xml"/><Relationship Id="rId457" Type="http://schemas.openxmlformats.org/officeDocument/2006/relationships/customXml" Target="../customXml/item457.xml"/><Relationship Id="rId664" Type="http://schemas.openxmlformats.org/officeDocument/2006/relationships/customXml" Target="../customXml/item664.xml"/><Relationship Id="rId871" Type="http://schemas.openxmlformats.org/officeDocument/2006/relationships/slide" Target="slides/slide3.xml"/><Relationship Id="rId14" Type="http://schemas.openxmlformats.org/officeDocument/2006/relationships/customXml" Target="../customXml/item14.xml"/><Relationship Id="rId317" Type="http://schemas.openxmlformats.org/officeDocument/2006/relationships/customXml" Target="../customXml/item317.xml"/><Relationship Id="rId524" Type="http://schemas.openxmlformats.org/officeDocument/2006/relationships/customXml" Target="../customXml/item524.xml"/><Relationship Id="rId731" Type="http://schemas.openxmlformats.org/officeDocument/2006/relationships/customXml" Target="../customXml/item731.xml"/><Relationship Id="rId98" Type="http://schemas.openxmlformats.org/officeDocument/2006/relationships/customXml" Target="../customXml/item98.xml"/><Relationship Id="rId163" Type="http://schemas.openxmlformats.org/officeDocument/2006/relationships/customXml" Target="../customXml/item163.xml"/><Relationship Id="rId370" Type="http://schemas.openxmlformats.org/officeDocument/2006/relationships/customXml" Target="../customXml/item370.xml"/><Relationship Id="rId829" Type="http://schemas.openxmlformats.org/officeDocument/2006/relationships/customXml" Target="../customXml/item829.xml"/><Relationship Id="rId230" Type="http://schemas.openxmlformats.org/officeDocument/2006/relationships/customXml" Target="../customXml/item230.xml"/><Relationship Id="rId468" Type="http://schemas.openxmlformats.org/officeDocument/2006/relationships/customXml" Target="../customXml/item468.xml"/><Relationship Id="rId675" Type="http://schemas.openxmlformats.org/officeDocument/2006/relationships/customXml" Target="../customXml/item675.xml"/><Relationship Id="rId882" Type="http://schemas.openxmlformats.org/officeDocument/2006/relationships/slide" Target="slides/slide14.xml"/><Relationship Id="rId25" Type="http://schemas.openxmlformats.org/officeDocument/2006/relationships/customXml" Target="../customXml/item25.xml"/><Relationship Id="rId328" Type="http://schemas.openxmlformats.org/officeDocument/2006/relationships/customXml" Target="../customXml/item328.xml"/><Relationship Id="rId535" Type="http://schemas.openxmlformats.org/officeDocument/2006/relationships/customXml" Target="../customXml/item535.xml"/><Relationship Id="rId742" Type="http://schemas.openxmlformats.org/officeDocument/2006/relationships/customXml" Target="../customXml/item742.xml"/><Relationship Id="rId174" Type="http://schemas.openxmlformats.org/officeDocument/2006/relationships/customXml" Target="../customXml/item174.xml"/><Relationship Id="rId381" Type="http://schemas.openxmlformats.org/officeDocument/2006/relationships/customXml" Target="../customXml/item381.xml"/><Relationship Id="rId602" Type="http://schemas.openxmlformats.org/officeDocument/2006/relationships/customXml" Target="../customXml/item602.xml"/><Relationship Id="rId241" Type="http://schemas.openxmlformats.org/officeDocument/2006/relationships/customXml" Target="../customXml/item241.xml"/><Relationship Id="rId479" Type="http://schemas.openxmlformats.org/officeDocument/2006/relationships/customXml" Target="../customXml/item479.xml"/><Relationship Id="rId686" Type="http://schemas.openxmlformats.org/officeDocument/2006/relationships/customXml" Target="../customXml/item686.xml"/><Relationship Id="rId893" Type="http://schemas.openxmlformats.org/officeDocument/2006/relationships/slide" Target="slides/slide25.xml"/><Relationship Id="rId907" Type="http://schemas.openxmlformats.org/officeDocument/2006/relationships/slide" Target="slides/slide39.xml"/><Relationship Id="rId36" Type="http://schemas.openxmlformats.org/officeDocument/2006/relationships/customXml" Target="../customXml/item36.xml"/><Relationship Id="rId339" Type="http://schemas.openxmlformats.org/officeDocument/2006/relationships/customXml" Target="../customXml/item339.xml"/><Relationship Id="rId546" Type="http://schemas.openxmlformats.org/officeDocument/2006/relationships/customXml" Target="../customXml/item546.xml"/><Relationship Id="rId753" Type="http://schemas.openxmlformats.org/officeDocument/2006/relationships/customXml" Target="../customXml/item753.xml"/><Relationship Id="rId101" Type="http://schemas.openxmlformats.org/officeDocument/2006/relationships/customXml" Target="../customXml/item101.xml"/><Relationship Id="rId185" Type="http://schemas.openxmlformats.org/officeDocument/2006/relationships/customXml" Target="../customXml/item185.xml"/><Relationship Id="rId406" Type="http://schemas.openxmlformats.org/officeDocument/2006/relationships/customXml" Target="../customXml/item406.xml"/><Relationship Id="rId9" Type="http://schemas.openxmlformats.org/officeDocument/2006/relationships/customXml" Target="../customXml/item9.xml"/><Relationship Id="rId210" Type="http://schemas.openxmlformats.org/officeDocument/2006/relationships/customXml" Target="../customXml/item210.xml"/><Relationship Id="rId392" Type="http://schemas.openxmlformats.org/officeDocument/2006/relationships/customXml" Target="../customXml/item392.xml"/><Relationship Id="rId448" Type="http://schemas.openxmlformats.org/officeDocument/2006/relationships/customXml" Target="../customXml/item448.xml"/><Relationship Id="rId613" Type="http://schemas.openxmlformats.org/officeDocument/2006/relationships/customXml" Target="../customXml/item613.xml"/><Relationship Id="rId655" Type="http://schemas.openxmlformats.org/officeDocument/2006/relationships/customXml" Target="../customXml/item655.xml"/><Relationship Id="rId697" Type="http://schemas.openxmlformats.org/officeDocument/2006/relationships/customXml" Target="../customXml/item697.xml"/><Relationship Id="rId820" Type="http://schemas.openxmlformats.org/officeDocument/2006/relationships/customXml" Target="../customXml/item820.xml"/><Relationship Id="rId862" Type="http://schemas.openxmlformats.org/officeDocument/2006/relationships/customXml" Target="../customXml/item862.xml"/><Relationship Id="rId918" Type="http://schemas.openxmlformats.org/officeDocument/2006/relationships/slide" Target="slides/slide50.xml"/><Relationship Id="rId252" Type="http://schemas.openxmlformats.org/officeDocument/2006/relationships/customXml" Target="../customXml/item252.xml"/><Relationship Id="rId294" Type="http://schemas.openxmlformats.org/officeDocument/2006/relationships/customXml" Target="../customXml/item294.xml"/><Relationship Id="rId308" Type="http://schemas.openxmlformats.org/officeDocument/2006/relationships/customXml" Target="../customXml/item308.xml"/><Relationship Id="rId515" Type="http://schemas.openxmlformats.org/officeDocument/2006/relationships/customXml" Target="../customXml/item515.xml"/><Relationship Id="rId722" Type="http://schemas.openxmlformats.org/officeDocument/2006/relationships/customXml" Target="../customXml/item722.xml"/><Relationship Id="rId47" Type="http://schemas.openxmlformats.org/officeDocument/2006/relationships/customXml" Target="../customXml/item47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54" Type="http://schemas.openxmlformats.org/officeDocument/2006/relationships/customXml" Target="../customXml/item154.xml"/><Relationship Id="rId361" Type="http://schemas.openxmlformats.org/officeDocument/2006/relationships/customXml" Target="../customXml/item361.xml"/><Relationship Id="rId557" Type="http://schemas.openxmlformats.org/officeDocument/2006/relationships/customXml" Target="../customXml/item557.xml"/><Relationship Id="rId599" Type="http://schemas.openxmlformats.org/officeDocument/2006/relationships/customXml" Target="../customXml/item599.xml"/><Relationship Id="rId764" Type="http://schemas.openxmlformats.org/officeDocument/2006/relationships/customXml" Target="../customXml/item764.xml"/><Relationship Id="rId196" Type="http://schemas.openxmlformats.org/officeDocument/2006/relationships/customXml" Target="../customXml/item196.xml"/><Relationship Id="rId417" Type="http://schemas.openxmlformats.org/officeDocument/2006/relationships/customXml" Target="../customXml/item417.xml"/><Relationship Id="rId459" Type="http://schemas.openxmlformats.org/officeDocument/2006/relationships/customXml" Target="../customXml/item459.xml"/><Relationship Id="rId624" Type="http://schemas.openxmlformats.org/officeDocument/2006/relationships/customXml" Target="../customXml/item624.xml"/><Relationship Id="rId666" Type="http://schemas.openxmlformats.org/officeDocument/2006/relationships/customXml" Target="../customXml/item666.xml"/><Relationship Id="rId831" Type="http://schemas.openxmlformats.org/officeDocument/2006/relationships/customXml" Target="../customXml/item831.xml"/><Relationship Id="rId873" Type="http://schemas.openxmlformats.org/officeDocument/2006/relationships/slide" Target="slides/slide5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263" Type="http://schemas.openxmlformats.org/officeDocument/2006/relationships/customXml" Target="../customXml/item263.xml"/><Relationship Id="rId319" Type="http://schemas.openxmlformats.org/officeDocument/2006/relationships/customXml" Target="../customXml/item319.xml"/><Relationship Id="rId470" Type="http://schemas.openxmlformats.org/officeDocument/2006/relationships/customXml" Target="../customXml/item470.xml"/><Relationship Id="rId526" Type="http://schemas.openxmlformats.org/officeDocument/2006/relationships/customXml" Target="../customXml/item526.xml"/><Relationship Id="rId929" Type="http://schemas.openxmlformats.org/officeDocument/2006/relationships/slide" Target="slides/slide61.xml"/><Relationship Id="rId58" Type="http://schemas.openxmlformats.org/officeDocument/2006/relationships/customXml" Target="../customXml/item58.xml"/><Relationship Id="rId123" Type="http://schemas.openxmlformats.org/officeDocument/2006/relationships/customXml" Target="../customXml/item123.xml"/><Relationship Id="rId330" Type="http://schemas.openxmlformats.org/officeDocument/2006/relationships/customXml" Target="../customXml/item330.xml"/><Relationship Id="rId568" Type="http://schemas.openxmlformats.org/officeDocument/2006/relationships/customXml" Target="../customXml/item568.xml"/><Relationship Id="rId733" Type="http://schemas.openxmlformats.org/officeDocument/2006/relationships/customXml" Target="../customXml/item733.xml"/><Relationship Id="rId775" Type="http://schemas.openxmlformats.org/officeDocument/2006/relationships/customXml" Target="../customXml/item775.xml"/><Relationship Id="rId940" Type="http://schemas.openxmlformats.org/officeDocument/2006/relationships/slide" Target="slides/slide72.xml"/><Relationship Id="rId165" Type="http://schemas.openxmlformats.org/officeDocument/2006/relationships/customXml" Target="../customXml/item165.xml"/><Relationship Id="rId372" Type="http://schemas.openxmlformats.org/officeDocument/2006/relationships/customXml" Target="../customXml/item372.xml"/><Relationship Id="rId428" Type="http://schemas.openxmlformats.org/officeDocument/2006/relationships/customXml" Target="../customXml/item428.xml"/><Relationship Id="rId635" Type="http://schemas.openxmlformats.org/officeDocument/2006/relationships/customXml" Target="../customXml/item635.xml"/><Relationship Id="rId677" Type="http://schemas.openxmlformats.org/officeDocument/2006/relationships/customXml" Target="../customXml/item677.xml"/><Relationship Id="rId800" Type="http://schemas.openxmlformats.org/officeDocument/2006/relationships/customXml" Target="../customXml/item800.xml"/><Relationship Id="rId842" Type="http://schemas.openxmlformats.org/officeDocument/2006/relationships/customXml" Target="../customXml/item842.xml"/><Relationship Id="rId232" Type="http://schemas.openxmlformats.org/officeDocument/2006/relationships/customXml" Target="../customXml/item232.xml"/><Relationship Id="rId274" Type="http://schemas.openxmlformats.org/officeDocument/2006/relationships/customXml" Target="../customXml/item274.xml"/><Relationship Id="rId481" Type="http://schemas.openxmlformats.org/officeDocument/2006/relationships/customXml" Target="../customXml/item481.xml"/><Relationship Id="rId702" Type="http://schemas.openxmlformats.org/officeDocument/2006/relationships/customXml" Target="../customXml/item702.xml"/><Relationship Id="rId884" Type="http://schemas.openxmlformats.org/officeDocument/2006/relationships/slide" Target="slides/slide16.xml"/><Relationship Id="rId27" Type="http://schemas.openxmlformats.org/officeDocument/2006/relationships/customXml" Target="../customXml/item27.xml"/><Relationship Id="rId69" Type="http://schemas.openxmlformats.org/officeDocument/2006/relationships/customXml" Target="../customXml/item69.xml"/><Relationship Id="rId134" Type="http://schemas.openxmlformats.org/officeDocument/2006/relationships/customXml" Target="../customXml/item134.xml"/><Relationship Id="rId537" Type="http://schemas.openxmlformats.org/officeDocument/2006/relationships/customXml" Target="../customXml/item537.xml"/><Relationship Id="rId579" Type="http://schemas.openxmlformats.org/officeDocument/2006/relationships/customXml" Target="../customXml/item579.xml"/><Relationship Id="rId744" Type="http://schemas.openxmlformats.org/officeDocument/2006/relationships/customXml" Target="../customXml/item744.xml"/><Relationship Id="rId786" Type="http://schemas.openxmlformats.org/officeDocument/2006/relationships/customXml" Target="../customXml/item786.xml"/><Relationship Id="rId951" Type="http://schemas.openxmlformats.org/officeDocument/2006/relationships/presProps" Target="presProps.xml"/><Relationship Id="rId80" Type="http://schemas.openxmlformats.org/officeDocument/2006/relationships/customXml" Target="../customXml/item80.xml"/><Relationship Id="rId176" Type="http://schemas.openxmlformats.org/officeDocument/2006/relationships/customXml" Target="../customXml/item176.xml"/><Relationship Id="rId341" Type="http://schemas.openxmlformats.org/officeDocument/2006/relationships/customXml" Target="../customXml/item341.xml"/><Relationship Id="rId383" Type="http://schemas.openxmlformats.org/officeDocument/2006/relationships/customXml" Target="../customXml/item383.xml"/><Relationship Id="rId439" Type="http://schemas.openxmlformats.org/officeDocument/2006/relationships/customXml" Target="../customXml/item439.xml"/><Relationship Id="rId590" Type="http://schemas.openxmlformats.org/officeDocument/2006/relationships/customXml" Target="../customXml/item590.xml"/><Relationship Id="rId604" Type="http://schemas.openxmlformats.org/officeDocument/2006/relationships/customXml" Target="../customXml/item604.xml"/><Relationship Id="rId646" Type="http://schemas.openxmlformats.org/officeDocument/2006/relationships/customXml" Target="../customXml/item646.xml"/><Relationship Id="rId811" Type="http://schemas.openxmlformats.org/officeDocument/2006/relationships/customXml" Target="../customXml/item811.xml"/><Relationship Id="rId201" Type="http://schemas.openxmlformats.org/officeDocument/2006/relationships/customXml" Target="../customXml/item201.xml"/><Relationship Id="rId243" Type="http://schemas.openxmlformats.org/officeDocument/2006/relationships/customXml" Target="../customXml/item243.xml"/><Relationship Id="rId285" Type="http://schemas.openxmlformats.org/officeDocument/2006/relationships/customXml" Target="../customXml/item285.xml"/><Relationship Id="rId450" Type="http://schemas.openxmlformats.org/officeDocument/2006/relationships/customXml" Target="../customXml/item450.xml"/><Relationship Id="rId506" Type="http://schemas.openxmlformats.org/officeDocument/2006/relationships/customXml" Target="../customXml/item506.xml"/><Relationship Id="rId688" Type="http://schemas.openxmlformats.org/officeDocument/2006/relationships/customXml" Target="../customXml/item688.xml"/><Relationship Id="rId853" Type="http://schemas.openxmlformats.org/officeDocument/2006/relationships/customXml" Target="../customXml/item853.xml"/><Relationship Id="rId895" Type="http://schemas.openxmlformats.org/officeDocument/2006/relationships/slide" Target="slides/slide27.xml"/><Relationship Id="rId909" Type="http://schemas.openxmlformats.org/officeDocument/2006/relationships/slide" Target="slides/slide41.xml"/><Relationship Id="rId38" Type="http://schemas.openxmlformats.org/officeDocument/2006/relationships/customXml" Target="../customXml/item38.xml"/><Relationship Id="rId103" Type="http://schemas.openxmlformats.org/officeDocument/2006/relationships/customXml" Target="../customXml/item103.xml"/><Relationship Id="rId310" Type="http://schemas.openxmlformats.org/officeDocument/2006/relationships/customXml" Target="../customXml/item310.xml"/><Relationship Id="rId492" Type="http://schemas.openxmlformats.org/officeDocument/2006/relationships/customXml" Target="../customXml/item492.xml"/><Relationship Id="rId548" Type="http://schemas.openxmlformats.org/officeDocument/2006/relationships/customXml" Target="../customXml/item548.xml"/><Relationship Id="rId713" Type="http://schemas.openxmlformats.org/officeDocument/2006/relationships/customXml" Target="../customXml/item713.xml"/><Relationship Id="rId755" Type="http://schemas.openxmlformats.org/officeDocument/2006/relationships/customXml" Target="../customXml/item755.xml"/><Relationship Id="rId797" Type="http://schemas.openxmlformats.org/officeDocument/2006/relationships/customXml" Target="../customXml/item797.xml"/><Relationship Id="rId920" Type="http://schemas.openxmlformats.org/officeDocument/2006/relationships/slide" Target="slides/slide52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87" Type="http://schemas.openxmlformats.org/officeDocument/2006/relationships/customXml" Target="../customXml/item187.xml"/><Relationship Id="rId352" Type="http://schemas.openxmlformats.org/officeDocument/2006/relationships/customXml" Target="../customXml/item352.xml"/><Relationship Id="rId394" Type="http://schemas.openxmlformats.org/officeDocument/2006/relationships/customXml" Target="../customXml/item394.xml"/><Relationship Id="rId408" Type="http://schemas.openxmlformats.org/officeDocument/2006/relationships/customXml" Target="../customXml/item408.xml"/><Relationship Id="rId615" Type="http://schemas.openxmlformats.org/officeDocument/2006/relationships/customXml" Target="../customXml/item615.xml"/><Relationship Id="rId822" Type="http://schemas.openxmlformats.org/officeDocument/2006/relationships/customXml" Target="../customXml/item822.xml"/><Relationship Id="rId212" Type="http://schemas.openxmlformats.org/officeDocument/2006/relationships/customXml" Target="../customXml/item212.xml"/><Relationship Id="rId254" Type="http://schemas.openxmlformats.org/officeDocument/2006/relationships/customXml" Target="../customXml/item254.xml"/><Relationship Id="rId657" Type="http://schemas.openxmlformats.org/officeDocument/2006/relationships/customXml" Target="../customXml/item657.xml"/><Relationship Id="rId699" Type="http://schemas.openxmlformats.org/officeDocument/2006/relationships/customXml" Target="../customXml/item699.xml"/><Relationship Id="rId864" Type="http://schemas.openxmlformats.org/officeDocument/2006/relationships/customXml" Target="../customXml/item864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296" Type="http://schemas.openxmlformats.org/officeDocument/2006/relationships/customXml" Target="../customXml/item296.xml"/><Relationship Id="rId461" Type="http://schemas.openxmlformats.org/officeDocument/2006/relationships/customXml" Target="../customXml/item461.xml"/><Relationship Id="rId517" Type="http://schemas.openxmlformats.org/officeDocument/2006/relationships/customXml" Target="../customXml/item517.xml"/><Relationship Id="rId559" Type="http://schemas.openxmlformats.org/officeDocument/2006/relationships/customXml" Target="../customXml/item559.xml"/><Relationship Id="rId724" Type="http://schemas.openxmlformats.org/officeDocument/2006/relationships/customXml" Target="../customXml/item724.xml"/><Relationship Id="rId766" Type="http://schemas.openxmlformats.org/officeDocument/2006/relationships/customXml" Target="../customXml/item766.xml"/><Relationship Id="rId931" Type="http://schemas.openxmlformats.org/officeDocument/2006/relationships/slide" Target="slides/slide63.xml"/><Relationship Id="rId60" Type="http://schemas.openxmlformats.org/officeDocument/2006/relationships/customXml" Target="../customXml/item60.xml"/><Relationship Id="rId156" Type="http://schemas.openxmlformats.org/officeDocument/2006/relationships/customXml" Target="../customXml/item156.xml"/><Relationship Id="rId198" Type="http://schemas.openxmlformats.org/officeDocument/2006/relationships/customXml" Target="../customXml/item198.xml"/><Relationship Id="rId321" Type="http://schemas.openxmlformats.org/officeDocument/2006/relationships/customXml" Target="../customXml/item321.xml"/><Relationship Id="rId363" Type="http://schemas.openxmlformats.org/officeDocument/2006/relationships/customXml" Target="../customXml/item363.xml"/><Relationship Id="rId419" Type="http://schemas.openxmlformats.org/officeDocument/2006/relationships/customXml" Target="../customXml/item419.xml"/><Relationship Id="rId570" Type="http://schemas.openxmlformats.org/officeDocument/2006/relationships/customXml" Target="../customXml/item570.xml"/><Relationship Id="rId626" Type="http://schemas.openxmlformats.org/officeDocument/2006/relationships/customXml" Target="../customXml/item626.xml"/><Relationship Id="rId223" Type="http://schemas.openxmlformats.org/officeDocument/2006/relationships/customXml" Target="../customXml/item223.xml"/><Relationship Id="rId430" Type="http://schemas.openxmlformats.org/officeDocument/2006/relationships/customXml" Target="../customXml/item430.xml"/><Relationship Id="rId668" Type="http://schemas.openxmlformats.org/officeDocument/2006/relationships/customXml" Target="../customXml/item668.xml"/><Relationship Id="rId833" Type="http://schemas.openxmlformats.org/officeDocument/2006/relationships/customXml" Target="../customXml/item833.xml"/><Relationship Id="rId875" Type="http://schemas.openxmlformats.org/officeDocument/2006/relationships/slide" Target="slides/slide7.xml"/><Relationship Id="rId18" Type="http://schemas.openxmlformats.org/officeDocument/2006/relationships/customXml" Target="../customXml/item18.xml"/><Relationship Id="rId265" Type="http://schemas.openxmlformats.org/officeDocument/2006/relationships/customXml" Target="../customXml/item265.xml"/><Relationship Id="rId472" Type="http://schemas.openxmlformats.org/officeDocument/2006/relationships/customXml" Target="../customXml/item472.xml"/><Relationship Id="rId528" Type="http://schemas.openxmlformats.org/officeDocument/2006/relationships/customXml" Target="../customXml/item528.xml"/><Relationship Id="rId735" Type="http://schemas.openxmlformats.org/officeDocument/2006/relationships/customXml" Target="../customXml/item735.xml"/><Relationship Id="rId900" Type="http://schemas.openxmlformats.org/officeDocument/2006/relationships/slide" Target="slides/slide32.xml"/><Relationship Id="rId942" Type="http://schemas.openxmlformats.org/officeDocument/2006/relationships/slide" Target="slides/slide74.xml"/><Relationship Id="rId125" Type="http://schemas.openxmlformats.org/officeDocument/2006/relationships/customXml" Target="../customXml/item125.xml"/><Relationship Id="rId167" Type="http://schemas.openxmlformats.org/officeDocument/2006/relationships/customXml" Target="../customXml/item167.xml"/><Relationship Id="rId332" Type="http://schemas.openxmlformats.org/officeDocument/2006/relationships/customXml" Target="../customXml/item332.xml"/><Relationship Id="rId374" Type="http://schemas.openxmlformats.org/officeDocument/2006/relationships/customXml" Target="../customXml/item374.xml"/><Relationship Id="rId581" Type="http://schemas.openxmlformats.org/officeDocument/2006/relationships/customXml" Target="../customXml/item581.xml"/><Relationship Id="rId777" Type="http://schemas.openxmlformats.org/officeDocument/2006/relationships/customXml" Target="../customXml/item777.xml"/><Relationship Id="rId71" Type="http://schemas.openxmlformats.org/officeDocument/2006/relationships/customXml" Target="../customXml/item71.xml"/><Relationship Id="rId234" Type="http://schemas.openxmlformats.org/officeDocument/2006/relationships/customXml" Target="../customXml/item234.xml"/><Relationship Id="rId637" Type="http://schemas.openxmlformats.org/officeDocument/2006/relationships/customXml" Target="../customXml/item637.xml"/><Relationship Id="rId679" Type="http://schemas.openxmlformats.org/officeDocument/2006/relationships/customXml" Target="../customXml/item679.xml"/><Relationship Id="rId802" Type="http://schemas.openxmlformats.org/officeDocument/2006/relationships/customXml" Target="../customXml/item802.xml"/><Relationship Id="rId844" Type="http://schemas.openxmlformats.org/officeDocument/2006/relationships/customXml" Target="../customXml/item844.xml"/><Relationship Id="rId886" Type="http://schemas.openxmlformats.org/officeDocument/2006/relationships/slide" Target="slides/slide18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76" Type="http://schemas.openxmlformats.org/officeDocument/2006/relationships/customXml" Target="../customXml/item276.xml"/><Relationship Id="rId441" Type="http://schemas.openxmlformats.org/officeDocument/2006/relationships/customXml" Target="../customXml/item441.xml"/><Relationship Id="rId483" Type="http://schemas.openxmlformats.org/officeDocument/2006/relationships/customXml" Target="../customXml/item483.xml"/><Relationship Id="rId539" Type="http://schemas.openxmlformats.org/officeDocument/2006/relationships/customXml" Target="../customXml/item539.xml"/><Relationship Id="rId690" Type="http://schemas.openxmlformats.org/officeDocument/2006/relationships/customXml" Target="../customXml/item690.xml"/><Relationship Id="rId704" Type="http://schemas.openxmlformats.org/officeDocument/2006/relationships/customXml" Target="../customXml/item704.xml"/><Relationship Id="rId746" Type="http://schemas.openxmlformats.org/officeDocument/2006/relationships/customXml" Target="../customXml/item746.xml"/><Relationship Id="rId911" Type="http://schemas.openxmlformats.org/officeDocument/2006/relationships/slide" Target="slides/slide43.xml"/><Relationship Id="rId40" Type="http://schemas.openxmlformats.org/officeDocument/2006/relationships/customXml" Target="../customXml/item40.xml"/><Relationship Id="rId136" Type="http://schemas.openxmlformats.org/officeDocument/2006/relationships/customXml" Target="../customXml/item136.xml"/><Relationship Id="rId178" Type="http://schemas.openxmlformats.org/officeDocument/2006/relationships/customXml" Target="../customXml/item178.xml"/><Relationship Id="rId301" Type="http://schemas.openxmlformats.org/officeDocument/2006/relationships/customXml" Target="../customXml/item301.xml"/><Relationship Id="rId343" Type="http://schemas.openxmlformats.org/officeDocument/2006/relationships/customXml" Target="../customXml/item343.xml"/><Relationship Id="rId550" Type="http://schemas.openxmlformats.org/officeDocument/2006/relationships/customXml" Target="../customXml/item550.xml"/><Relationship Id="rId788" Type="http://schemas.openxmlformats.org/officeDocument/2006/relationships/customXml" Target="../customXml/item788.xml"/><Relationship Id="rId953" Type="http://schemas.openxmlformats.org/officeDocument/2006/relationships/theme" Target="theme/theme1.xml"/><Relationship Id="rId82" Type="http://schemas.openxmlformats.org/officeDocument/2006/relationships/customXml" Target="../customXml/item82.xml"/><Relationship Id="rId203" Type="http://schemas.openxmlformats.org/officeDocument/2006/relationships/customXml" Target="../customXml/item203.xml"/><Relationship Id="rId385" Type="http://schemas.openxmlformats.org/officeDocument/2006/relationships/customXml" Target="../customXml/item385.xml"/><Relationship Id="rId592" Type="http://schemas.openxmlformats.org/officeDocument/2006/relationships/customXml" Target="../customXml/item592.xml"/><Relationship Id="rId606" Type="http://schemas.openxmlformats.org/officeDocument/2006/relationships/customXml" Target="../customXml/item606.xml"/><Relationship Id="rId648" Type="http://schemas.openxmlformats.org/officeDocument/2006/relationships/customXml" Target="../customXml/item648.xml"/><Relationship Id="rId813" Type="http://schemas.openxmlformats.org/officeDocument/2006/relationships/customXml" Target="../customXml/item813.xml"/><Relationship Id="rId855" Type="http://schemas.openxmlformats.org/officeDocument/2006/relationships/customXml" Target="../customXml/item855.xml"/><Relationship Id="rId245" Type="http://schemas.openxmlformats.org/officeDocument/2006/relationships/customXml" Target="../customXml/item245.xml"/><Relationship Id="rId287" Type="http://schemas.openxmlformats.org/officeDocument/2006/relationships/customXml" Target="../customXml/item287.xml"/><Relationship Id="rId410" Type="http://schemas.openxmlformats.org/officeDocument/2006/relationships/customXml" Target="../customXml/item410.xml"/><Relationship Id="rId452" Type="http://schemas.openxmlformats.org/officeDocument/2006/relationships/customXml" Target="../customXml/item452.xml"/><Relationship Id="rId494" Type="http://schemas.openxmlformats.org/officeDocument/2006/relationships/customXml" Target="../customXml/item494.xml"/><Relationship Id="rId508" Type="http://schemas.openxmlformats.org/officeDocument/2006/relationships/customXml" Target="../customXml/item508.xml"/><Relationship Id="rId715" Type="http://schemas.openxmlformats.org/officeDocument/2006/relationships/customXml" Target="../customXml/item715.xml"/><Relationship Id="rId897" Type="http://schemas.openxmlformats.org/officeDocument/2006/relationships/slide" Target="slides/slide29.xml"/><Relationship Id="rId922" Type="http://schemas.openxmlformats.org/officeDocument/2006/relationships/slide" Target="slides/slide54.xml"/><Relationship Id="rId105" Type="http://schemas.openxmlformats.org/officeDocument/2006/relationships/customXml" Target="../customXml/item105.xml"/><Relationship Id="rId147" Type="http://schemas.openxmlformats.org/officeDocument/2006/relationships/customXml" Target="../customXml/item147.xml"/><Relationship Id="rId312" Type="http://schemas.openxmlformats.org/officeDocument/2006/relationships/customXml" Target="../customXml/item312.xml"/><Relationship Id="rId354" Type="http://schemas.openxmlformats.org/officeDocument/2006/relationships/customXml" Target="../customXml/item354.xml"/><Relationship Id="rId757" Type="http://schemas.openxmlformats.org/officeDocument/2006/relationships/customXml" Target="../customXml/item757.xml"/><Relationship Id="rId799" Type="http://schemas.openxmlformats.org/officeDocument/2006/relationships/customXml" Target="../customXml/item799.xml"/><Relationship Id="rId51" Type="http://schemas.openxmlformats.org/officeDocument/2006/relationships/customXml" Target="../customXml/item51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96" Type="http://schemas.openxmlformats.org/officeDocument/2006/relationships/customXml" Target="../customXml/item396.xml"/><Relationship Id="rId561" Type="http://schemas.openxmlformats.org/officeDocument/2006/relationships/customXml" Target="../customXml/item561.xml"/><Relationship Id="rId617" Type="http://schemas.openxmlformats.org/officeDocument/2006/relationships/customXml" Target="../customXml/item617.xml"/><Relationship Id="rId659" Type="http://schemas.openxmlformats.org/officeDocument/2006/relationships/customXml" Target="../customXml/item659.xml"/><Relationship Id="rId824" Type="http://schemas.openxmlformats.org/officeDocument/2006/relationships/customXml" Target="../customXml/item824.xml"/><Relationship Id="rId866" Type="http://schemas.openxmlformats.org/officeDocument/2006/relationships/customXml" Target="../customXml/item866.xml"/><Relationship Id="rId214" Type="http://schemas.openxmlformats.org/officeDocument/2006/relationships/customXml" Target="../customXml/item214.xml"/><Relationship Id="rId256" Type="http://schemas.openxmlformats.org/officeDocument/2006/relationships/customXml" Target="../customXml/item256.xml"/><Relationship Id="rId298" Type="http://schemas.openxmlformats.org/officeDocument/2006/relationships/customXml" Target="../customXml/item298.xml"/><Relationship Id="rId421" Type="http://schemas.openxmlformats.org/officeDocument/2006/relationships/customXml" Target="../customXml/item421.xml"/><Relationship Id="rId463" Type="http://schemas.openxmlformats.org/officeDocument/2006/relationships/customXml" Target="../customXml/item463.xml"/><Relationship Id="rId519" Type="http://schemas.openxmlformats.org/officeDocument/2006/relationships/customXml" Target="../customXml/item519.xml"/><Relationship Id="rId670" Type="http://schemas.openxmlformats.org/officeDocument/2006/relationships/customXml" Target="../customXml/item670.xml"/><Relationship Id="rId116" Type="http://schemas.openxmlformats.org/officeDocument/2006/relationships/customXml" Target="../customXml/item116.xml"/><Relationship Id="rId158" Type="http://schemas.openxmlformats.org/officeDocument/2006/relationships/customXml" Target="../customXml/item158.xml"/><Relationship Id="rId323" Type="http://schemas.openxmlformats.org/officeDocument/2006/relationships/customXml" Target="../customXml/item323.xml"/><Relationship Id="rId530" Type="http://schemas.openxmlformats.org/officeDocument/2006/relationships/customXml" Target="../customXml/item530.xml"/><Relationship Id="rId726" Type="http://schemas.openxmlformats.org/officeDocument/2006/relationships/customXml" Target="../customXml/item726.xml"/><Relationship Id="rId768" Type="http://schemas.openxmlformats.org/officeDocument/2006/relationships/customXml" Target="../customXml/item768.xml"/><Relationship Id="rId933" Type="http://schemas.openxmlformats.org/officeDocument/2006/relationships/slide" Target="slides/slide65.xml"/><Relationship Id="rId20" Type="http://schemas.openxmlformats.org/officeDocument/2006/relationships/customXml" Target="../customXml/item20.xml"/><Relationship Id="rId62" Type="http://schemas.openxmlformats.org/officeDocument/2006/relationships/customXml" Target="../customXml/item62.xml"/><Relationship Id="rId365" Type="http://schemas.openxmlformats.org/officeDocument/2006/relationships/customXml" Target="../customXml/item365.xml"/><Relationship Id="rId572" Type="http://schemas.openxmlformats.org/officeDocument/2006/relationships/customXml" Target="../customXml/item572.xml"/><Relationship Id="rId628" Type="http://schemas.openxmlformats.org/officeDocument/2006/relationships/customXml" Target="../customXml/item628.xml"/><Relationship Id="rId835" Type="http://schemas.openxmlformats.org/officeDocument/2006/relationships/customXml" Target="../customXml/item835.xml"/><Relationship Id="rId225" Type="http://schemas.openxmlformats.org/officeDocument/2006/relationships/customXml" Target="../customXml/item225.xml"/><Relationship Id="rId267" Type="http://schemas.openxmlformats.org/officeDocument/2006/relationships/customXml" Target="../customXml/item267.xml"/><Relationship Id="rId432" Type="http://schemas.openxmlformats.org/officeDocument/2006/relationships/customXml" Target="../customXml/item432.xml"/><Relationship Id="rId474" Type="http://schemas.openxmlformats.org/officeDocument/2006/relationships/customXml" Target="../customXml/item474.xml"/><Relationship Id="rId877" Type="http://schemas.openxmlformats.org/officeDocument/2006/relationships/slide" Target="slides/slide9.xml"/><Relationship Id="rId127" Type="http://schemas.openxmlformats.org/officeDocument/2006/relationships/customXml" Target="../customXml/item127.xml"/><Relationship Id="rId681" Type="http://schemas.openxmlformats.org/officeDocument/2006/relationships/customXml" Target="../customXml/item681.xml"/><Relationship Id="rId737" Type="http://schemas.openxmlformats.org/officeDocument/2006/relationships/customXml" Target="../customXml/item737.xml"/><Relationship Id="rId779" Type="http://schemas.openxmlformats.org/officeDocument/2006/relationships/customXml" Target="../customXml/item779.xml"/><Relationship Id="rId902" Type="http://schemas.openxmlformats.org/officeDocument/2006/relationships/slide" Target="slides/slide34.xml"/><Relationship Id="rId944" Type="http://schemas.openxmlformats.org/officeDocument/2006/relationships/slide" Target="slides/slide76.xml"/><Relationship Id="rId31" Type="http://schemas.openxmlformats.org/officeDocument/2006/relationships/customXml" Target="../customXml/item31.xml"/><Relationship Id="rId73" Type="http://schemas.openxmlformats.org/officeDocument/2006/relationships/customXml" Target="../customXml/item73.xml"/><Relationship Id="rId169" Type="http://schemas.openxmlformats.org/officeDocument/2006/relationships/customXml" Target="../customXml/item169.xml"/><Relationship Id="rId334" Type="http://schemas.openxmlformats.org/officeDocument/2006/relationships/customXml" Target="../customXml/item334.xml"/><Relationship Id="rId376" Type="http://schemas.openxmlformats.org/officeDocument/2006/relationships/customXml" Target="../customXml/item376.xml"/><Relationship Id="rId541" Type="http://schemas.openxmlformats.org/officeDocument/2006/relationships/customXml" Target="../customXml/item541.xml"/><Relationship Id="rId583" Type="http://schemas.openxmlformats.org/officeDocument/2006/relationships/customXml" Target="../customXml/item583.xml"/><Relationship Id="rId639" Type="http://schemas.openxmlformats.org/officeDocument/2006/relationships/customXml" Target="../customXml/item639.xml"/><Relationship Id="rId790" Type="http://schemas.openxmlformats.org/officeDocument/2006/relationships/customXml" Target="../customXml/item790.xml"/><Relationship Id="rId804" Type="http://schemas.openxmlformats.org/officeDocument/2006/relationships/customXml" Target="../customXml/item804.xml"/><Relationship Id="rId4" Type="http://schemas.openxmlformats.org/officeDocument/2006/relationships/customXml" Target="../customXml/item4.xml"/><Relationship Id="rId180" Type="http://schemas.openxmlformats.org/officeDocument/2006/relationships/customXml" Target="../customXml/item180.xml"/><Relationship Id="rId236" Type="http://schemas.openxmlformats.org/officeDocument/2006/relationships/customXml" Target="../customXml/item236.xml"/><Relationship Id="rId278" Type="http://schemas.openxmlformats.org/officeDocument/2006/relationships/customXml" Target="../customXml/item278.xml"/><Relationship Id="rId401" Type="http://schemas.openxmlformats.org/officeDocument/2006/relationships/customXml" Target="../customXml/item401.xml"/><Relationship Id="rId443" Type="http://schemas.openxmlformats.org/officeDocument/2006/relationships/customXml" Target="../customXml/item443.xml"/><Relationship Id="rId650" Type="http://schemas.openxmlformats.org/officeDocument/2006/relationships/customXml" Target="../customXml/item650.xml"/><Relationship Id="rId846" Type="http://schemas.openxmlformats.org/officeDocument/2006/relationships/customXml" Target="../customXml/item846.xml"/><Relationship Id="rId888" Type="http://schemas.openxmlformats.org/officeDocument/2006/relationships/slide" Target="slides/slide20.xml"/><Relationship Id="rId303" Type="http://schemas.openxmlformats.org/officeDocument/2006/relationships/customXml" Target="../customXml/item303.xml"/><Relationship Id="rId485" Type="http://schemas.openxmlformats.org/officeDocument/2006/relationships/customXml" Target="../customXml/item485.xml"/><Relationship Id="rId692" Type="http://schemas.openxmlformats.org/officeDocument/2006/relationships/customXml" Target="../customXml/item692.xml"/><Relationship Id="rId706" Type="http://schemas.openxmlformats.org/officeDocument/2006/relationships/customXml" Target="../customXml/item706.xml"/><Relationship Id="rId748" Type="http://schemas.openxmlformats.org/officeDocument/2006/relationships/customXml" Target="../customXml/item748.xml"/><Relationship Id="rId913" Type="http://schemas.openxmlformats.org/officeDocument/2006/relationships/slide" Target="slides/slide45.xml"/><Relationship Id="rId42" Type="http://schemas.openxmlformats.org/officeDocument/2006/relationships/customXml" Target="../customXml/item42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345" Type="http://schemas.openxmlformats.org/officeDocument/2006/relationships/customXml" Target="../customXml/item345.xml"/><Relationship Id="rId387" Type="http://schemas.openxmlformats.org/officeDocument/2006/relationships/customXml" Target="../customXml/item387.xml"/><Relationship Id="rId510" Type="http://schemas.openxmlformats.org/officeDocument/2006/relationships/customXml" Target="../customXml/item510.xml"/><Relationship Id="rId552" Type="http://schemas.openxmlformats.org/officeDocument/2006/relationships/customXml" Target="../customXml/item552.xml"/><Relationship Id="rId594" Type="http://schemas.openxmlformats.org/officeDocument/2006/relationships/customXml" Target="../customXml/item594.xml"/><Relationship Id="rId608" Type="http://schemas.openxmlformats.org/officeDocument/2006/relationships/customXml" Target="../customXml/item608.xml"/><Relationship Id="rId815" Type="http://schemas.openxmlformats.org/officeDocument/2006/relationships/customXml" Target="../customXml/item815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47" Type="http://schemas.openxmlformats.org/officeDocument/2006/relationships/customXml" Target="../customXml/item247.xml"/><Relationship Id="rId412" Type="http://schemas.openxmlformats.org/officeDocument/2006/relationships/customXml" Target="../customXml/item412.xml"/><Relationship Id="rId857" Type="http://schemas.openxmlformats.org/officeDocument/2006/relationships/customXml" Target="../customXml/item857.xml"/><Relationship Id="rId899" Type="http://schemas.openxmlformats.org/officeDocument/2006/relationships/slide" Target="slides/slide31.xml"/><Relationship Id="rId107" Type="http://schemas.openxmlformats.org/officeDocument/2006/relationships/customXml" Target="../customXml/item107.xml"/><Relationship Id="rId289" Type="http://schemas.openxmlformats.org/officeDocument/2006/relationships/customXml" Target="../customXml/item289.xml"/><Relationship Id="rId454" Type="http://schemas.openxmlformats.org/officeDocument/2006/relationships/customXml" Target="../customXml/item454.xml"/><Relationship Id="rId496" Type="http://schemas.openxmlformats.org/officeDocument/2006/relationships/customXml" Target="../customXml/item496.xml"/><Relationship Id="rId661" Type="http://schemas.openxmlformats.org/officeDocument/2006/relationships/customXml" Target="../customXml/item661.xml"/><Relationship Id="rId717" Type="http://schemas.openxmlformats.org/officeDocument/2006/relationships/customXml" Target="../customXml/item717.xml"/><Relationship Id="rId759" Type="http://schemas.openxmlformats.org/officeDocument/2006/relationships/customXml" Target="../customXml/item759.xml"/><Relationship Id="rId924" Type="http://schemas.openxmlformats.org/officeDocument/2006/relationships/slide" Target="slides/slide56.xml"/><Relationship Id="rId11" Type="http://schemas.openxmlformats.org/officeDocument/2006/relationships/customXml" Target="../customXml/item11.xml"/><Relationship Id="rId53" Type="http://schemas.openxmlformats.org/officeDocument/2006/relationships/customXml" Target="../customXml/item53.xml"/><Relationship Id="rId149" Type="http://schemas.openxmlformats.org/officeDocument/2006/relationships/customXml" Target="../customXml/item149.xml"/><Relationship Id="rId314" Type="http://schemas.openxmlformats.org/officeDocument/2006/relationships/customXml" Target="../customXml/item314.xml"/><Relationship Id="rId356" Type="http://schemas.openxmlformats.org/officeDocument/2006/relationships/customXml" Target="../customXml/item356.xml"/><Relationship Id="rId398" Type="http://schemas.openxmlformats.org/officeDocument/2006/relationships/customXml" Target="../customXml/item398.xml"/><Relationship Id="rId521" Type="http://schemas.openxmlformats.org/officeDocument/2006/relationships/customXml" Target="../customXml/item521.xml"/><Relationship Id="rId563" Type="http://schemas.openxmlformats.org/officeDocument/2006/relationships/customXml" Target="../customXml/item563.xml"/><Relationship Id="rId619" Type="http://schemas.openxmlformats.org/officeDocument/2006/relationships/customXml" Target="../customXml/item619.xml"/><Relationship Id="rId770" Type="http://schemas.openxmlformats.org/officeDocument/2006/relationships/customXml" Target="../customXml/item770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216" Type="http://schemas.openxmlformats.org/officeDocument/2006/relationships/customXml" Target="../customXml/item216.xml"/><Relationship Id="rId423" Type="http://schemas.openxmlformats.org/officeDocument/2006/relationships/customXml" Target="../customXml/item423.xml"/><Relationship Id="rId826" Type="http://schemas.openxmlformats.org/officeDocument/2006/relationships/customXml" Target="../customXml/item826.xml"/><Relationship Id="rId868" Type="http://schemas.openxmlformats.org/officeDocument/2006/relationships/slideMaster" Target="slideMasters/slideMaster1.xml"/><Relationship Id="rId258" Type="http://schemas.openxmlformats.org/officeDocument/2006/relationships/customXml" Target="../customXml/item258.xml"/><Relationship Id="rId465" Type="http://schemas.openxmlformats.org/officeDocument/2006/relationships/customXml" Target="../customXml/item465.xml"/><Relationship Id="rId630" Type="http://schemas.openxmlformats.org/officeDocument/2006/relationships/customXml" Target="../customXml/item630.xml"/><Relationship Id="rId672" Type="http://schemas.openxmlformats.org/officeDocument/2006/relationships/customXml" Target="../customXml/item672.xml"/><Relationship Id="rId728" Type="http://schemas.openxmlformats.org/officeDocument/2006/relationships/customXml" Target="../customXml/item728.xml"/><Relationship Id="rId935" Type="http://schemas.openxmlformats.org/officeDocument/2006/relationships/slide" Target="slides/slide67.xml"/><Relationship Id="rId22" Type="http://schemas.openxmlformats.org/officeDocument/2006/relationships/customXml" Target="../customXml/item22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325" Type="http://schemas.openxmlformats.org/officeDocument/2006/relationships/customXml" Target="../customXml/item325.xml"/><Relationship Id="rId367" Type="http://schemas.openxmlformats.org/officeDocument/2006/relationships/customXml" Target="../customXml/item367.xml"/><Relationship Id="rId532" Type="http://schemas.openxmlformats.org/officeDocument/2006/relationships/customXml" Target="../customXml/item532.xml"/><Relationship Id="rId574" Type="http://schemas.openxmlformats.org/officeDocument/2006/relationships/customXml" Target="../customXml/item574.xml"/><Relationship Id="rId171" Type="http://schemas.openxmlformats.org/officeDocument/2006/relationships/customXml" Target="../customXml/item171.xml"/><Relationship Id="rId227" Type="http://schemas.openxmlformats.org/officeDocument/2006/relationships/customXml" Target="../customXml/item227.xml"/><Relationship Id="rId781" Type="http://schemas.openxmlformats.org/officeDocument/2006/relationships/customXml" Target="../customXml/item781.xml"/><Relationship Id="rId837" Type="http://schemas.openxmlformats.org/officeDocument/2006/relationships/customXml" Target="../customXml/item837.xml"/><Relationship Id="rId879" Type="http://schemas.openxmlformats.org/officeDocument/2006/relationships/slide" Target="slides/slide11.xml"/><Relationship Id="rId269" Type="http://schemas.openxmlformats.org/officeDocument/2006/relationships/customXml" Target="../customXml/item269.xml"/><Relationship Id="rId434" Type="http://schemas.openxmlformats.org/officeDocument/2006/relationships/customXml" Target="../customXml/item434.xml"/><Relationship Id="rId476" Type="http://schemas.openxmlformats.org/officeDocument/2006/relationships/customXml" Target="../customXml/item476.xml"/><Relationship Id="rId641" Type="http://schemas.openxmlformats.org/officeDocument/2006/relationships/customXml" Target="../customXml/item641.xml"/><Relationship Id="rId683" Type="http://schemas.openxmlformats.org/officeDocument/2006/relationships/customXml" Target="../customXml/item683.xml"/><Relationship Id="rId739" Type="http://schemas.openxmlformats.org/officeDocument/2006/relationships/customXml" Target="../customXml/item739.xml"/><Relationship Id="rId890" Type="http://schemas.openxmlformats.org/officeDocument/2006/relationships/slide" Target="slides/slide22.xml"/><Relationship Id="rId904" Type="http://schemas.openxmlformats.org/officeDocument/2006/relationships/slide" Target="slides/slide36.xml"/><Relationship Id="rId33" Type="http://schemas.openxmlformats.org/officeDocument/2006/relationships/customXml" Target="../customXml/item33.xml"/><Relationship Id="rId129" Type="http://schemas.openxmlformats.org/officeDocument/2006/relationships/customXml" Target="../customXml/item129.xml"/><Relationship Id="rId280" Type="http://schemas.openxmlformats.org/officeDocument/2006/relationships/customXml" Target="../customXml/item280.xml"/><Relationship Id="rId336" Type="http://schemas.openxmlformats.org/officeDocument/2006/relationships/customXml" Target="../customXml/item336.xml"/><Relationship Id="rId501" Type="http://schemas.openxmlformats.org/officeDocument/2006/relationships/customXml" Target="../customXml/item501.xml"/><Relationship Id="rId543" Type="http://schemas.openxmlformats.org/officeDocument/2006/relationships/customXml" Target="../customXml/item543.xml"/><Relationship Id="rId946" Type="http://schemas.openxmlformats.org/officeDocument/2006/relationships/slide" Target="slides/slide78.xml"/><Relationship Id="rId75" Type="http://schemas.openxmlformats.org/officeDocument/2006/relationships/customXml" Target="../customXml/item75.xml"/><Relationship Id="rId140" Type="http://schemas.openxmlformats.org/officeDocument/2006/relationships/customXml" Target="../customXml/item140.xml"/><Relationship Id="rId182" Type="http://schemas.openxmlformats.org/officeDocument/2006/relationships/customXml" Target="../customXml/item182.xml"/><Relationship Id="rId378" Type="http://schemas.openxmlformats.org/officeDocument/2006/relationships/customXml" Target="../customXml/item378.xml"/><Relationship Id="rId403" Type="http://schemas.openxmlformats.org/officeDocument/2006/relationships/customXml" Target="../customXml/item403.xml"/><Relationship Id="rId585" Type="http://schemas.openxmlformats.org/officeDocument/2006/relationships/customXml" Target="../customXml/item585.xml"/><Relationship Id="rId750" Type="http://schemas.openxmlformats.org/officeDocument/2006/relationships/customXml" Target="../customXml/item750.xml"/><Relationship Id="rId792" Type="http://schemas.openxmlformats.org/officeDocument/2006/relationships/customXml" Target="../customXml/item792.xml"/><Relationship Id="rId806" Type="http://schemas.openxmlformats.org/officeDocument/2006/relationships/customXml" Target="../customXml/item806.xml"/><Relationship Id="rId848" Type="http://schemas.openxmlformats.org/officeDocument/2006/relationships/customXml" Target="../customXml/item848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445" Type="http://schemas.openxmlformats.org/officeDocument/2006/relationships/customXml" Target="../customXml/item445.xml"/><Relationship Id="rId487" Type="http://schemas.openxmlformats.org/officeDocument/2006/relationships/customXml" Target="../customXml/item487.xml"/><Relationship Id="rId610" Type="http://schemas.openxmlformats.org/officeDocument/2006/relationships/customXml" Target="../customXml/item610.xml"/><Relationship Id="rId652" Type="http://schemas.openxmlformats.org/officeDocument/2006/relationships/customXml" Target="../customXml/item652.xml"/><Relationship Id="rId694" Type="http://schemas.openxmlformats.org/officeDocument/2006/relationships/customXml" Target="../customXml/item694.xml"/><Relationship Id="rId708" Type="http://schemas.openxmlformats.org/officeDocument/2006/relationships/customXml" Target="../customXml/item708.xml"/><Relationship Id="rId915" Type="http://schemas.openxmlformats.org/officeDocument/2006/relationships/slide" Target="slides/slide47.xml"/><Relationship Id="rId291" Type="http://schemas.openxmlformats.org/officeDocument/2006/relationships/customXml" Target="../customXml/item291.xml"/><Relationship Id="rId305" Type="http://schemas.openxmlformats.org/officeDocument/2006/relationships/customXml" Target="../customXml/item305.xml"/><Relationship Id="rId347" Type="http://schemas.openxmlformats.org/officeDocument/2006/relationships/customXml" Target="../customXml/item347.xml"/><Relationship Id="rId512" Type="http://schemas.openxmlformats.org/officeDocument/2006/relationships/customXml" Target="../customXml/item512.xml"/><Relationship Id="rId44" Type="http://schemas.openxmlformats.org/officeDocument/2006/relationships/customXml" Target="../customXml/item44.xml"/><Relationship Id="rId86" Type="http://schemas.openxmlformats.org/officeDocument/2006/relationships/customXml" Target="../customXml/item86.xml"/><Relationship Id="rId151" Type="http://schemas.openxmlformats.org/officeDocument/2006/relationships/customXml" Target="../customXml/item151.xml"/><Relationship Id="rId389" Type="http://schemas.openxmlformats.org/officeDocument/2006/relationships/customXml" Target="../customXml/item389.xml"/><Relationship Id="rId554" Type="http://schemas.openxmlformats.org/officeDocument/2006/relationships/customXml" Target="../customXml/item554.xml"/><Relationship Id="rId596" Type="http://schemas.openxmlformats.org/officeDocument/2006/relationships/customXml" Target="../customXml/item596.xml"/><Relationship Id="rId761" Type="http://schemas.openxmlformats.org/officeDocument/2006/relationships/customXml" Target="../customXml/item761.xml"/><Relationship Id="rId817" Type="http://schemas.openxmlformats.org/officeDocument/2006/relationships/customXml" Target="../customXml/item817.xml"/><Relationship Id="rId859" Type="http://schemas.openxmlformats.org/officeDocument/2006/relationships/customXml" Target="../customXml/item859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49" Type="http://schemas.openxmlformats.org/officeDocument/2006/relationships/customXml" Target="../customXml/item249.xml"/><Relationship Id="rId414" Type="http://schemas.openxmlformats.org/officeDocument/2006/relationships/customXml" Target="../customXml/item414.xml"/><Relationship Id="rId456" Type="http://schemas.openxmlformats.org/officeDocument/2006/relationships/customXml" Target="../customXml/item456.xml"/><Relationship Id="rId498" Type="http://schemas.openxmlformats.org/officeDocument/2006/relationships/customXml" Target="../customXml/item498.xml"/><Relationship Id="rId621" Type="http://schemas.openxmlformats.org/officeDocument/2006/relationships/customXml" Target="../customXml/item621.xml"/><Relationship Id="rId663" Type="http://schemas.openxmlformats.org/officeDocument/2006/relationships/customXml" Target="../customXml/item663.xml"/><Relationship Id="rId870" Type="http://schemas.openxmlformats.org/officeDocument/2006/relationships/slide" Target="slides/slide2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260" Type="http://schemas.openxmlformats.org/officeDocument/2006/relationships/customXml" Target="../customXml/item260.xml"/><Relationship Id="rId316" Type="http://schemas.openxmlformats.org/officeDocument/2006/relationships/customXml" Target="../customXml/item316.xml"/><Relationship Id="rId523" Type="http://schemas.openxmlformats.org/officeDocument/2006/relationships/customXml" Target="../customXml/item523.xml"/><Relationship Id="rId719" Type="http://schemas.openxmlformats.org/officeDocument/2006/relationships/customXml" Target="../customXml/item719.xml"/><Relationship Id="rId926" Type="http://schemas.openxmlformats.org/officeDocument/2006/relationships/slide" Target="slides/slide58.xml"/><Relationship Id="rId55" Type="http://schemas.openxmlformats.org/officeDocument/2006/relationships/customXml" Target="../customXml/item55.xml"/><Relationship Id="rId97" Type="http://schemas.openxmlformats.org/officeDocument/2006/relationships/customXml" Target="../customXml/item97.xml"/><Relationship Id="rId120" Type="http://schemas.openxmlformats.org/officeDocument/2006/relationships/customXml" Target="../customXml/item120.xml"/><Relationship Id="rId358" Type="http://schemas.openxmlformats.org/officeDocument/2006/relationships/customXml" Target="../customXml/item358.xml"/><Relationship Id="rId565" Type="http://schemas.openxmlformats.org/officeDocument/2006/relationships/customXml" Target="../customXml/item565.xml"/><Relationship Id="rId730" Type="http://schemas.openxmlformats.org/officeDocument/2006/relationships/customXml" Target="../customXml/item730.xml"/><Relationship Id="rId772" Type="http://schemas.openxmlformats.org/officeDocument/2006/relationships/customXml" Target="../customXml/item772.xml"/><Relationship Id="rId828" Type="http://schemas.openxmlformats.org/officeDocument/2006/relationships/customXml" Target="../customXml/item828.xml"/><Relationship Id="rId162" Type="http://schemas.openxmlformats.org/officeDocument/2006/relationships/customXml" Target="../customXml/item162.xml"/><Relationship Id="rId218" Type="http://schemas.openxmlformats.org/officeDocument/2006/relationships/customXml" Target="../customXml/item218.xml"/><Relationship Id="rId425" Type="http://schemas.openxmlformats.org/officeDocument/2006/relationships/customXml" Target="../customXml/item425.xml"/><Relationship Id="rId467" Type="http://schemas.openxmlformats.org/officeDocument/2006/relationships/customXml" Target="../customXml/item467.xml"/><Relationship Id="rId632" Type="http://schemas.openxmlformats.org/officeDocument/2006/relationships/customXml" Target="../customXml/item632.xml"/><Relationship Id="rId271" Type="http://schemas.openxmlformats.org/officeDocument/2006/relationships/customXml" Target="../customXml/item271.xml"/><Relationship Id="rId674" Type="http://schemas.openxmlformats.org/officeDocument/2006/relationships/customXml" Target="../customXml/item674.xml"/><Relationship Id="rId881" Type="http://schemas.openxmlformats.org/officeDocument/2006/relationships/slide" Target="slides/slide13.xml"/><Relationship Id="rId937" Type="http://schemas.openxmlformats.org/officeDocument/2006/relationships/slide" Target="slides/slide69.xml"/><Relationship Id="rId24" Type="http://schemas.openxmlformats.org/officeDocument/2006/relationships/customXml" Target="../customXml/item24.xml"/><Relationship Id="rId66" Type="http://schemas.openxmlformats.org/officeDocument/2006/relationships/customXml" Target="../customXml/item66.xml"/><Relationship Id="rId131" Type="http://schemas.openxmlformats.org/officeDocument/2006/relationships/customXml" Target="../customXml/item131.xml"/><Relationship Id="rId327" Type="http://schemas.openxmlformats.org/officeDocument/2006/relationships/customXml" Target="../customXml/item327.xml"/><Relationship Id="rId369" Type="http://schemas.openxmlformats.org/officeDocument/2006/relationships/customXml" Target="../customXml/item369.xml"/><Relationship Id="rId534" Type="http://schemas.openxmlformats.org/officeDocument/2006/relationships/customXml" Target="../customXml/item534.xml"/><Relationship Id="rId576" Type="http://schemas.openxmlformats.org/officeDocument/2006/relationships/customXml" Target="../customXml/item576.xml"/><Relationship Id="rId741" Type="http://schemas.openxmlformats.org/officeDocument/2006/relationships/customXml" Target="../customXml/item741.xml"/><Relationship Id="rId783" Type="http://schemas.openxmlformats.org/officeDocument/2006/relationships/customXml" Target="../customXml/item783.xml"/><Relationship Id="rId839" Type="http://schemas.openxmlformats.org/officeDocument/2006/relationships/customXml" Target="../customXml/item839.xml"/><Relationship Id="rId173" Type="http://schemas.openxmlformats.org/officeDocument/2006/relationships/customXml" Target="../customXml/item173.xml"/><Relationship Id="rId229" Type="http://schemas.openxmlformats.org/officeDocument/2006/relationships/customXml" Target="../customXml/item229.xml"/><Relationship Id="rId380" Type="http://schemas.openxmlformats.org/officeDocument/2006/relationships/customXml" Target="../customXml/item380.xml"/><Relationship Id="rId436" Type="http://schemas.openxmlformats.org/officeDocument/2006/relationships/customXml" Target="../customXml/item436.xml"/><Relationship Id="rId601" Type="http://schemas.openxmlformats.org/officeDocument/2006/relationships/customXml" Target="../customXml/item601.xml"/><Relationship Id="rId643" Type="http://schemas.openxmlformats.org/officeDocument/2006/relationships/customXml" Target="../customXml/item643.xml"/><Relationship Id="rId240" Type="http://schemas.openxmlformats.org/officeDocument/2006/relationships/customXml" Target="../customXml/item240.xml"/><Relationship Id="rId478" Type="http://schemas.openxmlformats.org/officeDocument/2006/relationships/customXml" Target="../customXml/item478.xml"/><Relationship Id="rId685" Type="http://schemas.openxmlformats.org/officeDocument/2006/relationships/customXml" Target="../customXml/item685.xml"/><Relationship Id="rId850" Type="http://schemas.openxmlformats.org/officeDocument/2006/relationships/customXml" Target="../customXml/item850.xml"/><Relationship Id="rId892" Type="http://schemas.openxmlformats.org/officeDocument/2006/relationships/slide" Target="slides/slide24.xml"/><Relationship Id="rId906" Type="http://schemas.openxmlformats.org/officeDocument/2006/relationships/slide" Target="slides/slide38.xml"/><Relationship Id="rId948" Type="http://schemas.openxmlformats.org/officeDocument/2006/relationships/slide" Target="slides/slide80.xml"/><Relationship Id="rId35" Type="http://schemas.openxmlformats.org/officeDocument/2006/relationships/customXml" Target="../customXml/item35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282" Type="http://schemas.openxmlformats.org/officeDocument/2006/relationships/customXml" Target="../customXml/item282.xml"/><Relationship Id="rId338" Type="http://schemas.openxmlformats.org/officeDocument/2006/relationships/customXml" Target="../customXml/item338.xml"/><Relationship Id="rId503" Type="http://schemas.openxmlformats.org/officeDocument/2006/relationships/customXml" Target="../customXml/item503.xml"/><Relationship Id="rId545" Type="http://schemas.openxmlformats.org/officeDocument/2006/relationships/customXml" Target="../customXml/item545.xml"/><Relationship Id="rId587" Type="http://schemas.openxmlformats.org/officeDocument/2006/relationships/customXml" Target="../customXml/item587.xml"/><Relationship Id="rId710" Type="http://schemas.openxmlformats.org/officeDocument/2006/relationships/customXml" Target="../customXml/item710.xml"/><Relationship Id="rId752" Type="http://schemas.openxmlformats.org/officeDocument/2006/relationships/customXml" Target="../customXml/item752.xml"/><Relationship Id="rId808" Type="http://schemas.openxmlformats.org/officeDocument/2006/relationships/customXml" Target="../customXml/item808.xml"/><Relationship Id="rId8" Type="http://schemas.openxmlformats.org/officeDocument/2006/relationships/customXml" Target="../customXml/item8.xml"/><Relationship Id="rId142" Type="http://schemas.openxmlformats.org/officeDocument/2006/relationships/customXml" Target="../customXml/item142.xml"/><Relationship Id="rId184" Type="http://schemas.openxmlformats.org/officeDocument/2006/relationships/customXml" Target="../customXml/item184.xml"/><Relationship Id="rId391" Type="http://schemas.openxmlformats.org/officeDocument/2006/relationships/customXml" Target="../customXml/item391.xml"/><Relationship Id="rId405" Type="http://schemas.openxmlformats.org/officeDocument/2006/relationships/customXml" Target="../customXml/item405.xml"/><Relationship Id="rId447" Type="http://schemas.openxmlformats.org/officeDocument/2006/relationships/customXml" Target="../customXml/item447.xml"/><Relationship Id="rId612" Type="http://schemas.openxmlformats.org/officeDocument/2006/relationships/customXml" Target="../customXml/item612.xml"/><Relationship Id="rId794" Type="http://schemas.openxmlformats.org/officeDocument/2006/relationships/customXml" Target="../customXml/item794.xml"/><Relationship Id="rId251" Type="http://schemas.openxmlformats.org/officeDocument/2006/relationships/customXml" Target="../customXml/item251.xml"/><Relationship Id="rId489" Type="http://schemas.openxmlformats.org/officeDocument/2006/relationships/customXml" Target="../customXml/item489.xml"/><Relationship Id="rId654" Type="http://schemas.openxmlformats.org/officeDocument/2006/relationships/customXml" Target="../customXml/item654.xml"/><Relationship Id="rId696" Type="http://schemas.openxmlformats.org/officeDocument/2006/relationships/customXml" Target="../customXml/item696.xml"/><Relationship Id="rId861" Type="http://schemas.openxmlformats.org/officeDocument/2006/relationships/customXml" Target="../customXml/item861.xml"/><Relationship Id="rId917" Type="http://schemas.openxmlformats.org/officeDocument/2006/relationships/slide" Target="slides/slide49.xml"/><Relationship Id="rId46" Type="http://schemas.openxmlformats.org/officeDocument/2006/relationships/customXml" Target="../customXml/item46.xml"/><Relationship Id="rId293" Type="http://schemas.openxmlformats.org/officeDocument/2006/relationships/customXml" Target="../customXml/item293.xml"/><Relationship Id="rId307" Type="http://schemas.openxmlformats.org/officeDocument/2006/relationships/customXml" Target="../customXml/item307.xml"/><Relationship Id="rId349" Type="http://schemas.openxmlformats.org/officeDocument/2006/relationships/customXml" Target="../customXml/item349.xml"/><Relationship Id="rId514" Type="http://schemas.openxmlformats.org/officeDocument/2006/relationships/customXml" Target="../customXml/item514.xml"/><Relationship Id="rId556" Type="http://schemas.openxmlformats.org/officeDocument/2006/relationships/customXml" Target="../customXml/item556.xml"/><Relationship Id="rId721" Type="http://schemas.openxmlformats.org/officeDocument/2006/relationships/customXml" Target="../customXml/item721.xml"/><Relationship Id="rId763" Type="http://schemas.openxmlformats.org/officeDocument/2006/relationships/customXml" Target="../customXml/item763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53" Type="http://schemas.openxmlformats.org/officeDocument/2006/relationships/customXml" Target="../customXml/item153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360" Type="http://schemas.openxmlformats.org/officeDocument/2006/relationships/customXml" Target="../customXml/item360.xml"/><Relationship Id="rId416" Type="http://schemas.openxmlformats.org/officeDocument/2006/relationships/customXml" Target="../customXml/item416.xml"/><Relationship Id="rId598" Type="http://schemas.openxmlformats.org/officeDocument/2006/relationships/customXml" Target="../customXml/item598.xml"/><Relationship Id="rId819" Type="http://schemas.openxmlformats.org/officeDocument/2006/relationships/customXml" Target="../customXml/item819.xml"/><Relationship Id="rId220" Type="http://schemas.openxmlformats.org/officeDocument/2006/relationships/customXml" Target="../customXml/item220.xml"/><Relationship Id="rId458" Type="http://schemas.openxmlformats.org/officeDocument/2006/relationships/customXml" Target="../customXml/item458.xml"/><Relationship Id="rId623" Type="http://schemas.openxmlformats.org/officeDocument/2006/relationships/customXml" Target="../customXml/item623.xml"/><Relationship Id="rId665" Type="http://schemas.openxmlformats.org/officeDocument/2006/relationships/customXml" Target="../customXml/item665.xml"/><Relationship Id="rId830" Type="http://schemas.openxmlformats.org/officeDocument/2006/relationships/customXml" Target="../customXml/item830.xml"/><Relationship Id="rId872" Type="http://schemas.openxmlformats.org/officeDocument/2006/relationships/slide" Target="slides/slide4.xml"/><Relationship Id="rId928" Type="http://schemas.openxmlformats.org/officeDocument/2006/relationships/slide" Target="slides/slide60.xml"/><Relationship Id="rId15" Type="http://schemas.openxmlformats.org/officeDocument/2006/relationships/customXml" Target="../customXml/item15.xml"/><Relationship Id="rId57" Type="http://schemas.openxmlformats.org/officeDocument/2006/relationships/customXml" Target="../customXml/item57.xml"/><Relationship Id="rId262" Type="http://schemas.openxmlformats.org/officeDocument/2006/relationships/customXml" Target="../customXml/item262.xml"/><Relationship Id="rId318" Type="http://schemas.openxmlformats.org/officeDocument/2006/relationships/customXml" Target="../customXml/item318.xml"/><Relationship Id="rId525" Type="http://schemas.openxmlformats.org/officeDocument/2006/relationships/customXml" Target="../customXml/item525.xml"/><Relationship Id="rId567" Type="http://schemas.openxmlformats.org/officeDocument/2006/relationships/customXml" Target="../customXml/item567.xml"/><Relationship Id="rId732" Type="http://schemas.openxmlformats.org/officeDocument/2006/relationships/customXml" Target="../customXml/item732.xml"/><Relationship Id="rId99" Type="http://schemas.openxmlformats.org/officeDocument/2006/relationships/customXml" Target="../customXml/item99.xml"/><Relationship Id="rId122" Type="http://schemas.openxmlformats.org/officeDocument/2006/relationships/customXml" Target="../customXml/item122.xml"/><Relationship Id="rId164" Type="http://schemas.openxmlformats.org/officeDocument/2006/relationships/customXml" Target="../customXml/item164.xml"/><Relationship Id="rId371" Type="http://schemas.openxmlformats.org/officeDocument/2006/relationships/customXml" Target="../customXml/item371.xml"/><Relationship Id="rId774" Type="http://schemas.openxmlformats.org/officeDocument/2006/relationships/customXml" Target="../customXml/item774.xml"/><Relationship Id="rId427" Type="http://schemas.openxmlformats.org/officeDocument/2006/relationships/customXml" Target="../customXml/item427.xml"/><Relationship Id="rId469" Type="http://schemas.openxmlformats.org/officeDocument/2006/relationships/customXml" Target="../customXml/item469.xml"/><Relationship Id="rId634" Type="http://schemas.openxmlformats.org/officeDocument/2006/relationships/customXml" Target="../customXml/item634.xml"/><Relationship Id="rId676" Type="http://schemas.openxmlformats.org/officeDocument/2006/relationships/customXml" Target="../customXml/item676.xml"/><Relationship Id="rId841" Type="http://schemas.openxmlformats.org/officeDocument/2006/relationships/customXml" Target="../customXml/item841.xml"/><Relationship Id="rId883" Type="http://schemas.openxmlformats.org/officeDocument/2006/relationships/slide" Target="slides/slide15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73" Type="http://schemas.openxmlformats.org/officeDocument/2006/relationships/customXml" Target="../customXml/item273.xml"/><Relationship Id="rId329" Type="http://schemas.openxmlformats.org/officeDocument/2006/relationships/customXml" Target="../customXml/item329.xml"/><Relationship Id="rId480" Type="http://schemas.openxmlformats.org/officeDocument/2006/relationships/customXml" Target="../customXml/item480.xml"/><Relationship Id="rId536" Type="http://schemas.openxmlformats.org/officeDocument/2006/relationships/customXml" Target="../customXml/item536.xml"/><Relationship Id="rId701" Type="http://schemas.openxmlformats.org/officeDocument/2006/relationships/customXml" Target="../customXml/item701.xml"/><Relationship Id="rId939" Type="http://schemas.openxmlformats.org/officeDocument/2006/relationships/slide" Target="slides/slide71.xml"/><Relationship Id="rId68" Type="http://schemas.openxmlformats.org/officeDocument/2006/relationships/customXml" Target="../customXml/item68.xml"/><Relationship Id="rId133" Type="http://schemas.openxmlformats.org/officeDocument/2006/relationships/customXml" Target="../customXml/item133.xml"/><Relationship Id="rId175" Type="http://schemas.openxmlformats.org/officeDocument/2006/relationships/customXml" Target="../customXml/item175.xml"/><Relationship Id="rId340" Type="http://schemas.openxmlformats.org/officeDocument/2006/relationships/customXml" Target="../customXml/item340.xml"/><Relationship Id="rId578" Type="http://schemas.openxmlformats.org/officeDocument/2006/relationships/customXml" Target="../customXml/item578.xml"/><Relationship Id="rId743" Type="http://schemas.openxmlformats.org/officeDocument/2006/relationships/customXml" Target="../customXml/item743.xml"/><Relationship Id="rId785" Type="http://schemas.openxmlformats.org/officeDocument/2006/relationships/customXml" Target="../customXml/item785.xml"/><Relationship Id="rId950" Type="http://schemas.openxmlformats.org/officeDocument/2006/relationships/commentAuthors" Target="commentAuthors.xml"/><Relationship Id="rId200" Type="http://schemas.openxmlformats.org/officeDocument/2006/relationships/customXml" Target="../customXml/item200.xml"/><Relationship Id="rId382" Type="http://schemas.openxmlformats.org/officeDocument/2006/relationships/customXml" Target="../customXml/item382.xml"/><Relationship Id="rId438" Type="http://schemas.openxmlformats.org/officeDocument/2006/relationships/customXml" Target="../customXml/item438.xml"/><Relationship Id="rId603" Type="http://schemas.openxmlformats.org/officeDocument/2006/relationships/customXml" Target="../customXml/item603.xml"/><Relationship Id="rId645" Type="http://schemas.openxmlformats.org/officeDocument/2006/relationships/customXml" Target="../customXml/item645.xml"/><Relationship Id="rId687" Type="http://schemas.openxmlformats.org/officeDocument/2006/relationships/customXml" Target="../customXml/item687.xml"/><Relationship Id="rId810" Type="http://schemas.openxmlformats.org/officeDocument/2006/relationships/customXml" Target="../customXml/item810.xml"/><Relationship Id="rId852" Type="http://schemas.openxmlformats.org/officeDocument/2006/relationships/customXml" Target="../customXml/item852.xml"/><Relationship Id="rId908" Type="http://schemas.openxmlformats.org/officeDocument/2006/relationships/slide" Target="slides/slide40.xml"/><Relationship Id="rId242" Type="http://schemas.openxmlformats.org/officeDocument/2006/relationships/customXml" Target="../customXml/item242.xml"/><Relationship Id="rId284" Type="http://schemas.openxmlformats.org/officeDocument/2006/relationships/customXml" Target="../customXml/item284.xml"/><Relationship Id="rId491" Type="http://schemas.openxmlformats.org/officeDocument/2006/relationships/customXml" Target="../customXml/item491.xml"/><Relationship Id="rId505" Type="http://schemas.openxmlformats.org/officeDocument/2006/relationships/customXml" Target="../customXml/item505.xml"/><Relationship Id="rId712" Type="http://schemas.openxmlformats.org/officeDocument/2006/relationships/customXml" Target="../customXml/item712.xml"/><Relationship Id="rId894" Type="http://schemas.openxmlformats.org/officeDocument/2006/relationships/slide" Target="slides/slide26.xml"/><Relationship Id="rId37" Type="http://schemas.openxmlformats.org/officeDocument/2006/relationships/customXml" Target="../customXml/item37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44" Type="http://schemas.openxmlformats.org/officeDocument/2006/relationships/customXml" Target="../customXml/item144.xml"/><Relationship Id="rId547" Type="http://schemas.openxmlformats.org/officeDocument/2006/relationships/customXml" Target="../customXml/item547.xml"/><Relationship Id="rId589" Type="http://schemas.openxmlformats.org/officeDocument/2006/relationships/customXml" Target="../customXml/item589.xml"/><Relationship Id="rId754" Type="http://schemas.openxmlformats.org/officeDocument/2006/relationships/customXml" Target="../customXml/item754.xml"/><Relationship Id="rId796" Type="http://schemas.openxmlformats.org/officeDocument/2006/relationships/customXml" Target="../customXml/item796.xml"/><Relationship Id="rId90" Type="http://schemas.openxmlformats.org/officeDocument/2006/relationships/customXml" Target="../customXml/item90.xml"/><Relationship Id="rId186" Type="http://schemas.openxmlformats.org/officeDocument/2006/relationships/customXml" Target="../customXml/item186.xml"/><Relationship Id="rId351" Type="http://schemas.openxmlformats.org/officeDocument/2006/relationships/customXml" Target="../customXml/item351.xml"/><Relationship Id="rId393" Type="http://schemas.openxmlformats.org/officeDocument/2006/relationships/customXml" Target="../customXml/item393.xml"/><Relationship Id="rId407" Type="http://schemas.openxmlformats.org/officeDocument/2006/relationships/customXml" Target="../customXml/item407.xml"/><Relationship Id="rId449" Type="http://schemas.openxmlformats.org/officeDocument/2006/relationships/customXml" Target="../customXml/item449.xml"/><Relationship Id="rId614" Type="http://schemas.openxmlformats.org/officeDocument/2006/relationships/customXml" Target="../customXml/item614.xml"/><Relationship Id="rId656" Type="http://schemas.openxmlformats.org/officeDocument/2006/relationships/customXml" Target="../customXml/item656.xml"/><Relationship Id="rId821" Type="http://schemas.openxmlformats.org/officeDocument/2006/relationships/customXml" Target="../customXml/item821.xml"/><Relationship Id="rId863" Type="http://schemas.openxmlformats.org/officeDocument/2006/relationships/customXml" Target="../customXml/item863.xml"/><Relationship Id="rId211" Type="http://schemas.openxmlformats.org/officeDocument/2006/relationships/customXml" Target="../customXml/item211.xml"/><Relationship Id="rId253" Type="http://schemas.openxmlformats.org/officeDocument/2006/relationships/customXml" Target="../customXml/item253.xml"/><Relationship Id="rId295" Type="http://schemas.openxmlformats.org/officeDocument/2006/relationships/customXml" Target="../customXml/item295.xml"/><Relationship Id="rId309" Type="http://schemas.openxmlformats.org/officeDocument/2006/relationships/customXml" Target="../customXml/item309.xml"/><Relationship Id="rId460" Type="http://schemas.openxmlformats.org/officeDocument/2006/relationships/customXml" Target="../customXml/item460.xml"/><Relationship Id="rId516" Type="http://schemas.openxmlformats.org/officeDocument/2006/relationships/customXml" Target="../customXml/item516.xml"/><Relationship Id="rId698" Type="http://schemas.openxmlformats.org/officeDocument/2006/relationships/customXml" Target="../customXml/item698.xml"/><Relationship Id="rId919" Type="http://schemas.openxmlformats.org/officeDocument/2006/relationships/slide" Target="slides/slide51.xml"/><Relationship Id="rId48" Type="http://schemas.openxmlformats.org/officeDocument/2006/relationships/customXml" Target="../customXml/item48.xml"/><Relationship Id="rId113" Type="http://schemas.openxmlformats.org/officeDocument/2006/relationships/customXml" Target="../customXml/item113.xml"/><Relationship Id="rId320" Type="http://schemas.openxmlformats.org/officeDocument/2006/relationships/customXml" Target="../customXml/item320.xml"/><Relationship Id="rId558" Type="http://schemas.openxmlformats.org/officeDocument/2006/relationships/customXml" Target="../customXml/item558.xml"/><Relationship Id="rId723" Type="http://schemas.openxmlformats.org/officeDocument/2006/relationships/customXml" Target="../customXml/item723.xml"/><Relationship Id="rId765" Type="http://schemas.openxmlformats.org/officeDocument/2006/relationships/customXml" Target="../customXml/item765.xml"/><Relationship Id="rId930" Type="http://schemas.openxmlformats.org/officeDocument/2006/relationships/slide" Target="slides/slide62.xml"/><Relationship Id="rId155" Type="http://schemas.openxmlformats.org/officeDocument/2006/relationships/customXml" Target="../customXml/item155.xml"/><Relationship Id="rId197" Type="http://schemas.openxmlformats.org/officeDocument/2006/relationships/customXml" Target="../customXml/item197.xml"/><Relationship Id="rId362" Type="http://schemas.openxmlformats.org/officeDocument/2006/relationships/customXml" Target="../customXml/item362.xml"/><Relationship Id="rId418" Type="http://schemas.openxmlformats.org/officeDocument/2006/relationships/customXml" Target="../customXml/item418.xml"/><Relationship Id="rId625" Type="http://schemas.openxmlformats.org/officeDocument/2006/relationships/customXml" Target="../customXml/item625.xml"/><Relationship Id="rId832" Type="http://schemas.openxmlformats.org/officeDocument/2006/relationships/customXml" Target="../customXml/item832.xml"/><Relationship Id="rId222" Type="http://schemas.openxmlformats.org/officeDocument/2006/relationships/customXml" Target="../customXml/item222.xml"/><Relationship Id="rId264" Type="http://schemas.openxmlformats.org/officeDocument/2006/relationships/customXml" Target="../customXml/item264.xml"/><Relationship Id="rId471" Type="http://schemas.openxmlformats.org/officeDocument/2006/relationships/customXml" Target="../customXml/item471.xml"/><Relationship Id="rId667" Type="http://schemas.openxmlformats.org/officeDocument/2006/relationships/customXml" Target="../customXml/item667.xml"/><Relationship Id="rId874" Type="http://schemas.openxmlformats.org/officeDocument/2006/relationships/slide" Target="slides/slide6.xml"/><Relationship Id="rId17" Type="http://schemas.openxmlformats.org/officeDocument/2006/relationships/customXml" Target="../customXml/item17.xml"/><Relationship Id="rId59" Type="http://schemas.openxmlformats.org/officeDocument/2006/relationships/customXml" Target="../customXml/item59.xml"/><Relationship Id="rId124" Type="http://schemas.openxmlformats.org/officeDocument/2006/relationships/customXml" Target="../customXml/item124.xml"/><Relationship Id="rId527" Type="http://schemas.openxmlformats.org/officeDocument/2006/relationships/customXml" Target="../customXml/item527.xml"/><Relationship Id="rId569" Type="http://schemas.openxmlformats.org/officeDocument/2006/relationships/customXml" Target="../customXml/item569.xml"/><Relationship Id="rId734" Type="http://schemas.openxmlformats.org/officeDocument/2006/relationships/customXml" Target="../customXml/item734.xml"/><Relationship Id="rId776" Type="http://schemas.openxmlformats.org/officeDocument/2006/relationships/customXml" Target="../customXml/item776.xml"/><Relationship Id="rId941" Type="http://schemas.openxmlformats.org/officeDocument/2006/relationships/slide" Target="slides/slide73.xml"/><Relationship Id="rId70" Type="http://schemas.openxmlformats.org/officeDocument/2006/relationships/customXml" Target="../customXml/item70.xml"/><Relationship Id="rId166" Type="http://schemas.openxmlformats.org/officeDocument/2006/relationships/customXml" Target="../customXml/item166.xml"/><Relationship Id="rId331" Type="http://schemas.openxmlformats.org/officeDocument/2006/relationships/customXml" Target="../customXml/item331.xml"/><Relationship Id="rId373" Type="http://schemas.openxmlformats.org/officeDocument/2006/relationships/customXml" Target="../customXml/item373.xml"/><Relationship Id="rId429" Type="http://schemas.openxmlformats.org/officeDocument/2006/relationships/customXml" Target="../customXml/item429.xml"/><Relationship Id="rId580" Type="http://schemas.openxmlformats.org/officeDocument/2006/relationships/customXml" Target="../customXml/item580.xml"/><Relationship Id="rId636" Type="http://schemas.openxmlformats.org/officeDocument/2006/relationships/customXml" Target="../customXml/item636.xml"/><Relationship Id="rId801" Type="http://schemas.openxmlformats.org/officeDocument/2006/relationships/customXml" Target="../customXml/item801.xml"/><Relationship Id="rId1" Type="http://schemas.openxmlformats.org/officeDocument/2006/relationships/customXml" Target="../customXml/item1.xml"/><Relationship Id="rId233" Type="http://schemas.openxmlformats.org/officeDocument/2006/relationships/customXml" Target="../customXml/item233.xml"/><Relationship Id="rId440" Type="http://schemas.openxmlformats.org/officeDocument/2006/relationships/customXml" Target="../customXml/item440.xml"/><Relationship Id="rId678" Type="http://schemas.openxmlformats.org/officeDocument/2006/relationships/customXml" Target="../customXml/item678.xml"/><Relationship Id="rId843" Type="http://schemas.openxmlformats.org/officeDocument/2006/relationships/customXml" Target="../customXml/item843.xml"/><Relationship Id="rId885" Type="http://schemas.openxmlformats.org/officeDocument/2006/relationships/slide" Target="slides/slide17.xml"/><Relationship Id="rId28" Type="http://schemas.openxmlformats.org/officeDocument/2006/relationships/customXml" Target="../customXml/item28.xml"/><Relationship Id="rId275" Type="http://schemas.openxmlformats.org/officeDocument/2006/relationships/customXml" Target="../customXml/item275.xml"/><Relationship Id="rId300" Type="http://schemas.openxmlformats.org/officeDocument/2006/relationships/customXml" Target="../customXml/item300.xml"/><Relationship Id="rId482" Type="http://schemas.openxmlformats.org/officeDocument/2006/relationships/customXml" Target="../customXml/item482.xml"/><Relationship Id="rId538" Type="http://schemas.openxmlformats.org/officeDocument/2006/relationships/customXml" Target="../customXml/item538.xml"/><Relationship Id="rId703" Type="http://schemas.openxmlformats.org/officeDocument/2006/relationships/customXml" Target="../customXml/item703.xml"/><Relationship Id="rId745" Type="http://schemas.openxmlformats.org/officeDocument/2006/relationships/customXml" Target="../customXml/item745.xml"/><Relationship Id="rId910" Type="http://schemas.openxmlformats.org/officeDocument/2006/relationships/slide" Target="slides/slide42.xml"/><Relationship Id="rId952" Type="http://schemas.openxmlformats.org/officeDocument/2006/relationships/viewProps" Target="viewProps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77" Type="http://schemas.openxmlformats.org/officeDocument/2006/relationships/customXml" Target="../customXml/item177.xml"/><Relationship Id="rId342" Type="http://schemas.openxmlformats.org/officeDocument/2006/relationships/customXml" Target="../customXml/item342.xml"/><Relationship Id="rId384" Type="http://schemas.openxmlformats.org/officeDocument/2006/relationships/customXml" Target="../customXml/item384.xml"/><Relationship Id="rId591" Type="http://schemas.openxmlformats.org/officeDocument/2006/relationships/customXml" Target="../customXml/item591.xml"/><Relationship Id="rId605" Type="http://schemas.openxmlformats.org/officeDocument/2006/relationships/customXml" Target="../customXml/item605.xml"/><Relationship Id="rId787" Type="http://schemas.openxmlformats.org/officeDocument/2006/relationships/customXml" Target="../customXml/item787.xml"/><Relationship Id="rId812" Type="http://schemas.openxmlformats.org/officeDocument/2006/relationships/customXml" Target="../customXml/item812.xml"/><Relationship Id="rId202" Type="http://schemas.openxmlformats.org/officeDocument/2006/relationships/customXml" Target="../customXml/item202.xml"/><Relationship Id="rId244" Type="http://schemas.openxmlformats.org/officeDocument/2006/relationships/customXml" Target="../customXml/item244.xml"/><Relationship Id="rId647" Type="http://schemas.openxmlformats.org/officeDocument/2006/relationships/customXml" Target="../customXml/item647.xml"/><Relationship Id="rId689" Type="http://schemas.openxmlformats.org/officeDocument/2006/relationships/customXml" Target="../customXml/item689.xml"/><Relationship Id="rId854" Type="http://schemas.openxmlformats.org/officeDocument/2006/relationships/customXml" Target="../customXml/item854.xml"/><Relationship Id="rId896" Type="http://schemas.openxmlformats.org/officeDocument/2006/relationships/slide" Target="slides/slide28.xml"/><Relationship Id="rId39" Type="http://schemas.openxmlformats.org/officeDocument/2006/relationships/customXml" Target="../customXml/item39.xml"/><Relationship Id="rId286" Type="http://schemas.openxmlformats.org/officeDocument/2006/relationships/customXml" Target="../customXml/item286.xml"/><Relationship Id="rId451" Type="http://schemas.openxmlformats.org/officeDocument/2006/relationships/customXml" Target="../customXml/item451.xml"/><Relationship Id="rId493" Type="http://schemas.openxmlformats.org/officeDocument/2006/relationships/customXml" Target="../customXml/item493.xml"/><Relationship Id="rId507" Type="http://schemas.openxmlformats.org/officeDocument/2006/relationships/customXml" Target="../customXml/item507.xml"/><Relationship Id="rId549" Type="http://schemas.openxmlformats.org/officeDocument/2006/relationships/customXml" Target="../customXml/item549.xml"/><Relationship Id="rId714" Type="http://schemas.openxmlformats.org/officeDocument/2006/relationships/customXml" Target="../customXml/item714.xml"/><Relationship Id="rId756" Type="http://schemas.openxmlformats.org/officeDocument/2006/relationships/customXml" Target="../customXml/item756.xml"/><Relationship Id="rId921" Type="http://schemas.openxmlformats.org/officeDocument/2006/relationships/slide" Target="slides/slide53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46" Type="http://schemas.openxmlformats.org/officeDocument/2006/relationships/customXml" Target="../customXml/item146.xml"/><Relationship Id="rId188" Type="http://schemas.openxmlformats.org/officeDocument/2006/relationships/customXml" Target="../customXml/item188.xml"/><Relationship Id="rId311" Type="http://schemas.openxmlformats.org/officeDocument/2006/relationships/customXml" Target="../customXml/item311.xml"/><Relationship Id="rId353" Type="http://schemas.openxmlformats.org/officeDocument/2006/relationships/customXml" Target="../customXml/item353.xml"/><Relationship Id="rId395" Type="http://schemas.openxmlformats.org/officeDocument/2006/relationships/customXml" Target="../customXml/item395.xml"/><Relationship Id="rId409" Type="http://schemas.openxmlformats.org/officeDocument/2006/relationships/customXml" Target="../customXml/item409.xml"/><Relationship Id="rId560" Type="http://schemas.openxmlformats.org/officeDocument/2006/relationships/customXml" Target="../customXml/item560.xml"/><Relationship Id="rId798" Type="http://schemas.openxmlformats.org/officeDocument/2006/relationships/customXml" Target="../customXml/item798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420" Type="http://schemas.openxmlformats.org/officeDocument/2006/relationships/customXml" Target="../customXml/item420.xml"/><Relationship Id="rId616" Type="http://schemas.openxmlformats.org/officeDocument/2006/relationships/customXml" Target="../customXml/item616.xml"/><Relationship Id="rId658" Type="http://schemas.openxmlformats.org/officeDocument/2006/relationships/customXml" Target="../customXml/item658.xml"/><Relationship Id="rId823" Type="http://schemas.openxmlformats.org/officeDocument/2006/relationships/customXml" Target="../customXml/item823.xml"/><Relationship Id="rId865" Type="http://schemas.openxmlformats.org/officeDocument/2006/relationships/customXml" Target="../customXml/item865.xml"/><Relationship Id="rId255" Type="http://schemas.openxmlformats.org/officeDocument/2006/relationships/customXml" Target="../customXml/item255.xml"/><Relationship Id="rId297" Type="http://schemas.openxmlformats.org/officeDocument/2006/relationships/customXml" Target="../customXml/item297.xml"/><Relationship Id="rId462" Type="http://schemas.openxmlformats.org/officeDocument/2006/relationships/customXml" Target="../customXml/item462.xml"/><Relationship Id="rId518" Type="http://schemas.openxmlformats.org/officeDocument/2006/relationships/customXml" Target="../customXml/item518.xml"/><Relationship Id="rId725" Type="http://schemas.openxmlformats.org/officeDocument/2006/relationships/customXml" Target="../customXml/item725.xml"/><Relationship Id="rId932" Type="http://schemas.openxmlformats.org/officeDocument/2006/relationships/slide" Target="slides/slide64.xml"/><Relationship Id="rId115" Type="http://schemas.openxmlformats.org/officeDocument/2006/relationships/customXml" Target="../customXml/item115.xml"/><Relationship Id="rId157" Type="http://schemas.openxmlformats.org/officeDocument/2006/relationships/customXml" Target="../customXml/item157.xml"/><Relationship Id="rId322" Type="http://schemas.openxmlformats.org/officeDocument/2006/relationships/customXml" Target="../customXml/item322.xml"/><Relationship Id="rId364" Type="http://schemas.openxmlformats.org/officeDocument/2006/relationships/customXml" Target="../customXml/item364.xml"/><Relationship Id="rId767" Type="http://schemas.openxmlformats.org/officeDocument/2006/relationships/customXml" Target="../customXml/item767.xml"/><Relationship Id="rId61" Type="http://schemas.openxmlformats.org/officeDocument/2006/relationships/customXml" Target="../customXml/item61.xml"/><Relationship Id="rId199" Type="http://schemas.openxmlformats.org/officeDocument/2006/relationships/customXml" Target="../customXml/item199.xml"/><Relationship Id="rId571" Type="http://schemas.openxmlformats.org/officeDocument/2006/relationships/customXml" Target="../customXml/item571.xml"/><Relationship Id="rId627" Type="http://schemas.openxmlformats.org/officeDocument/2006/relationships/customXml" Target="../customXml/item627.xml"/><Relationship Id="rId669" Type="http://schemas.openxmlformats.org/officeDocument/2006/relationships/customXml" Target="../customXml/item669.xml"/><Relationship Id="rId834" Type="http://schemas.openxmlformats.org/officeDocument/2006/relationships/customXml" Target="../customXml/item834.xml"/><Relationship Id="rId876" Type="http://schemas.openxmlformats.org/officeDocument/2006/relationships/slide" Target="slides/slide8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66" Type="http://schemas.openxmlformats.org/officeDocument/2006/relationships/customXml" Target="../customXml/item266.xml"/><Relationship Id="rId431" Type="http://schemas.openxmlformats.org/officeDocument/2006/relationships/customXml" Target="../customXml/item431.xml"/><Relationship Id="rId473" Type="http://schemas.openxmlformats.org/officeDocument/2006/relationships/customXml" Target="../customXml/item473.xml"/><Relationship Id="rId529" Type="http://schemas.openxmlformats.org/officeDocument/2006/relationships/customXml" Target="../customXml/item529.xml"/><Relationship Id="rId680" Type="http://schemas.openxmlformats.org/officeDocument/2006/relationships/customXml" Target="../customXml/item680.xml"/><Relationship Id="rId736" Type="http://schemas.openxmlformats.org/officeDocument/2006/relationships/customXml" Target="../customXml/item736.xml"/><Relationship Id="rId901" Type="http://schemas.openxmlformats.org/officeDocument/2006/relationships/slide" Target="slides/slide33.xml"/><Relationship Id="rId30" Type="http://schemas.openxmlformats.org/officeDocument/2006/relationships/customXml" Target="../customXml/item30.xml"/><Relationship Id="rId126" Type="http://schemas.openxmlformats.org/officeDocument/2006/relationships/customXml" Target="../customXml/item126.xml"/><Relationship Id="rId168" Type="http://schemas.openxmlformats.org/officeDocument/2006/relationships/customXml" Target="../customXml/item168.xml"/><Relationship Id="rId333" Type="http://schemas.openxmlformats.org/officeDocument/2006/relationships/customXml" Target="../customXml/item333.xml"/><Relationship Id="rId540" Type="http://schemas.openxmlformats.org/officeDocument/2006/relationships/customXml" Target="../customXml/item540.xml"/><Relationship Id="rId778" Type="http://schemas.openxmlformats.org/officeDocument/2006/relationships/customXml" Target="../customXml/item778.xml"/><Relationship Id="rId943" Type="http://schemas.openxmlformats.org/officeDocument/2006/relationships/slide" Target="slides/slide75.xml"/><Relationship Id="rId72" Type="http://schemas.openxmlformats.org/officeDocument/2006/relationships/customXml" Target="../customXml/item72.xml"/><Relationship Id="rId375" Type="http://schemas.openxmlformats.org/officeDocument/2006/relationships/customXml" Target="../customXml/item375.xml"/><Relationship Id="rId582" Type="http://schemas.openxmlformats.org/officeDocument/2006/relationships/customXml" Target="../customXml/item582.xml"/><Relationship Id="rId638" Type="http://schemas.openxmlformats.org/officeDocument/2006/relationships/customXml" Target="../customXml/item638.xml"/><Relationship Id="rId803" Type="http://schemas.openxmlformats.org/officeDocument/2006/relationships/customXml" Target="../customXml/item803.xml"/><Relationship Id="rId845" Type="http://schemas.openxmlformats.org/officeDocument/2006/relationships/customXml" Target="../customXml/item845.xml"/><Relationship Id="rId3" Type="http://schemas.openxmlformats.org/officeDocument/2006/relationships/customXml" Target="../customXml/item3.xml"/><Relationship Id="rId235" Type="http://schemas.openxmlformats.org/officeDocument/2006/relationships/customXml" Target="../customXml/item235.xml"/><Relationship Id="rId277" Type="http://schemas.openxmlformats.org/officeDocument/2006/relationships/customXml" Target="../customXml/item277.xml"/><Relationship Id="rId400" Type="http://schemas.openxmlformats.org/officeDocument/2006/relationships/customXml" Target="../customXml/item400.xml"/><Relationship Id="rId442" Type="http://schemas.openxmlformats.org/officeDocument/2006/relationships/customXml" Target="../customXml/item442.xml"/><Relationship Id="rId484" Type="http://schemas.openxmlformats.org/officeDocument/2006/relationships/customXml" Target="../customXml/item484.xml"/><Relationship Id="rId705" Type="http://schemas.openxmlformats.org/officeDocument/2006/relationships/customXml" Target="../customXml/item705.xml"/><Relationship Id="rId887" Type="http://schemas.openxmlformats.org/officeDocument/2006/relationships/slide" Target="slides/slide19.xml"/><Relationship Id="rId137" Type="http://schemas.openxmlformats.org/officeDocument/2006/relationships/customXml" Target="../customXml/item137.xml"/><Relationship Id="rId302" Type="http://schemas.openxmlformats.org/officeDocument/2006/relationships/customXml" Target="../customXml/item302.xml"/><Relationship Id="rId344" Type="http://schemas.openxmlformats.org/officeDocument/2006/relationships/customXml" Target="../customXml/item344.xml"/><Relationship Id="rId691" Type="http://schemas.openxmlformats.org/officeDocument/2006/relationships/customXml" Target="../customXml/item691.xml"/><Relationship Id="rId747" Type="http://schemas.openxmlformats.org/officeDocument/2006/relationships/customXml" Target="../customXml/item747.xml"/><Relationship Id="rId789" Type="http://schemas.openxmlformats.org/officeDocument/2006/relationships/customXml" Target="../customXml/item789.xml"/><Relationship Id="rId912" Type="http://schemas.openxmlformats.org/officeDocument/2006/relationships/slide" Target="slides/slide44.xml"/><Relationship Id="rId954" Type="http://schemas.openxmlformats.org/officeDocument/2006/relationships/tableStyles" Target="tableStyles.xml"/><Relationship Id="rId41" Type="http://schemas.openxmlformats.org/officeDocument/2006/relationships/customXml" Target="../customXml/item41.xml"/><Relationship Id="rId83" Type="http://schemas.openxmlformats.org/officeDocument/2006/relationships/customXml" Target="../customXml/item83.xml"/><Relationship Id="rId179" Type="http://schemas.openxmlformats.org/officeDocument/2006/relationships/customXml" Target="../customXml/item179.xml"/><Relationship Id="rId386" Type="http://schemas.openxmlformats.org/officeDocument/2006/relationships/customXml" Target="../customXml/item386.xml"/><Relationship Id="rId551" Type="http://schemas.openxmlformats.org/officeDocument/2006/relationships/customXml" Target="../customXml/item551.xml"/><Relationship Id="rId593" Type="http://schemas.openxmlformats.org/officeDocument/2006/relationships/customXml" Target="../customXml/item593.xml"/><Relationship Id="rId607" Type="http://schemas.openxmlformats.org/officeDocument/2006/relationships/customXml" Target="../customXml/item607.xml"/><Relationship Id="rId649" Type="http://schemas.openxmlformats.org/officeDocument/2006/relationships/customXml" Target="../customXml/item649.xml"/><Relationship Id="rId814" Type="http://schemas.openxmlformats.org/officeDocument/2006/relationships/customXml" Target="../customXml/item814.xml"/><Relationship Id="rId856" Type="http://schemas.openxmlformats.org/officeDocument/2006/relationships/customXml" Target="../customXml/item856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46" Type="http://schemas.openxmlformats.org/officeDocument/2006/relationships/customXml" Target="../customXml/item246.xml"/><Relationship Id="rId288" Type="http://schemas.openxmlformats.org/officeDocument/2006/relationships/customXml" Target="../customXml/item288.xml"/><Relationship Id="rId411" Type="http://schemas.openxmlformats.org/officeDocument/2006/relationships/customXml" Target="../customXml/item411.xml"/><Relationship Id="rId453" Type="http://schemas.openxmlformats.org/officeDocument/2006/relationships/customXml" Target="../customXml/item453.xml"/><Relationship Id="rId509" Type="http://schemas.openxmlformats.org/officeDocument/2006/relationships/customXml" Target="../customXml/item509.xml"/><Relationship Id="rId660" Type="http://schemas.openxmlformats.org/officeDocument/2006/relationships/customXml" Target="../customXml/item660.xml"/><Relationship Id="rId898" Type="http://schemas.openxmlformats.org/officeDocument/2006/relationships/slide" Target="slides/slide30.xml"/><Relationship Id="rId106" Type="http://schemas.openxmlformats.org/officeDocument/2006/relationships/customXml" Target="../customXml/item106.xml"/><Relationship Id="rId313" Type="http://schemas.openxmlformats.org/officeDocument/2006/relationships/customXml" Target="../customXml/item313.xml"/><Relationship Id="rId495" Type="http://schemas.openxmlformats.org/officeDocument/2006/relationships/customXml" Target="../customXml/item495.xml"/><Relationship Id="rId716" Type="http://schemas.openxmlformats.org/officeDocument/2006/relationships/customXml" Target="../customXml/item716.xml"/><Relationship Id="rId758" Type="http://schemas.openxmlformats.org/officeDocument/2006/relationships/customXml" Target="../customXml/item758.xml"/><Relationship Id="rId923" Type="http://schemas.openxmlformats.org/officeDocument/2006/relationships/slide" Target="slides/slide55.xml"/><Relationship Id="rId10" Type="http://schemas.openxmlformats.org/officeDocument/2006/relationships/customXml" Target="../customXml/item10.xml"/><Relationship Id="rId52" Type="http://schemas.openxmlformats.org/officeDocument/2006/relationships/customXml" Target="../customXml/item52.xml"/><Relationship Id="rId94" Type="http://schemas.openxmlformats.org/officeDocument/2006/relationships/customXml" Target="../customXml/item94.xml"/><Relationship Id="rId148" Type="http://schemas.openxmlformats.org/officeDocument/2006/relationships/customXml" Target="../customXml/item148.xml"/><Relationship Id="rId355" Type="http://schemas.openxmlformats.org/officeDocument/2006/relationships/customXml" Target="../customXml/item355.xml"/><Relationship Id="rId397" Type="http://schemas.openxmlformats.org/officeDocument/2006/relationships/customXml" Target="../customXml/item397.xml"/><Relationship Id="rId520" Type="http://schemas.openxmlformats.org/officeDocument/2006/relationships/customXml" Target="../customXml/item520.xml"/><Relationship Id="rId562" Type="http://schemas.openxmlformats.org/officeDocument/2006/relationships/customXml" Target="../customXml/item562.xml"/><Relationship Id="rId618" Type="http://schemas.openxmlformats.org/officeDocument/2006/relationships/customXml" Target="../customXml/item618.xml"/><Relationship Id="rId825" Type="http://schemas.openxmlformats.org/officeDocument/2006/relationships/customXml" Target="../customXml/item825.xml"/><Relationship Id="rId215" Type="http://schemas.openxmlformats.org/officeDocument/2006/relationships/customXml" Target="../customXml/item215.xml"/><Relationship Id="rId257" Type="http://schemas.openxmlformats.org/officeDocument/2006/relationships/customXml" Target="../customXml/item257.xml"/><Relationship Id="rId422" Type="http://schemas.openxmlformats.org/officeDocument/2006/relationships/customXml" Target="../customXml/item422.xml"/><Relationship Id="rId464" Type="http://schemas.openxmlformats.org/officeDocument/2006/relationships/customXml" Target="../customXml/item464.xml"/><Relationship Id="rId867" Type="http://schemas.openxmlformats.org/officeDocument/2006/relationships/customXml" Target="../customXml/item867.xml"/><Relationship Id="rId299" Type="http://schemas.openxmlformats.org/officeDocument/2006/relationships/customXml" Target="../customXml/item299.xml"/><Relationship Id="rId727" Type="http://schemas.openxmlformats.org/officeDocument/2006/relationships/customXml" Target="../customXml/item727.xml"/><Relationship Id="rId934" Type="http://schemas.openxmlformats.org/officeDocument/2006/relationships/slide" Target="slides/slide66.xml"/><Relationship Id="rId63" Type="http://schemas.openxmlformats.org/officeDocument/2006/relationships/customXml" Target="../customXml/item63.xml"/><Relationship Id="rId159" Type="http://schemas.openxmlformats.org/officeDocument/2006/relationships/customXml" Target="../customXml/item159.xml"/><Relationship Id="rId366" Type="http://schemas.openxmlformats.org/officeDocument/2006/relationships/customXml" Target="../customXml/item366.xml"/><Relationship Id="rId573" Type="http://schemas.openxmlformats.org/officeDocument/2006/relationships/customXml" Target="../customXml/item573.xml"/><Relationship Id="rId780" Type="http://schemas.openxmlformats.org/officeDocument/2006/relationships/customXml" Target="../customXml/item780.xml"/><Relationship Id="rId226" Type="http://schemas.openxmlformats.org/officeDocument/2006/relationships/customXml" Target="../customXml/item226.xml"/><Relationship Id="rId433" Type="http://schemas.openxmlformats.org/officeDocument/2006/relationships/customXml" Target="../customXml/item433.xml"/><Relationship Id="rId878" Type="http://schemas.openxmlformats.org/officeDocument/2006/relationships/slide" Target="slides/slide10.xml"/><Relationship Id="rId640" Type="http://schemas.openxmlformats.org/officeDocument/2006/relationships/customXml" Target="../customXml/item640.xml"/><Relationship Id="rId738" Type="http://schemas.openxmlformats.org/officeDocument/2006/relationships/customXml" Target="../customXml/item738.xml"/><Relationship Id="rId945" Type="http://schemas.openxmlformats.org/officeDocument/2006/relationships/slide" Target="slides/slide77.xml"/><Relationship Id="rId74" Type="http://schemas.openxmlformats.org/officeDocument/2006/relationships/customXml" Target="../customXml/item74.xml"/><Relationship Id="rId377" Type="http://schemas.openxmlformats.org/officeDocument/2006/relationships/customXml" Target="../customXml/item377.xml"/><Relationship Id="rId500" Type="http://schemas.openxmlformats.org/officeDocument/2006/relationships/customXml" Target="../customXml/item500.xml"/><Relationship Id="rId584" Type="http://schemas.openxmlformats.org/officeDocument/2006/relationships/customXml" Target="../customXml/item584.xml"/><Relationship Id="rId805" Type="http://schemas.openxmlformats.org/officeDocument/2006/relationships/customXml" Target="../customXml/item805.xml"/><Relationship Id="rId5" Type="http://schemas.openxmlformats.org/officeDocument/2006/relationships/customXml" Target="../customXml/item5.xml"/><Relationship Id="rId237" Type="http://schemas.openxmlformats.org/officeDocument/2006/relationships/customXml" Target="../customXml/item237.xml"/><Relationship Id="rId791" Type="http://schemas.openxmlformats.org/officeDocument/2006/relationships/customXml" Target="../customXml/item791.xml"/><Relationship Id="rId889" Type="http://schemas.openxmlformats.org/officeDocument/2006/relationships/slide" Target="slides/slide21.xml"/><Relationship Id="rId444" Type="http://schemas.openxmlformats.org/officeDocument/2006/relationships/customXml" Target="../customXml/item444.xml"/><Relationship Id="rId651" Type="http://schemas.openxmlformats.org/officeDocument/2006/relationships/customXml" Target="../customXml/item651.xml"/><Relationship Id="rId749" Type="http://schemas.openxmlformats.org/officeDocument/2006/relationships/customXml" Target="../customXml/item749.xml"/><Relationship Id="rId290" Type="http://schemas.openxmlformats.org/officeDocument/2006/relationships/customXml" Target="../customXml/item290.xml"/><Relationship Id="rId304" Type="http://schemas.openxmlformats.org/officeDocument/2006/relationships/customXml" Target="../customXml/item304.xml"/><Relationship Id="rId388" Type="http://schemas.openxmlformats.org/officeDocument/2006/relationships/customXml" Target="../customXml/item388.xml"/><Relationship Id="rId511" Type="http://schemas.openxmlformats.org/officeDocument/2006/relationships/customXml" Target="../customXml/item511.xml"/><Relationship Id="rId609" Type="http://schemas.openxmlformats.org/officeDocument/2006/relationships/customXml" Target="../customXml/item609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595" Type="http://schemas.openxmlformats.org/officeDocument/2006/relationships/customXml" Target="../customXml/item595.xml"/><Relationship Id="rId816" Type="http://schemas.openxmlformats.org/officeDocument/2006/relationships/customXml" Target="../customXml/item816.xml"/><Relationship Id="rId248" Type="http://schemas.openxmlformats.org/officeDocument/2006/relationships/customXml" Target="../customXml/item248.xml"/><Relationship Id="rId455" Type="http://schemas.openxmlformats.org/officeDocument/2006/relationships/customXml" Target="../customXml/item455.xml"/><Relationship Id="rId662" Type="http://schemas.openxmlformats.org/officeDocument/2006/relationships/customXml" Target="../customXml/item662.xml"/><Relationship Id="rId12" Type="http://schemas.openxmlformats.org/officeDocument/2006/relationships/customXml" Target="../customXml/item12.xml"/><Relationship Id="rId108" Type="http://schemas.openxmlformats.org/officeDocument/2006/relationships/customXml" Target="../customXml/item108.xml"/><Relationship Id="rId315" Type="http://schemas.openxmlformats.org/officeDocument/2006/relationships/customXml" Target="../customXml/item315.xml"/><Relationship Id="rId522" Type="http://schemas.openxmlformats.org/officeDocument/2006/relationships/customXml" Target="../customXml/item522.xml"/><Relationship Id="rId96" Type="http://schemas.openxmlformats.org/officeDocument/2006/relationships/customXml" Target="../customXml/item96.xml"/><Relationship Id="rId161" Type="http://schemas.openxmlformats.org/officeDocument/2006/relationships/customXml" Target="../customXml/item161.xml"/><Relationship Id="rId399" Type="http://schemas.openxmlformats.org/officeDocument/2006/relationships/customXml" Target="../customXml/item399.xml"/><Relationship Id="rId827" Type="http://schemas.openxmlformats.org/officeDocument/2006/relationships/customXml" Target="../customXml/item827.xml"/><Relationship Id="rId259" Type="http://schemas.openxmlformats.org/officeDocument/2006/relationships/customXml" Target="../customXml/item259.xml"/><Relationship Id="rId466" Type="http://schemas.openxmlformats.org/officeDocument/2006/relationships/customXml" Target="../customXml/item466.xml"/><Relationship Id="rId673" Type="http://schemas.openxmlformats.org/officeDocument/2006/relationships/customXml" Target="../customXml/item673.xml"/><Relationship Id="rId880" Type="http://schemas.openxmlformats.org/officeDocument/2006/relationships/slide" Target="slides/slide12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326" Type="http://schemas.openxmlformats.org/officeDocument/2006/relationships/customXml" Target="../customXml/item326.xml"/><Relationship Id="rId533" Type="http://schemas.openxmlformats.org/officeDocument/2006/relationships/customXml" Target="../customXml/item533.xml"/><Relationship Id="rId740" Type="http://schemas.openxmlformats.org/officeDocument/2006/relationships/customXml" Target="../customXml/item740.xml"/><Relationship Id="rId838" Type="http://schemas.openxmlformats.org/officeDocument/2006/relationships/customXml" Target="../customXml/item838.xml"/><Relationship Id="rId172" Type="http://schemas.openxmlformats.org/officeDocument/2006/relationships/customXml" Target="../customXml/item172.xml"/><Relationship Id="rId477" Type="http://schemas.openxmlformats.org/officeDocument/2006/relationships/customXml" Target="../customXml/item477.xml"/><Relationship Id="rId600" Type="http://schemas.openxmlformats.org/officeDocument/2006/relationships/customXml" Target="../customXml/item600.xml"/><Relationship Id="rId684" Type="http://schemas.openxmlformats.org/officeDocument/2006/relationships/customXml" Target="../customXml/item684.xml"/><Relationship Id="rId337" Type="http://schemas.openxmlformats.org/officeDocument/2006/relationships/customXml" Target="../customXml/item337.xml"/><Relationship Id="rId891" Type="http://schemas.openxmlformats.org/officeDocument/2006/relationships/slide" Target="slides/slide23.xml"/><Relationship Id="rId905" Type="http://schemas.openxmlformats.org/officeDocument/2006/relationships/slide" Target="slides/slide37.xml"/><Relationship Id="rId34" Type="http://schemas.openxmlformats.org/officeDocument/2006/relationships/customXml" Target="../customXml/item34.xml"/><Relationship Id="rId544" Type="http://schemas.openxmlformats.org/officeDocument/2006/relationships/customXml" Target="../customXml/item544.xml"/><Relationship Id="rId751" Type="http://schemas.openxmlformats.org/officeDocument/2006/relationships/customXml" Target="../customXml/item751.xml"/><Relationship Id="rId849" Type="http://schemas.openxmlformats.org/officeDocument/2006/relationships/customXml" Target="../customXml/item849.xml"/><Relationship Id="rId183" Type="http://schemas.openxmlformats.org/officeDocument/2006/relationships/customXml" Target="../customXml/item183.xml"/><Relationship Id="rId390" Type="http://schemas.openxmlformats.org/officeDocument/2006/relationships/customXml" Target="../customXml/item390.xml"/><Relationship Id="rId404" Type="http://schemas.openxmlformats.org/officeDocument/2006/relationships/customXml" Target="../customXml/item404.xml"/><Relationship Id="rId611" Type="http://schemas.openxmlformats.org/officeDocument/2006/relationships/customXml" Target="../customXml/item611.xml"/><Relationship Id="rId250" Type="http://schemas.openxmlformats.org/officeDocument/2006/relationships/customXml" Target="../customXml/item250.xml"/><Relationship Id="rId488" Type="http://schemas.openxmlformats.org/officeDocument/2006/relationships/customXml" Target="../customXml/item488.xml"/><Relationship Id="rId695" Type="http://schemas.openxmlformats.org/officeDocument/2006/relationships/customXml" Target="../customXml/item695.xml"/><Relationship Id="rId709" Type="http://schemas.openxmlformats.org/officeDocument/2006/relationships/customXml" Target="../customXml/item709.xml"/><Relationship Id="rId916" Type="http://schemas.openxmlformats.org/officeDocument/2006/relationships/slide" Target="slides/slide48.xml"/><Relationship Id="rId45" Type="http://schemas.openxmlformats.org/officeDocument/2006/relationships/customXml" Target="../customXml/item45.xml"/><Relationship Id="rId110" Type="http://schemas.openxmlformats.org/officeDocument/2006/relationships/customXml" Target="../customXml/item110.xml"/><Relationship Id="rId348" Type="http://schemas.openxmlformats.org/officeDocument/2006/relationships/customXml" Target="../customXml/item348.xml"/><Relationship Id="rId555" Type="http://schemas.openxmlformats.org/officeDocument/2006/relationships/customXml" Target="../customXml/item555.xml"/><Relationship Id="rId762" Type="http://schemas.openxmlformats.org/officeDocument/2006/relationships/customXml" Target="../customXml/item762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415" Type="http://schemas.openxmlformats.org/officeDocument/2006/relationships/customXml" Target="../customXml/item415.xml"/><Relationship Id="rId622" Type="http://schemas.openxmlformats.org/officeDocument/2006/relationships/customXml" Target="../customXml/item622.xml"/><Relationship Id="rId261" Type="http://schemas.openxmlformats.org/officeDocument/2006/relationships/customXml" Target="../customXml/item261.xml"/><Relationship Id="rId499" Type="http://schemas.openxmlformats.org/officeDocument/2006/relationships/customXml" Target="../customXml/item499.xml"/><Relationship Id="rId927" Type="http://schemas.openxmlformats.org/officeDocument/2006/relationships/slide" Target="slides/slide59.xml"/><Relationship Id="rId56" Type="http://schemas.openxmlformats.org/officeDocument/2006/relationships/customXml" Target="../customXml/item56.xml"/><Relationship Id="rId359" Type="http://schemas.openxmlformats.org/officeDocument/2006/relationships/customXml" Target="../customXml/item359.xml"/><Relationship Id="rId566" Type="http://schemas.openxmlformats.org/officeDocument/2006/relationships/customXml" Target="../customXml/item566.xml"/><Relationship Id="rId773" Type="http://schemas.openxmlformats.org/officeDocument/2006/relationships/customXml" Target="../customXml/item773.xml"/><Relationship Id="rId121" Type="http://schemas.openxmlformats.org/officeDocument/2006/relationships/customXml" Target="../customXml/item121.xml"/><Relationship Id="rId219" Type="http://schemas.openxmlformats.org/officeDocument/2006/relationships/customXml" Target="../customXml/item219.xml"/><Relationship Id="rId426" Type="http://schemas.openxmlformats.org/officeDocument/2006/relationships/customXml" Target="../customXml/item426.xml"/><Relationship Id="rId633" Type="http://schemas.openxmlformats.org/officeDocument/2006/relationships/customXml" Target="../customXml/item633.xml"/><Relationship Id="rId840" Type="http://schemas.openxmlformats.org/officeDocument/2006/relationships/customXml" Target="../customXml/item840.xml"/><Relationship Id="rId938" Type="http://schemas.openxmlformats.org/officeDocument/2006/relationships/slide" Target="slides/slide70.xml"/><Relationship Id="rId67" Type="http://schemas.openxmlformats.org/officeDocument/2006/relationships/customXml" Target="../customXml/item67.xml"/><Relationship Id="rId272" Type="http://schemas.openxmlformats.org/officeDocument/2006/relationships/customXml" Target="../customXml/item272.xml"/><Relationship Id="rId577" Type="http://schemas.openxmlformats.org/officeDocument/2006/relationships/customXml" Target="../customXml/item577.xml"/><Relationship Id="rId700" Type="http://schemas.openxmlformats.org/officeDocument/2006/relationships/customXml" Target="../customXml/item700.xml"/><Relationship Id="rId132" Type="http://schemas.openxmlformats.org/officeDocument/2006/relationships/customXml" Target="../customXml/item132.xml"/><Relationship Id="rId784" Type="http://schemas.openxmlformats.org/officeDocument/2006/relationships/customXml" Target="../customXml/item784.xml"/><Relationship Id="rId437" Type="http://schemas.openxmlformats.org/officeDocument/2006/relationships/customXml" Target="../customXml/item437.xml"/><Relationship Id="rId644" Type="http://schemas.openxmlformats.org/officeDocument/2006/relationships/customXml" Target="../customXml/item644.xml"/><Relationship Id="rId851" Type="http://schemas.openxmlformats.org/officeDocument/2006/relationships/customXml" Target="../customXml/item851.xml"/><Relationship Id="rId283" Type="http://schemas.openxmlformats.org/officeDocument/2006/relationships/customXml" Target="../customXml/item283.xml"/><Relationship Id="rId490" Type="http://schemas.openxmlformats.org/officeDocument/2006/relationships/customXml" Target="../customXml/item490.xml"/><Relationship Id="rId504" Type="http://schemas.openxmlformats.org/officeDocument/2006/relationships/customXml" Target="../customXml/item504.xml"/><Relationship Id="rId711" Type="http://schemas.openxmlformats.org/officeDocument/2006/relationships/customXml" Target="../customXml/item711.xml"/><Relationship Id="rId949" Type="http://schemas.openxmlformats.org/officeDocument/2006/relationships/notesMaster" Target="notesMasters/notesMaster1.xml"/><Relationship Id="rId78" Type="http://schemas.openxmlformats.org/officeDocument/2006/relationships/customXml" Target="../customXml/item78.xml"/><Relationship Id="rId143" Type="http://schemas.openxmlformats.org/officeDocument/2006/relationships/customXml" Target="../customXml/item143.xml"/><Relationship Id="rId350" Type="http://schemas.openxmlformats.org/officeDocument/2006/relationships/customXml" Target="../customXml/item350.xml"/><Relationship Id="rId588" Type="http://schemas.openxmlformats.org/officeDocument/2006/relationships/customXml" Target="../customXml/item588.xml"/><Relationship Id="rId795" Type="http://schemas.openxmlformats.org/officeDocument/2006/relationships/customXml" Target="../customXml/item795.xml"/><Relationship Id="rId809" Type="http://schemas.openxmlformats.org/officeDocument/2006/relationships/customXml" Target="../customXml/item80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FFD7F5-D787-4B4D-A5A3-979AA41037BF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3BC61-8236-4963-8E21-ACE7E6FC8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559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2929F27-D00F-4716-B69D-469C3CFA526E}" type="slidenum">
              <a:rPr lang="ko-KR" altLang="en-US"/>
              <a:pPr lvl="0">
                <a:defRPr lang="ko-KR" altLang="en-US"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149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4BF9F-BF28-4B6D-8531-ABB3239344F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4405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4BF9F-BF28-4B6D-8531-ABB3239344F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5573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2F9E8-6941-4D93-9127-3F0E421DE36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131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2F9E8-6941-4D93-9127-3F0E421DE36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2177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4BF9F-BF28-4B6D-8531-ABB3239344F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6610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4BF9F-BF28-4B6D-8531-ABB3239344F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6495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2F9E8-6941-4D93-9127-3F0E421DE368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4457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2F9E8-6941-4D93-9127-3F0E421DE368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4562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4BF9F-BF28-4B6D-8531-ABB3239344F3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0793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4BF9F-BF28-4B6D-8531-ABB3239344F3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235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4BF9F-BF28-4B6D-8531-ABB3239344F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1828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2F9E8-6941-4D93-9127-3F0E421DE368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5311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2F9E8-6941-4D93-9127-3F0E421DE368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3170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2F9E8-6941-4D93-9127-3F0E421DE368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2820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2F9E8-6941-4D93-9127-3F0E421DE368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8905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4BF9F-BF28-4B6D-8531-ABB3239344F3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7982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2F9E8-6941-4D93-9127-3F0E421DE368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1403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2F9E8-6941-4D93-9127-3F0E421DE368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5408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2F9E8-6941-4D93-9127-3F0E421DE368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0349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4BF9F-BF28-4B6D-8531-ABB3239344F3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9166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4BF9F-BF28-4B6D-8531-ABB3239344F3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686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4BF9F-BF28-4B6D-8531-ABB3239344F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4974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4BF9F-BF28-4B6D-8531-ABB3239344F3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7172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4BF9F-BF28-4B6D-8531-ABB3239344F3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9552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4BF9F-BF28-4B6D-8531-ABB3239344F3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7240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4BF9F-BF28-4B6D-8531-ABB3239344F3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8010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4BF9F-BF28-4B6D-8531-ABB3239344F3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2849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4BF9F-BF28-4B6D-8531-ABB3239344F3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6537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4BF9F-BF28-4B6D-8531-ABB3239344F3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581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4BF9F-BF28-4B6D-8531-ABB3239344F3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7110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4BF9F-BF28-4B6D-8531-ABB3239344F3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53207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4BF9F-BF28-4B6D-8531-ABB3239344F3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654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4BF9F-BF28-4B6D-8531-ABB3239344F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36947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4BF9F-BF28-4B6D-8531-ABB3239344F3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54030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4BF9F-BF28-4B6D-8531-ABB3239344F3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83351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4BF9F-BF28-4B6D-8531-ABB3239344F3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18381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4BF9F-BF28-4B6D-8531-ABB3239344F3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54026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4BF9F-BF28-4B6D-8531-ABB3239344F3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51381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4BF9F-BF28-4B6D-8531-ABB3239344F3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47883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4BF9F-BF28-4B6D-8531-ABB3239344F3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265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2929F27-D00F-4716-B69D-469C3CFA526E}" type="slidenum">
              <a:rPr lang="ko-KR" altLang="en-US"/>
              <a:pPr lvl="0">
                <a:defRPr lang="ko-KR" altLang="en-US"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627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2929F27-D00F-4716-B69D-469C3CFA526E}" type="slidenum">
              <a:rPr lang="ko-KR" altLang="en-US"/>
              <a:pPr lvl="0">
                <a:defRPr lang="ko-KR" altLang="en-US"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970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2929F27-D00F-4716-B69D-469C3CFA526E}" type="slidenum">
              <a:rPr lang="ko-KR" altLang="en-US"/>
              <a:pPr lvl="0">
                <a:defRPr lang="ko-KR" altLang="en-US"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467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2929F27-D00F-4716-B69D-469C3CFA526E}" type="slidenum">
              <a:rPr lang="ko-KR" altLang="en-US"/>
              <a:pPr lvl="0">
                <a:defRPr lang="ko-KR" altLang="en-US"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702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2929F27-D00F-4716-B69D-469C3CFA526E}" type="slidenum">
              <a:rPr lang="ko-KR" altLang="en-US"/>
              <a:pPr lvl="0">
                <a:defRPr lang="ko-KR" altLang="en-US"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191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F818-380C-4858-B00E-DC4165F7C04A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555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F818-380C-4858-B00E-DC4165F7C04A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18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F818-380C-4858-B00E-DC4165F7C04A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430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F818-380C-4858-B00E-DC4165F7C04A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180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F818-380C-4858-B00E-DC4165F7C04A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188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F818-380C-4858-B00E-DC4165F7C04A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693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F818-380C-4858-B00E-DC4165F7C04A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353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F818-380C-4858-B00E-DC4165F7C04A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49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F818-380C-4858-B00E-DC4165F7C04A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085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F818-380C-4858-B00E-DC4165F7C04A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761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F818-380C-4858-B00E-DC4165F7C04A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704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FF818-380C-4858-B00E-DC4165F7C04A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E1D3F-26B2-45AC-8ACE-0F57FA037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2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38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6.png"/><Relationship Id="rId3" Type="http://schemas.openxmlformats.org/officeDocument/2006/relationships/customXml" Target="../../customXml/item352.xml"/><Relationship Id="rId21" Type="http://schemas.openxmlformats.org/officeDocument/2006/relationships/image" Target="../media/image14.png"/><Relationship Id="rId7" Type="http://schemas.openxmlformats.org/officeDocument/2006/relationships/customXml" Target="../../customXml/item247.xml"/><Relationship Id="rId12" Type="http://schemas.openxmlformats.org/officeDocument/2006/relationships/customXml" Target="../../customXml/item436.xml"/><Relationship Id="rId17" Type="http://schemas.openxmlformats.org/officeDocument/2006/relationships/image" Target="../media/image5.png"/><Relationship Id="rId2" Type="http://schemas.openxmlformats.org/officeDocument/2006/relationships/customXml" Target="../../customXml/item600.xml"/><Relationship Id="rId16" Type="http://schemas.openxmlformats.org/officeDocument/2006/relationships/image" Target="../media/image4.png"/><Relationship Id="rId20" Type="http://schemas.openxmlformats.org/officeDocument/2006/relationships/image" Target="../media/image8.png"/><Relationship Id="rId1" Type="http://schemas.openxmlformats.org/officeDocument/2006/relationships/customXml" Target="../../customXml/item826.xml"/><Relationship Id="rId6" Type="http://schemas.openxmlformats.org/officeDocument/2006/relationships/customXml" Target="../../customXml/item220.xml"/><Relationship Id="rId11" Type="http://schemas.openxmlformats.org/officeDocument/2006/relationships/customXml" Target="../../customXml/item154.xml"/><Relationship Id="rId5" Type="http://schemas.openxmlformats.org/officeDocument/2006/relationships/customXml" Target="../../customXml/item363.xml"/><Relationship Id="rId15" Type="http://schemas.openxmlformats.org/officeDocument/2006/relationships/image" Target="../media/image3.png"/><Relationship Id="rId10" Type="http://schemas.openxmlformats.org/officeDocument/2006/relationships/customXml" Target="../../customXml/item698.xml"/><Relationship Id="rId19" Type="http://schemas.openxmlformats.org/officeDocument/2006/relationships/image" Target="../media/image7.png"/><Relationship Id="rId4" Type="http://schemas.openxmlformats.org/officeDocument/2006/relationships/customXml" Target="../../customXml/item52.xml"/><Relationship Id="rId9" Type="http://schemas.openxmlformats.org/officeDocument/2006/relationships/customXml" Target="../../customXml/item70.xml"/><Relationship Id="rId14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91.xml"/><Relationship Id="rId13" Type="http://schemas.openxmlformats.org/officeDocument/2006/relationships/image" Target="../media/image3.png"/><Relationship Id="rId18" Type="http://schemas.openxmlformats.org/officeDocument/2006/relationships/image" Target="../media/image8.png"/><Relationship Id="rId3" Type="http://schemas.openxmlformats.org/officeDocument/2006/relationships/customXml" Target="../../customXml/item404.xml"/><Relationship Id="rId7" Type="http://schemas.openxmlformats.org/officeDocument/2006/relationships/customXml" Target="../../customXml/item342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7.png"/><Relationship Id="rId2" Type="http://schemas.openxmlformats.org/officeDocument/2006/relationships/customXml" Target="../../customXml/item340.xml"/><Relationship Id="rId16" Type="http://schemas.openxmlformats.org/officeDocument/2006/relationships/image" Target="../media/image6.png"/><Relationship Id="rId1" Type="http://schemas.openxmlformats.org/officeDocument/2006/relationships/customXml" Target="../../customXml/item24.xml"/><Relationship Id="rId6" Type="http://schemas.openxmlformats.org/officeDocument/2006/relationships/customXml" Target="../../customXml/item727.xml"/><Relationship Id="rId11" Type="http://schemas.openxmlformats.org/officeDocument/2006/relationships/customXml" Target="../../customXml/item99.xml"/><Relationship Id="rId5" Type="http://schemas.openxmlformats.org/officeDocument/2006/relationships/customXml" Target="../../customXml/item468.xml"/><Relationship Id="rId15" Type="http://schemas.openxmlformats.org/officeDocument/2006/relationships/image" Target="../media/image5.png"/><Relationship Id="rId10" Type="http://schemas.openxmlformats.org/officeDocument/2006/relationships/customXml" Target="../../customXml/item585.xml"/><Relationship Id="rId4" Type="http://schemas.openxmlformats.org/officeDocument/2006/relationships/customXml" Target="../../customXml/item678.xml"/><Relationship Id="rId9" Type="http://schemas.openxmlformats.org/officeDocument/2006/relationships/customXml" Target="../../customXml/item303.xml"/><Relationship Id="rId1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tags" Target="../tags/tag21.xml"/><Relationship Id="rId18" Type="http://schemas.openxmlformats.org/officeDocument/2006/relationships/image" Target="../media/image9.png"/><Relationship Id="rId3" Type="http://schemas.openxmlformats.org/officeDocument/2006/relationships/customXml" Target="../../customXml/item842.xml"/><Relationship Id="rId21" Type="http://schemas.openxmlformats.org/officeDocument/2006/relationships/image" Target="../media/image7.png"/><Relationship Id="rId7" Type="http://schemas.openxmlformats.org/officeDocument/2006/relationships/tags" Target="../tags/tag15.xml"/><Relationship Id="rId12" Type="http://schemas.openxmlformats.org/officeDocument/2006/relationships/tags" Target="../tags/tag20.xml"/><Relationship Id="rId17" Type="http://schemas.openxmlformats.org/officeDocument/2006/relationships/image" Target="../media/image3.png"/><Relationship Id="rId2" Type="http://schemas.openxmlformats.org/officeDocument/2006/relationships/tags" Target="../tags/tag13.xml"/><Relationship Id="rId16" Type="http://schemas.openxmlformats.org/officeDocument/2006/relationships/notesSlide" Target="../notesSlides/notesSlide10.xml"/><Relationship Id="rId20" Type="http://schemas.openxmlformats.org/officeDocument/2006/relationships/image" Target="../media/image6.png"/><Relationship Id="rId1" Type="http://schemas.openxmlformats.org/officeDocument/2006/relationships/customXml" Target="../../customXml/item640.xml"/><Relationship Id="rId6" Type="http://schemas.openxmlformats.org/officeDocument/2006/relationships/tags" Target="../tags/tag14.xml"/><Relationship Id="rId11" Type="http://schemas.openxmlformats.org/officeDocument/2006/relationships/tags" Target="../tags/tag19.xml"/><Relationship Id="rId5" Type="http://schemas.openxmlformats.org/officeDocument/2006/relationships/customXml" Target="../../customXml/item57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15.png"/><Relationship Id="rId10" Type="http://schemas.openxmlformats.org/officeDocument/2006/relationships/tags" Target="../tags/tag18.xml"/><Relationship Id="rId19" Type="http://schemas.openxmlformats.org/officeDocument/2006/relationships/image" Target="../media/image5.png"/><Relationship Id="rId4" Type="http://schemas.openxmlformats.org/officeDocument/2006/relationships/customXml" Target="../../customXml/item178.xml"/><Relationship Id="rId9" Type="http://schemas.openxmlformats.org/officeDocument/2006/relationships/tags" Target="../tags/tag17.xml"/><Relationship Id="rId14" Type="http://schemas.openxmlformats.org/officeDocument/2006/relationships/tags" Target="../tags/tag22.xml"/><Relationship Id="rId2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2" Type="http://schemas.openxmlformats.org/officeDocument/2006/relationships/customXml" Target="../../customXml/item476.xml"/><Relationship Id="rId1" Type="http://schemas.openxmlformats.org/officeDocument/2006/relationships/customXml" Target="../../customXml/item51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45.xml"/><Relationship Id="rId13" Type="http://schemas.openxmlformats.org/officeDocument/2006/relationships/image" Target="../media/image6.png"/><Relationship Id="rId3" Type="http://schemas.openxmlformats.org/officeDocument/2006/relationships/customXml" Target="../../customXml/item583.xml"/><Relationship Id="rId7" Type="http://schemas.openxmlformats.org/officeDocument/2006/relationships/customXml" Target="../../customXml/item701.xml"/><Relationship Id="rId12" Type="http://schemas.openxmlformats.org/officeDocument/2006/relationships/image" Target="../media/image5.png"/><Relationship Id="rId2" Type="http://schemas.openxmlformats.org/officeDocument/2006/relationships/customXml" Target="../../customXml/item472.xml"/><Relationship Id="rId1" Type="http://schemas.openxmlformats.org/officeDocument/2006/relationships/customXml" Target="../../customXml/item384.xml"/><Relationship Id="rId6" Type="http://schemas.openxmlformats.org/officeDocument/2006/relationships/customXml" Target="../../customXml/item546.xml"/><Relationship Id="rId11" Type="http://schemas.openxmlformats.org/officeDocument/2006/relationships/image" Target="../media/image4.png"/><Relationship Id="rId5" Type="http://schemas.openxmlformats.org/officeDocument/2006/relationships/customXml" Target="../../customXml/item623.xml"/><Relationship Id="rId15" Type="http://schemas.openxmlformats.org/officeDocument/2006/relationships/image" Target="../media/image8.png"/><Relationship Id="rId10" Type="http://schemas.openxmlformats.org/officeDocument/2006/relationships/image" Target="../media/image3.png"/><Relationship Id="rId4" Type="http://schemas.openxmlformats.org/officeDocument/2006/relationships/customXml" Target="../../customXml/item755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3" Type="http://schemas.openxmlformats.org/officeDocument/2006/relationships/customXml" Target="../../customXml/item3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7.png"/><Relationship Id="rId2" Type="http://schemas.openxmlformats.org/officeDocument/2006/relationships/customXml" Target="../../customXml/item306.xml"/><Relationship Id="rId1" Type="http://schemas.openxmlformats.org/officeDocument/2006/relationships/customXml" Target="../../customXml/item772.xml"/><Relationship Id="rId6" Type="http://schemas.openxmlformats.org/officeDocument/2006/relationships/customXml" Target="../../customXml/item246.xml"/><Relationship Id="rId11" Type="http://schemas.openxmlformats.org/officeDocument/2006/relationships/image" Target="../media/image6.png"/><Relationship Id="rId5" Type="http://schemas.openxmlformats.org/officeDocument/2006/relationships/customXml" Target="../../customXml/item557.xml"/><Relationship Id="rId10" Type="http://schemas.openxmlformats.org/officeDocument/2006/relationships/image" Target="../media/image5.png"/><Relationship Id="rId4" Type="http://schemas.openxmlformats.org/officeDocument/2006/relationships/customXml" Target="../../customXml/item83.xml"/><Relationship Id="rId9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3" Type="http://schemas.openxmlformats.org/officeDocument/2006/relationships/customXml" Target="../../customXml/item190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7.png"/><Relationship Id="rId2" Type="http://schemas.openxmlformats.org/officeDocument/2006/relationships/customXml" Target="../../customXml/item609.xml"/><Relationship Id="rId1" Type="http://schemas.openxmlformats.org/officeDocument/2006/relationships/customXml" Target="../../customXml/item305.xml"/><Relationship Id="rId6" Type="http://schemas.openxmlformats.org/officeDocument/2006/relationships/customXml" Target="../../customXml/item487.xml"/><Relationship Id="rId11" Type="http://schemas.openxmlformats.org/officeDocument/2006/relationships/image" Target="../media/image6.png"/><Relationship Id="rId5" Type="http://schemas.openxmlformats.org/officeDocument/2006/relationships/customXml" Target="../../customXml/item671.xml"/><Relationship Id="rId10" Type="http://schemas.openxmlformats.org/officeDocument/2006/relationships/image" Target="../media/image5.png"/><Relationship Id="rId4" Type="http://schemas.openxmlformats.org/officeDocument/2006/relationships/customXml" Target="../../customXml/item430.xml"/><Relationship Id="rId9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80.xml"/><Relationship Id="rId13" Type="http://schemas.openxmlformats.org/officeDocument/2006/relationships/customXml" Target="../../customXml/item11.xml"/><Relationship Id="rId18" Type="http://schemas.openxmlformats.org/officeDocument/2006/relationships/image" Target="../media/image3.png"/><Relationship Id="rId3" Type="http://schemas.openxmlformats.org/officeDocument/2006/relationships/customXml" Target="../../customXml/item56.xml"/><Relationship Id="rId21" Type="http://schemas.openxmlformats.org/officeDocument/2006/relationships/image" Target="../media/image6.png"/><Relationship Id="rId7" Type="http://schemas.openxmlformats.org/officeDocument/2006/relationships/customXml" Target="../../customXml/item206.xml"/><Relationship Id="rId12" Type="http://schemas.openxmlformats.org/officeDocument/2006/relationships/customXml" Target="../../customXml/item514.xml"/><Relationship Id="rId17" Type="http://schemas.openxmlformats.org/officeDocument/2006/relationships/slideLayout" Target="../slideLayouts/slideLayout2.xml"/><Relationship Id="rId2" Type="http://schemas.openxmlformats.org/officeDocument/2006/relationships/customXml" Target="../../customXml/item92.xml"/><Relationship Id="rId16" Type="http://schemas.openxmlformats.org/officeDocument/2006/relationships/customXml" Target="../../customXml/item744.xml"/><Relationship Id="rId20" Type="http://schemas.openxmlformats.org/officeDocument/2006/relationships/image" Target="../media/image5.png"/><Relationship Id="rId1" Type="http://schemas.openxmlformats.org/officeDocument/2006/relationships/customXml" Target="../../customXml/item14.xml"/><Relationship Id="rId6" Type="http://schemas.openxmlformats.org/officeDocument/2006/relationships/customXml" Target="../../customXml/item418.xml"/><Relationship Id="rId11" Type="http://schemas.openxmlformats.org/officeDocument/2006/relationships/customXml" Target="../../customXml/item77.xml"/><Relationship Id="rId5" Type="http://schemas.openxmlformats.org/officeDocument/2006/relationships/customXml" Target="../../customXml/item482.xml"/><Relationship Id="rId15" Type="http://schemas.openxmlformats.org/officeDocument/2006/relationships/customXml" Target="../../customXml/item714.xml"/><Relationship Id="rId23" Type="http://schemas.openxmlformats.org/officeDocument/2006/relationships/image" Target="../media/image8.png"/><Relationship Id="rId10" Type="http://schemas.openxmlformats.org/officeDocument/2006/relationships/customXml" Target="../../customXml/item498.xml"/><Relationship Id="rId19" Type="http://schemas.openxmlformats.org/officeDocument/2006/relationships/image" Target="../media/image4.png"/><Relationship Id="rId4" Type="http://schemas.openxmlformats.org/officeDocument/2006/relationships/customXml" Target="../../customXml/item424.xml"/><Relationship Id="rId9" Type="http://schemas.openxmlformats.org/officeDocument/2006/relationships/customXml" Target="../../customXml/item805.xml"/><Relationship Id="rId14" Type="http://schemas.openxmlformats.org/officeDocument/2006/relationships/customXml" Target="../../customXml/item661.xml"/><Relationship Id="rId2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ustomXml" Target="../../customXml/item344.xml"/><Relationship Id="rId7" Type="http://schemas.openxmlformats.org/officeDocument/2006/relationships/image" Target="../media/image4.png"/><Relationship Id="rId2" Type="http://schemas.openxmlformats.org/officeDocument/2006/relationships/customXml" Target="../../customXml/item496.xml"/><Relationship Id="rId1" Type="http://schemas.openxmlformats.org/officeDocument/2006/relationships/customXml" Target="../../customXml/item564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7.png"/><Relationship Id="rId4" Type="http://schemas.openxmlformats.org/officeDocument/2006/relationships/customXml" Target="../../customXml/item407.xml"/><Relationship Id="rId9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10.xml"/><Relationship Id="rId13" Type="http://schemas.openxmlformats.org/officeDocument/2006/relationships/image" Target="../media/image5.png"/><Relationship Id="rId3" Type="http://schemas.openxmlformats.org/officeDocument/2006/relationships/customXml" Target="../../customXml/item725.xml"/><Relationship Id="rId7" Type="http://schemas.openxmlformats.org/officeDocument/2006/relationships/customXml" Target="../../customXml/item341.xml"/><Relationship Id="rId12" Type="http://schemas.openxmlformats.org/officeDocument/2006/relationships/image" Target="../media/image4.png"/><Relationship Id="rId2" Type="http://schemas.openxmlformats.org/officeDocument/2006/relationships/customXml" Target="../../customXml/item849.xml"/><Relationship Id="rId16" Type="http://schemas.openxmlformats.org/officeDocument/2006/relationships/image" Target="../media/image8.png"/><Relationship Id="rId1" Type="http://schemas.openxmlformats.org/officeDocument/2006/relationships/customXml" Target="../../customXml/item13.xml"/><Relationship Id="rId6" Type="http://schemas.openxmlformats.org/officeDocument/2006/relationships/customXml" Target="../../customXml/item326.xml"/><Relationship Id="rId11" Type="http://schemas.openxmlformats.org/officeDocument/2006/relationships/image" Target="../media/image3.png"/><Relationship Id="rId5" Type="http://schemas.openxmlformats.org/officeDocument/2006/relationships/customXml" Target="../../customXml/item560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2.xml"/><Relationship Id="rId4" Type="http://schemas.openxmlformats.org/officeDocument/2006/relationships/customXml" Target="../../customXml/item284.xml"/><Relationship Id="rId9" Type="http://schemas.openxmlformats.org/officeDocument/2006/relationships/customXml" Target="../../customXml/item236.xml"/><Relationship Id="rId1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74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13" Type="http://schemas.openxmlformats.org/officeDocument/2006/relationships/tags" Target="../tags/tag31.xml"/><Relationship Id="rId18" Type="http://schemas.openxmlformats.org/officeDocument/2006/relationships/image" Target="../media/image9.png"/><Relationship Id="rId3" Type="http://schemas.openxmlformats.org/officeDocument/2006/relationships/customXml" Target="../../customXml/item821.xml"/><Relationship Id="rId21" Type="http://schemas.openxmlformats.org/officeDocument/2006/relationships/image" Target="../media/image7.png"/><Relationship Id="rId7" Type="http://schemas.openxmlformats.org/officeDocument/2006/relationships/tags" Target="../tags/tag25.xml"/><Relationship Id="rId12" Type="http://schemas.openxmlformats.org/officeDocument/2006/relationships/tags" Target="../tags/tag30.xml"/><Relationship Id="rId17" Type="http://schemas.openxmlformats.org/officeDocument/2006/relationships/image" Target="../media/image3.png"/><Relationship Id="rId2" Type="http://schemas.openxmlformats.org/officeDocument/2006/relationships/tags" Target="../tags/tag23.xml"/><Relationship Id="rId16" Type="http://schemas.openxmlformats.org/officeDocument/2006/relationships/notesSlide" Target="../notesSlides/notesSlide11.xml"/><Relationship Id="rId20" Type="http://schemas.openxmlformats.org/officeDocument/2006/relationships/image" Target="../media/image6.png"/><Relationship Id="rId1" Type="http://schemas.openxmlformats.org/officeDocument/2006/relationships/customXml" Target="../../customXml/item213.xml"/><Relationship Id="rId6" Type="http://schemas.openxmlformats.org/officeDocument/2006/relationships/tags" Target="../tags/tag24.xml"/><Relationship Id="rId11" Type="http://schemas.openxmlformats.org/officeDocument/2006/relationships/tags" Target="../tags/tag29.xml"/><Relationship Id="rId5" Type="http://schemas.openxmlformats.org/officeDocument/2006/relationships/customXml" Target="../../customXml/item415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15.png"/><Relationship Id="rId10" Type="http://schemas.openxmlformats.org/officeDocument/2006/relationships/tags" Target="../tags/tag28.xml"/><Relationship Id="rId19" Type="http://schemas.openxmlformats.org/officeDocument/2006/relationships/image" Target="../media/image5.png"/><Relationship Id="rId4" Type="http://schemas.openxmlformats.org/officeDocument/2006/relationships/customXml" Target="../../customXml/item229.xml"/><Relationship Id="rId9" Type="http://schemas.openxmlformats.org/officeDocument/2006/relationships/tags" Target="../tags/tag27.xml"/><Relationship Id="rId14" Type="http://schemas.openxmlformats.org/officeDocument/2006/relationships/tags" Target="../tags/tag32.xml"/><Relationship Id="rId22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customXml" Target="../../customXml/item705.xml"/><Relationship Id="rId1" Type="http://schemas.openxmlformats.org/officeDocument/2006/relationships/customXml" Target="../../customXml/item9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notesSlide" Target="../notesSlides/notesSlide12.xml"/><Relationship Id="rId9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34.xml"/><Relationship Id="rId13" Type="http://schemas.openxmlformats.org/officeDocument/2006/relationships/customXml" Target="../../customXml/item296.xml"/><Relationship Id="rId18" Type="http://schemas.openxmlformats.org/officeDocument/2006/relationships/customXml" Target="../../customXml/item761.xml"/><Relationship Id="rId26" Type="http://schemas.openxmlformats.org/officeDocument/2006/relationships/customXml" Target="../../customXml/item315.xml"/><Relationship Id="rId3" Type="http://schemas.openxmlformats.org/officeDocument/2006/relationships/customXml" Target="../../customXml/item611.xml"/><Relationship Id="rId21" Type="http://schemas.openxmlformats.org/officeDocument/2006/relationships/customXml" Target="../../customXml/item378.xml"/><Relationship Id="rId34" Type="http://schemas.openxmlformats.org/officeDocument/2006/relationships/image" Target="../media/image4.png"/><Relationship Id="rId7" Type="http://schemas.openxmlformats.org/officeDocument/2006/relationships/customXml" Target="../../customXml/item687.xml"/><Relationship Id="rId12" Type="http://schemas.openxmlformats.org/officeDocument/2006/relationships/customXml" Target="../../customXml/item136.xml"/><Relationship Id="rId17" Type="http://schemas.openxmlformats.org/officeDocument/2006/relationships/customXml" Target="../../customXml/item373.xml"/><Relationship Id="rId25" Type="http://schemas.openxmlformats.org/officeDocument/2006/relationships/customXml" Target="../../customXml/item638.xml"/><Relationship Id="rId33" Type="http://schemas.openxmlformats.org/officeDocument/2006/relationships/image" Target="../media/image3.png"/><Relationship Id="rId38" Type="http://schemas.openxmlformats.org/officeDocument/2006/relationships/image" Target="../media/image8.png"/><Relationship Id="rId2" Type="http://schemas.openxmlformats.org/officeDocument/2006/relationships/customXml" Target="../../customXml/item186.xml"/><Relationship Id="rId16" Type="http://schemas.openxmlformats.org/officeDocument/2006/relationships/customXml" Target="../../customXml/item568.xml"/><Relationship Id="rId20" Type="http://schemas.openxmlformats.org/officeDocument/2006/relationships/customXml" Target="../../customXml/item324.xml"/><Relationship Id="rId29" Type="http://schemas.openxmlformats.org/officeDocument/2006/relationships/customXml" Target="../../customXml/item135.xml"/><Relationship Id="rId1" Type="http://schemas.openxmlformats.org/officeDocument/2006/relationships/customXml" Target="../../customXml/item85.xml"/><Relationship Id="rId6" Type="http://schemas.openxmlformats.org/officeDocument/2006/relationships/customXml" Target="../../customXml/item403.xml"/><Relationship Id="rId11" Type="http://schemas.openxmlformats.org/officeDocument/2006/relationships/customXml" Target="../../customXml/item596.xml"/><Relationship Id="rId24" Type="http://schemas.openxmlformats.org/officeDocument/2006/relationships/customXml" Target="../../customXml/item244.xml"/><Relationship Id="rId32" Type="http://schemas.openxmlformats.org/officeDocument/2006/relationships/notesSlide" Target="../notesSlides/notesSlide13.xml"/><Relationship Id="rId37" Type="http://schemas.openxmlformats.org/officeDocument/2006/relationships/image" Target="../media/image7.png"/><Relationship Id="rId5" Type="http://schemas.openxmlformats.org/officeDocument/2006/relationships/customXml" Target="../../customXml/item512.xml"/><Relationship Id="rId15" Type="http://schemas.openxmlformats.org/officeDocument/2006/relationships/customXml" Target="../../customXml/item286.xml"/><Relationship Id="rId23" Type="http://schemas.openxmlformats.org/officeDocument/2006/relationships/customXml" Target="../../customXml/item637.xml"/><Relationship Id="rId28" Type="http://schemas.openxmlformats.org/officeDocument/2006/relationships/customXml" Target="../../customXml/item212.xml"/><Relationship Id="rId36" Type="http://schemas.openxmlformats.org/officeDocument/2006/relationships/image" Target="../media/image6.png"/><Relationship Id="rId10" Type="http://schemas.openxmlformats.org/officeDocument/2006/relationships/customXml" Target="../../customXml/item150.xml"/><Relationship Id="rId19" Type="http://schemas.openxmlformats.org/officeDocument/2006/relationships/customXml" Target="../../customXml/item87.xml"/><Relationship Id="rId31" Type="http://schemas.openxmlformats.org/officeDocument/2006/relationships/slideLayout" Target="../slideLayouts/slideLayout2.xml"/><Relationship Id="rId4" Type="http://schemas.openxmlformats.org/officeDocument/2006/relationships/customXml" Target="../../customXml/item429.xml"/><Relationship Id="rId9" Type="http://schemas.openxmlformats.org/officeDocument/2006/relationships/customXml" Target="../../customXml/item48.xml"/><Relationship Id="rId14" Type="http://schemas.openxmlformats.org/officeDocument/2006/relationships/customXml" Target="../../customXml/item620.xml"/><Relationship Id="rId22" Type="http://schemas.openxmlformats.org/officeDocument/2006/relationships/customXml" Target="../../customXml/item304.xml"/><Relationship Id="rId27" Type="http://schemas.openxmlformats.org/officeDocument/2006/relationships/customXml" Target="../../customXml/item138.xml"/><Relationship Id="rId30" Type="http://schemas.openxmlformats.org/officeDocument/2006/relationships/customXml" Target="../../customXml/item473.xml"/><Relationship Id="rId35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13" Type="http://schemas.openxmlformats.org/officeDocument/2006/relationships/tags" Target="../tags/tag41.xml"/><Relationship Id="rId18" Type="http://schemas.openxmlformats.org/officeDocument/2006/relationships/tags" Target="../tags/tag46.xml"/><Relationship Id="rId26" Type="http://schemas.openxmlformats.org/officeDocument/2006/relationships/notesSlide" Target="../notesSlides/notesSlide14.xml"/><Relationship Id="rId3" Type="http://schemas.openxmlformats.org/officeDocument/2006/relationships/customXml" Target="../../customXml/item402.xml"/><Relationship Id="rId21" Type="http://schemas.openxmlformats.org/officeDocument/2006/relationships/tags" Target="../tags/tag49.xml"/><Relationship Id="rId34" Type="http://schemas.openxmlformats.org/officeDocument/2006/relationships/image" Target="../media/image16.png"/><Relationship Id="rId7" Type="http://schemas.openxmlformats.org/officeDocument/2006/relationships/tags" Target="../tags/tag35.xml"/><Relationship Id="rId12" Type="http://schemas.openxmlformats.org/officeDocument/2006/relationships/tags" Target="../tags/tag40.xml"/><Relationship Id="rId17" Type="http://schemas.openxmlformats.org/officeDocument/2006/relationships/tags" Target="../tags/tag45.xml"/><Relationship Id="rId25" Type="http://schemas.openxmlformats.org/officeDocument/2006/relationships/slideLayout" Target="../slideLayouts/slideLayout2.xml"/><Relationship Id="rId33" Type="http://schemas.openxmlformats.org/officeDocument/2006/relationships/image" Target="../media/image15.png"/><Relationship Id="rId2" Type="http://schemas.openxmlformats.org/officeDocument/2006/relationships/tags" Target="../tags/tag33.xml"/><Relationship Id="rId16" Type="http://schemas.openxmlformats.org/officeDocument/2006/relationships/tags" Target="../tags/tag44.xml"/><Relationship Id="rId20" Type="http://schemas.openxmlformats.org/officeDocument/2006/relationships/tags" Target="../tags/tag48.xml"/><Relationship Id="rId29" Type="http://schemas.openxmlformats.org/officeDocument/2006/relationships/image" Target="../media/image5.png"/><Relationship Id="rId1" Type="http://schemas.openxmlformats.org/officeDocument/2006/relationships/customXml" Target="../../customXml/item297.xml"/><Relationship Id="rId6" Type="http://schemas.openxmlformats.org/officeDocument/2006/relationships/customXml" Target="../../customXml/item18.xml"/><Relationship Id="rId11" Type="http://schemas.openxmlformats.org/officeDocument/2006/relationships/tags" Target="../tags/tag39.xml"/><Relationship Id="rId24" Type="http://schemas.openxmlformats.org/officeDocument/2006/relationships/tags" Target="../tags/tag52.xml"/><Relationship Id="rId32" Type="http://schemas.openxmlformats.org/officeDocument/2006/relationships/image" Target="../media/image8.png"/><Relationship Id="rId5" Type="http://schemas.openxmlformats.org/officeDocument/2006/relationships/tags" Target="../tags/tag34.xml"/><Relationship Id="rId15" Type="http://schemas.openxmlformats.org/officeDocument/2006/relationships/tags" Target="../tags/tag43.xml"/><Relationship Id="rId23" Type="http://schemas.openxmlformats.org/officeDocument/2006/relationships/tags" Target="../tags/tag51.xml"/><Relationship Id="rId28" Type="http://schemas.openxmlformats.org/officeDocument/2006/relationships/image" Target="../media/image9.png"/><Relationship Id="rId10" Type="http://schemas.openxmlformats.org/officeDocument/2006/relationships/tags" Target="../tags/tag38.xml"/><Relationship Id="rId19" Type="http://schemas.openxmlformats.org/officeDocument/2006/relationships/tags" Target="../tags/tag47.xml"/><Relationship Id="rId31" Type="http://schemas.openxmlformats.org/officeDocument/2006/relationships/image" Target="../media/image7.png"/><Relationship Id="rId4" Type="http://schemas.openxmlformats.org/officeDocument/2006/relationships/customXml" Target="../../customXml/item607.xml"/><Relationship Id="rId9" Type="http://schemas.openxmlformats.org/officeDocument/2006/relationships/tags" Target="../tags/tag37.xml"/><Relationship Id="rId14" Type="http://schemas.openxmlformats.org/officeDocument/2006/relationships/tags" Target="../tags/tag42.xml"/><Relationship Id="rId22" Type="http://schemas.openxmlformats.org/officeDocument/2006/relationships/tags" Target="../tags/tag50.xml"/><Relationship Id="rId27" Type="http://schemas.openxmlformats.org/officeDocument/2006/relationships/image" Target="../media/image3.png"/><Relationship Id="rId30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13" Type="http://schemas.openxmlformats.org/officeDocument/2006/relationships/tags" Target="../tags/tag59.xml"/><Relationship Id="rId18" Type="http://schemas.openxmlformats.org/officeDocument/2006/relationships/tags" Target="../tags/tag64.xml"/><Relationship Id="rId26" Type="http://schemas.openxmlformats.org/officeDocument/2006/relationships/tags" Target="../tags/tag72.xml"/><Relationship Id="rId39" Type="http://schemas.openxmlformats.org/officeDocument/2006/relationships/image" Target="../media/image3.png"/><Relationship Id="rId3" Type="http://schemas.openxmlformats.org/officeDocument/2006/relationships/customXml" Target="../../customXml/item636.xml"/><Relationship Id="rId21" Type="http://schemas.openxmlformats.org/officeDocument/2006/relationships/tags" Target="../tags/tag67.xml"/><Relationship Id="rId34" Type="http://schemas.openxmlformats.org/officeDocument/2006/relationships/tags" Target="../tags/tag80.xml"/><Relationship Id="rId42" Type="http://schemas.openxmlformats.org/officeDocument/2006/relationships/image" Target="../media/image6.png"/><Relationship Id="rId7" Type="http://schemas.openxmlformats.org/officeDocument/2006/relationships/customXml" Target="../../customXml/item176.xml"/><Relationship Id="rId12" Type="http://schemas.openxmlformats.org/officeDocument/2006/relationships/tags" Target="../tags/tag58.xml"/><Relationship Id="rId17" Type="http://schemas.openxmlformats.org/officeDocument/2006/relationships/tags" Target="../tags/tag63.xml"/><Relationship Id="rId25" Type="http://schemas.openxmlformats.org/officeDocument/2006/relationships/tags" Target="../tags/tag71.xml"/><Relationship Id="rId33" Type="http://schemas.openxmlformats.org/officeDocument/2006/relationships/tags" Target="../tags/tag79.xml"/><Relationship Id="rId38" Type="http://schemas.openxmlformats.org/officeDocument/2006/relationships/notesSlide" Target="../notesSlides/notesSlide15.xml"/><Relationship Id="rId2" Type="http://schemas.openxmlformats.org/officeDocument/2006/relationships/tags" Target="../tags/tag53.xml"/><Relationship Id="rId16" Type="http://schemas.openxmlformats.org/officeDocument/2006/relationships/tags" Target="../tags/tag62.xml"/><Relationship Id="rId20" Type="http://schemas.openxmlformats.org/officeDocument/2006/relationships/tags" Target="../tags/tag66.xml"/><Relationship Id="rId29" Type="http://schemas.openxmlformats.org/officeDocument/2006/relationships/tags" Target="../tags/tag75.xml"/><Relationship Id="rId41" Type="http://schemas.openxmlformats.org/officeDocument/2006/relationships/image" Target="../media/image5.png"/><Relationship Id="rId1" Type="http://schemas.openxmlformats.org/officeDocument/2006/relationships/customXml" Target="../../customXml/item544.xml"/><Relationship Id="rId6" Type="http://schemas.openxmlformats.org/officeDocument/2006/relationships/customXml" Target="../../customXml/item674.xml"/><Relationship Id="rId11" Type="http://schemas.openxmlformats.org/officeDocument/2006/relationships/tags" Target="../tags/tag57.xml"/><Relationship Id="rId24" Type="http://schemas.openxmlformats.org/officeDocument/2006/relationships/tags" Target="../tags/tag70.xml"/><Relationship Id="rId32" Type="http://schemas.openxmlformats.org/officeDocument/2006/relationships/tags" Target="../tags/tag78.xml"/><Relationship Id="rId37" Type="http://schemas.openxmlformats.org/officeDocument/2006/relationships/slideLayout" Target="../slideLayouts/slideLayout2.xml"/><Relationship Id="rId40" Type="http://schemas.openxmlformats.org/officeDocument/2006/relationships/image" Target="../media/image9.png"/><Relationship Id="rId45" Type="http://schemas.openxmlformats.org/officeDocument/2006/relationships/image" Target="../media/image15.png"/><Relationship Id="rId5" Type="http://schemas.openxmlformats.org/officeDocument/2006/relationships/customXml" Target="../../customXml/item78.xml"/><Relationship Id="rId15" Type="http://schemas.openxmlformats.org/officeDocument/2006/relationships/tags" Target="../tags/tag61.xml"/><Relationship Id="rId23" Type="http://schemas.openxmlformats.org/officeDocument/2006/relationships/tags" Target="../tags/tag69.xml"/><Relationship Id="rId28" Type="http://schemas.openxmlformats.org/officeDocument/2006/relationships/tags" Target="../tags/tag74.xml"/><Relationship Id="rId36" Type="http://schemas.openxmlformats.org/officeDocument/2006/relationships/tags" Target="../tags/tag82.xml"/><Relationship Id="rId10" Type="http://schemas.openxmlformats.org/officeDocument/2006/relationships/tags" Target="../tags/tag56.xml"/><Relationship Id="rId19" Type="http://schemas.openxmlformats.org/officeDocument/2006/relationships/tags" Target="../tags/tag65.xml"/><Relationship Id="rId31" Type="http://schemas.openxmlformats.org/officeDocument/2006/relationships/tags" Target="../tags/tag77.xml"/><Relationship Id="rId44" Type="http://schemas.openxmlformats.org/officeDocument/2006/relationships/image" Target="../media/image8.png"/><Relationship Id="rId4" Type="http://schemas.openxmlformats.org/officeDocument/2006/relationships/tags" Target="../tags/tag54.xml"/><Relationship Id="rId9" Type="http://schemas.openxmlformats.org/officeDocument/2006/relationships/customXml" Target="../../customXml/item700.xml"/><Relationship Id="rId14" Type="http://schemas.openxmlformats.org/officeDocument/2006/relationships/tags" Target="../tags/tag60.xml"/><Relationship Id="rId22" Type="http://schemas.openxmlformats.org/officeDocument/2006/relationships/tags" Target="../tags/tag68.xml"/><Relationship Id="rId27" Type="http://schemas.openxmlformats.org/officeDocument/2006/relationships/tags" Target="../tags/tag73.xml"/><Relationship Id="rId30" Type="http://schemas.openxmlformats.org/officeDocument/2006/relationships/tags" Target="../tags/tag76.xml"/><Relationship Id="rId35" Type="http://schemas.openxmlformats.org/officeDocument/2006/relationships/tags" Target="../tags/tag81.xml"/><Relationship Id="rId43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6.png"/><Relationship Id="rId3" Type="http://schemas.openxmlformats.org/officeDocument/2006/relationships/customXml" Target="../../customXml/item368.xml"/><Relationship Id="rId7" Type="http://schemas.openxmlformats.org/officeDocument/2006/relationships/tags" Target="../tags/tag87.xml"/><Relationship Id="rId12" Type="http://schemas.openxmlformats.org/officeDocument/2006/relationships/tags" Target="../tags/tag92.xml"/><Relationship Id="rId17" Type="http://schemas.openxmlformats.org/officeDocument/2006/relationships/image" Target="../media/image5.png"/><Relationship Id="rId2" Type="http://schemas.openxmlformats.org/officeDocument/2006/relationships/tags" Target="../tags/tag83.xml"/><Relationship Id="rId16" Type="http://schemas.openxmlformats.org/officeDocument/2006/relationships/image" Target="../media/image4.png"/><Relationship Id="rId20" Type="http://schemas.openxmlformats.org/officeDocument/2006/relationships/image" Target="../media/image8.png"/><Relationship Id="rId1" Type="http://schemas.openxmlformats.org/officeDocument/2006/relationships/customXml" Target="../../customXml/item172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5" Type="http://schemas.openxmlformats.org/officeDocument/2006/relationships/tags" Target="../tags/tag85.xml"/><Relationship Id="rId15" Type="http://schemas.openxmlformats.org/officeDocument/2006/relationships/image" Target="../media/image3.png"/><Relationship Id="rId10" Type="http://schemas.openxmlformats.org/officeDocument/2006/relationships/tags" Target="../tags/tag90.xml"/><Relationship Id="rId19" Type="http://schemas.openxmlformats.org/officeDocument/2006/relationships/image" Target="../media/image7.png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notesSlide" Target="../notesSlides/notesSlide1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87.xml"/><Relationship Id="rId13" Type="http://schemas.openxmlformats.org/officeDocument/2006/relationships/customXml" Target="../../customXml/item294.xml"/><Relationship Id="rId18" Type="http://schemas.openxmlformats.org/officeDocument/2006/relationships/customXml" Target="../../customXml/item643.xml"/><Relationship Id="rId26" Type="http://schemas.openxmlformats.org/officeDocument/2006/relationships/image" Target="../media/image5.png"/><Relationship Id="rId3" Type="http://schemas.openxmlformats.org/officeDocument/2006/relationships/customXml" Target="../../customXml/item266.xml"/><Relationship Id="rId21" Type="http://schemas.openxmlformats.org/officeDocument/2006/relationships/customXml" Target="../../customXml/item182.xml"/><Relationship Id="rId7" Type="http://schemas.openxmlformats.org/officeDocument/2006/relationships/customXml" Target="../../customXml/item832.xml"/><Relationship Id="rId12" Type="http://schemas.openxmlformats.org/officeDocument/2006/relationships/customXml" Target="../../customXml/item484.xml"/><Relationship Id="rId17" Type="http://schemas.openxmlformats.org/officeDocument/2006/relationships/customXml" Target="../../customXml/item595.xml"/><Relationship Id="rId25" Type="http://schemas.openxmlformats.org/officeDocument/2006/relationships/image" Target="../media/image4.png"/><Relationship Id="rId2" Type="http://schemas.openxmlformats.org/officeDocument/2006/relationships/customXml" Target="../../customXml/item599.xml"/><Relationship Id="rId16" Type="http://schemas.openxmlformats.org/officeDocument/2006/relationships/customXml" Target="../../customXml/item333.xml"/><Relationship Id="rId20" Type="http://schemas.openxmlformats.org/officeDocument/2006/relationships/customXml" Target="../../customXml/item108.xml"/><Relationship Id="rId29" Type="http://schemas.openxmlformats.org/officeDocument/2006/relationships/image" Target="../media/image8.png"/><Relationship Id="rId1" Type="http://schemas.openxmlformats.org/officeDocument/2006/relationships/customXml" Target="../../customXml/item471.xml"/><Relationship Id="rId6" Type="http://schemas.openxmlformats.org/officeDocument/2006/relationships/customXml" Target="../../customXml/item264.xml"/><Relationship Id="rId11" Type="http://schemas.openxmlformats.org/officeDocument/2006/relationships/customXml" Target="../../customXml/item111.xml"/><Relationship Id="rId24" Type="http://schemas.openxmlformats.org/officeDocument/2006/relationships/image" Target="../media/image3.png"/><Relationship Id="rId5" Type="http://schemas.openxmlformats.org/officeDocument/2006/relationships/customXml" Target="../../customXml/item307.xml"/><Relationship Id="rId15" Type="http://schemas.openxmlformats.org/officeDocument/2006/relationships/customXml" Target="../../customXml/item654.xml"/><Relationship Id="rId23" Type="http://schemas.openxmlformats.org/officeDocument/2006/relationships/slideLayout" Target="../slideLayouts/slideLayout2.xml"/><Relationship Id="rId28" Type="http://schemas.openxmlformats.org/officeDocument/2006/relationships/image" Target="../media/image7.png"/><Relationship Id="rId10" Type="http://schemas.openxmlformats.org/officeDocument/2006/relationships/customXml" Target="../../customXml/item195.xml"/><Relationship Id="rId19" Type="http://schemas.openxmlformats.org/officeDocument/2006/relationships/customXml" Target="../../customXml/item71.xml"/><Relationship Id="rId4" Type="http://schemas.openxmlformats.org/officeDocument/2006/relationships/customXml" Target="../../customXml/item605.xml"/><Relationship Id="rId9" Type="http://schemas.openxmlformats.org/officeDocument/2006/relationships/customXml" Target="../../customXml/item554.xml"/><Relationship Id="rId14" Type="http://schemas.openxmlformats.org/officeDocument/2006/relationships/customXml" Target="../../customXml/item120.xml"/><Relationship Id="rId22" Type="http://schemas.openxmlformats.org/officeDocument/2006/relationships/customXml" Target="../../customXml/item807.xml"/><Relationship Id="rId27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17.xml"/><Relationship Id="rId13" Type="http://schemas.openxmlformats.org/officeDocument/2006/relationships/image" Target="../media/image4.png"/><Relationship Id="rId3" Type="http://schemas.openxmlformats.org/officeDocument/2006/relationships/customXml" Target="../../customXml/item580.xml"/><Relationship Id="rId7" Type="http://schemas.openxmlformats.org/officeDocument/2006/relationships/customXml" Target="../../customXml/item203.xml"/><Relationship Id="rId12" Type="http://schemas.openxmlformats.org/officeDocument/2006/relationships/image" Target="../media/image3.png"/><Relationship Id="rId17" Type="http://schemas.openxmlformats.org/officeDocument/2006/relationships/image" Target="../media/image8.png"/><Relationship Id="rId2" Type="http://schemas.openxmlformats.org/officeDocument/2006/relationships/customXml" Target="../../customXml/item282.xml"/><Relationship Id="rId16" Type="http://schemas.openxmlformats.org/officeDocument/2006/relationships/image" Target="../media/image7.png"/><Relationship Id="rId1" Type="http://schemas.openxmlformats.org/officeDocument/2006/relationships/customXml" Target="../../customXml/item2.xml"/><Relationship Id="rId6" Type="http://schemas.openxmlformats.org/officeDocument/2006/relationships/customXml" Target="../../customXml/item197.xml"/><Relationship Id="rId11" Type="http://schemas.openxmlformats.org/officeDocument/2006/relationships/notesSlide" Target="../notesSlides/notesSlide17.xml"/><Relationship Id="rId5" Type="http://schemas.openxmlformats.org/officeDocument/2006/relationships/customXml" Target="../../customXml/item164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2.xml"/><Relationship Id="rId4" Type="http://schemas.openxmlformats.org/officeDocument/2006/relationships/customXml" Target="../../customXml/item36.xml"/><Relationship Id="rId9" Type="http://schemas.openxmlformats.org/officeDocument/2006/relationships/customXml" Target="../../customXml/item463.xml"/><Relationship Id="rId1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96.xml"/><Relationship Id="rId13" Type="http://schemas.openxmlformats.org/officeDocument/2006/relationships/tags" Target="../tags/tag101.xml"/><Relationship Id="rId18" Type="http://schemas.openxmlformats.org/officeDocument/2006/relationships/image" Target="../media/image9.png"/><Relationship Id="rId3" Type="http://schemas.openxmlformats.org/officeDocument/2006/relationships/customXml" Target="../../customXml/item675.xml"/><Relationship Id="rId21" Type="http://schemas.openxmlformats.org/officeDocument/2006/relationships/image" Target="../media/image7.png"/><Relationship Id="rId7" Type="http://schemas.openxmlformats.org/officeDocument/2006/relationships/tags" Target="../tags/tag95.xml"/><Relationship Id="rId12" Type="http://schemas.openxmlformats.org/officeDocument/2006/relationships/tags" Target="../tags/tag100.xml"/><Relationship Id="rId17" Type="http://schemas.openxmlformats.org/officeDocument/2006/relationships/image" Target="../media/image3.png"/><Relationship Id="rId2" Type="http://schemas.openxmlformats.org/officeDocument/2006/relationships/tags" Target="../tags/tag93.xml"/><Relationship Id="rId16" Type="http://schemas.openxmlformats.org/officeDocument/2006/relationships/notesSlide" Target="../notesSlides/notesSlide18.xml"/><Relationship Id="rId20" Type="http://schemas.openxmlformats.org/officeDocument/2006/relationships/image" Target="../media/image6.png"/><Relationship Id="rId1" Type="http://schemas.openxmlformats.org/officeDocument/2006/relationships/customXml" Target="../../customXml/item112.xml"/><Relationship Id="rId6" Type="http://schemas.openxmlformats.org/officeDocument/2006/relationships/tags" Target="../tags/tag94.xml"/><Relationship Id="rId11" Type="http://schemas.openxmlformats.org/officeDocument/2006/relationships/tags" Target="../tags/tag99.xml"/><Relationship Id="rId5" Type="http://schemas.openxmlformats.org/officeDocument/2006/relationships/customXml" Target="../../customXml/item237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15.png"/><Relationship Id="rId10" Type="http://schemas.openxmlformats.org/officeDocument/2006/relationships/tags" Target="../tags/tag98.xml"/><Relationship Id="rId19" Type="http://schemas.openxmlformats.org/officeDocument/2006/relationships/image" Target="../media/image5.png"/><Relationship Id="rId4" Type="http://schemas.openxmlformats.org/officeDocument/2006/relationships/customXml" Target="../../customXml/item722.xml"/><Relationship Id="rId9" Type="http://schemas.openxmlformats.org/officeDocument/2006/relationships/tags" Target="../tags/tag97.xml"/><Relationship Id="rId14" Type="http://schemas.openxmlformats.org/officeDocument/2006/relationships/tags" Target="../tags/tag102.xml"/><Relationship Id="rId22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18.xml"/><Relationship Id="rId13" Type="http://schemas.openxmlformats.org/officeDocument/2006/relationships/customXml" Target="../../customXml/item252.xml"/><Relationship Id="rId18" Type="http://schemas.openxmlformats.org/officeDocument/2006/relationships/customXml" Target="../../customXml/item323.xml"/><Relationship Id="rId26" Type="http://schemas.openxmlformats.org/officeDocument/2006/relationships/slideLayout" Target="../slideLayouts/slideLayout2.xml"/><Relationship Id="rId3" Type="http://schemas.openxmlformats.org/officeDocument/2006/relationships/customXml" Target="../../customXml/item845.xml"/><Relationship Id="rId21" Type="http://schemas.openxmlformats.org/officeDocument/2006/relationships/customXml" Target="../../customXml/item660.xml"/><Relationship Id="rId7" Type="http://schemas.openxmlformats.org/officeDocument/2006/relationships/customXml" Target="../../customXml/item606.xml"/><Relationship Id="rId12" Type="http://schemas.openxmlformats.org/officeDocument/2006/relationships/customXml" Target="../../customXml/item442.xml"/><Relationship Id="rId17" Type="http://schemas.openxmlformats.org/officeDocument/2006/relationships/customXml" Target="../../customXml/item295.xml"/><Relationship Id="rId25" Type="http://schemas.openxmlformats.org/officeDocument/2006/relationships/customXml" Target="../../customXml/item578.xml"/><Relationship Id="rId2" Type="http://schemas.openxmlformats.org/officeDocument/2006/relationships/customXml" Target="../../customXml/item431.xml"/><Relationship Id="rId16" Type="http://schemas.openxmlformats.org/officeDocument/2006/relationships/customXml" Target="../../customXml/item233.xml"/><Relationship Id="rId20" Type="http://schemas.openxmlformats.org/officeDocument/2006/relationships/customXml" Target="../../customXml/item239.xml"/><Relationship Id="rId29" Type="http://schemas.openxmlformats.org/officeDocument/2006/relationships/image" Target="../media/image5.png"/><Relationship Id="rId1" Type="http://schemas.openxmlformats.org/officeDocument/2006/relationships/customXml" Target="../../customXml/item198.xml"/><Relationship Id="rId6" Type="http://schemas.openxmlformats.org/officeDocument/2006/relationships/customXml" Target="../../customXml/item460.xml"/><Relationship Id="rId11" Type="http://schemas.openxmlformats.org/officeDocument/2006/relationships/customXml" Target="../../customXml/item118.xml"/><Relationship Id="rId24" Type="http://schemas.openxmlformats.org/officeDocument/2006/relationships/customXml" Target="../../customXml/item735.xml"/><Relationship Id="rId32" Type="http://schemas.openxmlformats.org/officeDocument/2006/relationships/image" Target="../media/image8.png"/><Relationship Id="rId5" Type="http://schemas.openxmlformats.org/officeDocument/2006/relationships/customXml" Target="../../customXml/item676.xml"/><Relationship Id="rId15" Type="http://schemas.openxmlformats.org/officeDocument/2006/relationships/customXml" Target="../../customXml/item365.xml"/><Relationship Id="rId23" Type="http://schemas.openxmlformats.org/officeDocument/2006/relationships/customXml" Target="../../customXml/item73.xml"/><Relationship Id="rId28" Type="http://schemas.openxmlformats.org/officeDocument/2006/relationships/image" Target="../media/image4.png"/><Relationship Id="rId10" Type="http://schemas.openxmlformats.org/officeDocument/2006/relationships/customXml" Target="../../customXml/item461.xml"/><Relationship Id="rId19" Type="http://schemas.openxmlformats.org/officeDocument/2006/relationships/customXml" Target="../../customXml/item823.xml"/><Relationship Id="rId31" Type="http://schemas.openxmlformats.org/officeDocument/2006/relationships/image" Target="../media/image7.png"/><Relationship Id="rId4" Type="http://schemas.openxmlformats.org/officeDocument/2006/relationships/customXml" Target="../../customXml/item350.xml"/><Relationship Id="rId9" Type="http://schemas.openxmlformats.org/officeDocument/2006/relationships/customXml" Target="../../customXml/item795.xml"/><Relationship Id="rId14" Type="http://schemas.openxmlformats.org/officeDocument/2006/relationships/customXml" Target="../../customXml/item225.xml"/><Relationship Id="rId22" Type="http://schemas.openxmlformats.org/officeDocument/2006/relationships/customXml" Target="../../customXml/item853.xml"/><Relationship Id="rId27" Type="http://schemas.openxmlformats.org/officeDocument/2006/relationships/image" Target="../media/image3.png"/><Relationship Id="rId30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3" Type="http://schemas.openxmlformats.org/officeDocument/2006/relationships/tags" Target="../tags/tag2.xml"/><Relationship Id="rId7" Type="http://schemas.openxmlformats.org/officeDocument/2006/relationships/notesSlide" Target="../notesSlides/notesSlide2.xml"/><Relationship Id="rId12" Type="http://schemas.openxmlformats.org/officeDocument/2006/relationships/image" Target="../media/image7.png"/><Relationship Id="rId2" Type="http://schemas.openxmlformats.org/officeDocument/2006/relationships/tags" Target="../tags/tag1.xml"/><Relationship Id="rId1" Type="http://schemas.openxmlformats.org/officeDocument/2006/relationships/customXml" Target="../../customXml/item54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6.png"/><Relationship Id="rId5" Type="http://schemas.openxmlformats.org/officeDocument/2006/relationships/tags" Target="../tags/tag4.xml"/><Relationship Id="rId10" Type="http://schemas.openxmlformats.org/officeDocument/2006/relationships/image" Target="../media/image5.png"/><Relationship Id="rId4" Type="http://schemas.openxmlformats.org/officeDocument/2006/relationships/tags" Target="../tags/tag3.xml"/><Relationship Id="rId9" Type="http://schemas.openxmlformats.org/officeDocument/2006/relationships/image" Target="../media/image9.png"/><Relationship Id="rId14" Type="http://schemas.openxmlformats.org/officeDocument/2006/relationships/image" Target="../media/image10.jp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13" Type="http://schemas.openxmlformats.org/officeDocument/2006/relationships/tags" Target="../tags/tag111.xml"/><Relationship Id="rId18" Type="http://schemas.openxmlformats.org/officeDocument/2006/relationships/image" Target="../media/image9.png"/><Relationship Id="rId3" Type="http://schemas.openxmlformats.org/officeDocument/2006/relationships/customXml" Target="../../customXml/item816.xml"/><Relationship Id="rId21" Type="http://schemas.openxmlformats.org/officeDocument/2006/relationships/image" Target="../media/image7.png"/><Relationship Id="rId7" Type="http://schemas.openxmlformats.org/officeDocument/2006/relationships/tags" Target="../tags/tag105.xml"/><Relationship Id="rId12" Type="http://schemas.openxmlformats.org/officeDocument/2006/relationships/tags" Target="../tags/tag110.xml"/><Relationship Id="rId17" Type="http://schemas.openxmlformats.org/officeDocument/2006/relationships/image" Target="../media/image3.png"/><Relationship Id="rId2" Type="http://schemas.openxmlformats.org/officeDocument/2006/relationships/tags" Target="../tags/tag103.xml"/><Relationship Id="rId16" Type="http://schemas.openxmlformats.org/officeDocument/2006/relationships/notesSlide" Target="../notesSlides/notesSlide19.xml"/><Relationship Id="rId20" Type="http://schemas.openxmlformats.org/officeDocument/2006/relationships/image" Target="../media/image6.png"/><Relationship Id="rId1" Type="http://schemas.openxmlformats.org/officeDocument/2006/relationships/customXml" Target="../../customXml/item488.xml"/><Relationship Id="rId6" Type="http://schemas.openxmlformats.org/officeDocument/2006/relationships/tags" Target="../tags/tag104.xml"/><Relationship Id="rId11" Type="http://schemas.openxmlformats.org/officeDocument/2006/relationships/tags" Target="../tags/tag109.xml"/><Relationship Id="rId5" Type="http://schemas.openxmlformats.org/officeDocument/2006/relationships/customXml" Target="../../customXml/item129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15.png"/><Relationship Id="rId10" Type="http://schemas.openxmlformats.org/officeDocument/2006/relationships/tags" Target="../tags/tag108.xml"/><Relationship Id="rId19" Type="http://schemas.openxmlformats.org/officeDocument/2006/relationships/image" Target="../media/image5.png"/><Relationship Id="rId4" Type="http://schemas.openxmlformats.org/officeDocument/2006/relationships/customXml" Target="../../customXml/item437.xml"/><Relationship Id="rId9" Type="http://schemas.openxmlformats.org/officeDocument/2006/relationships/tags" Target="../tags/tag107.xml"/><Relationship Id="rId14" Type="http://schemas.openxmlformats.org/officeDocument/2006/relationships/tags" Target="../tags/tag112.xml"/><Relationship Id="rId22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2" Type="http://schemas.openxmlformats.org/officeDocument/2006/relationships/customXml" Target="../../customXml/item649.xml"/><Relationship Id="rId1" Type="http://schemas.openxmlformats.org/officeDocument/2006/relationships/customXml" Target="../../customXml/item54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81.xml"/><Relationship Id="rId13" Type="http://schemas.openxmlformats.org/officeDocument/2006/relationships/customXml" Target="../../customXml/item724.xml"/><Relationship Id="rId18" Type="http://schemas.openxmlformats.org/officeDocument/2006/relationships/customXml" Target="../../customXml/item231.xml"/><Relationship Id="rId26" Type="http://schemas.openxmlformats.org/officeDocument/2006/relationships/image" Target="../media/image5.png"/><Relationship Id="rId3" Type="http://schemas.openxmlformats.org/officeDocument/2006/relationships/customXml" Target="../../customXml/item280.xml"/><Relationship Id="rId21" Type="http://schemas.openxmlformats.org/officeDocument/2006/relationships/customXml" Target="../../customXml/item470.xml"/><Relationship Id="rId7" Type="http://schemas.openxmlformats.org/officeDocument/2006/relationships/customXml" Target="../../customXml/item226.xml"/><Relationship Id="rId12" Type="http://schemas.openxmlformats.org/officeDocument/2006/relationships/customXml" Target="../../customXml/item115.xml"/><Relationship Id="rId17" Type="http://schemas.openxmlformats.org/officeDocument/2006/relationships/customXml" Target="../../customXml/item211.xml"/><Relationship Id="rId25" Type="http://schemas.openxmlformats.org/officeDocument/2006/relationships/image" Target="../media/image4.png"/><Relationship Id="rId2" Type="http://schemas.openxmlformats.org/officeDocument/2006/relationships/customXml" Target="../../customXml/item827.xml"/><Relationship Id="rId16" Type="http://schemas.openxmlformats.org/officeDocument/2006/relationships/customXml" Target="../../customXml/item6.xml"/><Relationship Id="rId20" Type="http://schemas.openxmlformats.org/officeDocument/2006/relationships/customXml" Target="../../customXml/item41.xml"/><Relationship Id="rId29" Type="http://schemas.openxmlformats.org/officeDocument/2006/relationships/image" Target="../media/image8.png"/><Relationship Id="rId1" Type="http://schemas.openxmlformats.org/officeDocument/2006/relationships/customXml" Target="../../customXml/item263.xml"/><Relationship Id="rId6" Type="http://schemas.openxmlformats.org/officeDocument/2006/relationships/customXml" Target="../../customXml/item712.xml"/><Relationship Id="rId11" Type="http://schemas.openxmlformats.org/officeDocument/2006/relationships/customXml" Target="../../customXml/item763.xml"/><Relationship Id="rId24" Type="http://schemas.openxmlformats.org/officeDocument/2006/relationships/image" Target="../media/image3.png"/><Relationship Id="rId5" Type="http://schemas.openxmlformats.org/officeDocument/2006/relationships/customXml" Target="../../customXml/item588.xml"/><Relationship Id="rId15" Type="http://schemas.openxmlformats.org/officeDocument/2006/relationships/customXml" Target="../../customXml/item227.xml"/><Relationship Id="rId23" Type="http://schemas.openxmlformats.org/officeDocument/2006/relationships/notesSlide" Target="../notesSlides/notesSlide20.xml"/><Relationship Id="rId28" Type="http://schemas.openxmlformats.org/officeDocument/2006/relationships/image" Target="../media/image7.png"/><Relationship Id="rId10" Type="http://schemas.openxmlformats.org/officeDocument/2006/relationships/customXml" Target="../../customXml/item104.xml"/><Relationship Id="rId19" Type="http://schemas.openxmlformats.org/officeDocument/2006/relationships/customXml" Target="../../customXml/item746.xml"/><Relationship Id="rId4" Type="http://schemas.openxmlformats.org/officeDocument/2006/relationships/customXml" Target="../../customXml/item619.xml"/><Relationship Id="rId9" Type="http://schemas.openxmlformats.org/officeDocument/2006/relationships/customXml" Target="../../customXml/item477.xml"/><Relationship Id="rId14" Type="http://schemas.openxmlformats.org/officeDocument/2006/relationships/customXml" Target="../../customXml/item9.xml"/><Relationship Id="rId22" Type="http://schemas.openxmlformats.org/officeDocument/2006/relationships/slideLayout" Target="../slideLayouts/slideLayout2.xml"/><Relationship Id="rId27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6.png"/><Relationship Id="rId3" Type="http://schemas.openxmlformats.org/officeDocument/2006/relationships/customXml" Target="../../customXml/item628.xml"/><Relationship Id="rId7" Type="http://schemas.openxmlformats.org/officeDocument/2006/relationships/customXml" Target="../../customXml/item168.xml"/><Relationship Id="rId12" Type="http://schemas.openxmlformats.org/officeDocument/2006/relationships/image" Target="../media/image5.png"/><Relationship Id="rId2" Type="http://schemas.openxmlformats.org/officeDocument/2006/relationships/customXml" Target="../../customXml/item222.xml"/><Relationship Id="rId1" Type="http://schemas.openxmlformats.org/officeDocument/2006/relationships/customXml" Target="../../customXml/item509.xml"/><Relationship Id="rId6" Type="http://schemas.openxmlformats.org/officeDocument/2006/relationships/customXml" Target="../../customXml/item633.xml"/><Relationship Id="rId11" Type="http://schemas.openxmlformats.org/officeDocument/2006/relationships/image" Target="../media/image4.png"/><Relationship Id="rId5" Type="http://schemas.openxmlformats.org/officeDocument/2006/relationships/customXml" Target="../../customXml/item121.xml"/><Relationship Id="rId15" Type="http://schemas.openxmlformats.org/officeDocument/2006/relationships/image" Target="../media/image8.png"/><Relationship Id="rId10" Type="http://schemas.openxmlformats.org/officeDocument/2006/relationships/image" Target="../media/image3.png"/><Relationship Id="rId4" Type="http://schemas.openxmlformats.org/officeDocument/2006/relationships/customXml" Target="../../customXml/item385.xml"/><Relationship Id="rId9" Type="http://schemas.openxmlformats.org/officeDocument/2006/relationships/notesSlide" Target="../notesSlides/notesSlide21.xml"/><Relationship Id="rId1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tags" Target="../tags/tag117.xml"/><Relationship Id="rId13" Type="http://schemas.openxmlformats.org/officeDocument/2006/relationships/tags" Target="../tags/tag122.xml"/><Relationship Id="rId18" Type="http://schemas.openxmlformats.org/officeDocument/2006/relationships/tags" Target="../tags/tag127.xml"/><Relationship Id="rId26" Type="http://schemas.openxmlformats.org/officeDocument/2006/relationships/image" Target="../media/image4.png"/><Relationship Id="rId3" Type="http://schemas.openxmlformats.org/officeDocument/2006/relationships/customXml" Target="../../customXml/item840.xml"/><Relationship Id="rId21" Type="http://schemas.openxmlformats.org/officeDocument/2006/relationships/tags" Target="../tags/tag130.xml"/><Relationship Id="rId7" Type="http://schemas.openxmlformats.org/officeDocument/2006/relationships/tags" Target="../tags/tag116.xml"/><Relationship Id="rId12" Type="http://schemas.openxmlformats.org/officeDocument/2006/relationships/tags" Target="../tags/tag121.xml"/><Relationship Id="rId17" Type="http://schemas.openxmlformats.org/officeDocument/2006/relationships/tags" Target="../tags/tag126.xml"/><Relationship Id="rId25" Type="http://schemas.openxmlformats.org/officeDocument/2006/relationships/image" Target="../media/image3.png"/><Relationship Id="rId2" Type="http://schemas.openxmlformats.org/officeDocument/2006/relationships/tags" Target="../tags/tag113.xml"/><Relationship Id="rId16" Type="http://schemas.openxmlformats.org/officeDocument/2006/relationships/tags" Target="../tags/tag125.xml"/><Relationship Id="rId20" Type="http://schemas.openxmlformats.org/officeDocument/2006/relationships/tags" Target="../tags/tag129.xml"/><Relationship Id="rId29" Type="http://schemas.openxmlformats.org/officeDocument/2006/relationships/image" Target="../media/image7.png"/><Relationship Id="rId1" Type="http://schemas.openxmlformats.org/officeDocument/2006/relationships/customXml" Target="../../customXml/item95.xml"/><Relationship Id="rId6" Type="http://schemas.openxmlformats.org/officeDocument/2006/relationships/tags" Target="../tags/tag115.xml"/><Relationship Id="rId11" Type="http://schemas.openxmlformats.org/officeDocument/2006/relationships/tags" Target="../tags/tag120.xml"/><Relationship Id="rId24" Type="http://schemas.openxmlformats.org/officeDocument/2006/relationships/slideLayout" Target="../slideLayouts/slideLayout2.xml"/><Relationship Id="rId5" Type="http://schemas.openxmlformats.org/officeDocument/2006/relationships/customXml" Target="../../customXml/item794.xml"/><Relationship Id="rId15" Type="http://schemas.openxmlformats.org/officeDocument/2006/relationships/tags" Target="../tags/tag124.xml"/><Relationship Id="rId23" Type="http://schemas.openxmlformats.org/officeDocument/2006/relationships/tags" Target="../tags/tag132.xml"/><Relationship Id="rId28" Type="http://schemas.openxmlformats.org/officeDocument/2006/relationships/image" Target="../media/image6.png"/><Relationship Id="rId10" Type="http://schemas.openxmlformats.org/officeDocument/2006/relationships/tags" Target="../tags/tag119.xml"/><Relationship Id="rId19" Type="http://schemas.openxmlformats.org/officeDocument/2006/relationships/tags" Target="../tags/tag128.xml"/><Relationship Id="rId31" Type="http://schemas.openxmlformats.org/officeDocument/2006/relationships/image" Target="../media/image15.png"/><Relationship Id="rId4" Type="http://schemas.openxmlformats.org/officeDocument/2006/relationships/tags" Target="../tags/tag114.xml"/><Relationship Id="rId9" Type="http://schemas.openxmlformats.org/officeDocument/2006/relationships/tags" Target="../tags/tag118.xml"/><Relationship Id="rId14" Type="http://schemas.openxmlformats.org/officeDocument/2006/relationships/tags" Target="../tags/tag123.xml"/><Relationship Id="rId22" Type="http://schemas.openxmlformats.org/officeDocument/2006/relationships/tags" Target="../tags/tag131.xml"/><Relationship Id="rId27" Type="http://schemas.openxmlformats.org/officeDocument/2006/relationships/image" Target="../media/image5.png"/><Relationship Id="rId30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tags" Target="../tags/tag135.xml"/><Relationship Id="rId13" Type="http://schemas.openxmlformats.org/officeDocument/2006/relationships/tags" Target="../tags/tag140.xml"/><Relationship Id="rId18" Type="http://schemas.openxmlformats.org/officeDocument/2006/relationships/tags" Target="../tags/tag145.xml"/><Relationship Id="rId26" Type="http://schemas.openxmlformats.org/officeDocument/2006/relationships/slideLayout" Target="../slideLayouts/slideLayout2.xml"/><Relationship Id="rId3" Type="http://schemas.openxmlformats.org/officeDocument/2006/relationships/tags" Target="../tags/tag134.xml"/><Relationship Id="rId21" Type="http://schemas.openxmlformats.org/officeDocument/2006/relationships/tags" Target="../tags/tag148.xml"/><Relationship Id="rId34" Type="http://schemas.openxmlformats.org/officeDocument/2006/relationships/image" Target="../media/image17.png"/><Relationship Id="rId7" Type="http://schemas.openxmlformats.org/officeDocument/2006/relationships/customXml" Target="../../customXml/item63.xml"/><Relationship Id="rId12" Type="http://schemas.openxmlformats.org/officeDocument/2006/relationships/tags" Target="../tags/tag139.xml"/><Relationship Id="rId17" Type="http://schemas.openxmlformats.org/officeDocument/2006/relationships/tags" Target="../tags/tag144.xml"/><Relationship Id="rId25" Type="http://schemas.openxmlformats.org/officeDocument/2006/relationships/tags" Target="../tags/tag152.xml"/><Relationship Id="rId33" Type="http://schemas.openxmlformats.org/officeDocument/2006/relationships/image" Target="../media/image16.png"/><Relationship Id="rId2" Type="http://schemas.openxmlformats.org/officeDocument/2006/relationships/tags" Target="../tags/tag133.xml"/><Relationship Id="rId16" Type="http://schemas.openxmlformats.org/officeDocument/2006/relationships/tags" Target="../tags/tag143.xml"/><Relationship Id="rId20" Type="http://schemas.openxmlformats.org/officeDocument/2006/relationships/tags" Target="../tags/tag147.xml"/><Relationship Id="rId29" Type="http://schemas.openxmlformats.org/officeDocument/2006/relationships/image" Target="../media/image5.png"/><Relationship Id="rId1" Type="http://schemas.openxmlformats.org/officeDocument/2006/relationships/customXml" Target="../../customXml/item716.xml"/><Relationship Id="rId6" Type="http://schemas.openxmlformats.org/officeDocument/2006/relationships/customXml" Target="../../customXml/item410.xml"/><Relationship Id="rId11" Type="http://schemas.openxmlformats.org/officeDocument/2006/relationships/tags" Target="../tags/tag138.xml"/><Relationship Id="rId24" Type="http://schemas.openxmlformats.org/officeDocument/2006/relationships/tags" Target="../tags/tag151.xml"/><Relationship Id="rId32" Type="http://schemas.openxmlformats.org/officeDocument/2006/relationships/image" Target="../media/image8.png"/><Relationship Id="rId5" Type="http://schemas.openxmlformats.org/officeDocument/2006/relationships/customXml" Target="../../customXml/item836.xml"/><Relationship Id="rId15" Type="http://schemas.openxmlformats.org/officeDocument/2006/relationships/tags" Target="../tags/tag142.xml"/><Relationship Id="rId23" Type="http://schemas.openxmlformats.org/officeDocument/2006/relationships/tags" Target="../tags/tag150.xml"/><Relationship Id="rId28" Type="http://schemas.openxmlformats.org/officeDocument/2006/relationships/image" Target="../media/image4.png"/><Relationship Id="rId10" Type="http://schemas.openxmlformats.org/officeDocument/2006/relationships/tags" Target="../tags/tag137.xml"/><Relationship Id="rId19" Type="http://schemas.openxmlformats.org/officeDocument/2006/relationships/tags" Target="../tags/tag146.xml"/><Relationship Id="rId31" Type="http://schemas.openxmlformats.org/officeDocument/2006/relationships/image" Target="../media/image7.png"/><Relationship Id="rId4" Type="http://schemas.openxmlformats.org/officeDocument/2006/relationships/customXml" Target="../../customXml/item207.xml"/><Relationship Id="rId9" Type="http://schemas.openxmlformats.org/officeDocument/2006/relationships/tags" Target="../tags/tag136.xml"/><Relationship Id="rId14" Type="http://schemas.openxmlformats.org/officeDocument/2006/relationships/tags" Target="../tags/tag141.xml"/><Relationship Id="rId22" Type="http://schemas.openxmlformats.org/officeDocument/2006/relationships/tags" Target="../tags/tag149.xml"/><Relationship Id="rId27" Type="http://schemas.openxmlformats.org/officeDocument/2006/relationships/image" Target="../media/image3.png"/><Relationship Id="rId30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tags" Target="../tags/tag155.xml"/><Relationship Id="rId13" Type="http://schemas.openxmlformats.org/officeDocument/2006/relationships/image" Target="../media/image5.png"/><Relationship Id="rId3" Type="http://schemas.openxmlformats.org/officeDocument/2006/relationships/customXml" Target="../../customXml/item798.xml"/><Relationship Id="rId7" Type="http://schemas.openxmlformats.org/officeDocument/2006/relationships/tags" Target="../tags/tag154.xml"/><Relationship Id="rId12" Type="http://schemas.openxmlformats.org/officeDocument/2006/relationships/image" Target="../media/image4.png"/><Relationship Id="rId2" Type="http://schemas.openxmlformats.org/officeDocument/2006/relationships/customXml" Target="../../customXml/item184.xml"/><Relationship Id="rId16" Type="http://schemas.openxmlformats.org/officeDocument/2006/relationships/image" Target="../media/image8.png"/><Relationship Id="rId1" Type="http://schemas.openxmlformats.org/officeDocument/2006/relationships/customXml" Target="../../customXml/item624.xml"/><Relationship Id="rId6" Type="http://schemas.openxmlformats.org/officeDocument/2006/relationships/tags" Target="../tags/tag153.xml"/><Relationship Id="rId11" Type="http://schemas.openxmlformats.org/officeDocument/2006/relationships/image" Target="../media/image3.png"/><Relationship Id="rId5" Type="http://schemas.openxmlformats.org/officeDocument/2006/relationships/customXml" Target="../../customXml/item12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2.xml"/><Relationship Id="rId4" Type="http://schemas.openxmlformats.org/officeDocument/2006/relationships/customXml" Target="../../customXml/item704.xml"/><Relationship Id="rId9" Type="http://schemas.openxmlformats.org/officeDocument/2006/relationships/tags" Target="../tags/tag156.xml"/><Relationship Id="rId1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02.xml"/><Relationship Id="rId13" Type="http://schemas.openxmlformats.org/officeDocument/2006/relationships/customXml" Target="../../customXml/item493.xml"/><Relationship Id="rId18" Type="http://schemas.openxmlformats.org/officeDocument/2006/relationships/customXml" Target="../../customXml/item787.xml"/><Relationship Id="rId26" Type="http://schemas.openxmlformats.org/officeDocument/2006/relationships/tags" Target="../tags/tag160.xml"/><Relationship Id="rId3" Type="http://schemas.openxmlformats.org/officeDocument/2006/relationships/customXml" Target="../../customXml/item817.xml"/><Relationship Id="rId21" Type="http://schemas.openxmlformats.org/officeDocument/2006/relationships/customXml" Target="../../customXml/item513.xml"/><Relationship Id="rId34" Type="http://schemas.openxmlformats.org/officeDocument/2006/relationships/image" Target="../media/image8.png"/><Relationship Id="rId7" Type="http://schemas.openxmlformats.org/officeDocument/2006/relationships/customXml" Target="../../customXml/item26.xml"/><Relationship Id="rId12" Type="http://schemas.openxmlformats.org/officeDocument/2006/relationships/customXml" Target="../../customXml/item469.xml"/><Relationship Id="rId17" Type="http://schemas.openxmlformats.org/officeDocument/2006/relationships/customXml" Target="../../customXml/item94.xml"/><Relationship Id="rId25" Type="http://schemas.openxmlformats.org/officeDocument/2006/relationships/tags" Target="../tags/tag159.xml"/><Relationship Id="rId33" Type="http://schemas.openxmlformats.org/officeDocument/2006/relationships/image" Target="../media/image7.png"/><Relationship Id="rId2" Type="http://schemas.openxmlformats.org/officeDocument/2006/relationships/customXml" Target="../../customXml/item113.xml"/><Relationship Id="rId16" Type="http://schemas.openxmlformats.org/officeDocument/2006/relationships/customXml" Target="../../customXml/item371.xml"/><Relationship Id="rId20" Type="http://schemas.openxmlformats.org/officeDocument/2006/relationships/customXml" Target="../../customXml/item785.xml"/><Relationship Id="rId29" Type="http://schemas.openxmlformats.org/officeDocument/2006/relationships/image" Target="../media/image3.png"/><Relationship Id="rId1" Type="http://schemas.openxmlformats.org/officeDocument/2006/relationships/customXml" Target="../../customXml/item848.xml"/><Relationship Id="rId6" Type="http://schemas.openxmlformats.org/officeDocument/2006/relationships/customXml" Target="../../customXml/item354.xml"/><Relationship Id="rId11" Type="http://schemas.openxmlformats.org/officeDocument/2006/relationships/customXml" Target="../../customXml/item793.xml"/><Relationship Id="rId24" Type="http://schemas.openxmlformats.org/officeDocument/2006/relationships/customXml" Target="../../customXml/item420.xml"/><Relationship Id="rId32" Type="http://schemas.openxmlformats.org/officeDocument/2006/relationships/image" Target="../media/image6.png"/><Relationship Id="rId5" Type="http://schemas.openxmlformats.org/officeDocument/2006/relationships/customXml" Target="../../customXml/item441.xml"/><Relationship Id="rId15" Type="http://schemas.openxmlformats.org/officeDocument/2006/relationships/customXml" Target="../../customXml/item291.xml"/><Relationship Id="rId23" Type="http://schemas.openxmlformats.org/officeDocument/2006/relationships/tags" Target="../tags/tag158.xml"/><Relationship Id="rId28" Type="http://schemas.openxmlformats.org/officeDocument/2006/relationships/notesSlide" Target="../notesSlides/notesSlide22.xml"/><Relationship Id="rId10" Type="http://schemas.openxmlformats.org/officeDocument/2006/relationships/customXml" Target="../../customXml/item538.xml"/><Relationship Id="rId19" Type="http://schemas.openxmlformats.org/officeDocument/2006/relationships/customXml" Target="../../customXml/item672.xml"/><Relationship Id="rId31" Type="http://schemas.openxmlformats.org/officeDocument/2006/relationships/image" Target="../media/image5.png"/><Relationship Id="rId4" Type="http://schemas.openxmlformats.org/officeDocument/2006/relationships/customXml" Target="../../customXml/item692.xml"/><Relationship Id="rId9" Type="http://schemas.openxmlformats.org/officeDocument/2006/relationships/customXml" Target="../../customXml/item535.xml"/><Relationship Id="rId14" Type="http://schemas.openxmlformats.org/officeDocument/2006/relationships/customXml" Target="../../customXml/item55.xml"/><Relationship Id="rId22" Type="http://schemas.openxmlformats.org/officeDocument/2006/relationships/tags" Target="../tags/tag157.xml"/><Relationship Id="rId27" Type="http://schemas.openxmlformats.org/officeDocument/2006/relationships/slideLayout" Target="../slideLayouts/slideLayout2.xml"/><Relationship Id="rId30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54.xml"/><Relationship Id="rId13" Type="http://schemas.openxmlformats.org/officeDocument/2006/relationships/customXml" Target="../../customXml/item413.xml"/><Relationship Id="rId18" Type="http://schemas.openxmlformats.org/officeDocument/2006/relationships/customXml" Target="../../customXml/item275.xml"/><Relationship Id="rId26" Type="http://schemas.openxmlformats.org/officeDocument/2006/relationships/customXml" Target="../../customXml/item131.xml"/><Relationship Id="rId3" Type="http://schemas.openxmlformats.org/officeDocument/2006/relationships/customXml" Target="../../customXml/item322.xml"/><Relationship Id="rId21" Type="http://schemas.openxmlformats.org/officeDocument/2006/relationships/customXml" Target="../../customXml/item144.xml"/><Relationship Id="rId34" Type="http://schemas.openxmlformats.org/officeDocument/2006/relationships/image" Target="../media/image5.png"/><Relationship Id="rId7" Type="http://schemas.openxmlformats.org/officeDocument/2006/relationships/customXml" Target="../../customXml/item589.xml"/><Relationship Id="rId12" Type="http://schemas.openxmlformats.org/officeDocument/2006/relationships/customXml" Target="../../customXml/item28.xml"/><Relationship Id="rId17" Type="http://schemas.openxmlformats.org/officeDocument/2006/relationships/customXml" Target="../../customXml/item713.xml"/><Relationship Id="rId25" Type="http://schemas.openxmlformats.org/officeDocument/2006/relationships/customXml" Target="../../customXml/item175.xml"/><Relationship Id="rId33" Type="http://schemas.openxmlformats.org/officeDocument/2006/relationships/image" Target="../media/image4.png"/><Relationship Id="rId2" Type="http://schemas.openxmlformats.org/officeDocument/2006/relationships/customXml" Target="../../customXml/item457.xml"/><Relationship Id="rId16" Type="http://schemas.openxmlformats.org/officeDocument/2006/relationships/customXml" Target="../../customXml/item541.xml"/><Relationship Id="rId20" Type="http://schemas.openxmlformats.org/officeDocument/2006/relationships/tags" Target="../tags/tag162.xml"/><Relationship Id="rId29" Type="http://schemas.openxmlformats.org/officeDocument/2006/relationships/tags" Target="../tags/tag164.xml"/><Relationship Id="rId1" Type="http://schemas.openxmlformats.org/officeDocument/2006/relationships/customXml" Target="../../customXml/item382.xml"/><Relationship Id="rId6" Type="http://schemas.openxmlformats.org/officeDocument/2006/relationships/customXml" Target="../../customXml/item811.xml"/><Relationship Id="rId11" Type="http://schemas.openxmlformats.org/officeDocument/2006/relationships/customXml" Target="../../customXml/item276.xml"/><Relationship Id="rId24" Type="http://schemas.openxmlformats.org/officeDocument/2006/relationships/customXml" Target="../../customXml/item46.xml"/><Relationship Id="rId32" Type="http://schemas.openxmlformats.org/officeDocument/2006/relationships/image" Target="../media/image3.png"/><Relationship Id="rId37" Type="http://schemas.openxmlformats.org/officeDocument/2006/relationships/image" Target="../media/image8.png"/><Relationship Id="rId5" Type="http://schemas.openxmlformats.org/officeDocument/2006/relationships/customXml" Target="../../customXml/item591.xml"/><Relationship Id="rId15" Type="http://schemas.openxmlformats.org/officeDocument/2006/relationships/customXml" Target="../../customXml/item602.xml"/><Relationship Id="rId23" Type="http://schemas.openxmlformats.org/officeDocument/2006/relationships/customXml" Target="../../customXml/item148.xml"/><Relationship Id="rId28" Type="http://schemas.openxmlformats.org/officeDocument/2006/relationships/tags" Target="../tags/tag163.xml"/><Relationship Id="rId36" Type="http://schemas.openxmlformats.org/officeDocument/2006/relationships/image" Target="../media/image7.png"/><Relationship Id="rId10" Type="http://schemas.openxmlformats.org/officeDocument/2006/relationships/customXml" Target="../../customXml/item327.xml"/><Relationship Id="rId19" Type="http://schemas.openxmlformats.org/officeDocument/2006/relationships/tags" Target="../tags/tag161.xml"/><Relationship Id="rId31" Type="http://schemas.openxmlformats.org/officeDocument/2006/relationships/notesSlide" Target="../notesSlides/notesSlide23.xml"/><Relationship Id="rId4" Type="http://schemas.openxmlformats.org/officeDocument/2006/relationships/customXml" Target="../../customXml/item375.xml"/><Relationship Id="rId9" Type="http://schemas.openxmlformats.org/officeDocument/2006/relationships/customXml" Target="../../customXml/item475.xml"/><Relationship Id="rId14" Type="http://schemas.openxmlformats.org/officeDocument/2006/relationships/customXml" Target="../../customXml/item592.xml"/><Relationship Id="rId22" Type="http://schemas.openxmlformats.org/officeDocument/2006/relationships/customXml" Target="../../customXml/item241.xml"/><Relationship Id="rId27" Type="http://schemas.openxmlformats.org/officeDocument/2006/relationships/customXml" Target="../../customXml/item349.xml"/><Relationship Id="rId30" Type="http://schemas.openxmlformats.org/officeDocument/2006/relationships/slideLayout" Target="../slideLayouts/slideLayout2.xml"/><Relationship Id="rId35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tags" Target="../tags/tag167.xml"/><Relationship Id="rId13" Type="http://schemas.openxmlformats.org/officeDocument/2006/relationships/tags" Target="../tags/tag172.xml"/><Relationship Id="rId18" Type="http://schemas.openxmlformats.org/officeDocument/2006/relationships/tags" Target="../tags/tag177.xml"/><Relationship Id="rId26" Type="http://schemas.openxmlformats.org/officeDocument/2006/relationships/slideLayout" Target="../slideLayouts/slideLayout2.xml"/><Relationship Id="rId3" Type="http://schemas.openxmlformats.org/officeDocument/2006/relationships/customXml" Target="../../customXml/item58.xml"/><Relationship Id="rId21" Type="http://schemas.openxmlformats.org/officeDocument/2006/relationships/tags" Target="../tags/tag180.xml"/><Relationship Id="rId34" Type="http://schemas.openxmlformats.org/officeDocument/2006/relationships/image" Target="../media/image15.png"/><Relationship Id="rId7" Type="http://schemas.openxmlformats.org/officeDocument/2006/relationships/customXml" Target="../../customXml/item163.xml"/><Relationship Id="rId12" Type="http://schemas.openxmlformats.org/officeDocument/2006/relationships/tags" Target="../tags/tag171.xml"/><Relationship Id="rId17" Type="http://schemas.openxmlformats.org/officeDocument/2006/relationships/tags" Target="../tags/tag176.xml"/><Relationship Id="rId25" Type="http://schemas.openxmlformats.org/officeDocument/2006/relationships/tags" Target="../tags/tag184.xml"/><Relationship Id="rId33" Type="http://schemas.openxmlformats.org/officeDocument/2006/relationships/image" Target="../media/image8.png"/><Relationship Id="rId2" Type="http://schemas.openxmlformats.org/officeDocument/2006/relationships/tags" Target="../tags/tag165.xml"/><Relationship Id="rId16" Type="http://schemas.openxmlformats.org/officeDocument/2006/relationships/tags" Target="../tags/tag175.xml"/><Relationship Id="rId20" Type="http://schemas.openxmlformats.org/officeDocument/2006/relationships/tags" Target="../tags/tag179.xml"/><Relationship Id="rId29" Type="http://schemas.openxmlformats.org/officeDocument/2006/relationships/image" Target="../media/image9.png"/><Relationship Id="rId1" Type="http://schemas.openxmlformats.org/officeDocument/2006/relationships/customXml" Target="../../customXml/item490.xml"/><Relationship Id="rId6" Type="http://schemas.openxmlformats.org/officeDocument/2006/relationships/customXml" Target="../../customXml/item657.xml"/><Relationship Id="rId11" Type="http://schemas.openxmlformats.org/officeDocument/2006/relationships/tags" Target="../tags/tag170.xml"/><Relationship Id="rId24" Type="http://schemas.openxmlformats.org/officeDocument/2006/relationships/tags" Target="../tags/tag183.xml"/><Relationship Id="rId32" Type="http://schemas.openxmlformats.org/officeDocument/2006/relationships/image" Target="../media/image7.png"/><Relationship Id="rId5" Type="http://schemas.openxmlformats.org/officeDocument/2006/relationships/customXml" Target="../../customXml/item238.xml"/><Relationship Id="rId15" Type="http://schemas.openxmlformats.org/officeDocument/2006/relationships/tags" Target="../tags/tag174.xml"/><Relationship Id="rId23" Type="http://schemas.openxmlformats.org/officeDocument/2006/relationships/tags" Target="../tags/tag182.xml"/><Relationship Id="rId28" Type="http://schemas.openxmlformats.org/officeDocument/2006/relationships/image" Target="../media/image3.png"/><Relationship Id="rId10" Type="http://schemas.openxmlformats.org/officeDocument/2006/relationships/tags" Target="../tags/tag169.xml"/><Relationship Id="rId19" Type="http://schemas.openxmlformats.org/officeDocument/2006/relationships/tags" Target="../tags/tag178.xml"/><Relationship Id="rId31" Type="http://schemas.openxmlformats.org/officeDocument/2006/relationships/image" Target="../media/image6.png"/><Relationship Id="rId4" Type="http://schemas.openxmlformats.org/officeDocument/2006/relationships/tags" Target="../tags/tag166.xml"/><Relationship Id="rId9" Type="http://schemas.openxmlformats.org/officeDocument/2006/relationships/tags" Target="../tags/tag168.xml"/><Relationship Id="rId14" Type="http://schemas.openxmlformats.org/officeDocument/2006/relationships/tags" Target="../tags/tag173.xml"/><Relationship Id="rId22" Type="http://schemas.openxmlformats.org/officeDocument/2006/relationships/tags" Target="../tags/tag181.xml"/><Relationship Id="rId27" Type="http://schemas.openxmlformats.org/officeDocument/2006/relationships/notesSlide" Target="../notesSlides/notesSlide24.xml"/><Relationship Id="rId30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3" Type="http://schemas.openxmlformats.org/officeDocument/2006/relationships/tags" Target="../tags/tag6.xml"/><Relationship Id="rId7" Type="http://schemas.openxmlformats.org/officeDocument/2006/relationships/notesSlide" Target="../notesSlides/notesSlide3.xml"/><Relationship Id="rId12" Type="http://schemas.openxmlformats.org/officeDocument/2006/relationships/image" Target="../media/image7.png"/><Relationship Id="rId2" Type="http://schemas.openxmlformats.org/officeDocument/2006/relationships/tags" Target="../tags/tag5.xml"/><Relationship Id="rId16" Type="http://schemas.openxmlformats.org/officeDocument/2006/relationships/image" Target="../media/image13.png"/><Relationship Id="rId1" Type="http://schemas.openxmlformats.org/officeDocument/2006/relationships/customXml" Target="../../customXml/item279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6.png"/><Relationship Id="rId5" Type="http://schemas.openxmlformats.org/officeDocument/2006/relationships/tags" Target="../tags/tag8.xml"/><Relationship Id="rId15" Type="http://schemas.openxmlformats.org/officeDocument/2006/relationships/image" Target="../media/image12.PNG"/><Relationship Id="rId10" Type="http://schemas.openxmlformats.org/officeDocument/2006/relationships/image" Target="../media/image5.png"/><Relationship Id="rId4" Type="http://schemas.openxmlformats.org/officeDocument/2006/relationships/tags" Target="../tags/tag7.xml"/><Relationship Id="rId9" Type="http://schemas.openxmlformats.org/officeDocument/2006/relationships/image" Target="../media/image9.png"/><Relationship Id="rId14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../customXml/item93.xm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customXml" Target="../../customXml/item658.xml"/><Relationship Id="rId1" Type="http://schemas.openxmlformats.org/officeDocument/2006/relationships/customXml" Target="../../customXml/item79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7.png"/><Relationship Id="rId5" Type="http://schemas.openxmlformats.org/officeDocument/2006/relationships/customXml" Target="../../customXml/item459.xml"/><Relationship Id="rId10" Type="http://schemas.openxmlformats.org/officeDocument/2006/relationships/image" Target="../media/image6.png"/><Relationship Id="rId4" Type="http://schemas.openxmlformats.org/officeDocument/2006/relationships/customXml" Target="../../customXml/item587.xml"/><Relationship Id="rId9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76.xml"/><Relationship Id="rId13" Type="http://schemas.openxmlformats.org/officeDocument/2006/relationships/customXml" Target="../../customXml/item526.xml"/><Relationship Id="rId18" Type="http://schemas.openxmlformats.org/officeDocument/2006/relationships/customXml" Target="../../customXml/item320.xml"/><Relationship Id="rId26" Type="http://schemas.openxmlformats.org/officeDocument/2006/relationships/image" Target="../media/image5.png"/><Relationship Id="rId3" Type="http://schemas.openxmlformats.org/officeDocument/2006/relationships/customXml" Target="../../customXml/item492.xml"/><Relationship Id="rId21" Type="http://schemas.openxmlformats.org/officeDocument/2006/relationships/customXml" Target="../../customXml/item64.xml"/><Relationship Id="rId7" Type="http://schemas.openxmlformats.org/officeDocument/2006/relationships/customXml" Target="../../customXml/item726.xml"/><Relationship Id="rId12" Type="http://schemas.openxmlformats.org/officeDocument/2006/relationships/customXml" Target="../../customXml/item790.xml"/><Relationship Id="rId17" Type="http://schemas.openxmlformats.org/officeDocument/2006/relationships/customXml" Target="../../customXml/item130.xml"/><Relationship Id="rId25" Type="http://schemas.openxmlformats.org/officeDocument/2006/relationships/image" Target="../media/image4.png"/><Relationship Id="rId2" Type="http://schemas.openxmlformats.org/officeDocument/2006/relationships/customXml" Target="../../customXml/item577.xml"/><Relationship Id="rId16" Type="http://schemas.openxmlformats.org/officeDocument/2006/relationships/customXml" Target="../../customXml/item38.xml"/><Relationship Id="rId20" Type="http://schemas.openxmlformats.org/officeDocument/2006/relationships/customXml" Target="../../customXml/item379.xml"/><Relationship Id="rId29" Type="http://schemas.openxmlformats.org/officeDocument/2006/relationships/image" Target="../media/image8.png"/><Relationship Id="rId1" Type="http://schemas.openxmlformats.org/officeDocument/2006/relationships/customXml" Target="../../customXml/item450.xml"/><Relationship Id="rId6" Type="http://schemas.openxmlformats.org/officeDocument/2006/relationships/customXml" Target="../../customXml/item741.xml"/><Relationship Id="rId11" Type="http://schemas.openxmlformats.org/officeDocument/2006/relationships/customXml" Target="../../customXml/item825.xml"/><Relationship Id="rId24" Type="http://schemas.openxmlformats.org/officeDocument/2006/relationships/image" Target="../media/image3.png"/><Relationship Id="rId5" Type="http://schemas.openxmlformats.org/officeDocument/2006/relationships/customXml" Target="../../customXml/item603.xml"/><Relationship Id="rId15" Type="http://schemas.openxmlformats.org/officeDocument/2006/relationships/customXml" Target="../../customXml/item242.xml"/><Relationship Id="rId23" Type="http://schemas.openxmlformats.org/officeDocument/2006/relationships/notesSlide" Target="../notesSlides/notesSlide25.xml"/><Relationship Id="rId28" Type="http://schemas.openxmlformats.org/officeDocument/2006/relationships/image" Target="../media/image7.png"/><Relationship Id="rId10" Type="http://schemas.openxmlformats.org/officeDocument/2006/relationships/customXml" Target="../../customXml/item822.xml"/><Relationship Id="rId19" Type="http://schemas.openxmlformats.org/officeDocument/2006/relationships/customXml" Target="../../customXml/item584.xml"/><Relationship Id="rId4" Type="http://schemas.openxmlformats.org/officeDocument/2006/relationships/customXml" Target="../../customXml/item142.xml"/><Relationship Id="rId9" Type="http://schemas.openxmlformats.org/officeDocument/2006/relationships/customXml" Target="../../customXml/item501.xml"/><Relationship Id="rId14" Type="http://schemas.openxmlformats.org/officeDocument/2006/relationships/customXml" Target="../../customXml/item289.xml"/><Relationship Id="rId22" Type="http://schemas.openxmlformats.org/officeDocument/2006/relationships/slideLayout" Target="../slideLayouts/slideLayout2.xml"/><Relationship Id="rId27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tags" Target="../tags/tag186.xml"/><Relationship Id="rId13" Type="http://schemas.openxmlformats.org/officeDocument/2006/relationships/image" Target="../media/image4.png"/><Relationship Id="rId3" Type="http://schemas.openxmlformats.org/officeDocument/2006/relationships/customXml" Target="../../customXml/item271.xml"/><Relationship Id="rId7" Type="http://schemas.openxmlformats.org/officeDocument/2006/relationships/tags" Target="../tags/tag185.xml"/><Relationship Id="rId12" Type="http://schemas.openxmlformats.org/officeDocument/2006/relationships/image" Target="../media/image3.png"/><Relationship Id="rId17" Type="http://schemas.openxmlformats.org/officeDocument/2006/relationships/image" Target="../media/image8.png"/><Relationship Id="rId2" Type="http://schemas.openxmlformats.org/officeDocument/2006/relationships/customXml" Target="../../customXml/item497.xml"/><Relationship Id="rId16" Type="http://schemas.openxmlformats.org/officeDocument/2006/relationships/image" Target="../media/image7.png"/><Relationship Id="rId1" Type="http://schemas.openxmlformats.org/officeDocument/2006/relationships/customXml" Target="../../customXml/item699.xml"/><Relationship Id="rId6" Type="http://schemas.openxmlformats.org/officeDocument/2006/relationships/customXml" Target="../../customXml/item792.xml"/><Relationship Id="rId11" Type="http://schemas.openxmlformats.org/officeDocument/2006/relationships/slideLayout" Target="../slideLayouts/slideLayout2.xml"/><Relationship Id="rId5" Type="http://schemas.openxmlformats.org/officeDocument/2006/relationships/customXml" Target="../../customXml/item828.xml"/><Relationship Id="rId15" Type="http://schemas.openxmlformats.org/officeDocument/2006/relationships/image" Target="../media/image6.png"/><Relationship Id="rId10" Type="http://schemas.openxmlformats.org/officeDocument/2006/relationships/tags" Target="../tags/tag188.xml"/><Relationship Id="rId4" Type="http://schemas.openxmlformats.org/officeDocument/2006/relationships/customXml" Target="../../customXml/item86.xml"/><Relationship Id="rId9" Type="http://schemas.openxmlformats.org/officeDocument/2006/relationships/tags" Target="../tags/tag187.xml"/><Relationship Id="rId1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52.xml"/><Relationship Id="rId13" Type="http://schemas.openxmlformats.org/officeDocument/2006/relationships/customXml" Target="../../customXml/item8.xml"/><Relationship Id="rId18" Type="http://schemas.openxmlformats.org/officeDocument/2006/relationships/customXml" Target="../../customXml/item764.xml"/><Relationship Id="rId26" Type="http://schemas.openxmlformats.org/officeDocument/2006/relationships/tags" Target="../tags/tag192.xml"/><Relationship Id="rId3" Type="http://schemas.openxmlformats.org/officeDocument/2006/relationships/customXml" Target="../../customXml/item299.xml"/><Relationship Id="rId21" Type="http://schemas.openxmlformats.org/officeDocument/2006/relationships/customXml" Target="../../customXml/item399.xml"/><Relationship Id="rId34" Type="http://schemas.openxmlformats.org/officeDocument/2006/relationships/image" Target="../media/image8.png"/><Relationship Id="rId7" Type="http://schemas.openxmlformats.org/officeDocument/2006/relationships/customXml" Target="../../customXml/item531.xml"/><Relationship Id="rId12" Type="http://schemas.openxmlformats.org/officeDocument/2006/relationships/customXml" Target="../../customXml/item369.xml"/><Relationship Id="rId17" Type="http://schemas.openxmlformats.org/officeDocument/2006/relationships/customXml" Target="../../customXml/item742.xml"/><Relationship Id="rId25" Type="http://schemas.openxmlformats.org/officeDocument/2006/relationships/tags" Target="../tags/tag191.xml"/><Relationship Id="rId33" Type="http://schemas.openxmlformats.org/officeDocument/2006/relationships/image" Target="../media/image7.png"/><Relationship Id="rId2" Type="http://schemas.openxmlformats.org/officeDocument/2006/relationships/customXml" Target="../../customXml/item834.xml"/><Relationship Id="rId16" Type="http://schemas.openxmlformats.org/officeDocument/2006/relationships/customXml" Target="../../customXml/item561.xml"/><Relationship Id="rId20" Type="http://schemas.openxmlformats.org/officeDocument/2006/relationships/customXml" Target="../../customXml/item491.xml"/><Relationship Id="rId29" Type="http://schemas.openxmlformats.org/officeDocument/2006/relationships/image" Target="../media/image3.png"/><Relationship Id="rId1" Type="http://schemas.openxmlformats.org/officeDocument/2006/relationships/customXml" Target="../../customXml/item319.xml"/><Relationship Id="rId6" Type="http://schemas.openxmlformats.org/officeDocument/2006/relationships/customXml" Target="../../customXml/item533.xml"/><Relationship Id="rId11" Type="http://schemas.openxmlformats.org/officeDocument/2006/relationships/customXml" Target="../../customXml/item693.xml"/><Relationship Id="rId24" Type="http://schemas.openxmlformats.org/officeDocument/2006/relationships/customXml" Target="../../customXml/item355.xml"/><Relationship Id="rId32" Type="http://schemas.openxmlformats.org/officeDocument/2006/relationships/image" Target="../media/image6.png"/><Relationship Id="rId5" Type="http://schemas.openxmlformats.org/officeDocument/2006/relationships/customXml" Target="../../customXml/item478.xml"/><Relationship Id="rId15" Type="http://schemas.openxmlformats.org/officeDocument/2006/relationships/customXml" Target="../../customXml/item389.xml"/><Relationship Id="rId23" Type="http://schemas.openxmlformats.org/officeDocument/2006/relationships/tags" Target="../tags/tag190.xml"/><Relationship Id="rId28" Type="http://schemas.openxmlformats.org/officeDocument/2006/relationships/notesSlide" Target="../notesSlides/notesSlide26.xml"/><Relationship Id="rId10" Type="http://schemas.openxmlformats.org/officeDocument/2006/relationships/customXml" Target="../../customXml/item631.xml"/><Relationship Id="rId19" Type="http://schemas.openxmlformats.org/officeDocument/2006/relationships/customXml" Target="../../customXml/item462.xml"/><Relationship Id="rId31" Type="http://schemas.openxmlformats.org/officeDocument/2006/relationships/image" Target="../media/image5.png"/><Relationship Id="rId4" Type="http://schemas.openxmlformats.org/officeDocument/2006/relationships/customXml" Target="../../customXml/item249.xml"/><Relationship Id="rId9" Type="http://schemas.openxmlformats.org/officeDocument/2006/relationships/customXml" Target="../../customXml/item308.xml"/><Relationship Id="rId14" Type="http://schemas.openxmlformats.org/officeDocument/2006/relationships/customXml" Target="../../customXml/item314.xml"/><Relationship Id="rId22" Type="http://schemas.openxmlformats.org/officeDocument/2006/relationships/tags" Target="../tags/tag189.xml"/><Relationship Id="rId27" Type="http://schemas.openxmlformats.org/officeDocument/2006/relationships/slideLayout" Target="../slideLayouts/slideLayout2.xml"/><Relationship Id="rId30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63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7.png"/><Relationship Id="rId3" Type="http://schemas.openxmlformats.org/officeDocument/2006/relationships/customXml" Target="../../customXml/item858.xml"/><Relationship Id="rId7" Type="http://schemas.openxmlformats.org/officeDocument/2006/relationships/customXml" Target="../../customXml/item862.xml"/><Relationship Id="rId12" Type="http://schemas.openxmlformats.org/officeDocument/2006/relationships/customXml" Target="../../customXml/item867.xml"/><Relationship Id="rId17" Type="http://schemas.openxmlformats.org/officeDocument/2006/relationships/image" Target="../media/image6.png"/><Relationship Id="rId2" Type="http://schemas.openxmlformats.org/officeDocument/2006/relationships/customXml" Target="../../customXml/item857.xml"/><Relationship Id="rId16" Type="http://schemas.openxmlformats.org/officeDocument/2006/relationships/image" Target="../media/image5.png"/><Relationship Id="rId20" Type="http://schemas.openxmlformats.org/officeDocument/2006/relationships/image" Target="../media/image18.png"/><Relationship Id="rId1" Type="http://schemas.openxmlformats.org/officeDocument/2006/relationships/customXml" Target="../../customXml/item856.xml"/><Relationship Id="rId6" Type="http://schemas.openxmlformats.org/officeDocument/2006/relationships/customXml" Target="../../customXml/item861.xml"/><Relationship Id="rId11" Type="http://schemas.openxmlformats.org/officeDocument/2006/relationships/customXml" Target="../../customXml/item866.xml"/><Relationship Id="rId5" Type="http://schemas.openxmlformats.org/officeDocument/2006/relationships/customXml" Target="../../customXml/item860.xml"/><Relationship Id="rId15" Type="http://schemas.openxmlformats.org/officeDocument/2006/relationships/image" Target="../media/image4.png"/><Relationship Id="rId10" Type="http://schemas.openxmlformats.org/officeDocument/2006/relationships/customXml" Target="../../customXml/item865.xml"/><Relationship Id="rId19" Type="http://schemas.openxmlformats.org/officeDocument/2006/relationships/image" Target="../media/image8.png"/><Relationship Id="rId4" Type="http://schemas.openxmlformats.org/officeDocument/2006/relationships/customXml" Target="../../customXml/item859.xml"/><Relationship Id="rId9" Type="http://schemas.openxmlformats.org/officeDocument/2006/relationships/customXml" Target="../../customXml/item864.xml"/><Relationship Id="rId14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09.xml"/><Relationship Id="rId13" Type="http://schemas.openxmlformats.org/officeDocument/2006/relationships/customXml" Target="../../customXml/item199.xml"/><Relationship Id="rId18" Type="http://schemas.openxmlformats.org/officeDocument/2006/relationships/customXml" Target="../../customXml/item75.xml"/><Relationship Id="rId26" Type="http://schemas.openxmlformats.org/officeDocument/2006/relationships/image" Target="../media/image6.png"/><Relationship Id="rId3" Type="http://schemas.openxmlformats.org/officeDocument/2006/relationships/customXml" Target="../../customXml/item348.xml"/><Relationship Id="rId21" Type="http://schemas.openxmlformats.org/officeDocument/2006/relationships/customXml" Target="../../customXml/item228.xml"/><Relationship Id="rId7" Type="http://schemas.openxmlformats.org/officeDocument/2006/relationships/customXml" Target="../../customXml/item597.xml"/><Relationship Id="rId12" Type="http://schemas.openxmlformats.org/officeDocument/2006/relationships/customXml" Target="../../customXml/item134.xml"/><Relationship Id="rId17" Type="http://schemas.openxmlformats.org/officeDocument/2006/relationships/customXml" Target="../../customXml/item808.xml"/><Relationship Id="rId25" Type="http://schemas.openxmlformats.org/officeDocument/2006/relationships/image" Target="../media/image5.png"/><Relationship Id="rId2" Type="http://schemas.openxmlformats.org/officeDocument/2006/relationships/customXml" Target="../../customXml/item1.xml"/><Relationship Id="rId16" Type="http://schemas.openxmlformats.org/officeDocument/2006/relationships/customXml" Target="../../customXml/item709.xml"/><Relationship Id="rId20" Type="http://schemas.openxmlformats.org/officeDocument/2006/relationships/customXml" Target="../../customXml/item646.xml"/><Relationship Id="rId1" Type="http://schemas.openxmlformats.org/officeDocument/2006/relationships/customXml" Target="../../customXml/item288.xml"/><Relationship Id="rId6" Type="http://schemas.openxmlformats.org/officeDocument/2006/relationships/customXml" Target="../../customXml/item719.xml"/><Relationship Id="rId11" Type="http://schemas.openxmlformats.org/officeDocument/2006/relationships/customXml" Target="../../customXml/item438.xml"/><Relationship Id="rId24" Type="http://schemas.openxmlformats.org/officeDocument/2006/relationships/image" Target="../media/image4.png"/><Relationship Id="rId5" Type="http://schemas.openxmlformats.org/officeDocument/2006/relationships/customXml" Target="../../customXml/item68.xml"/><Relationship Id="rId15" Type="http://schemas.openxmlformats.org/officeDocument/2006/relationships/customXml" Target="../../customXml/item666.xml"/><Relationship Id="rId23" Type="http://schemas.openxmlformats.org/officeDocument/2006/relationships/image" Target="../media/image3.png"/><Relationship Id="rId28" Type="http://schemas.openxmlformats.org/officeDocument/2006/relationships/image" Target="../media/image8.png"/><Relationship Id="rId10" Type="http://schemas.openxmlformats.org/officeDocument/2006/relationships/customXml" Target="../../customXml/item270.xml"/><Relationship Id="rId19" Type="http://schemas.openxmlformats.org/officeDocument/2006/relationships/customXml" Target="../../customXml/item127.xml"/><Relationship Id="rId4" Type="http://schemas.openxmlformats.org/officeDocument/2006/relationships/customXml" Target="../../customXml/item72.xml"/><Relationship Id="rId9" Type="http://schemas.openxmlformats.org/officeDocument/2006/relationships/customXml" Target="../../customXml/item258.xml"/><Relationship Id="rId14" Type="http://schemas.openxmlformats.org/officeDocument/2006/relationships/customXml" Target="../../customXml/item281.xml"/><Relationship Id="rId22" Type="http://schemas.openxmlformats.org/officeDocument/2006/relationships/slideLayout" Target="../slideLayouts/slideLayout2.xml"/><Relationship Id="rId27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57.xml"/><Relationship Id="rId13" Type="http://schemas.openxmlformats.org/officeDocument/2006/relationships/customXml" Target="../../customXml/item411.xml"/><Relationship Id="rId18" Type="http://schemas.openxmlformats.org/officeDocument/2006/relationships/customXml" Target="../../customXml/item208.xml"/><Relationship Id="rId26" Type="http://schemas.openxmlformats.org/officeDocument/2006/relationships/image" Target="../media/image7.png"/><Relationship Id="rId3" Type="http://schemas.openxmlformats.org/officeDocument/2006/relationships/customXml" Target="../../customXml/item615.xml"/><Relationship Id="rId21" Type="http://schemas.openxmlformats.org/officeDocument/2006/relationships/slideLayout" Target="../slideLayouts/slideLayout2.xml"/><Relationship Id="rId7" Type="http://schemas.openxmlformats.org/officeDocument/2006/relationships/customXml" Target="../../customXml/item240.xml"/><Relationship Id="rId12" Type="http://schemas.openxmlformats.org/officeDocument/2006/relationships/customXml" Target="../../customXml/item831.xml"/><Relationship Id="rId17" Type="http://schemas.openxmlformats.org/officeDocument/2006/relationships/customXml" Target="../../customXml/item312.xml"/><Relationship Id="rId25" Type="http://schemas.openxmlformats.org/officeDocument/2006/relationships/image" Target="../media/image6.png"/><Relationship Id="rId2" Type="http://schemas.openxmlformats.org/officeDocument/2006/relationships/customXml" Target="../../customXml/item10.xml"/><Relationship Id="rId16" Type="http://schemas.openxmlformats.org/officeDocument/2006/relationships/customXml" Target="../../customXml/item532.xml"/><Relationship Id="rId20" Type="http://schemas.openxmlformats.org/officeDocument/2006/relationships/customXml" Target="../../customXml/item715.xml"/><Relationship Id="rId1" Type="http://schemas.openxmlformats.org/officeDocument/2006/relationships/customXml" Target="../../customXml/item367.xml"/><Relationship Id="rId6" Type="http://schemas.openxmlformats.org/officeDocument/2006/relationships/customXml" Target="../../customXml/item316.xml"/><Relationship Id="rId11" Type="http://schemas.openxmlformats.org/officeDocument/2006/relationships/customXml" Target="../../customXml/item230.xml"/><Relationship Id="rId24" Type="http://schemas.openxmlformats.org/officeDocument/2006/relationships/image" Target="../media/image5.png"/><Relationship Id="rId5" Type="http://schemas.openxmlformats.org/officeDocument/2006/relationships/customXml" Target="../../customXml/item59.xml"/><Relationship Id="rId15" Type="http://schemas.openxmlformats.org/officeDocument/2006/relationships/customXml" Target="../../customXml/item559.xml"/><Relationship Id="rId23" Type="http://schemas.openxmlformats.org/officeDocument/2006/relationships/image" Target="../media/image4.png"/><Relationship Id="rId10" Type="http://schemas.openxmlformats.org/officeDocument/2006/relationships/customXml" Target="../../customXml/item54.xml"/><Relationship Id="rId19" Type="http://schemas.openxmlformats.org/officeDocument/2006/relationships/customXml" Target="../../customXml/item681.xml"/><Relationship Id="rId4" Type="http://schemas.openxmlformats.org/officeDocument/2006/relationships/customXml" Target="../../customXml/item799.xml"/><Relationship Id="rId9" Type="http://schemas.openxmlformats.org/officeDocument/2006/relationships/customXml" Target="../../customXml/item556.xml"/><Relationship Id="rId14" Type="http://schemas.openxmlformats.org/officeDocument/2006/relationships/customXml" Target="../../customXml/item376.xml"/><Relationship Id="rId22" Type="http://schemas.openxmlformats.org/officeDocument/2006/relationships/image" Target="../media/image3.png"/><Relationship Id="rId27" Type="http://schemas.openxmlformats.org/officeDocument/2006/relationships/image" Target="../media/image8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ustomXml" Target="../../customXml/item737.xml"/><Relationship Id="rId7" Type="http://schemas.openxmlformats.org/officeDocument/2006/relationships/image" Target="../media/image4.png"/><Relationship Id="rId2" Type="http://schemas.openxmlformats.org/officeDocument/2006/relationships/customXml" Target="../../customXml/item455.xml"/><Relationship Id="rId1" Type="http://schemas.openxmlformats.org/officeDocument/2006/relationships/customXml" Target="../../customXml/item298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7.png"/><Relationship Id="rId4" Type="http://schemas.openxmlformats.org/officeDocument/2006/relationships/customXml" Target="../../customXml/item550.xml"/><Relationship Id="rId9" Type="http://schemas.openxmlformats.org/officeDocument/2006/relationships/image" Target="../media/image6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tags" Target="../tags/tag194.xml"/><Relationship Id="rId13" Type="http://schemas.openxmlformats.org/officeDocument/2006/relationships/tags" Target="../tags/tag199.xml"/><Relationship Id="rId18" Type="http://schemas.openxmlformats.org/officeDocument/2006/relationships/notesSlide" Target="../notesSlides/notesSlide27.xml"/><Relationship Id="rId3" Type="http://schemas.openxmlformats.org/officeDocument/2006/relationships/customXml" Target="../../customXml/item251.xml"/><Relationship Id="rId21" Type="http://schemas.openxmlformats.org/officeDocument/2006/relationships/image" Target="../media/image5.png"/><Relationship Id="rId7" Type="http://schemas.openxmlformats.org/officeDocument/2006/relationships/customXml" Target="../../customXml/item260.xml"/><Relationship Id="rId12" Type="http://schemas.openxmlformats.org/officeDocument/2006/relationships/tags" Target="../tags/tag198.xml"/><Relationship Id="rId17" Type="http://schemas.openxmlformats.org/officeDocument/2006/relationships/slideLayout" Target="../slideLayouts/slideLayout2.xml"/><Relationship Id="rId25" Type="http://schemas.openxmlformats.org/officeDocument/2006/relationships/image" Target="../media/image15.png"/><Relationship Id="rId2" Type="http://schemas.openxmlformats.org/officeDocument/2006/relationships/customXml" Target="../../customXml/item847.xml"/><Relationship Id="rId16" Type="http://schemas.openxmlformats.org/officeDocument/2006/relationships/tags" Target="../tags/tag202.xml"/><Relationship Id="rId20" Type="http://schemas.openxmlformats.org/officeDocument/2006/relationships/image" Target="../media/image4.png"/><Relationship Id="rId1" Type="http://schemas.openxmlformats.org/officeDocument/2006/relationships/customXml" Target="../../customXml/item804.xml"/><Relationship Id="rId6" Type="http://schemas.openxmlformats.org/officeDocument/2006/relationships/tags" Target="../tags/tag193.xml"/><Relationship Id="rId11" Type="http://schemas.openxmlformats.org/officeDocument/2006/relationships/tags" Target="../tags/tag197.xml"/><Relationship Id="rId24" Type="http://schemas.openxmlformats.org/officeDocument/2006/relationships/image" Target="../media/image8.png"/><Relationship Id="rId5" Type="http://schemas.openxmlformats.org/officeDocument/2006/relationships/customXml" Target="../../customXml/item443.xml"/><Relationship Id="rId15" Type="http://schemas.openxmlformats.org/officeDocument/2006/relationships/tags" Target="../tags/tag201.xml"/><Relationship Id="rId23" Type="http://schemas.openxmlformats.org/officeDocument/2006/relationships/image" Target="../media/image7.png"/><Relationship Id="rId10" Type="http://schemas.openxmlformats.org/officeDocument/2006/relationships/tags" Target="../tags/tag196.xml"/><Relationship Id="rId19" Type="http://schemas.openxmlformats.org/officeDocument/2006/relationships/image" Target="../media/image3.png"/><Relationship Id="rId4" Type="http://schemas.openxmlformats.org/officeDocument/2006/relationships/customXml" Target="../../customXml/item439.xml"/><Relationship Id="rId9" Type="http://schemas.openxmlformats.org/officeDocument/2006/relationships/tags" Target="../tags/tag195.xml"/><Relationship Id="rId14" Type="http://schemas.openxmlformats.org/officeDocument/2006/relationships/tags" Target="../tags/tag200.xml"/><Relationship Id="rId22" Type="http://schemas.openxmlformats.org/officeDocument/2006/relationships/image" Target="../media/image6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9.png"/><Relationship Id="rId3" Type="http://schemas.openxmlformats.org/officeDocument/2006/relationships/customXml" Target="../../customXml/item652.xm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customXml" Target="../../customXml/item145.xml"/><Relationship Id="rId1" Type="http://schemas.openxmlformats.org/officeDocument/2006/relationships/customXml" Target="../../customXml/item669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7.png"/><Relationship Id="rId5" Type="http://schemas.openxmlformats.org/officeDocument/2006/relationships/customXml" Target="../../customXml/item516.xml"/><Relationship Id="rId10" Type="http://schemas.openxmlformats.org/officeDocument/2006/relationships/image" Target="../media/image6.png"/><Relationship Id="rId4" Type="http://schemas.openxmlformats.org/officeDocument/2006/relationships/customXml" Target="../../customXml/item146.xm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3" Type="http://schemas.openxmlformats.org/officeDocument/2006/relationships/tags" Target="../tags/tag10.xml"/><Relationship Id="rId7" Type="http://schemas.openxmlformats.org/officeDocument/2006/relationships/notesSlide" Target="../notesSlides/notesSlide4.xml"/><Relationship Id="rId12" Type="http://schemas.openxmlformats.org/officeDocument/2006/relationships/image" Target="../media/image7.png"/><Relationship Id="rId2" Type="http://schemas.openxmlformats.org/officeDocument/2006/relationships/tags" Target="../tags/tag9.xml"/><Relationship Id="rId1" Type="http://schemas.openxmlformats.org/officeDocument/2006/relationships/customXml" Target="../../customXml/item759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6.png"/><Relationship Id="rId5" Type="http://schemas.openxmlformats.org/officeDocument/2006/relationships/tags" Target="../tags/tag12.xml"/><Relationship Id="rId10" Type="http://schemas.openxmlformats.org/officeDocument/2006/relationships/image" Target="../media/image5.png"/><Relationship Id="rId4" Type="http://schemas.openxmlformats.org/officeDocument/2006/relationships/tags" Target="../tags/tag11.xml"/><Relationship Id="rId9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7.png"/><Relationship Id="rId3" Type="http://schemas.openxmlformats.org/officeDocument/2006/relationships/customXml" Target="../../customXml/item433.xml"/><Relationship Id="rId7" Type="http://schemas.openxmlformats.org/officeDocument/2006/relationships/customXml" Target="../../customXml/item573.xml"/><Relationship Id="rId12" Type="http://schemas.openxmlformats.org/officeDocument/2006/relationships/image" Target="../media/image6.png"/><Relationship Id="rId2" Type="http://schemas.openxmlformats.org/officeDocument/2006/relationships/customXml" Target="../../customXml/item780.xml"/><Relationship Id="rId1" Type="http://schemas.openxmlformats.org/officeDocument/2006/relationships/customXml" Target="../../customXml/item747.xml"/><Relationship Id="rId6" Type="http://schemas.openxmlformats.org/officeDocument/2006/relationships/customXml" Target="../../customXml/item697.xml"/><Relationship Id="rId11" Type="http://schemas.openxmlformats.org/officeDocument/2006/relationships/image" Target="../media/image5.png"/><Relationship Id="rId5" Type="http://schemas.openxmlformats.org/officeDocument/2006/relationships/customXml" Target="../../customXml/item788.xml"/><Relationship Id="rId10" Type="http://schemas.openxmlformats.org/officeDocument/2006/relationships/image" Target="../media/image4.png"/><Relationship Id="rId4" Type="http://schemas.openxmlformats.org/officeDocument/2006/relationships/customXml" Target="../../customXml/item89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tags" Target="../tags/tag205.xml"/><Relationship Id="rId13" Type="http://schemas.openxmlformats.org/officeDocument/2006/relationships/tags" Target="../tags/tag210.xml"/><Relationship Id="rId18" Type="http://schemas.openxmlformats.org/officeDocument/2006/relationships/tags" Target="../tags/tag215.xml"/><Relationship Id="rId26" Type="http://schemas.openxmlformats.org/officeDocument/2006/relationships/slideLayout" Target="../slideLayouts/slideLayout2.xml"/><Relationship Id="rId3" Type="http://schemas.openxmlformats.org/officeDocument/2006/relationships/customXml" Target="../../customXml/item169.xml"/><Relationship Id="rId21" Type="http://schemas.openxmlformats.org/officeDocument/2006/relationships/tags" Target="../tags/tag218.xml"/><Relationship Id="rId34" Type="http://schemas.openxmlformats.org/officeDocument/2006/relationships/image" Target="../media/image16.png"/><Relationship Id="rId7" Type="http://schemas.openxmlformats.org/officeDocument/2006/relationships/customXml" Target="../../customXml/item775.xml"/><Relationship Id="rId12" Type="http://schemas.openxmlformats.org/officeDocument/2006/relationships/tags" Target="../tags/tag209.xml"/><Relationship Id="rId17" Type="http://schemas.openxmlformats.org/officeDocument/2006/relationships/tags" Target="../tags/tag214.xml"/><Relationship Id="rId25" Type="http://schemas.openxmlformats.org/officeDocument/2006/relationships/tags" Target="../tags/tag222.xml"/><Relationship Id="rId33" Type="http://schemas.openxmlformats.org/officeDocument/2006/relationships/image" Target="../media/image8.png"/><Relationship Id="rId2" Type="http://schemas.openxmlformats.org/officeDocument/2006/relationships/tags" Target="../tags/tag203.xml"/><Relationship Id="rId16" Type="http://schemas.openxmlformats.org/officeDocument/2006/relationships/tags" Target="../tags/tag213.xml"/><Relationship Id="rId20" Type="http://schemas.openxmlformats.org/officeDocument/2006/relationships/tags" Target="../tags/tag217.xml"/><Relationship Id="rId29" Type="http://schemas.openxmlformats.org/officeDocument/2006/relationships/image" Target="../media/image9.png"/><Relationship Id="rId1" Type="http://schemas.openxmlformats.org/officeDocument/2006/relationships/customXml" Target="../../customXml/item754.xml"/><Relationship Id="rId6" Type="http://schemas.openxmlformats.org/officeDocument/2006/relationships/customXml" Target="../../customXml/item223.xml"/><Relationship Id="rId11" Type="http://schemas.openxmlformats.org/officeDocument/2006/relationships/tags" Target="../tags/tag208.xml"/><Relationship Id="rId24" Type="http://schemas.openxmlformats.org/officeDocument/2006/relationships/tags" Target="../tags/tag221.xml"/><Relationship Id="rId32" Type="http://schemas.openxmlformats.org/officeDocument/2006/relationships/image" Target="../media/image7.png"/><Relationship Id="rId5" Type="http://schemas.openxmlformats.org/officeDocument/2006/relationships/tags" Target="../tags/tag204.xml"/><Relationship Id="rId15" Type="http://schemas.openxmlformats.org/officeDocument/2006/relationships/tags" Target="../tags/tag212.xml"/><Relationship Id="rId23" Type="http://schemas.openxmlformats.org/officeDocument/2006/relationships/tags" Target="../tags/tag220.xml"/><Relationship Id="rId28" Type="http://schemas.openxmlformats.org/officeDocument/2006/relationships/image" Target="../media/image3.png"/><Relationship Id="rId10" Type="http://schemas.openxmlformats.org/officeDocument/2006/relationships/tags" Target="../tags/tag207.xml"/><Relationship Id="rId19" Type="http://schemas.openxmlformats.org/officeDocument/2006/relationships/tags" Target="../tags/tag216.xml"/><Relationship Id="rId31" Type="http://schemas.openxmlformats.org/officeDocument/2006/relationships/image" Target="../media/image6.png"/><Relationship Id="rId4" Type="http://schemas.openxmlformats.org/officeDocument/2006/relationships/customXml" Target="../../customXml/item549.xml"/><Relationship Id="rId9" Type="http://schemas.openxmlformats.org/officeDocument/2006/relationships/tags" Target="../tags/tag206.xml"/><Relationship Id="rId14" Type="http://schemas.openxmlformats.org/officeDocument/2006/relationships/tags" Target="../tags/tag211.xml"/><Relationship Id="rId22" Type="http://schemas.openxmlformats.org/officeDocument/2006/relationships/tags" Target="../tags/tag219.xml"/><Relationship Id="rId27" Type="http://schemas.openxmlformats.org/officeDocument/2006/relationships/notesSlide" Target="../notesSlides/notesSlide28.xml"/><Relationship Id="rId30" Type="http://schemas.openxmlformats.org/officeDocument/2006/relationships/image" Target="../media/image5.png"/><Relationship Id="rId35" Type="http://schemas.openxmlformats.org/officeDocument/2006/relationships/image" Target="../media/image17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20.png"/><Relationship Id="rId3" Type="http://schemas.openxmlformats.org/officeDocument/2006/relationships/tags" Target="../tags/tag224.xm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tags" Target="../tags/tag223.xml"/><Relationship Id="rId1" Type="http://schemas.openxmlformats.org/officeDocument/2006/relationships/customXml" Target="../../customXml/item635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7.png"/><Relationship Id="rId5" Type="http://schemas.openxmlformats.org/officeDocument/2006/relationships/customXml" Target="../../customXml/item394.xml"/><Relationship Id="rId10" Type="http://schemas.openxmlformats.org/officeDocument/2006/relationships/image" Target="../media/image6.png"/><Relationship Id="rId4" Type="http://schemas.openxmlformats.org/officeDocument/2006/relationships/customXml" Target="../../customXml/item650.xml"/><Relationship Id="rId9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20.png"/><Relationship Id="rId3" Type="http://schemas.openxmlformats.org/officeDocument/2006/relationships/tags" Target="../tags/tag226.xm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tags" Target="../tags/tag225.xml"/><Relationship Id="rId1" Type="http://schemas.openxmlformats.org/officeDocument/2006/relationships/customXml" Target="../../customXml/item44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7.png"/><Relationship Id="rId5" Type="http://schemas.openxmlformats.org/officeDocument/2006/relationships/customXml" Target="../../customXml/item116.xml"/><Relationship Id="rId10" Type="http://schemas.openxmlformats.org/officeDocument/2006/relationships/image" Target="../media/image6.png"/><Relationship Id="rId4" Type="http://schemas.openxmlformats.org/officeDocument/2006/relationships/customXml" Target="../../customXml/item590.xml"/><Relationship Id="rId9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3" Type="http://schemas.openxmlformats.org/officeDocument/2006/relationships/tags" Target="../tags/tag228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7.png"/><Relationship Id="rId2" Type="http://schemas.openxmlformats.org/officeDocument/2006/relationships/tags" Target="../tags/tag227.xml"/><Relationship Id="rId1" Type="http://schemas.openxmlformats.org/officeDocument/2006/relationships/customXml" Target="../../customXml/item684.xml"/><Relationship Id="rId6" Type="http://schemas.openxmlformats.org/officeDocument/2006/relationships/customXml" Target="../../customXml/item835.xml"/><Relationship Id="rId11" Type="http://schemas.openxmlformats.org/officeDocument/2006/relationships/image" Target="../media/image6.png"/><Relationship Id="rId5" Type="http://schemas.openxmlformats.org/officeDocument/2006/relationships/customXml" Target="../../customXml/item745.xml"/><Relationship Id="rId10" Type="http://schemas.openxmlformats.org/officeDocument/2006/relationships/image" Target="../media/image5.png"/><Relationship Id="rId4" Type="http://schemas.openxmlformats.org/officeDocument/2006/relationships/tags" Target="../tags/tag229.xml"/><Relationship Id="rId9" Type="http://schemas.openxmlformats.org/officeDocument/2006/relationships/image" Target="../media/image4.png"/><Relationship Id="rId14" Type="http://schemas.openxmlformats.org/officeDocument/2006/relationships/image" Target="../media/image20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tags" Target="../tags/tag235.xml"/><Relationship Id="rId13" Type="http://schemas.openxmlformats.org/officeDocument/2006/relationships/tags" Target="../tags/tag240.xml"/><Relationship Id="rId18" Type="http://schemas.openxmlformats.org/officeDocument/2006/relationships/tags" Target="../tags/tag245.xml"/><Relationship Id="rId26" Type="http://schemas.openxmlformats.org/officeDocument/2006/relationships/tags" Target="../tags/tag253.xml"/><Relationship Id="rId3" Type="http://schemas.openxmlformats.org/officeDocument/2006/relationships/tags" Target="../tags/tag231.xml"/><Relationship Id="rId21" Type="http://schemas.openxmlformats.org/officeDocument/2006/relationships/tags" Target="../tags/tag248.xml"/><Relationship Id="rId34" Type="http://schemas.openxmlformats.org/officeDocument/2006/relationships/image" Target="../media/image8.png"/><Relationship Id="rId7" Type="http://schemas.openxmlformats.org/officeDocument/2006/relationships/tags" Target="../tags/tag234.xml"/><Relationship Id="rId12" Type="http://schemas.openxmlformats.org/officeDocument/2006/relationships/tags" Target="../tags/tag239.xml"/><Relationship Id="rId17" Type="http://schemas.openxmlformats.org/officeDocument/2006/relationships/tags" Target="../tags/tag244.xml"/><Relationship Id="rId25" Type="http://schemas.openxmlformats.org/officeDocument/2006/relationships/tags" Target="../tags/tag252.xml"/><Relationship Id="rId33" Type="http://schemas.openxmlformats.org/officeDocument/2006/relationships/image" Target="../media/image7.png"/><Relationship Id="rId2" Type="http://schemas.openxmlformats.org/officeDocument/2006/relationships/tags" Target="../tags/tag230.xml"/><Relationship Id="rId16" Type="http://schemas.openxmlformats.org/officeDocument/2006/relationships/tags" Target="../tags/tag243.xml"/><Relationship Id="rId20" Type="http://schemas.openxmlformats.org/officeDocument/2006/relationships/tags" Target="../tags/tag247.xml"/><Relationship Id="rId29" Type="http://schemas.openxmlformats.org/officeDocument/2006/relationships/image" Target="../media/image3.png"/><Relationship Id="rId1" Type="http://schemas.openxmlformats.org/officeDocument/2006/relationships/customXml" Target="../../customXml/item758.xml"/><Relationship Id="rId6" Type="http://schemas.openxmlformats.org/officeDocument/2006/relationships/tags" Target="../tags/tag233.xml"/><Relationship Id="rId11" Type="http://schemas.openxmlformats.org/officeDocument/2006/relationships/tags" Target="../tags/tag238.xml"/><Relationship Id="rId24" Type="http://schemas.openxmlformats.org/officeDocument/2006/relationships/tags" Target="../tags/tag251.xml"/><Relationship Id="rId32" Type="http://schemas.openxmlformats.org/officeDocument/2006/relationships/image" Target="../media/image6.png"/><Relationship Id="rId5" Type="http://schemas.openxmlformats.org/officeDocument/2006/relationships/customXml" Target="../../customXml/item278.xml"/><Relationship Id="rId15" Type="http://schemas.openxmlformats.org/officeDocument/2006/relationships/tags" Target="../tags/tag242.xml"/><Relationship Id="rId23" Type="http://schemas.openxmlformats.org/officeDocument/2006/relationships/tags" Target="../tags/tag250.xml"/><Relationship Id="rId28" Type="http://schemas.openxmlformats.org/officeDocument/2006/relationships/slideLayout" Target="../slideLayouts/slideLayout2.xml"/><Relationship Id="rId10" Type="http://schemas.openxmlformats.org/officeDocument/2006/relationships/tags" Target="../tags/tag237.xml"/><Relationship Id="rId19" Type="http://schemas.openxmlformats.org/officeDocument/2006/relationships/tags" Target="../tags/tag246.xml"/><Relationship Id="rId31" Type="http://schemas.openxmlformats.org/officeDocument/2006/relationships/image" Target="../media/image5.png"/><Relationship Id="rId4" Type="http://schemas.openxmlformats.org/officeDocument/2006/relationships/tags" Target="../tags/tag232.xml"/><Relationship Id="rId9" Type="http://schemas.openxmlformats.org/officeDocument/2006/relationships/tags" Target="../tags/tag236.xml"/><Relationship Id="rId14" Type="http://schemas.openxmlformats.org/officeDocument/2006/relationships/tags" Target="../tags/tag241.xml"/><Relationship Id="rId22" Type="http://schemas.openxmlformats.org/officeDocument/2006/relationships/tags" Target="../tags/tag249.xml"/><Relationship Id="rId27" Type="http://schemas.openxmlformats.org/officeDocument/2006/relationships/tags" Target="../tags/tag254.xml"/><Relationship Id="rId30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2" Type="http://schemas.openxmlformats.org/officeDocument/2006/relationships/customXml" Target="../../customXml/item377.xml"/><Relationship Id="rId1" Type="http://schemas.openxmlformats.org/officeDocument/2006/relationships/customXml" Target="../../customXml/item7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ustomXml" Target="../../customXml/item686.xml"/><Relationship Id="rId7" Type="http://schemas.openxmlformats.org/officeDocument/2006/relationships/image" Target="../media/image5.png"/><Relationship Id="rId2" Type="http://schemas.openxmlformats.org/officeDocument/2006/relationships/customXml" Target="../../customXml/item474.xml"/><Relationship Id="rId1" Type="http://schemas.openxmlformats.org/officeDocument/2006/relationships/customXml" Target="../../customXml/item47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7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customXml" Target="../../customXml/item517.xml"/><Relationship Id="rId7" Type="http://schemas.openxmlformats.org/officeDocument/2006/relationships/image" Target="../media/image22.png"/><Relationship Id="rId2" Type="http://schemas.openxmlformats.org/officeDocument/2006/relationships/customXml" Target="../../customXml/item760.xml"/><Relationship Id="rId1" Type="http://schemas.openxmlformats.org/officeDocument/2006/relationships/tags" Target="../tags/tag255.xml"/><Relationship Id="rId6" Type="http://schemas.openxmlformats.org/officeDocument/2006/relationships/image" Target="../media/image21.png"/><Relationship Id="rId5" Type="http://schemas.openxmlformats.org/officeDocument/2006/relationships/slideLayout" Target="../slideLayouts/slideLayout2.xml"/><Relationship Id="rId4" Type="http://schemas.openxmlformats.org/officeDocument/2006/relationships/customXml" Target="../../customXml/item330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tags" Target="../tags/tag259.xml"/><Relationship Id="rId13" Type="http://schemas.openxmlformats.org/officeDocument/2006/relationships/image" Target="../media/image25.png"/><Relationship Id="rId3" Type="http://schemas.openxmlformats.org/officeDocument/2006/relationships/tags" Target="../tags/tag256.xml"/><Relationship Id="rId7" Type="http://schemas.openxmlformats.org/officeDocument/2006/relationships/tags" Target="../tags/tag258.xml"/><Relationship Id="rId12" Type="http://schemas.openxmlformats.org/officeDocument/2006/relationships/image" Target="../media/image24.png"/><Relationship Id="rId17" Type="http://schemas.openxmlformats.org/officeDocument/2006/relationships/image" Target="../media/image28.png"/><Relationship Id="rId2" Type="http://schemas.openxmlformats.org/officeDocument/2006/relationships/customXml" Target="../../customXml/item42.xml"/><Relationship Id="rId16" Type="http://schemas.openxmlformats.org/officeDocument/2006/relationships/image" Target="../media/image8.png"/><Relationship Id="rId1" Type="http://schemas.openxmlformats.org/officeDocument/2006/relationships/customXml" Target="../../customXml/item216.xml"/><Relationship Id="rId6" Type="http://schemas.openxmlformats.org/officeDocument/2006/relationships/tags" Target="../tags/tag257.xml"/><Relationship Id="rId11" Type="http://schemas.openxmlformats.org/officeDocument/2006/relationships/image" Target="../media/image23.png"/><Relationship Id="rId5" Type="http://schemas.openxmlformats.org/officeDocument/2006/relationships/customXml" Target="../../customXml/item137.xml"/><Relationship Id="rId15" Type="http://schemas.openxmlformats.org/officeDocument/2006/relationships/image" Target="../media/image27.png"/><Relationship Id="rId10" Type="http://schemas.openxmlformats.org/officeDocument/2006/relationships/slideLayout" Target="../slideLayouts/slideLayout2.xml"/><Relationship Id="rId4" Type="http://schemas.openxmlformats.org/officeDocument/2006/relationships/customXml" Target="../../customXml/item60.xml"/><Relationship Id="rId9" Type="http://schemas.openxmlformats.org/officeDocument/2006/relationships/customXml" Target="../../customXml/item47.xml"/><Relationship Id="rId1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5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01.xml"/><Relationship Id="rId13" Type="http://schemas.openxmlformats.org/officeDocument/2006/relationships/customXml" Target="../../customXml/item321.xml"/><Relationship Id="rId18" Type="http://schemas.openxmlformats.org/officeDocument/2006/relationships/customXml" Target="../../customXml/item426.xml"/><Relationship Id="rId26" Type="http://schemas.openxmlformats.org/officeDocument/2006/relationships/image" Target="../media/image29.png"/><Relationship Id="rId3" Type="http://schemas.openxmlformats.org/officeDocument/2006/relationships/customXml" Target="../../customXml/item417.xml"/><Relationship Id="rId21" Type="http://schemas.openxmlformats.org/officeDocument/2006/relationships/image" Target="../media/image24.png"/><Relationship Id="rId7" Type="http://schemas.openxmlformats.org/officeDocument/2006/relationships/customXml" Target="../../customXml/item567.xml"/><Relationship Id="rId12" Type="http://schemas.openxmlformats.org/officeDocument/2006/relationships/tags" Target="../tags/tag261.xml"/><Relationship Id="rId17" Type="http://schemas.openxmlformats.org/officeDocument/2006/relationships/customXml" Target="../../customXml/item193.xml"/><Relationship Id="rId25" Type="http://schemas.openxmlformats.org/officeDocument/2006/relationships/image" Target="../media/image8.png"/><Relationship Id="rId2" Type="http://schemas.openxmlformats.org/officeDocument/2006/relationships/customXml" Target="../../customXml/item44.xml"/><Relationship Id="rId16" Type="http://schemas.openxmlformats.org/officeDocument/2006/relationships/customXml" Target="../../customXml/item505.xml"/><Relationship Id="rId20" Type="http://schemas.openxmlformats.org/officeDocument/2006/relationships/image" Target="../media/image23.png"/><Relationship Id="rId1" Type="http://schemas.openxmlformats.org/officeDocument/2006/relationships/customXml" Target="../../customXml/item332.xml"/><Relationship Id="rId6" Type="http://schemas.openxmlformats.org/officeDocument/2006/relationships/customXml" Target="../../customXml/item23.xml"/><Relationship Id="rId11" Type="http://schemas.openxmlformats.org/officeDocument/2006/relationships/tags" Target="../tags/tag260.xml"/><Relationship Id="rId24" Type="http://schemas.openxmlformats.org/officeDocument/2006/relationships/image" Target="../media/image27.png"/><Relationship Id="rId5" Type="http://schemas.openxmlformats.org/officeDocument/2006/relationships/customXml" Target="../../customXml/item598.xml"/><Relationship Id="rId15" Type="http://schemas.openxmlformats.org/officeDocument/2006/relationships/customXml" Target="../../customXml/item774.xml"/><Relationship Id="rId23" Type="http://schemas.openxmlformats.org/officeDocument/2006/relationships/image" Target="../media/image26.png"/><Relationship Id="rId10" Type="http://schemas.openxmlformats.org/officeDocument/2006/relationships/customXml" Target="../../customXml/item829.xml"/><Relationship Id="rId19" Type="http://schemas.openxmlformats.org/officeDocument/2006/relationships/slideLayout" Target="../slideLayouts/slideLayout2.xml"/><Relationship Id="rId4" Type="http://schemas.openxmlformats.org/officeDocument/2006/relationships/customXml" Target="../../customXml/item683.xml"/><Relationship Id="rId9" Type="http://schemas.openxmlformats.org/officeDocument/2006/relationships/customXml" Target="../../customXml/item423.xml"/><Relationship Id="rId14" Type="http://schemas.openxmlformats.org/officeDocument/2006/relationships/customXml" Target="../../customXml/item688.xml"/><Relationship Id="rId22" Type="http://schemas.openxmlformats.org/officeDocument/2006/relationships/image" Target="../media/image25.png"/><Relationship Id="rId27" Type="http://schemas.openxmlformats.org/officeDocument/2006/relationships/image" Target="../media/image16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47.xml"/><Relationship Id="rId13" Type="http://schemas.openxmlformats.org/officeDocument/2006/relationships/tags" Target="../tags/tag268.xml"/><Relationship Id="rId18" Type="http://schemas.openxmlformats.org/officeDocument/2006/relationships/customXml" Target="../../customXml/item797.xml"/><Relationship Id="rId26" Type="http://schemas.openxmlformats.org/officeDocument/2006/relationships/tags" Target="../tags/tag275.xml"/><Relationship Id="rId39" Type="http://schemas.openxmlformats.org/officeDocument/2006/relationships/tags" Target="../tags/tag285.xml"/><Relationship Id="rId3" Type="http://schemas.openxmlformats.org/officeDocument/2006/relationships/customXml" Target="../../customXml/item61.xml"/><Relationship Id="rId21" Type="http://schemas.openxmlformats.org/officeDocument/2006/relationships/customXml" Target="../../customXml/item338.xml"/><Relationship Id="rId34" Type="http://schemas.openxmlformats.org/officeDocument/2006/relationships/customXml" Target="../../customXml/item357.xml"/><Relationship Id="rId42" Type="http://schemas.openxmlformats.org/officeDocument/2006/relationships/tags" Target="../tags/tag288.xml"/><Relationship Id="rId47" Type="http://schemas.openxmlformats.org/officeDocument/2006/relationships/image" Target="../media/image30.png"/><Relationship Id="rId7" Type="http://schemas.openxmlformats.org/officeDocument/2006/relationships/customXml" Target="../../customXml/item519.xml"/><Relationship Id="rId12" Type="http://schemas.openxmlformats.org/officeDocument/2006/relationships/tags" Target="../tags/tag267.xml"/><Relationship Id="rId17" Type="http://schemas.openxmlformats.org/officeDocument/2006/relationships/tags" Target="../tags/tag272.xml"/><Relationship Id="rId25" Type="http://schemas.openxmlformats.org/officeDocument/2006/relationships/tags" Target="../tags/tag274.xml"/><Relationship Id="rId33" Type="http://schemas.openxmlformats.org/officeDocument/2006/relationships/customXml" Target="../../customXml/item67.xml"/><Relationship Id="rId38" Type="http://schemas.openxmlformats.org/officeDocument/2006/relationships/tags" Target="../tags/tag284.xml"/><Relationship Id="rId46" Type="http://schemas.openxmlformats.org/officeDocument/2006/relationships/image" Target="../media/image15.png"/><Relationship Id="rId2" Type="http://schemas.openxmlformats.org/officeDocument/2006/relationships/tags" Target="../tags/tag263.xml"/><Relationship Id="rId16" Type="http://schemas.openxmlformats.org/officeDocument/2006/relationships/tags" Target="../tags/tag271.xml"/><Relationship Id="rId20" Type="http://schemas.openxmlformats.org/officeDocument/2006/relationships/customXml" Target="../../customXml/item30.xml"/><Relationship Id="rId29" Type="http://schemas.openxmlformats.org/officeDocument/2006/relationships/tags" Target="../tags/tag278.xml"/><Relationship Id="rId41" Type="http://schemas.openxmlformats.org/officeDocument/2006/relationships/tags" Target="../tags/tag287.xml"/><Relationship Id="rId1" Type="http://schemas.openxmlformats.org/officeDocument/2006/relationships/tags" Target="../tags/tag262.xml"/><Relationship Id="rId6" Type="http://schemas.openxmlformats.org/officeDocument/2006/relationships/customXml" Target="../../customXml/item245.xml"/><Relationship Id="rId11" Type="http://schemas.openxmlformats.org/officeDocument/2006/relationships/tags" Target="../tags/tag266.xml"/><Relationship Id="rId24" Type="http://schemas.openxmlformats.org/officeDocument/2006/relationships/customXml" Target="../../customXml/item79.xml"/><Relationship Id="rId32" Type="http://schemas.openxmlformats.org/officeDocument/2006/relationships/customXml" Target="../../customXml/item677.xml"/><Relationship Id="rId37" Type="http://schemas.openxmlformats.org/officeDocument/2006/relationships/tags" Target="../tags/tag283.xml"/><Relationship Id="rId40" Type="http://schemas.openxmlformats.org/officeDocument/2006/relationships/tags" Target="../tags/tag286.xml"/><Relationship Id="rId45" Type="http://schemas.openxmlformats.org/officeDocument/2006/relationships/slideLayout" Target="../slideLayouts/slideLayout2.xml"/><Relationship Id="rId5" Type="http://schemas.openxmlformats.org/officeDocument/2006/relationships/customXml" Target="../../customXml/item196.xml"/><Relationship Id="rId15" Type="http://schemas.openxmlformats.org/officeDocument/2006/relationships/tags" Target="../tags/tag270.xml"/><Relationship Id="rId23" Type="http://schemas.openxmlformats.org/officeDocument/2006/relationships/customXml" Target="../../customXml/item527.xml"/><Relationship Id="rId28" Type="http://schemas.openxmlformats.org/officeDocument/2006/relationships/tags" Target="../tags/tag277.xml"/><Relationship Id="rId36" Type="http://schemas.openxmlformats.org/officeDocument/2006/relationships/tags" Target="../tags/tag282.xml"/><Relationship Id="rId10" Type="http://schemas.openxmlformats.org/officeDocument/2006/relationships/tags" Target="../tags/tag265.xml"/><Relationship Id="rId19" Type="http://schemas.openxmlformats.org/officeDocument/2006/relationships/tags" Target="../tags/tag273.xml"/><Relationship Id="rId31" Type="http://schemas.openxmlformats.org/officeDocument/2006/relationships/tags" Target="../tags/tag280.xml"/><Relationship Id="rId44" Type="http://schemas.openxmlformats.org/officeDocument/2006/relationships/tags" Target="../tags/tag290.xml"/><Relationship Id="rId4" Type="http://schemas.openxmlformats.org/officeDocument/2006/relationships/customXml" Target="../../customXml/item32.xml"/><Relationship Id="rId9" Type="http://schemas.openxmlformats.org/officeDocument/2006/relationships/tags" Target="../tags/tag264.xml"/><Relationship Id="rId14" Type="http://schemas.openxmlformats.org/officeDocument/2006/relationships/tags" Target="../tags/tag269.xml"/><Relationship Id="rId22" Type="http://schemas.openxmlformats.org/officeDocument/2006/relationships/customXml" Target="../../customXml/item767.xml"/><Relationship Id="rId27" Type="http://schemas.openxmlformats.org/officeDocument/2006/relationships/tags" Target="../tags/tag276.xml"/><Relationship Id="rId30" Type="http://schemas.openxmlformats.org/officeDocument/2006/relationships/tags" Target="../tags/tag279.xml"/><Relationship Id="rId35" Type="http://schemas.openxmlformats.org/officeDocument/2006/relationships/tags" Target="../tags/tag281.xml"/><Relationship Id="rId43" Type="http://schemas.openxmlformats.org/officeDocument/2006/relationships/tags" Target="../tags/tag289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5.xml"/><Relationship Id="rId13" Type="http://schemas.openxmlformats.org/officeDocument/2006/relationships/tags" Target="../tags/tag297.xml"/><Relationship Id="rId18" Type="http://schemas.openxmlformats.org/officeDocument/2006/relationships/tags" Target="../tags/tag302.xml"/><Relationship Id="rId26" Type="http://schemas.openxmlformats.org/officeDocument/2006/relationships/tags" Target="../tags/tag310.xml"/><Relationship Id="rId3" Type="http://schemas.openxmlformats.org/officeDocument/2006/relationships/tags" Target="../tags/tag292.xml"/><Relationship Id="rId21" Type="http://schemas.openxmlformats.org/officeDocument/2006/relationships/tags" Target="../tags/tag305.xml"/><Relationship Id="rId7" Type="http://schemas.openxmlformats.org/officeDocument/2006/relationships/customXml" Target="../../customXml/item214.xml"/><Relationship Id="rId12" Type="http://schemas.openxmlformats.org/officeDocument/2006/relationships/tags" Target="../tags/tag296.xml"/><Relationship Id="rId17" Type="http://schemas.openxmlformats.org/officeDocument/2006/relationships/tags" Target="../tags/tag301.xml"/><Relationship Id="rId25" Type="http://schemas.openxmlformats.org/officeDocument/2006/relationships/tags" Target="../tags/tag309.xml"/><Relationship Id="rId2" Type="http://schemas.openxmlformats.org/officeDocument/2006/relationships/customXml" Target="../../customXml/item396.xml"/><Relationship Id="rId16" Type="http://schemas.openxmlformats.org/officeDocument/2006/relationships/tags" Target="../tags/tag300.xml"/><Relationship Id="rId20" Type="http://schemas.openxmlformats.org/officeDocument/2006/relationships/tags" Target="../tags/tag304.xml"/><Relationship Id="rId29" Type="http://schemas.openxmlformats.org/officeDocument/2006/relationships/slideLayout" Target="../slideLayouts/slideLayout2.xml"/><Relationship Id="rId1" Type="http://schemas.openxmlformats.org/officeDocument/2006/relationships/tags" Target="../tags/tag291.xml"/><Relationship Id="rId6" Type="http://schemas.openxmlformats.org/officeDocument/2006/relationships/customXml" Target="../../customXml/item313.xml"/><Relationship Id="rId11" Type="http://schemas.openxmlformats.org/officeDocument/2006/relationships/tags" Target="../tags/tag295.xml"/><Relationship Id="rId24" Type="http://schemas.openxmlformats.org/officeDocument/2006/relationships/tags" Target="../tags/tag308.xml"/><Relationship Id="rId5" Type="http://schemas.openxmlformats.org/officeDocument/2006/relationships/customXml" Target="../../customXml/item81.xml"/><Relationship Id="rId15" Type="http://schemas.openxmlformats.org/officeDocument/2006/relationships/tags" Target="../tags/tag299.xml"/><Relationship Id="rId23" Type="http://schemas.openxmlformats.org/officeDocument/2006/relationships/tags" Target="../tags/tag307.xml"/><Relationship Id="rId28" Type="http://schemas.openxmlformats.org/officeDocument/2006/relationships/customXml" Target="../../customXml/item428.xml"/><Relationship Id="rId10" Type="http://schemas.openxmlformats.org/officeDocument/2006/relationships/tags" Target="../tags/tag294.xml"/><Relationship Id="rId19" Type="http://schemas.openxmlformats.org/officeDocument/2006/relationships/tags" Target="../tags/tag303.xml"/><Relationship Id="rId4" Type="http://schemas.openxmlformats.org/officeDocument/2006/relationships/customXml" Target="../../customXml/item65.xml"/><Relationship Id="rId9" Type="http://schemas.openxmlformats.org/officeDocument/2006/relationships/tags" Target="../tags/tag293.xml"/><Relationship Id="rId14" Type="http://schemas.openxmlformats.org/officeDocument/2006/relationships/tags" Target="../tags/tag298.xml"/><Relationship Id="rId22" Type="http://schemas.openxmlformats.org/officeDocument/2006/relationships/tags" Target="../tags/tag306.xml"/><Relationship Id="rId27" Type="http://schemas.openxmlformats.org/officeDocument/2006/relationships/customXml" Target="../../customXml/item563.xml"/><Relationship Id="rId30" Type="http://schemas.openxmlformats.org/officeDocument/2006/relationships/image" Target="../media/image16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58.xml"/><Relationship Id="rId13" Type="http://schemas.openxmlformats.org/officeDocument/2006/relationships/customXml" Target="../../customXml/item97.xml"/><Relationship Id="rId18" Type="http://schemas.openxmlformats.org/officeDocument/2006/relationships/image" Target="../media/image5.png"/><Relationship Id="rId3" Type="http://schemas.openxmlformats.org/officeDocument/2006/relationships/customXml" Target="../../customXml/item235.xml"/><Relationship Id="rId21" Type="http://schemas.openxmlformats.org/officeDocument/2006/relationships/image" Target="../media/image8.png"/><Relationship Id="rId7" Type="http://schemas.openxmlformats.org/officeDocument/2006/relationships/customXml" Target="../../customXml/item464.xml"/><Relationship Id="rId12" Type="http://schemas.openxmlformats.org/officeDocument/2006/relationships/tags" Target="../tags/tag314.xml"/><Relationship Id="rId17" Type="http://schemas.openxmlformats.org/officeDocument/2006/relationships/image" Target="../media/image9.png"/><Relationship Id="rId2" Type="http://schemas.openxmlformats.org/officeDocument/2006/relationships/customXml" Target="../../customXml/item360.xml"/><Relationship Id="rId16" Type="http://schemas.openxmlformats.org/officeDocument/2006/relationships/image" Target="../media/image3.png"/><Relationship Id="rId20" Type="http://schemas.openxmlformats.org/officeDocument/2006/relationships/image" Target="../media/image7.png"/><Relationship Id="rId1" Type="http://schemas.openxmlformats.org/officeDocument/2006/relationships/customXml" Target="../../customXml/item219.xml"/><Relationship Id="rId6" Type="http://schemas.openxmlformats.org/officeDocument/2006/relationships/customXml" Target="../../customXml/item495.xml"/><Relationship Id="rId11" Type="http://schemas.openxmlformats.org/officeDocument/2006/relationships/tags" Target="../tags/tag313.xml"/><Relationship Id="rId5" Type="http://schemas.openxmlformats.org/officeDocument/2006/relationships/customXml" Target="../../customXml/item536.xml"/><Relationship Id="rId15" Type="http://schemas.openxmlformats.org/officeDocument/2006/relationships/notesSlide" Target="../notesSlides/notesSlide29.xml"/><Relationship Id="rId10" Type="http://schemas.openxmlformats.org/officeDocument/2006/relationships/tags" Target="../tags/tag312.xml"/><Relationship Id="rId19" Type="http://schemas.openxmlformats.org/officeDocument/2006/relationships/image" Target="../media/image6.png"/><Relationship Id="rId4" Type="http://schemas.openxmlformats.org/officeDocument/2006/relationships/customXml" Target="../../customXml/item621.xml"/><Relationship Id="rId9" Type="http://schemas.openxmlformats.org/officeDocument/2006/relationships/tags" Target="../tags/tag311.xml"/><Relationship Id="rId14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95.xml"/><Relationship Id="rId13" Type="http://schemas.openxmlformats.org/officeDocument/2006/relationships/customXml" Target="../../customXml/item140.xml"/><Relationship Id="rId18" Type="http://schemas.openxmlformats.org/officeDocument/2006/relationships/customXml" Target="../../customXml/item543.xml"/><Relationship Id="rId26" Type="http://schemas.openxmlformats.org/officeDocument/2006/relationships/customXml" Target="../../customXml/item17.xml"/><Relationship Id="rId39" Type="http://schemas.openxmlformats.org/officeDocument/2006/relationships/image" Target="../media/image9.png"/><Relationship Id="rId3" Type="http://schemas.openxmlformats.org/officeDocument/2006/relationships/customXml" Target="../../customXml/item103.xml"/><Relationship Id="rId21" Type="http://schemas.openxmlformats.org/officeDocument/2006/relationships/customXml" Target="../../customXml/item393.xml"/><Relationship Id="rId34" Type="http://schemas.openxmlformats.org/officeDocument/2006/relationships/customXml" Target="../../customXml/item507.xml"/><Relationship Id="rId42" Type="http://schemas.openxmlformats.org/officeDocument/2006/relationships/image" Target="../media/image7.png"/><Relationship Id="rId7" Type="http://schemas.openxmlformats.org/officeDocument/2006/relationships/customXml" Target="../../customXml/item100.xml"/><Relationship Id="rId12" Type="http://schemas.openxmlformats.org/officeDocument/2006/relationships/customXml" Target="../../customXml/item292.xml"/><Relationship Id="rId17" Type="http://schemas.openxmlformats.org/officeDocument/2006/relationships/customXml" Target="../../customXml/item5.xml"/><Relationship Id="rId25" Type="http://schemas.openxmlformats.org/officeDocument/2006/relationships/customXml" Target="../../customXml/item489.xml"/><Relationship Id="rId33" Type="http://schemas.openxmlformats.org/officeDocument/2006/relationships/customXml" Target="../../customXml/item796.xml"/><Relationship Id="rId38" Type="http://schemas.openxmlformats.org/officeDocument/2006/relationships/image" Target="../media/image3.png"/><Relationship Id="rId2" Type="http://schemas.openxmlformats.org/officeDocument/2006/relationships/customXml" Target="../../customXml/item337.xml"/><Relationship Id="rId16" Type="http://schemas.openxmlformats.org/officeDocument/2006/relationships/customXml" Target="../../customXml/item259.xml"/><Relationship Id="rId20" Type="http://schemas.openxmlformats.org/officeDocument/2006/relationships/customXml" Target="../../customXml/item167.xml"/><Relationship Id="rId29" Type="http://schemas.openxmlformats.org/officeDocument/2006/relationships/tags" Target="../tags/tag316.xml"/><Relationship Id="rId41" Type="http://schemas.openxmlformats.org/officeDocument/2006/relationships/image" Target="../media/image6.png"/><Relationship Id="rId1" Type="http://schemas.openxmlformats.org/officeDocument/2006/relationships/customXml" Target="../../customXml/item765.xml"/><Relationship Id="rId6" Type="http://schemas.openxmlformats.org/officeDocument/2006/relationships/customXml" Target="../../customXml/item696.xml"/><Relationship Id="rId11" Type="http://schemas.openxmlformats.org/officeDocument/2006/relationships/customXml" Target="../../customXml/item752.xml"/><Relationship Id="rId24" Type="http://schemas.openxmlformats.org/officeDocument/2006/relationships/customXml" Target="../../customXml/item181.xml"/><Relationship Id="rId32" Type="http://schemas.openxmlformats.org/officeDocument/2006/relationships/customXml" Target="../../customXml/item456.xml"/><Relationship Id="rId37" Type="http://schemas.openxmlformats.org/officeDocument/2006/relationships/notesSlide" Target="../notesSlides/notesSlide30.xml"/><Relationship Id="rId40" Type="http://schemas.openxmlformats.org/officeDocument/2006/relationships/image" Target="../media/image5.png"/><Relationship Id="rId5" Type="http://schemas.openxmlformats.org/officeDocument/2006/relationships/customXml" Target="../../customXml/item80.xml"/><Relationship Id="rId15" Type="http://schemas.openxmlformats.org/officeDocument/2006/relationships/customXml" Target="../../customXml/item815.xml"/><Relationship Id="rId23" Type="http://schemas.openxmlformats.org/officeDocument/2006/relationships/customXml" Target="../../customXml/item504.xml"/><Relationship Id="rId28" Type="http://schemas.openxmlformats.org/officeDocument/2006/relationships/tags" Target="../tags/tag315.xml"/><Relationship Id="rId36" Type="http://schemas.openxmlformats.org/officeDocument/2006/relationships/slideLayout" Target="../slideLayouts/slideLayout2.xml"/><Relationship Id="rId10" Type="http://schemas.openxmlformats.org/officeDocument/2006/relationships/customXml" Target="../../customXml/item762.xml"/><Relationship Id="rId19" Type="http://schemas.openxmlformats.org/officeDocument/2006/relationships/customXml" Target="../../customXml/item483.xml"/><Relationship Id="rId31" Type="http://schemas.openxmlformats.org/officeDocument/2006/relationships/tags" Target="../tags/tag318.xml"/><Relationship Id="rId44" Type="http://schemas.openxmlformats.org/officeDocument/2006/relationships/image" Target="../media/image19.png"/><Relationship Id="rId4" Type="http://schemas.openxmlformats.org/officeDocument/2006/relationships/customXml" Target="../../customXml/item720.xml"/><Relationship Id="rId9" Type="http://schemas.openxmlformats.org/officeDocument/2006/relationships/customXml" Target="../../customXml/item143.xml"/><Relationship Id="rId14" Type="http://schemas.openxmlformats.org/officeDocument/2006/relationships/customXml" Target="../../customXml/item205.xml"/><Relationship Id="rId22" Type="http://schemas.openxmlformats.org/officeDocument/2006/relationships/customXml" Target="../../customXml/item453.xml"/><Relationship Id="rId27" Type="http://schemas.openxmlformats.org/officeDocument/2006/relationships/customXml" Target="../../customXml/item29.xml"/><Relationship Id="rId30" Type="http://schemas.openxmlformats.org/officeDocument/2006/relationships/tags" Target="../tags/tag317.xml"/><Relationship Id="rId35" Type="http://schemas.openxmlformats.org/officeDocument/2006/relationships/customXml" Target="../../customXml/item109.xml"/><Relationship Id="rId43" Type="http://schemas.openxmlformats.org/officeDocument/2006/relationships/image" Target="../media/image8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93.xml"/><Relationship Id="rId13" Type="http://schemas.openxmlformats.org/officeDocument/2006/relationships/notesSlide" Target="../notesSlides/notesSlide31.xml"/><Relationship Id="rId18" Type="http://schemas.openxmlformats.org/officeDocument/2006/relationships/image" Target="../media/image7.png"/><Relationship Id="rId3" Type="http://schemas.openxmlformats.org/officeDocument/2006/relationships/customXml" Target="../../customXml/item732.xml"/><Relationship Id="rId7" Type="http://schemas.openxmlformats.org/officeDocument/2006/relationships/customXml" Target="../../customXml/item846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6.png"/><Relationship Id="rId2" Type="http://schemas.openxmlformats.org/officeDocument/2006/relationships/tags" Target="../tags/tag319.xml"/><Relationship Id="rId16" Type="http://schemas.openxmlformats.org/officeDocument/2006/relationships/image" Target="../media/image5.png"/><Relationship Id="rId1" Type="http://schemas.openxmlformats.org/officeDocument/2006/relationships/customXml" Target="../../customXml/item582.xml"/><Relationship Id="rId6" Type="http://schemas.openxmlformats.org/officeDocument/2006/relationships/tags" Target="../tags/tag322.xml"/><Relationship Id="rId11" Type="http://schemas.openxmlformats.org/officeDocument/2006/relationships/tags" Target="../tags/tag325.xml"/><Relationship Id="rId5" Type="http://schemas.openxmlformats.org/officeDocument/2006/relationships/tags" Target="../tags/tag321.xml"/><Relationship Id="rId15" Type="http://schemas.openxmlformats.org/officeDocument/2006/relationships/image" Target="../media/image9.png"/><Relationship Id="rId10" Type="http://schemas.openxmlformats.org/officeDocument/2006/relationships/tags" Target="../tags/tag324.xml"/><Relationship Id="rId19" Type="http://schemas.openxmlformats.org/officeDocument/2006/relationships/image" Target="../media/image8.png"/><Relationship Id="rId4" Type="http://schemas.openxmlformats.org/officeDocument/2006/relationships/tags" Target="../tags/tag320.xml"/><Relationship Id="rId9" Type="http://schemas.openxmlformats.org/officeDocument/2006/relationships/tags" Target="../tags/tag323.xml"/><Relationship Id="rId14" Type="http://schemas.openxmlformats.org/officeDocument/2006/relationships/image" Target="../media/image3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tags" Target="../tags/tag329.xml"/><Relationship Id="rId13" Type="http://schemas.openxmlformats.org/officeDocument/2006/relationships/tags" Target="../tags/tag333.xml"/><Relationship Id="rId18" Type="http://schemas.openxmlformats.org/officeDocument/2006/relationships/tags" Target="../tags/tag338.xml"/><Relationship Id="rId26" Type="http://schemas.openxmlformats.org/officeDocument/2006/relationships/tags" Target="../tags/tag344.xml"/><Relationship Id="rId39" Type="http://schemas.openxmlformats.org/officeDocument/2006/relationships/image" Target="../media/image8.png"/><Relationship Id="rId3" Type="http://schemas.openxmlformats.org/officeDocument/2006/relationships/customXml" Target="../../customXml/item534.xml"/><Relationship Id="rId21" Type="http://schemas.openxmlformats.org/officeDocument/2006/relationships/tags" Target="../tags/tag339.xml"/><Relationship Id="rId34" Type="http://schemas.openxmlformats.org/officeDocument/2006/relationships/image" Target="../media/image3.png"/><Relationship Id="rId7" Type="http://schemas.openxmlformats.org/officeDocument/2006/relationships/customXml" Target="../../customXml/item88.xml"/><Relationship Id="rId12" Type="http://schemas.openxmlformats.org/officeDocument/2006/relationships/tags" Target="../tags/tag332.xml"/><Relationship Id="rId17" Type="http://schemas.openxmlformats.org/officeDocument/2006/relationships/tags" Target="../tags/tag337.xml"/><Relationship Id="rId25" Type="http://schemas.openxmlformats.org/officeDocument/2006/relationships/tags" Target="../tags/tag343.xml"/><Relationship Id="rId33" Type="http://schemas.openxmlformats.org/officeDocument/2006/relationships/notesSlide" Target="../notesSlides/notesSlide32.xml"/><Relationship Id="rId38" Type="http://schemas.openxmlformats.org/officeDocument/2006/relationships/image" Target="../media/image7.png"/><Relationship Id="rId2" Type="http://schemas.openxmlformats.org/officeDocument/2006/relationships/tags" Target="../tags/tag326.xml"/><Relationship Id="rId16" Type="http://schemas.openxmlformats.org/officeDocument/2006/relationships/tags" Target="../tags/tag336.xml"/><Relationship Id="rId20" Type="http://schemas.openxmlformats.org/officeDocument/2006/relationships/customXml" Target="../../customXml/item192.xml"/><Relationship Id="rId29" Type="http://schemas.openxmlformats.org/officeDocument/2006/relationships/tags" Target="../tags/tag347.xml"/><Relationship Id="rId41" Type="http://schemas.openxmlformats.org/officeDocument/2006/relationships/image" Target="../media/image16.png"/><Relationship Id="rId1" Type="http://schemas.openxmlformats.org/officeDocument/2006/relationships/customXml" Target="../../customXml/item466.xml"/><Relationship Id="rId6" Type="http://schemas.openxmlformats.org/officeDocument/2006/relationships/tags" Target="../tags/tag328.xml"/><Relationship Id="rId11" Type="http://schemas.openxmlformats.org/officeDocument/2006/relationships/tags" Target="../tags/tag331.xml"/><Relationship Id="rId24" Type="http://schemas.openxmlformats.org/officeDocument/2006/relationships/tags" Target="../tags/tag342.xml"/><Relationship Id="rId32" Type="http://schemas.openxmlformats.org/officeDocument/2006/relationships/slideLayout" Target="../slideLayouts/slideLayout2.xml"/><Relationship Id="rId37" Type="http://schemas.openxmlformats.org/officeDocument/2006/relationships/image" Target="../media/image6.png"/><Relationship Id="rId40" Type="http://schemas.openxmlformats.org/officeDocument/2006/relationships/image" Target="../media/image15.png"/><Relationship Id="rId5" Type="http://schemas.openxmlformats.org/officeDocument/2006/relationships/tags" Target="../tags/tag327.xml"/><Relationship Id="rId15" Type="http://schemas.openxmlformats.org/officeDocument/2006/relationships/tags" Target="../tags/tag335.xml"/><Relationship Id="rId23" Type="http://schemas.openxmlformats.org/officeDocument/2006/relationships/tags" Target="../tags/tag341.xml"/><Relationship Id="rId28" Type="http://schemas.openxmlformats.org/officeDocument/2006/relationships/tags" Target="../tags/tag346.xml"/><Relationship Id="rId36" Type="http://schemas.openxmlformats.org/officeDocument/2006/relationships/image" Target="../media/image5.png"/><Relationship Id="rId10" Type="http://schemas.openxmlformats.org/officeDocument/2006/relationships/tags" Target="../tags/tag330.xml"/><Relationship Id="rId19" Type="http://schemas.openxmlformats.org/officeDocument/2006/relationships/customXml" Target="../../customXml/item141.xml"/><Relationship Id="rId31" Type="http://schemas.openxmlformats.org/officeDocument/2006/relationships/tags" Target="../tags/tag349.xml"/><Relationship Id="rId4" Type="http://schemas.openxmlformats.org/officeDocument/2006/relationships/customXml" Target="../../customXml/item421.xml"/><Relationship Id="rId9" Type="http://schemas.openxmlformats.org/officeDocument/2006/relationships/customXml" Target="../../customXml/item718.xml"/><Relationship Id="rId14" Type="http://schemas.openxmlformats.org/officeDocument/2006/relationships/tags" Target="../tags/tag334.xml"/><Relationship Id="rId22" Type="http://schemas.openxmlformats.org/officeDocument/2006/relationships/tags" Target="../tags/tag340.xml"/><Relationship Id="rId27" Type="http://schemas.openxmlformats.org/officeDocument/2006/relationships/tags" Target="../tags/tag345.xml"/><Relationship Id="rId30" Type="http://schemas.openxmlformats.org/officeDocument/2006/relationships/tags" Target="../tags/tag348.xml"/><Relationship Id="rId35" Type="http://schemas.openxmlformats.org/officeDocument/2006/relationships/image" Target="../media/image9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3.xml"/><Relationship Id="rId13" Type="http://schemas.openxmlformats.org/officeDocument/2006/relationships/image" Target="../media/image7.png"/><Relationship Id="rId3" Type="http://schemas.openxmlformats.org/officeDocument/2006/relationships/tags" Target="../tags/tag351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6.png"/><Relationship Id="rId2" Type="http://schemas.openxmlformats.org/officeDocument/2006/relationships/tags" Target="../tags/tag350.xml"/><Relationship Id="rId1" Type="http://schemas.openxmlformats.org/officeDocument/2006/relationships/customXml" Target="../../customXml/item191.xml"/><Relationship Id="rId6" Type="http://schemas.openxmlformats.org/officeDocument/2006/relationships/tags" Target="../tags/tag353.xml"/><Relationship Id="rId11" Type="http://schemas.openxmlformats.org/officeDocument/2006/relationships/image" Target="../media/image5.png"/><Relationship Id="rId5" Type="http://schemas.openxmlformats.org/officeDocument/2006/relationships/tags" Target="../tags/tag352.xml"/><Relationship Id="rId10" Type="http://schemas.openxmlformats.org/officeDocument/2006/relationships/image" Target="../media/image9.png"/><Relationship Id="rId4" Type="http://schemas.openxmlformats.org/officeDocument/2006/relationships/customXml" Target="../../customXml/item170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tags" Target="../tags/tag360.xml"/><Relationship Id="rId13" Type="http://schemas.openxmlformats.org/officeDocument/2006/relationships/tags" Target="../tags/tag365.xml"/><Relationship Id="rId18" Type="http://schemas.openxmlformats.org/officeDocument/2006/relationships/tags" Target="../tags/tag370.xml"/><Relationship Id="rId26" Type="http://schemas.openxmlformats.org/officeDocument/2006/relationships/image" Target="../media/image5.png"/><Relationship Id="rId3" Type="http://schemas.openxmlformats.org/officeDocument/2006/relationships/tags" Target="../tags/tag355.xml"/><Relationship Id="rId21" Type="http://schemas.openxmlformats.org/officeDocument/2006/relationships/tags" Target="../tags/tag373.xml"/><Relationship Id="rId7" Type="http://schemas.openxmlformats.org/officeDocument/2006/relationships/tags" Target="../tags/tag359.xml"/><Relationship Id="rId12" Type="http://schemas.openxmlformats.org/officeDocument/2006/relationships/tags" Target="../tags/tag364.xml"/><Relationship Id="rId17" Type="http://schemas.openxmlformats.org/officeDocument/2006/relationships/tags" Target="../tags/tag369.xml"/><Relationship Id="rId25" Type="http://schemas.openxmlformats.org/officeDocument/2006/relationships/image" Target="../media/image9.png"/><Relationship Id="rId2" Type="http://schemas.openxmlformats.org/officeDocument/2006/relationships/tags" Target="../tags/tag354.xml"/><Relationship Id="rId16" Type="http://schemas.openxmlformats.org/officeDocument/2006/relationships/tags" Target="../tags/tag368.xml"/><Relationship Id="rId20" Type="http://schemas.openxmlformats.org/officeDocument/2006/relationships/tags" Target="../tags/tag372.xml"/><Relationship Id="rId29" Type="http://schemas.openxmlformats.org/officeDocument/2006/relationships/image" Target="../media/image8.png"/><Relationship Id="rId1" Type="http://schemas.openxmlformats.org/officeDocument/2006/relationships/customXml" Target="../../customXml/item729.xml"/><Relationship Id="rId6" Type="http://schemas.openxmlformats.org/officeDocument/2006/relationships/tags" Target="../tags/tag358.xml"/><Relationship Id="rId11" Type="http://schemas.openxmlformats.org/officeDocument/2006/relationships/tags" Target="../tags/tag363.xml"/><Relationship Id="rId24" Type="http://schemas.openxmlformats.org/officeDocument/2006/relationships/image" Target="../media/image3.png"/><Relationship Id="rId5" Type="http://schemas.openxmlformats.org/officeDocument/2006/relationships/tags" Target="../tags/tag357.xml"/><Relationship Id="rId15" Type="http://schemas.openxmlformats.org/officeDocument/2006/relationships/tags" Target="../tags/tag367.xml"/><Relationship Id="rId23" Type="http://schemas.openxmlformats.org/officeDocument/2006/relationships/notesSlide" Target="../notesSlides/notesSlide34.xml"/><Relationship Id="rId28" Type="http://schemas.openxmlformats.org/officeDocument/2006/relationships/image" Target="../media/image7.png"/><Relationship Id="rId10" Type="http://schemas.openxmlformats.org/officeDocument/2006/relationships/tags" Target="../tags/tag362.xml"/><Relationship Id="rId19" Type="http://schemas.openxmlformats.org/officeDocument/2006/relationships/tags" Target="../tags/tag371.xml"/><Relationship Id="rId4" Type="http://schemas.openxmlformats.org/officeDocument/2006/relationships/tags" Target="../tags/tag356.xml"/><Relationship Id="rId9" Type="http://schemas.openxmlformats.org/officeDocument/2006/relationships/tags" Target="../tags/tag361.xml"/><Relationship Id="rId14" Type="http://schemas.openxmlformats.org/officeDocument/2006/relationships/tags" Target="../tags/tag366.xml"/><Relationship Id="rId22" Type="http://schemas.openxmlformats.org/officeDocument/2006/relationships/slideLayout" Target="../slideLayouts/slideLayout2.xml"/><Relationship Id="rId27" Type="http://schemas.openxmlformats.org/officeDocument/2006/relationships/image" Target="../media/image6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3" Type="http://schemas.openxmlformats.org/officeDocument/2006/relationships/tags" Target="../tags/tag375.xml"/><Relationship Id="rId7" Type="http://schemas.openxmlformats.org/officeDocument/2006/relationships/notesSlide" Target="../notesSlides/notesSlide35.xml"/><Relationship Id="rId12" Type="http://schemas.openxmlformats.org/officeDocument/2006/relationships/image" Target="../media/image7.png"/><Relationship Id="rId2" Type="http://schemas.openxmlformats.org/officeDocument/2006/relationships/tags" Target="../tags/tag374.xml"/><Relationship Id="rId1" Type="http://schemas.openxmlformats.org/officeDocument/2006/relationships/customXml" Target="../../customXml/item11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6.png"/><Relationship Id="rId5" Type="http://schemas.openxmlformats.org/officeDocument/2006/relationships/tags" Target="../tags/tag377.xml"/><Relationship Id="rId10" Type="http://schemas.openxmlformats.org/officeDocument/2006/relationships/image" Target="../media/image5.png"/><Relationship Id="rId4" Type="http://schemas.openxmlformats.org/officeDocument/2006/relationships/tags" Target="../tags/tag376.xml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5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54.xml"/><Relationship Id="rId13" Type="http://schemas.openxmlformats.org/officeDocument/2006/relationships/customXml" Target="../../customXml/item215.xml"/><Relationship Id="rId18" Type="http://schemas.openxmlformats.org/officeDocument/2006/relationships/tags" Target="../tags/tag380.xml"/><Relationship Id="rId26" Type="http://schemas.openxmlformats.org/officeDocument/2006/relationships/customXml" Target="../../customXml/item161.xml"/><Relationship Id="rId3" Type="http://schemas.openxmlformats.org/officeDocument/2006/relationships/tags" Target="../tags/tag379.xml"/><Relationship Id="rId21" Type="http://schemas.openxmlformats.org/officeDocument/2006/relationships/customXml" Target="../../customXml/item786.xml"/><Relationship Id="rId34" Type="http://schemas.openxmlformats.org/officeDocument/2006/relationships/image" Target="../media/image5.png"/><Relationship Id="rId7" Type="http://schemas.openxmlformats.org/officeDocument/2006/relationships/customXml" Target="../../customXml/item708.xml"/><Relationship Id="rId12" Type="http://schemas.openxmlformats.org/officeDocument/2006/relationships/customXml" Target="../../customXml/item639.xml"/><Relationship Id="rId17" Type="http://schemas.openxmlformats.org/officeDocument/2006/relationships/customXml" Target="../../customXml/item653.xml"/><Relationship Id="rId25" Type="http://schemas.openxmlformats.org/officeDocument/2006/relationships/customXml" Target="../../customXml/item651.xml"/><Relationship Id="rId33" Type="http://schemas.openxmlformats.org/officeDocument/2006/relationships/image" Target="../media/image9.png"/><Relationship Id="rId38" Type="http://schemas.openxmlformats.org/officeDocument/2006/relationships/image" Target="../media/image16.png"/><Relationship Id="rId2" Type="http://schemas.openxmlformats.org/officeDocument/2006/relationships/tags" Target="../tags/tag378.xml"/><Relationship Id="rId16" Type="http://schemas.openxmlformats.org/officeDocument/2006/relationships/customXml" Target="../../customXml/item449.xml"/><Relationship Id="rId20" Type="http://schemas.openxmlformats.org/officeDocument/2006/relationships/customXml" Target="../../customXml/item248.xml"/><Relationship Id="rId29" Type="http://schemas.openxmlformats.org/officeDocument/2006/relationships/tags" Target="../tags/tag383.xml"/><Relationship Id="rId1" Type="http://schemas.openxmlformats.org/officeDocument/2006/relationships/customXml" Target="../../customXml/item670.xml"/><Relationship Id="rId6" Type="http://schemas.openxmlformats.org/officeDocument/2006/relationships/customXml" Target="../../customXml/item370.xml"/><Relationship Id="rId11" Type="http://schemas.openxmlformats.org/officeDocument/2006/relationships/customXml" Target="../../customXml/item733.xml"/><Relationship Id="rId24" Type="http://schemas.openxmlformats.org/officeDocument/2006/relationships/customXml" Target="../../customXml/item301.xml"/><Relationship Id="rId32" Type="http://schemas.openxmlformats.org/officeDocument/2006/relationships/image" Target="../media/image3.png"/><Relationship Id="rId37" Type="http://schemas.openxmlformats.org/officeDocument/2006/relationships/image" Target="../media/image8.png"/><Relationship Id="rId5" Type="http://schemas.openxmlformats.org/officeDocument/2006/relationships/customXml" Target="../../customXml/item833.xml"/><Relationship Id="rId15" Type="http://schemas.openxmlformats.org/officeDocument/2006/relationships/customXml" Target="../../customXml/item22.xml"/><Relationship Id="rId23" Type="http://schemas.openxmlformats.org/officeDocument/2006/relationships/customXml" Target="../../customXml/item838.xml"/><Relationship Id="rId28" Type="http://schemas.openxmlformats.org/officeDocument/2006/relationships/tags" Target="../tags/tag382.xml"/><Relationship Id="rId36" Type="http://schemas.openxmlformats.org/officeDocument/2006/relationships/image" Target="../media/image7.png"/><Relationship Id="rId10" Type="http://schemas.openxmlformats.org/officeDocument/2006/relationships/customXml" Target="../../customXml/item200.xml"/><Relationship Id="rId19" Type="http://schemas.openxmlformats.org/officeDocument/2006/relationships/customXml" Target="../../customXml/item508.xml"/><Relationship Id="rId31" Type="http://schemas.openxmlformats.org/officeDocument/2006/relationships/notesSlide" Target="../notesSlides/notesSlide36.xml"/><Relationship Id="rId4" Type="http://schemas.openxmlformats.org/officeDocument/2006/relationships/customXml" Target="../../customXml/item273.xml"/><Relationship Id="rId9" Type="http://schemas.openxmlformats.org/officeDocument/2006/relationships/customXml" Target="../../customXml/item502.xml"/><Relationship Id="rId14" Type="http://schemas.openxmlformats.org/officeDocument/2006/relationships/customXml" Target="../../customXml/item837.xml"/><Relationship Id="rId22" Type="http://schemas.openxmlformats.org/officeDocument/2006/relationships/tags" Target="../tags/tag381.xml"/><Relationship Id="rId27" Type="http://schemas.openxmlformats.org/officeDocument/2006/relationships/customXml" Target="../../customXml/item162.xml"/><Relationship Id="rId30" Type="http://schemas.openxmlformats.org/officeDocument/2006/relationships/slideLayout" Target="../slideLayouts/slideLayout2.xml"/><Relationship Id="rId35" Type="http://schemas.openxmlformats.org/officeDocument/2006/relationships/image" Target="../media/image6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tags" Target="../tags/tag390.xml"/><Relationship Id="rId13" Type="http://schemas.openxmlformats.org/officeDocument/2006/relationships/tags" Target="../tags/tag395.xml"/><Relationship Id="rId18" Type="http://schemas.openxmlformats.org/officeDocument/2006/relationships/tags" Target="../tags/tag400.xml"/><Relationship Id="rId26" Type="http://schemas.openxmlformats.org/officeDocument/2006/relationships/image" Target="../media/image5.png"/><Relationship Id="rId3" Type="http://schemas.openxmlformats.org/officeDocument/2006/relationships/tags" Target="../tags/tag385.xml"/><Relationship Id="rId21" Type="http://schemas.openxmlformats.org/officeDocument/2006/relationships/tags" Target="../tags/tag403.xml"/><Relationship Id="rId7" Type="http://schemas.openxmlformats.org/officeDocument/2006/relationships/tags" Target="../tags/tag389.xml"/><Relationship Id="rId12" Type="http://schemas.openxmlformats.org/officeDocument/2006/relationships/tags" Target="../tags/tag394.xml"/><Relationship Id="rId17" Type="http://schemas.openxmlformats.org/officeDocument/2006/relationships/tags" Target="../tags/tag399.xml"/><Relationship Id="rId25" Type="http://schemas.openxmlformats.org/officeDocument/2006/relationships/image" Target="../media/image9.png"/><Relationship Id="rId2" Type="http://schemas.openxmlformats.org/officeDocument/2006/relationships/tags" Target="../tags/tag384.xml"/><Relationship Id="rId16" Type="http://schemas.openxmlformats.org/officeDocument/2006/relationships/tags" Target="../tags/tag398.xml"/><Relationship Id="rId20" Type="http://schemas.openxmlformats.org/officeDocument/2006/relationships/tags" Target="../tags/tag402.xml"/><Relationship Id="rId29" Type="http://schemas.openxmlformats.org/officeDocument/2006/relationships/image" Target="../media/image8.png"/><Relationship Id="rId1" Type="http://schemas.openxmlformats.org/officeDocument/2006/relationships/customXml" Target="../../customXml/item397.xml"/><Relationship Id="rId6" Type="http://schemas.openxmlformats.org/officeDocument/2006/relationships/tags" Target="../tags/tag388.xml"/><Relationship Id="rId11" Type="http://schemas.openxmlformats.org/officeDocument/2006/relationships/tags" Target="../tags/tag393.xml"/><Relationship Id="rId24" Type="http://schemas.openxmlformats.org/officeDocument/2006/relationships/image" Target="../media/image3.png"/><Relationship Id="rId5" Type="http://schemas.openxmlformats.org/officeDocument/2006/relationships/tags" Target="../tags/tag387.xml"/><Relationship Id="rId15" Type="http://schemas.openxmlformats.org/officeDocument/2006/relationships/tags" Target="../tags/tag397.xml"/><Relationship Id="rId23" Type="http://schemas.openxmlformats.org/officeDocument/2006/relationships/notesSlide" Target="../notesSlides/notesSlide37.xml"/><Relationship Id="rId28" Type="http://schemas.openxmlformats.org/officeDocument/2006/relationships/image" Target="../media/image7.png"/><Relationship Id="rId10" Type="http://schemas.openxmlformats.org/officeDocument/2006/relationships/tags" Target="../tags/tag392.xml"/><Relationship Id="rId19" Type="http://schemas.openxmlformats.org/officeDocument/2006/relationships/tags" Target="../tags/tag401.xml"/><Relationship Id="rId4" Type="http://schemas.openxmlformats.org/officeDocument/2006/relationships/tags" Target="../tags/tag386.xml"/><Relationship Id="rId9" Type="http://schemas.openxmlformats.org/officeDocument/2006/relationships/tags" Target="../tags/tag391.xml"/><Relationship Id="rId14" Type="http://schemas.openxmlformats.org/officeDocument/2006/relationships/tags" Target="../tags/tag396.xml"/><Relationship Id="rId22" Type="http://schemas.openxmlformats.org/officeDocument/2006/relationships/slideLayout" Target="../slideLayouts/slideLayout2.xml"/><Relationship Id="rId27" Type="http://schemas.openxmlformats.org/officeDocument/2006/relationships/image" Target="../media/image6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11.xml"/><Relationship Id="rId13" Type="http://schemas.openxmlformats.org/officeDocument/2006/relationships/customXml" Target="../../customXml/item21.xml"/><Relationship Id="rId18" Type="http://schemas.openxmlformats.org/officeDocument/2006/relationships/image" Target="../media/image3.png"/><Relationship Id="rId3" Type="http://schemas.openxmlformats.org/officeDocument/2006/relationships/customXml" Target="../../customXml/item362.xml"/><Relationship Id="rId21" Type="http://schemas.openxmlformats.org/officeDocument/2006/relationships/image" Target="../media/image6.png"/><Relationship Id="rId7" Type="http://schemas.openxmlformats.org/officeDocument/2006/relationships/tags" Target="../tags/tag406.xml"/><Relationship Id="rId12" Type="http://schemas.openxmlformats.org/officeDocument/2006/relationships/customXml" Target="../../customXml/item152.xml"/><Relationship Id="rId17" Type="http://schemas.openxmlformats.org/officeDocument/2006/relationships/notesSlide" Target="../notesSlides/notesSlide38.xml"/><Relationship Id="rId2" Type="http://schemas.openxmlformats.org/officeDocument/2006/relationships/tags" Target="../tags/tag404.xml"/><Relationship Id="rId16" Type="http://schemas.openxmlformats.org/officeDocument/2006/relationships/slideLayout" Target="../slideLayouts/slideLayout2.xml"/><Relationship Id="rId20" Type="http://schemas.openxmlformats.org/officeDocument/2006/relationships/image" Target="../media/image5.png"/><Relationship Id="rId1" Type="http://schemas.openxmlformats.org/officeDocument/2006/relationships/customXml" Target="../../customXml/item855.xml"/><Relationship Id="rId6" Type="http://schemas.openxmlformats.org/officeDocument/2006/relationships/tags" Target="../tags/tag405.xml"/><Relationship Id="rId11" Type="http://schemas.openxmlformats.org/officeDocument/2006/relationships/tags" Target="../tags/tag407.xml"/><Relationship Id="rId24" Type="http://schemas.openxmlformats.org/officeDocument/2006/relationships/image" Target="../media/image16.png"/><Relationship Id="rId5" Type="http://schemas.openxmlformats.org/officeDocument/2006/relationships/customXml" Target="../../customXml/item812.xml"/><Relationship Id="rId15" Type="http://schemas.openxmlformats.org/officeDocument/2006/relationships/tags" Target="../tags/tag409.xml"/><Relationship Id="rId23" Type="http://schemas.openxmlformats.org/officeDocument/2006/relationships/image" Target="../media/image8.png"/><Relationship Id="rId10" Type="http://schemas.openxmlformats.org/officeDocument/2006/relationships/customXml" Target="../../customXml/item703.xml"/><Relationship Id="rId19" Type="http://schemas.openxmlformats.org/officeDocument/2006/relationships/image" Target="../media/image9.png"/><Relationship Id="rId4" Type="http://schemas.openxmlformats.org/officeDocument/2006/relationships/customXml" Target="../../customXml/item110.xml"/><Relationship Id="rId9" Type="http://schemas.openxmlformats.org/officeDocument/2006/relationships/customXml" Target="../../customXml/item412.xml"/><Relationship Id="rId14" Type="http://schemas.openxmlformats.org/officeDocument/2006/relationships/tags" Target="../tags/tag408.xml"/><Relationship Id="rId22" Type="http://schemas.openxmlformats.org/officeDocument/2006/relationships/image" Target="../media/image7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70.xml"/><Relationship Id="rId13" Type="http://schemas.openxmlformats.org/officeDocument/2006/relationships/customXml" Target="../../customXml/item575.xml"/><Relationship Id="rId18" Type="http://schemas.openxmlformats.org/officeDocument/2006/relationships/customXml" Target="../../customXml/item364.xml"/><Relationship Id="rId26" Type="http://schemas.openxmlformats.org/officeDocument/2006/relationships/slideLayout" Target="../slideLayouts/slideLayout2.xml"/><Relationship Id="rId3" Type="http://schemas.openxmlformats.org/officeDocument/2006/relationships/customXml" Target="../../customXml/item736.xml"/><Relationship Id="rId21" Type="http://schemas.openxmlformats.org/officeDocument/2006/relationships/customXml" Target="../../customXml/item830.xml"/><Relationship Id="rId34" Type="http://schemas.openxmlformats.org/officeDocument/2006/relationships/image" Target="../media/image16.png"/><Relationship Id="rId7" Type="http://schemas.openxmlformats.org/officeDocument/2006/relationships/tags" Target="../tags/tag412.xml"/><Relationship Id="rId12" Type="http://schemas.openxmlformats.org/officeDocument/2006/relationships/customXml" Target="../../customXml/item771.xml"/><Relationship Id="rId17" Type="http://schemas.openxmlformats.org/officeDocument/2006/relationships/customXml" Target="../../customXml/item448.xml"/><Relationship Id="rId25" Type="http://schemas.openxmlformats.org/officeDocument/2006/relationships/tags" Target="../tags/tag415.xml"/><Relationship Id="rId33" Type="http://schemas.openxmlformats.org/officeDocument/2006/relationships/image" Target="../media/image8.png"/><Relationship Id="rId2" Type="http://schemas.openxmlformats.org/officeDocument/2006/relationships/tags" Target="../tags/tag410.xml"/><Relationship Id="rId16" Type="http://schemas.openxmlformats.org/officeDocument/2006/relationships/customXml" Target="../../customXml/item221.xml"/><Relationship Id="rId20" Type="http://schemas.openxmlformats.org/officeDocument/2006/relationships/tags" Target="../tags/tag413.xml"/><Relationship Id="rId29" Type="http://schemas.openxmlformats.org/officeDocument/2006/relationships/image" Target="../media/image9.png"/><Relationship Id="rId1" Type="http://schemas.openxmlformats.org/officeDocument/2006/relationships/customXml" Target="../../customXml/item593.xml"/><Relationship Id="rId6" Type="http://schemas.openxmlformats.org/officeDocument/2006/relationships/tags" Target="../tags/tag411.xml"/><Relationship Id="rId11" Type="http://schemas.openxmlformats.org/officeDocument/2006/relationships/customXml" Target="../../customXml/item268.xml"/><Relationship Id="rId24" Type="http://schemas.openxmlformats.org/officeDocument/2006/relationships/tags" Target="../tags/tag414.xml"/><Relationship Id="rId32" Type="http://schemas.openxmlformats.org/officeDocument/2006/relationships/image" Target="../media/image7.png"/><Relationship Id="rId5" Type="http://schemas.openxmlformats.org/officeDocument/2006/relationships/customXml" Target="../../customXml/item680.xml"/><Relationship Id="rId15" Type="http://schemas.openxmlformats.org/officeDocument/2006/relationships/customXml" Target="../../customXml/item750.xml"/><Relationship Id="rId23" Type="http://schemas.openxmlformats.org/officeDocument/2006/relationships/customXml" Target="../../customXml/item283.xml"/><Relationship Id="rId28" Type="http://schemas.openxmlformats.org/officeDocument/2006/relationships/image" Target="../media/image3.png"/><Relationship Id="rId10" Type="http://schemas.openxmlformats.org/officeDocument/2006/relationships/customXml" Target="../../customXml/item157.xml"/><Relationship Id="rId19" Type="http://schemas.openxmlformats.org/officeDocument/2006/relationships/customXml" Target="../../customXml/item503.xml"/><Relationship Id="rId31" Type="http://schemas.openxmlformats.org/officeDocument/2006/relationships/image" Target="../media/image6.png"/><Relationship Id="rId4" Type="http://schemas.openxmlformats.org/officeDocument/2006/relationships/customXml" Target="../../customXml/item49.xml"/><Relationship Id="rId9" Type="http://schemas.openxmlformats.org/officeDocument/2006/relationships/customXml" Target="../../customXml/item594.xml"/><Relationship Id="rId14" Type="http://schemas.openxmlformats.org/officeDocument/2006/relationships/customXml" Target="../../customXml/item481.xml"/><Relationship Id="rId22" Type="http://schemas.openxmlformats.org/officeDocument/2006/relationships/customXml" Target="../../customXml/item486.xml"/><Relationship Id="rId27" Type="http://schemas.openxmlformats.org/officeDocument/2006/relationships/notesSlide" Target="../notesSlides/notesSlide39.xml"/><Relationship Id="rId30" Type="http://schemas.openxmlformats.org/officeDocument/2006/relationships/image" Target="../media/image5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3" Type="http://schemas.openxmlformats.org/officeDocument/2006/relationships/tags" Target="../tags/tag417.xml"/><Relationship Id="rId7" Type="http://schemas.openxmlformats.org/officeDocument/2006/relationships/notesSlide" Target="../notesSlides/notesSlide40.xml"/><Relationship Id="rId12" Type="http://schemas.openxmlformats.org/officeDocument/2006/relationships/image" Target="../media/image7.png"/><Relationship Id="rId2" Type="http://schemas.openxmlformats.org/officeDocument/2006/relationships/tags" Target="../tags/tag416.xml"/><Relationship Id="rId1" Type="http://schemas.openxmlformats.org/officeDocument/2006/relationships/customXml" Target="../../customXml/item770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6.png"/><Relationship Id="rId5" Type="http://schemas.openxmlformats.org/officeDocument/2006/relationships/tags" Target="../tags/tag419.xml"/><Relationship Id="rId10" Type="http://schemas.openxmlformats.org/officeDocument/2006/relationships/image" Target="../media/image5.png"/><Relationship Id="rId4" Type="http://schemas.openxmlformats.org/officeDocument/2006/relationships/tags" Target="../tags/tag418.xml"/><Relationship Id="rId9" Type="http://schemas.openxmlformats.org/officeDocument/2006/relationships/image" Target="../media/image9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24.xml"/><Relationship Id="rId13" Type="http://schemas.openxmlformats.org/officeDocument/2006/relationships/customXml" Target="../../customXml/item625.xml"/><Relationship Id="rId18" Type="http://schemas.openxmlformats.org/officeDocument/2006/relationships/tags" Target="../tags/tag422.xml"/><Relationship Id="rId26" Type="http://schemas.openxmlformats.org/officeDocument/2006/relationships/tags" Target="../tags/tag424.xml"/><Relationship Id="rId3" Type="http://schemas.openxmlformats.org/officeDocument/2006/relationships/customXml" Target="../../customXml/item440.xml"/><Relationship Id="rId21" Type="http://schemas.openxmlformats.org/officeDocument/2006/relationships/customXml" Target="../../customXml/item778.xml"/><Relationship Id="rId34" Type="http://schemas.openxmlformats.org/officeDocument/2006/relationships/image" Target="../media/image7.png"/><Relationship Id="rId7" Type="http://schemas.openxmlformats.org/officeDocument/2006/relationships/customXml" Target="../../customXml/item253.xml"/><Relationship Id="rId12" Type="http://schemas.openxmlformats.org/officeDocument/2006/relationships/customXml" Target="../../customXml/item262.xml"/><Relationship Id="rId17" Type="http://schemas.openxmlformats.org/officeDocument/2006/relationships/tags" Target="../tags/tag421.xml"/><Relationship Id="rId25" Type="http://schemas.openxmlformats.org/officeDocument/2006/relationships/customXml" Target="../../customXml/item682.xml"/><Relationship Id="rId33" Type="http://schemas.openxmlformats.org/officeDocument/2006/relationships/image" Target="../media/image6.png"/><Relationship Id="rId2" Type="http://schemas.openxmlformats.org/officeDocument/2006/relationships/tags" Target="../tags/tag420.xml"/><Relationship Id="rId16" Type="http://schemas.openxmlformats.org/officeDocument/2006/relationships/customXml" Target="../../customXml/item432.xml"/><Relationship Id="rId20" Type="http://schemas.openxmlformats.org/officeDocument/2006/relationships/customXml" Target="../../customXml/item530.xml"/><Relationship Id="rId29" Type="http://schemas.openxmlformats.org/officeDocument/2006/relationships/notesSlide" Target="../notesSlides/notesSlide41.xml"/><Relationship Id="rId1" Type="http://schemas.openxmlformats.org/officeDocument/2006/relationships/customXml" Target="../../customXml/item630.xml"/><Relationship Id="rId6" Type="http://schemas.openxmlformats.org/officeDocument/2006/relationships/customXml" Target="../../customXml/item777.xml"/><Relationship Id="rId11" Type="http://schemas.openxmlformats.org/officeDocument/2006/relationships/customXml" Target="../../customXml/item723.xml"/><Relationship Id="rId24" Type="http://schemas.openxmlformats.org/officeDocument/2006/relationships/customXml" Target="../../customXml/item851.xml"/><Relationship Id="rId32" Type="http://schemas.openxmlformats.org/officeDocument/2006/relationships/image" Target="../media/image5.png"/><Relationship Id="rId5" Type="http://schemas.openxmlformats.org/officeDocument/2006/relationships/customXml" Target="../../customXml/item500.xml"/><Relationship Id="rId15" Type="http://schemas.openxmlformats.org/officeDocument/2006/relationships/customXml" Target="../../customXml/item217.xml"/><Relationship Id="rId23" Type="http://schemas.openxmlformats.org/officeDocument/2006/relationships/customXml" Target="../../customXml/item446.xml"/><Relationship Id="rId28" Type="http://schemas.openxmlformats.org/officeDocument/2006/relationships/slideLayout" Target="../slideLayouts/slideLayout2.xml"/><Relationship Id="rId10" Type="http://schemas.openxmlformats.org/officeDocument/2006/relationships/customXml" Target="../../customXml/item19.xml"/><Relationship Id="rId19" Type="http://schemas.openxmlformats.org/officeDocument/2006/relationships/customXml" Target="../../customXml/item608.xml"/><Relationship Id="rId31" Type="http://schemas.openxmlformats.org/officeDocument/2006/relationships/image" Target="../media/image9.png"/><Relationship Id="rId4" Type="http://schemas.openxmlformats.org/officeDocument/2006/relationships/customXml" Target="../../customXml/item540.xml"/><Relationship Id="rId9" Type="http://schemas.openxmlformats.org/officeDocument/2006/relationships/customXml" Target="../../customXml/item102.xml"/><Relationship Id="rId14" Type="http://schemas.openxmlformats.org/officeDocument/2006/relationships/customXml" Target="../../customXml/item784.xml"/><Relationship Id="rId22" Type="http://schemas.openxmlformats.org/officeDocument/2006/relationships/tags" Target="../tags/tag423.xml"/><Relationship Id="rId27" Type="http://schemas.openxmlformats.org/officeDocument/2006/relationships/tags" Target="../tags/tag425.xml"/><Relationship Id="rId30" Type="http://schemas.openxmlformats.org/officeDocument/2006/relationships/image" Target="../media/image3.png"/><Relationship Id="rId35" Type="http://schemas.openxmlformats.org/officeDocument/2006/relationships/image" Target="../media/image8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43.xml"/><Relationship Id="rId13" Type="http://schemas.openxmlformats.org/officeDocument/2006/relationships/tags" Target="../tags/tag431.xml"/><Relationship Id="rId18" Type="http://schemas.openxmlformats.org/officeDocument/2006/relationships/image" Target="../media/image5.png"/><Relationship Id="rId3" Type="http://schemas.openxmlformats.org/officeDocument/2006/relationships/customXml" Target="../../customXml/item300.xml"/><Relationship Id="rId21" Type="http://schemas.openxmlformats.org/officeDocument/2006/relationships/image" Target="../media/image8.png"/><Relationship Id="rId7" Type="http://schemas.openxmlformats.org/officeDocument/2006/relationships/tags" Target="../tags/tag428.xml"/><Relationship Id="rId12" Type="http://schemas.openxmlformats.org/officeDocument/2006/relationships/tags" Target="../tags/tag430.xml"/><Relationship Id="rId17" Type="http://schemas.openxmlformats.org/officeDocument/2006/relationships/image" Target="../media/image9.png"/><Relationship Id="rId2" Type="http://schemas.openxmlformats.org/officeDocument/2006/relationships/tags" Target="../tags/tag426.xml"/><Relationship Id="rId16" Type="http://schemas.openxmlformats.org/officeDocument/2006/relationships/image" Target="../media/image3.png"/><Relationship Id="rId20" Type="http://schemas.openxmlformats.org/officeDocument/2006/relationships/image" Target="../media/image7.png"/><Relationship Id="rId1" Type="http://schemas.openxmlformats.org/officeDocument/2006/relationships/customXml" Target="../../customXml/item569.xml"/><Relationship Id="rId6" Type="http://schemas.openxmlformats.org/officeDocument/2006/relationships/tags" Target="../tags/tag427.xml"/><Relationship Id="rId11" Type="http://schemas.openxmlformats.org/officeDocument/2006/relationships/tags" Target="../tags/tag429.xml"/><Relationship Id="rId5" Type="http://schemas.openxmlformats.org/officeDocument/2006/relationships/customXml" Target="../../customXml/item4.xml"/><Relationship Id="rId15" Type="http://schemas.openxmlformats.org/officeDocument/2006/relationships/notesSlide" Target="../notesSlides/notesSlide42.xml"/><Relationship Id="rId10" Type="http://schemas.openxmlformats.org/officeDocument/2006/relationships/customXml" Target="../../customXml/item122.xml"/><Relationship Id="rId19" Type="http://schemas.openxmlformats.org/officeDocument/2006/relationships/image" Target="../media/image6.png"/><Relationship Id="rId4" Type="http://schemas.openxmlformats.org/officeDocument/2006/relationships/customXml" Target="../../customXml/item809.xml"/><Relationship Id="rId9" Type="http://schemas.openxmlformats.org/officeDocument/2006/relationships/customXml" Target="../../customXml/item529.xml"/><Relationship Id="rId14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82.xml"/><Relationship Id="rId13" Type="http://schemas.openxmlformats.org/officeDocument/2006/relationships/customXml" Target="../../customXml/item779.xml"/><Relationship Id="rId18" Type="http://schemas.openxmlformats.org/officeDocument/2006/relationships/customXml" Target="../../customXml/item425.xml"/><Relationship Id="rId26" Type="http://schemas.openxmlformats.org/officeDocument/2006/relationships/image" Target="../media/image3.png"/><Relationship Id="rId3" Type="http://schemas.openxmlformats.org/officeDocument/2006/relationships/customXml" Target="../../customXml/item35.xml"/><Relationship Id="rId21" Type="http://schemas.openxmlformats.org/officeDocument/2006/relationships/customXml" Target="../../customXml/item707.xml"/><Relationship Id="rId7" Type="http://schemas.openxmlformats.org/officeDocument/2006/relationships/tags" Target="../tags/tag434.xml"/><Relationship Id="rId12" Type="http://schemas.openxmlformats.org/officeDocument/2006/relationships/customXml" Target="../../customXml/item435.xml"/><Relationship Id="rId17" Type="http://schemas.openxmlformats.org/officeDocument/2006/relationships/customXml" Target="../../customXml/item537.xml"/><Relationship Id="rId25" Type="http://schemas.openxmlformats.org/officeDocument/2006/relationships/notesSlide" Target="../notesSlides/notesSlide43.xml"/><Relationship Id="rId2" Type="http://schemas.openxmlformats.org/officeDocument/2006/relationships/tags" Target="../tags/tag432.xml"/><Relationship Id="rId16" Type="http://schemas.openxmlformats.org/officeDocument/2006/relationships/customXml" Target="../../customXml/item76.xml"/><Relationship Id="rId20" Type="http://schemas.openxmlformats.org/officeDocument/2006/relationships/tags" Target="../tags/tag435.xml"/><Relationship Id="rId29" Type="http://schemas.openxmlformats.org/officeDocument/2006/relationships/image" Target="../media/image6.png"/><Relationship Id="rId1" Type="http://schemas.openxmlformats.org/officeDocument/2006/relationships/customXml" Target="../../customXml/item520.xml"/><Relationship Id="rId6" Type="http://schemas.openxmlformats.org/officeDocument/2006/relationships/tags" Target="../tags/tag433.xml"/><Relationship Id="rId11" Type="http://schemas.openxmlformats.org/officeDocument/2006/relationships/customXml" Target="../../customXml/item334.xml"/><Relationship Id="rId24" Type="http://schemas.openxmlformats.org/officeDocument/2006/relationships/slideLayout" Target="../slideLayouts/slideLayout2.xml"/><Relationship Id="rId5" Type="http://schemas.openxmlformats.org/officeDocument/2006/relationships/customXml" Target="../../customXml/item234.xml"/><Relationship Id="rId15" Type="http://schemas.openxmlformats.org/officeDocument/2006/relationships/customXml" Target="../../customXml/item814.xml"/><Relationship Id="rId23" Type="http://schemas.openxmlformats.org/officeDocument/2006/relationships/tags" Target="../tags/tag437.xml"/><Relationship Id="rId28" Type="http://schemas.openxmlformats.org/officeDocument/2006/relationships/image" Target="../media/image5.png"/><Relationship Id="rId10" Type="http://schemas.openxmlformats.org/officeDocument/2006/relationships/customXml" Target="../../customXml/item16.xml"/><Relationship Id="rId19" Type="http://schemas.openxmlformats.org/officeDocument/2006/relationships/customXml" Target="../../customXml/item381.xml"/><Relationship Id="rId31" Type="http://schemas.openxmlformats.org/officeDocument/2006/relationships/image" Target="../media/image8.png"/><Relationship Id="rId4" Type="http://schemas.openxmlformats.org/officeDocument/2006/relationships/customXml" Target="../../customXml/item510.xml"/><Relationship Id="rId9" Type="http://schemas.openxmlformats.org/officeDocument/2006/relationships/customXml" Target="../../customXml/item648.xml"/><Relationship Id="rId14" Type="http://schemas.openxmlformats.org/officeDocument/2006/relationships/customXml" Target="../../customXml/item125.xml"/><Relationship Id="rId22" Type="http://schemas.openxmlformats.org/officeDocument/2006/relationships/tags" Target="../tags/tag436.xml"/><Relationship Id="rId27" Type="http://schemas.openxmlformats.org/officeDocument/2006/relationships/image" Target="../media/image9.png"/><Relationship Id="rId30" Type="http://schemas.openxmlformats.org/officeDocument/2006/relationships/image" Target="../media/image7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74.xml"/><Relationship Id="rId13" Type="http://schemas.openxmlformats.org/officeDocument/2006/relationships/customXml" Target="../../customXml/item189.xml"/><Relationship Id="rId18" Type="http://schemas.openxmlformats.org/officeDocument/2006/relationships/customXml" Target="../../customXml/item34.xml"/><Relationship Id="rId26" Type="http://schemas.openxmlformats.org/officeDocument/2006/relationships/image" Target="../media/image6.png"/><Relationship Id="rId3" Type="http://schemas.openxmlformats.org/officeDocument/2006/relationships/tags" Target="../tags/tag439.xml"/><Relationship Id="rId21" Type="http://schemas.openxmlformats.org/officeDocument/2006/relationships/slideLayout" Target="../slideLayouts/slideLayout2.xml"/><Relationship Id="rId7" Type="http://schemas.openxmlformats.org/officeDocument/2006/relationships/customXml" Target="../../customXml/item343.xml"/><Relationship Id="rId12" Type="http://schemas.openxmlformats.org/officeDocument/2006/relationships/customXml" Target="../../customXml/item748.xml"/><Relationship Id="rId17" Type="http://schemas.openxmlformats.org/officeDocument/2006/relationships/customXml" Target="../../customXml/item813.xml"/><Relationship Id="rId25" Type="http://schemas.openxmlformats.org/officeDocument/2006/relationships/image" Target="../media/image5.png"/><Relationship Id="rId2" Type="http://schemas.openxmlformats.org/officeDocument/2006/relationships/tags" Target="../tags/tag438.xml"/><Relationship Id="rId16" Type="http://schemas.openxmlformats.org/officeDocument/2006/relationships/customXml" Target="../../customXml/item706.xml"/><Relationship Id="rId20" Type="http://schemas.openxmlformats.org/officeDocument/2006/relationships/tags" Target="../tags/tag441.xml"/><Relationship Id="rId29" Type="http://schemas.openxmlformats.org/officeDocument/2006/relationships/image" Target="../media/image16.png"/><Relationship Id="rId1" Type="http://schemas.openxmlformats.org/officeDocument/2006/relationships/customXml" Target="../../customXml/item711.xml"/><Relationship Id="rId6" Type="http://schemas.openxmlformats.org/officeDocument/2006/relationships/customXml" Target="../../customXml/item515.xml"/><Relationship Id="rId11" Type="http://schemas.openxmlformats.org/officeDocument/2006/relationships/customXml" Target="../../customXml/item39.xml"/><Relationship Id="rId24" Type="http://schemas.openxmlformats.org/officeDocument/2006/relationships/image" Target="../media/image9.png"/><Relationship Id="rId5" Type="http://schemas.openxmlformats.org/officeDocument/2006/relationships/customXml" Target="../../customXml/item739.xml"/><Relationship Id="rId15" Type="http://schemas.openxmlformats.org/officeDocument/2006/relationships/customXml" Target="../../customXml/item218.xml"/><Relationship Id="rId23" Type="http://schemas.openxmlformats.org/officeDocument/2006/relationships/image" Target="../media/image3.png"/><Relationship Id="rId28" Type="http://schemas.openxmlformats.org/officeDocument/2006/relationships/image" Target="../media/image8.png"/><Relationship Id="rId10" Type="http://schemas.openxmlformats.org/officeDocument/2006/relationships/customXml" Target="../../customXml/item521.xml"/><Relationship Id="rId19" Type="http://schemas.openxmlformats.org/officeDocument/2006/relationships/tags" Target="../tags/tag440.xml"/><Relationship Id="rId4" Type="http://schemas.openxmlformats.org/officeDocument/2006/relationships/customXml" Target="../../customXml/item66.xml"/><Relationship Id="rId9" Type="http://schemas.openxmlformats.org/officeDocument/2006/relationships/customXml" Target="../../customXml/item335.xml"/><Relationship Id="rId14" Type="http://schemas.openxmlformats.org/officeDocument/2006/relationships/customXml" Target="../../customXml/item325.xml"/><Relationship Id="rId22" Type="http://schemas.openxmlformats.org/officeDocument/2006/relationships/notesSlide" Target="../notesSlides/notesSlide44.xml"/><Relationship Id="rId27" Type="http://schemas.openxmlformats.org/officeDocument/2006/relationships/image" Target="../media/image7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tags" Target="../tags/tag446.xml"/><Relationship Id="rId13" Type="http://schemas.openxmlformats.org/officeDocument/2006/relationships/tags" Target="../tags/tag451.xml"/><Relationship Id="rId18" Type="http://schemas.openxmlformats.org/officeDocument/2006/relationships/customXml" Target="../../customXml/item679.xml"/><Relationship Id="rId26" Type="http://schemas.openxmlformats.org/officeDocument/2006/relationships/tags" Target="../tags/tag462.xml"/><Relationship Id="rId39" Type="http://schemas.openxmlformats.org/officeDocument/2006/relationships/image" Target="../media/image16.png"/><Relationship Id="rId3" Type="http://schemas.openxmlformats.org/officeDocument/2006/relationships/tags" Target="../tags/tag443.xml"/><Relationship Id="rId21" Type="http://schemas.openxmlformats.org/officeDocument/2006/relationships/tags" Target="../tags/tag457.xml"/><Relationship Id="rId34" Type="http://schemas.openxmlformats.org/officeDocument/2006/relationships/image" Target="../media/image5.png"/><Relationship Id="rId7" Type="http://schemas.openxmlformats.org/officeDocument/2006/relationships/customXml" Target="../../customXml/item159.xml"/><Relationship Id="rId12" Type="http://schemas.openxmlformats.org/officeDocument/2006/relationships/tags" Target="../tags/tag450.xml"/><Relationship Id="rId17" Type="http://schemas.openxmlformats.org/officeDocument/2006/relationships/customXml" Target="../../customXml/item359.xml"/><Relationship Id="rId25" Type="http://schemas.openxmlformats.org/officeDocument/2006/relationships/tags" Target="../tags/tag461.xml"/><Relationship Id="rId33" Type="http://schemas.openxmlformats.org/officeDocument/2006/relationships/image" Target="../media/image9.png"/><Relationship Id="rId38" Type="http://schemas.openxmlformats.org/officeDocument/2006/relationships/image" Target="../media/image15.png"/><Relationship Id="rId2" Type="http://schemas.openxmlformats.org/officeDocument/2006/relationships/tags" Target="../tags/tag442.xml"/><Relationship Id="rId16" Type="http://schemas.openxmlformats.org/officeDocument/2006/relationships/tags" Target="../tags/tag454.xml"/><Relationship Id="rId20" Type="http://schemas.openxmlformats.org/officeDocument/2006/relationships/tags" Target="../tags/tag456.xml"/><Relationship Id="rId29" Type="http://schemas.openxmlformats.org/officeDocument/2006/relationships/tags" Target="../tags/tag465.xml"/><Relationship Id="rId1" Type="http://schemas.openxmlformats.org/officeDocument/2006/relationships/customXml" Target="../../customXml/item499.xml"/><Relationship Id="rId6" Type="http://schemas.openxmlformats.org/officeDocument/2006/relationships/tags" Target="../tags/tag445.xml"/><Relationship Id="rId11" Type="http://schemas.openxmlformats.org/officeDocument/2006/relationships/tags" Target="../tags/tag449.xml"/><Relationship Id="rId24" Type="http://schemas.openxmlformats.org/officeDocument/2006/relationships/tags" Target="../tags/tag460.xml"/><Relationship Id="rId32" Type="http://schemas.openxmlformats.org/officeDocument/2006/relationships/image" Target="../media/image3.png"/><Relationship Id="rId37" Type="http://schemas.openxmlformats.org/officeDocument/2006/relationships/image" Target="../media/image8.png"/><Relationship Id="rId5" Type="http://schemas.openxmlformats.org/officeDocument/2006/relationships/customXml" Target="../../customXml/item183.xml"/><Relationship Id="rId15" Type="http://schemas.openxmlformats.org/officeDocument/2006/relationships/tags" Target="../tags/tag453.xml"/><Relationship Id="rId23" Type="http://schemas.openxmlformats.org/officeDocument/2006/relationships/tags" Target="../tags/tag459.xml"/><Relationship Id="rId28" Type="http://schemas.openxmlformats.org/officeDocument/2006/relationships/tags" Target="../tags/tag464.xml"/><Relationship Id="rId36" Type="http://schemas.openxmlformats.org/officeDocument/2006/relationships/image" Target="../media/image7.png"/><Relationship Id="rId10" Type="http://schemas.openxmlformats.org/officeDocument/2006/relationships/tags" Target="../tags/tag448.xml"/><Relationship Id="rId19" Type="http://schemas.openxmlformats.org/officeDocument/2006/relationships/tags" Target="../tags/tag455.xml"/><Relationship Id="rId31" Type="http://schemas.openxmlformats.org/officeDocument/2006/relationships/notesSlide" Target="../notesSlides/notesSlide45.xml"/><Relationship Id="rId4" Type="http://schemas.openxmlformats.org/officeDocument/2006/relationships/tags" Target="../tags/tag444.xml"/><Relationship Id="rId9" Type="http://schemas.openxmlformats.org/officeDocument/2006/relationships/tags" Target="../tags/tag447.xml"/><Relationship Id="rId14" Type="http://schemas.openxmlformats.org/officeDocument/2006/relationships/tags" Target="../tags/tag452.xml"/><Relationship Id="rId22" Type="http://schemas.openxmlformats.org/officeDocument/2006/relationships/tags" Target="../tags/tag458.xml"/><Relationship Id="rId27" Type="http://schemas.openxmlformats.org/officeDocument/2006/relationships/tags" Target="../tags/tag463.xml"/><Relationship Id="rId30" Type="http://schemas.openxmlformats.org/officeDocument/2006/relationships/slideLayout" Target="../slideLayouts/slideLayout2.xml"/><Relationship Id="rId35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2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6.xml"/><Relationship Id="rId13" Type="http://schemas.openxmlformats.org/officeDocument/2006/relationships/image" Target="../media/image7.png"/><Relationship Id="rId3" Type="http://schemas.openxmlformats.org/officeDocument/2006/relationships/tags" Target="../tags/tag467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6.png"/><Relationship Id="rId2" Type="http://schemas.openxmlformats.org/officeDocument/2006/relationships/tags" Target="../tags/tag466.xml"/><Relationship Id="rId1" Type="http://schemas.openxmlformats.org/officeDocument/2006/relationships/customXml" Target="../../customXml/item179.xml"/><Relationship Id="rId6" Type="http://schemas.openxmlformats.org/officeDocument/2006/relationships/tags" Target="../tags/tag469.xml"/><Relationship Id="rId11" Type="http://schemas.openxmlformats.org/officeDocument/2006/relationships/image" Target="../media/image5.png"/><Relationship Id="rId5" Type="http://schemas.openxmlformats.org/officeDocument/2006/relationships/tags" Target="../tags/tag468.xml"/><Relationship Id="rId10" Type="http://schemas.openxmlformats.org/officeDocument/2006/relationships/image" Target="../media/image9.png"/><Relationship Id="rId4" Type="http://schemas.openxmlformats.org/officeDocument/2006/relationships/customXml" Target="../../customXml/item387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45.xml"/><Relationship Id="rId13" Type="http://schemas.openxmlformats.org/officeDocument/2006/relationships/customXml" Target="../../customXml/item632.xml"/><Relationship Id="rId18" Type="http://schemas.openxmlformats.org/officeDocument/2006/relationships/customXml" Target="../../customXml/item274.xml"/><Relationship Id="rId26" Type="http://schemas.openxmlformats.org/officeDocument/2006/relationships/image" Target="../media/image8.png"/><Relationship Id="rId3" Type="http://schemas.openxmlformats.org/officeDocument/2006/relationships/customXml" Target="../../customXml/item395.xml"/><Relationship Id="rId21" Type="http://schemas.openxmlformats.org/officeDocument/2006/relationships/image" Target="../media/image3.png"/><Relationship Id="rId7" Type="http://schemas.openxmlformats.org/officeDocument/2006/relationships/customXml" Target="../../customXml/item372.xml"/><Relationship Id="rId12" Type="http://schemas.openxmlformats.org/officeDocument/2006/relationships/customXml" Target="../../customXml/item202.xml"/><Relationship Id="rId17" Type="http://schemas.openxmlformats.org/officeDocument/2006/relationships/customXml" Target="../../customXml/item390.xml"/><Relationship Id="rId25" Type="http://schemas.openxmlformats.org/officeDocument/2006/relationships/image" Target="../media/image7.png"/><Relationship Id="rId2" Type="http://schemas.openxmlformats.org/officeDocument/2006/relationships/customXml" Target="../../customXml/item647.xml"/><Relationship Id="rId16" Type="http://schemas.openxmlformats.org/officeDocument/2006/relationships/customXml" Target="../../customXml/item766.xml"/><Relationship Id="rId20" Type="http://schemas.openxmlformats.org/officeDocument/2006/relationships/notesSlide" Target="../notesSlides/notesSlide8.xml"/><Relationship Id="rId1" Type="http://schemas.openxmlformats.org/officeDocument/2006/relationships/customXml" Target="../../customXml/item604.xml"/><Relationship Id="rId6" Type="http://schemas.openxmlformats.org/officeDocument/2006/relationships/customXml" Target="../../customXml/item841.xml"/><Relationship Id="rId11" Type="http://schemas.openxmlformats.org/officeDocument/2006/relationships/customXml" Target="../../customXml/item665.xml"/><Relationship Id="rId24" Type="http://schemas.openxmlformats.org/officeDocument/2006/relationships/image" Target="../media/image6.png"/><Relationship Id="rId5" Type="http://schemas.openxmlformats.org/officeDocument/2006/relationships/customXml" Target="../../customXml/item353.xml"/><Relationship Id="rId15" Type="http://schemas.openxmlformats.org/officeDocument/2006/relationships/customXml" Target="../../customXml/item427.xml"/><Relationship Id="rId23" Type="http://schemas.openxmlformats.org/officeDocument/2006/relationships/image" Target="../media/image5.png"/><Relationship Id="rId10" Type="http://schemas.openxmlformats.org/officeDocument/2006/relationships/customXml" Target="../../customXml/item392.xml"/><Relationship Id="rId19" Type="http://schemas.openxmlformats.org/officeDocument/2006/relationships/slideLayout" Target="../slideLayouts/slideLayout2.xml"/><Relationship Id="rId4" Type="http://schemas.openxmlformats.org/officeDocument/2006/relationships/customXml" Target="../../customXml/item351.xml"/><Relationship Id="rId9" Type="http://schemas.openxmlformats.org/officeDocument/2006/relationships/customXml" Target="../../customXml/item702.xml"/><Relationship Id="rId14" Type="http://schemas.openxmlformats.org/officeDocument/2006/relationships/customXml" Target="../../customXml/item655.xml"/><Relationship Id="rId22" Type="http://schemas.openxmlformats.org/officeDocument/2006/relationships/image" Target="../media/image4.png"/><Relationship Id="rId27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-100" t="150" r="100" b="19250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12699"/>
            <a:ext cx="12192000" cy="6845300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849414" y="1176064"/>
            <a:ext cx="4493172" cy="4493172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062248" y="4871545"/>
            <a:ext cx="40675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800">
                <a:solidFill>
                  <a:schemeClr val="bg1"/>
                </a:solidFill>
                <a:latin typeface="나눔바른고딕"/>
                <a:ea typeface="나눔바른고딕"/>
              </a:rPr>
              <a:t>Team_a</a:t>
            </a:r>
            <a:endParaRPr lang="ko-KR" altLang="en-US" sz="2800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pic>
        <p:nvPicPr>
          <p:cNvPr id="8" name="그림 3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607675" y="6534150"/>
            <a:ext cx="1584325" cy="31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4214648" y="1807779"/>
            <a:ext cx="4067502" cy="1371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800">
                <a:solidFill>
                  <a:schemeClr val="bg1"/>
                </a:solidFill>
                <a:latin typeface="나눔바른고딕"/>
                <a:ea typeface="나눔바른고딕"/>
              </a:rPr>
              <a:t>Tour Package(</a:t>
            </a:r>
            <a:r>
              <a:rPr lang="ko-KR" altLang="en-US" sz="2800">
                <a:solidFill>
                  <a:schemeClr val="bg1"/>
                </a:solidFill>
                <a:latin typeface="나눔바른고딕"/>
                <a:ea typeface="나눔바른고딕"/>
              </a:rPr>
              <a:t>가제</a:t>
            </a:r>
            <a:r>
              <a:rPr lang="en-US" altLang="ko-KR" sz="2800">
                <a:solidFill>
                  <a:schemeClr val="bg1"/>
                </a:solidFill>
                <a:latin typeface="나눔바른고딕"/>
                <a:ea typeface="나눔바른고딕"/>
              </a:rPr>
              <a:t>)</a:t>
            </a:r>
          </a:p>
          <a:p>
            <a:pPr algn="ctr">
              <a:defRPr lang="ko-KR" altLang="en-US"/>
            </a:pPr>
            <a:r>
              <a:rPr lang="en-US" altLang="ko-KR" sz="2800">
                <a:solidFill>
                  <a:schemeClr val="bg1"/>
                </a:solidFill>
                <a:latin typeface="나눔바른고딕"/>
                <a:ea typeface="나눔바른고딕"/>
              </a:rPr>
              <a:t>Front</a:t>
            </a:r>
          </a:p>
          <a:p>
            <a:pPr algn="ctr">
              <a:defRPr lang="ko-KR" altLang="en-US"/>
            </a:pPr>
            <a:r>
              <a:rPr lang="ko-KR" altLang="en-US" sz="2800">
                <a:solidFill>
                  <a:schemeClr val="bg1"/>
                </a:solidFill>
                <a:latin typeface="나눔바른고딕"/>
                <a:ea typeface="나눔바른고딕"/>
              </a:rPr>
              <a:t>화면 설계서</a:t>
            </a:r>
          </a:p>
        </p:txBody>
      </p:sp>
    </p:spTree>
    <p:extLst>
      <p:ext uri="{BB962C8B-B14F-4D97-AF65-F5344CB8AC3E}">
        <p14:creationId xmlns:p14="http://schemas.microsoft.com/office/powerpoint/2010/main" val="7331615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" name="표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112016"/>
              </p:ext>
            </p:extLst>
          </p:nvPr>
        </p:nvGraphicFramePr>
        <p:xfrm>
          <a:off x="154432" y="117595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err="1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메인화면</a:t>
                      </a:r>
                      <a:endParaRPr lang="ko-KR" altLang="en-US" sz="1800" kern="120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버전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V1.1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작성자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화면 경로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메인화면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P.NO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작성날짜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2018/05/28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58" name="표 157"/>
          <p:cNvGraphicFramePr>
            <a:graphicFrameLocks noGrp="1"/>
          </p:cNvGraphicFramePr>
          <p:nvPr>
            <p:extLst/>
          </p:nvPr>
        </p:nvGraphicFramePr>
        <p:xfrm>
          <a:off x="8731188" y="1050642"/>
          <a:ext cx="3253546" cy="5665465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23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smtClean="0"/>
                        <a:t>Description(</a:t>
                      </a:r>
                      <a:r>
                        <a:rPr lang="ko-KR" altLang="en-US" sz="1800" smtClean="0"/>
                        <a:t>화면설명</a:t>
                      </a:r>
                      <a:r>
                        <a:rPr lang="en-US" altLang="ko-KR" sz="1800" smtClean="0"/>
                        <a:t>)</a:t>
                      </a:r>
                      <a:endParaRPr lang="ko-KR" altLang="en-US" sz="180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93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sz="18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20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관리자가 임의로 추천한 패키지 상품 노출</a:t>
                      </a:r>
                      <a:r>
                        <a:rPr lang="en-US" altLang="ko-KR" sz="120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20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일정 시간마다 한 칸씩 이동하여 여러 패키지 상품 노출</a:t>
                      </a:r>
                      <a:endParaRPr lang="en-US" altLang="ko-KR" sz="120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93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sz="18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endParaRPr lang="en-US" altLang="ko-KR" sz="120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2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sz="18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b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2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endParaRPr lang="ko-KR" altLang="en-US" sz="18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b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2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</a:t>
                      </a:r>
                      <a:endParaRPr lang="ko-KR" altLang="en-US" sz="18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b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62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</a:t>
                      </a:r>
                      <a:endParaRPr lang="ko-KR" altLang="en-US" sz="18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b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7918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smtClean="0"/>
                        <a:t>특이사항</a:t>
                      </a:r>
                      <a:endParaRPr lang="ko-KR" altLang="en-US" sz="18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755986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800" smtClean="0"/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grpSp>
        <p:nvGrpSpPr>
          <p:cNvPr id="115" name="WebBrowser"/>
          <p:cNvGrpSpPr/>
          <p:nvPr>
            <p:custDataLst>
              <p:custData r:id="rId1"/>
            </p:custDataLst>
          </p:nvPr>
        </p:nvGrpSpPr>
        <p:grpSpPr>
          <a:xfrm>
            <a:off x="169452" y="1067497"/>
            <a:ext cx="8374713" cy="5648611"/>
            <a:chOff x="0" y="0"/>
            <a:chExt cx="9144000" cy="6858000"/>
          </a:xfrm>
        </p:grpSpPr>
        <p:sp>
          <p:nvSpPr>
            <p:cNvPr id="116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17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18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67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68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19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65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66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2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60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61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62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163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8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29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5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9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0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34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4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48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50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169" name="직사각형 168"/>
          <p:cNvSpPr/>
          <p:nvPr/>
        </p:nvSpPr>
        <p:spPr>
          <a:xfrm>
            <a:off x="154432" y="1067498"/>
            <a:ext cx="8374713" cy="564861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xmlns="" id="{C5DDDBDF-5457-465C-9C40-C4690EB25FAC}"/>
              </a:ext>
            </a:extLst>
          </p:cNvPr>
          <p:cNvSpPr/>
          <p:nvPr/>
        </p:nvSpPr>
        <p:spPr>
          <a:xfrm>
            <a:off x="8002192" y="4432317"/>
            <a:ext cx="236585" cy="2365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xmlns="" id="{33EB8963-519D-4A5B-8372-C8C8EEC45876}"/>
              </a:ext>
            </a:extLst>
          </p:cNvPr>
          <p:cNvSpPr txBox="1"/>
          <p:nvPr/>
        </p:nvSpPr>
        <p:spPr>
          <a:xfrm>
            <a:off x="300341" y="1779537"/>
            <a:ext cx="1582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강력추천 </a:t>
            </a:r>
            <a:r>
              <a:rPr lang="ko-KR" altLang="en-US" sz="14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테마 여행</a:t>
            </a:r>
            <a:endParaRPr lang="ko-KR" altLang="en-US" sz="1400">
              <a:solidFill>
                <a:srgbClr val="FF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191" name="그룹 190"/>
          <p:cNvGrpSpPr/>
          <p:nvPr/>
        </p:nvGrpSpPr>
        <p:grpSpPr>
          <a:xfrm>
            <a:off x="300340" y="2082970"/>
            <a:ext cx="3906007" cy="2219559"/>
            <a:chOff x="300340" y="2804110"/>
            <a:chExt cx="3906007" cy="2219559"/>
          </a:xfrm>
        </p:grpSpPr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xmlns="" id="{5E975063-99A3-48C8-8A54-9B872A574508}"/>
                </a:ext>
              </a:extLst>
            </p:cNvPr>
            <p:cNvSpPr/>
            <p:nvPr/>
          </p:nvSpPr>
          <p:spPr>
            <a:xfrm>
              <a:off x="300340" y="2804110"/>
              <a:ext cx="3906007" cy="22195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xmlns="" id="{587F48B2-9D93-4574-BD79-60D0D358D93A}"/>
                </a:ext>
              </a:extLst>
            </p:cNvPr>
            <p:cNvSpPr/>
            <p:nvPr/>
          </p:nvSpPr>
          <p:spPr>
            <a:xfrm>
              <a:off x="363176" y="2879416"/>
              <a:ext cx="1062950" cy="2324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허니문</a:t>
              </a:r>
              <a:endParaRPr lang="en-US" altLang="ko-KR" sz="1400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xmlns="" id="{D8E232D1-D0F0-4262-9892-FF3460C21AA2}"/>
                </a:ext>
              </a:extLst>
            </p:cNvPr>
            <p:cNvSpPr/>
            <p:nvPr/>
          </p:nvSpPr>
          <p:spPr>
            <a:xfrm>
              <a:off x="1517714" y="2879416"/>
              <a:ext cx="1213111" cy="10257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xmlns="" id="{7502EA93-FE3B-4A71-8616-0053E9C8D6F9}"/>
                </a:ext>
              </a:extLst>
            </p:cNvPr>
            <p:cNvSpPr/>
            <p:nvPr/>
          </p:nvSpPr>
          <p:spPr>
            <a:xfrm>
              <a:off x="363175" y="3139656"/>
              <a:ext cx="1062951" cy="2324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400">
                  <a:solidFill>
                    <a:prstClr val="black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골프</a:t>
              </a:r>
              <a:endParaRPr lang="en-US" altLang="ko-KR" sz="1400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xmlns="" id="{21C6F4CB-DD3B-456B-8BD2-B2E0B88BC101}"/>
                </a:ext>
              </a:extLst>
            </p:cNvPr>
            <p:cNvSpPr/>
            <p:nvPr/>
          </p:nvSpPr>
          <p:spPr>
            <a:xfrm>
              <a:off x="363176" y="3406874"/>
              <a:ext cx="1062952" cy="2324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400">
                  <a:solidFill>
                    <a:prstClr val="black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크루즈</a:t>
              </a:r>
              <a:endParaRPr lang="en-US" altLang="ko-KR" sz="1400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xmlns="" id="{90A19FD5-A61C-49AE-B98A-8DDB055EEB8B}"/>
                </a:ext>
              </a:extLst>
            </p:cNvPr>
            <p:cNvSpPr/>
            <p:nvPr/>
          </p:nvSpPr>
          <p:spPr>
            <a:xfrm>
              <a:off x="363176" y="3674092"/>
              <a:ext cx="1062952" cy="2324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음식</a:t>
              </a:r>
              <a:endParaRPr lang="en-US" altLang="ko-KR" sz="1400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xmlns="" id="{D9530C91-9866-4F4B-BF87-454ADD2BDF12}"/>
                </a:ext>
              </a:extLst>
            </p:cNvPr>
            <p:cNvSpPr/>
            <p:nvPr/>
          </p:nvSpPr>
          <p:spPr>
            <a:xfrm>
              <a:off x="363175" y="3941310"/>
              <a:ext cx="1062953" cy="2324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100">
                  <a:solidFill>
                    <a:prstClr val="black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예술</a:t>
              </a:r>
              <a:r>
                <a:rPr lang="en-US" altLang="ko-KR" sz="1100">
                  <a:solidFill>
                    <a:prstClr val="black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/</a:t>
              </a:r>
              <a:r>
                <a:rPr lang="ko-KR" altLang="en-US" sz="1100">
                  <a:solidFill>
                    <a:prstClr val="black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문화</a:t>
              </a:r>
              <a:r>
                <a:rPr lang="en-US" altLang="ko-KR" sz="1100">
                  <a:solidFill>
                    <a:prstClr val="black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/</a:t>
              </a:r>
              <a:r>
                <a:rPr lang="ko-KR" altLang="en-US" sz="1100">
                  <a:solidFill>
                    <a:prstClr val="black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역사</a:t>
              </a:r>
              <a:endParaRPr lang="en-US" altLang="ko-KR" sz="1100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xmlns="" id="{1F17DB33-59EC-436A-B6A8-154C076259BB}"/>
                </a:ext>
              </a:extLst>
            </p:cNvPr>
            <p:cNvSpPr/>
            <p:nvPr/>
          </p:nvSpPr>
          <p:spPr>
            <a:xfrm>
              <a:off x="363176" y="4209347"/>
              <a:ext cx="1062950" cy="2324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400">
                  <a:solidFill>
                    <a:prstClr val="black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이벤트</a:t>
              </a:r>
              <a:endParaRPr lang="en-US" altLang="ko-KR" sz="1400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xmlns="" id="{A0C58F57-3C2D-4113-A9D8-F5672BB4BEB9}"/>
                </a:ext>
              </a:extLst>
            </p:cNvPr>
            <p:cNvSpPr/>
            <p:nvPr/>
          </p:nvSpPr>
          <p:spPr>
            <a:xfrm>
              <a:off x="363175" y="4464940"/>
              <a:ext cx="1062949" cy="2324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100" err="1" smtClean="0">
                  <a:solidFill>
                    <a:prstClr val="black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트래킹</a:t>
              </a:r>
              <a:r>
                <a:rPr lang="en-US" altLang="ko-KR" sz="1100">
                  <a:solidFill>
                    <a:prstClr val="black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/</a:t>
              </a:r>
              <a:r>
                <a:rPr lang="ko-KR" altLang="en-US" sz="1100">
                  <a:solidFill>
                    <a:prstClr val="black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스포츠</a:t>
              </a:r>
              <a:endParaRPr lang="en-US" altLang="ko-KR" sz="1100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xmlns="" id="{251EBCFF-7F71-4C78-BE4C-748A2753799A}"/>
                </a:ext>
              </a:extLst>
            </p:cNvPr>
            <p:cNvSpPr/>
            <p:nvPr/>
          </p:nvSpPr>
          <p:spPr>
            <a:xfrm>
              <a:off x="363176" y="4724625"/>
              <a:ext cx="1062948" cy="2324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체험</a:t>
              </a:r>
              <a:endParaRPr lang="en-US" altLang="ko-KR" sz="1400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xmlns="" id="{21050DAB-F7A0-418B-9680-885DDC65A8CF}"/>
                </a:ext>
              </a:extLst>
            </p:cNvPr>
            <p:cNvSpPr/>
            <p:nvPr/>
          </p:nvSpPr>
          <p:spPr>
            <a:xfrm>
              <a:off x="2862030" y="2879416"/>
              <a:ext cx="1213111" cy="10257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xmlns="" id="{7A1E4EA1-643D-41F0-AB1F-EE849C783E5B}"/>
                </a:ext>
              </a:extLst>
            </p:cNvPr>
            <p:cNvSpPr/>
            <p:nvPr/>
          </p:nvSpPr>
          <p:spPr>
            <a:xfrm>
              <a:off x="1519610" y="3943031"/>
              <a:ext cx="1213111" cy="10257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xmlns="" id="{DF7FC5A5-7984-43D2-A7E9-BA3D13431F01}"/>
                </a:ext>
              </a:extLst>
            </p:cNvPr>
            <p:cNvSpPr/>
            <p:nvPr/>
          </p:nvSpPr>
          <p:spPr>
            <a:xfrm>
              <a:off x="2860621" y="3943031"/>
              <a:ext cx="1213111" cy="10257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05" name="TextBox 204">
            <a:extLst>
              <a:ext uri="{FF2B5EF4-FFF2-40B4-BE49-F238E27FC236}">
                <a16:creationId xmlns:a16="http://schemas.microsoft.com/office/drawing/2014/main" xmlns="" id="{282D8F17-098A-4767-929F-5B406BACF2AD}"/>
              </a:ext>
            </a:extLst>
          </p:cNvPr>
          <p:cNvSpPr txBox="1"/>
          <p:nvPr/>
        </p:nvSpPr>
        <p:spPr>
          <a:xfrm>
            <a:off x="4352255" y="1779537"/>
            <a:ext cx="1240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HOT</a:t>
            </a:r>
            <a:r>
              <a:rPr lang="ko-KR" altLang="en-US" sz="14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특가상품</a:t>
            </a:r>
            <a:endParaRPr lang="ko-KR" altLang="en-US" sz="1400">
              <a:solidFill>
                <a:srgbClr val="FF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206" name="그룹 205"/>
          <p:cNvGrpSpPr/>
          <p:nvPr/>
        </p:nvGrpSpPr>
        <p:grpSpPr>
          <a:xfrm>
            <a:off x="4341788" y="2077847"/>
            <a:ext cx="4001320" cy="2229803"/>
            <a:chOff x="4341788" y="2798987"/>
            <a:chExt cx="4001320" cy="2229803"/>
          </a:xfrm>
        </p:grpSpPr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xmlns="" id="{045AB2EB-F516-4FFD-AA98-21D31582CABD}"/>
                </a:ext>
              </a:extLst>
            </p:cNvPr>
            <p:cNvSpPr/>
            <p:nvPr/>
          </p:nvSpPr>
          <p:spPr>
            <a:xfrm>
              <a:off x="4341788" y="2798987"/>
              <a:ext cx="4001320" cy="22298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xmlns="" id="{D774E3BE-70BD-4531-8FE6-7AA520447F3D}"/>
                </a:ext>
              </a:extLst>
            </p:cNvPr>
            <p:cNvSpPr/>
            <p:nvPr/>
          </p:nvSpPr>
          <p:spPr>
            <a:xfrm>
              <a:off x="4432002" y="2858089"/>
              <a:ext cx="1515571" cy="20990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xmlns="" id="{CFF285A4-9999-43CF-BE75-F36CEC73646E}"/>
                </a:ext>
              </a:extLst>
            </p:cNvPr>
            <p:cNvSpPr/>
            <p:nvPr/>
          </p:nvSpPr>
          <p:spPr>
            <a:xfrm>
              <a:off x="6012853" y="2858090"/>
              <a:ext cx="2266422" cy="6485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xmlns="" id="{3CBA39F1-0ED0-4094-A7E4-6EBA8BA8EE92}"/>
                </a:ext>
              </a:extLst>
            </p:cNvPr>
            <p:cNvSpPr/>
            <p:nvPr/>
          </p:nvSpPr>
          <p:spPr>
            <a:xfrm>
              <a:off x="6012853" y="3594474"/>
              <a:ext cx="2266422" cy="6485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xmlns="" id="{5E75F41F-7EF7-4726-BA66-CB0163AE676A}"/>
                </a:ext>
              </a:extLst>
            </p:cNvPr>
            <p:cNvSpPr/>
            <p:nvPr/>
          </p:nvSpPr>
          <p:spPr>
            <a:xfrm>
              <a:off x="6012853" y="4308588"/>
              <a:ext cx="2266422" cy="6485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A7CEA7CD-6D93-4F7E-BCAB-4B5CE960B5F8}"/>
              </a:ext>
            </a:extLst>
          </p:cNvPr>
          <p:cNvSpPr/>
          <p:nvPr/>
        </p:nvSpPr>
        <p:spPr>
          <a:xfrm>
            <a:off x="290426" y="4724349"/>
            <a:ext cx="8042768" cy="13579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759174" y="4776462"/>
            <a:ext cx="2293389" cy="12486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3179387" y="4781231"/>
            <a:ext cx="2293389" cy="12486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5599600" y="4781231"/>
            <a:ext cx="2293389" cy="12486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12C9FEB3-552F-4734-8CAF-91CF835EF1E6}"/>
              </a:ext>
            </a:extLst>
          </p:cNvPr>
          <p:cNvSpPr txBox="1"/>
          <p:nvPr/>
        </p:nvSpPr>
        <p:spPr>
          <a:xfrm>
            <a:off x="277343" y="4352986"/>
            <a:ext cx="1582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관리자 추천 패키지</a:t>
            </a:r>
            <a:endParaRPr lang="ko-KR" altLang="en-US" sz="1400">
              <a:solidFill>
                <a:srgbClr val="FF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95" name="그룹 94"/>
          <p:cNvGrpSpPr/>
          <p:nvPr/>
        </p:nvGrpSpPr>
        <p:grpSpPr>
          <a:xfrm>
            <a:off x="353502" y="5256050"/>
            <a:ext cx="319314" cy="319314"/>
            <a:chOff x="2815438" y="-968364"/>
            <a:chExt cx="319314" cy="319314"/>
          </a:xfrm>
        </p:grpSpPr>
        <p:sp>
          <p:nvSpPr>
            <p:cNvPr id="96" name="타원 95"/>
            <p:cNvSpPr/>
            <p:nvPr/>
          </p:nvSpPr>
          <p:spPr>
            <a:xfrm>
              <a:off x="2815438" y="-968364"/>
              <a:ext cx="319314" cy="319314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1/2 액자 96"/>
            <p:cNvSpPr/>
            <p:nvPr/>
          </p:nvSpPr>
          <p:spPr>
            <a:xfrm rot="18838342">
              <a:off x="2932794" y="-875216"/>
              <a:ext cx="143838" cy="140340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7960503" y="5243661"/>
            <a:ext cx="319314" cy="319314"/>
            <a:chOff x="7974860" y="5754669"/>
            <a:chExt cx="319314" cy="319314"/>
          </a:xfrm>
        </p:grpSpPr>
        <p:sp>
          <p:nvSpPr>
            <p:cNvPr id="99" name="타원 98"/>
            <p:cNvSpPr/>
            <p:nvPr/>
          </p:nvSpPr>
          <p:spPr>
            <a:xfrm rot="10800000">
              <a:off x="7974860" y="5754669"/>
              <a:ext cx="319314" cy="319314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1/2 액자 99"/>
            <p:cNvSpPr/>
            <p:nvPr/>
          </p:nvSpPr>
          <p:spPr>
            <a:xfrm rot="8038342">
              <a:off x="8032980" y="5848115"/>
              <a:ext cx="143838" cy="140340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1" name="직사각형 100"/>
          <p:cNvSpPr/>
          <p:nvPr/>
        </p:nvSpPr>
        <p:spPr>
          <a:xfrm>
            <a:off x="297629" y="4709485"/>
            <a:ext cx="8048648" cy="1372799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9" name="Picture 1"/>
          <p:cNvPicPr>
            <a:picLocks noChangeAspect="1"/>
          </p:cNvPicPr>
          <p:nvPr>
            <p:custDataLst>
              <p:custData r:id="rId2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500" y="2125089"/>
            <a:ext cx="1366114" cy="716163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1483374" y="2745821"/>
            <a:ext cx="12708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/>
              <a:t>풀스윗</a:t>
            </a:r>
            <a:r>
              <a:rPr lang="en-US" altLang="ko-KR" sz="700" b="1"/>
              <a:t>4</a:t>
            </a:r>
            <a:r>
              <a:rPr lang="ko-KR" altLang="en-US" sz="700" b="1"/>
              <a:t>박♡푸껫</a:t>
            </a:r>
            <a:r>
              <a:rPr lang="en-US" altLang="ko-KR" sz="700" b="1"/>
              <a:t>6</a:t>
            </a:r>
            <a:r>
              <a:rPr lang="ko-KR" altLang="en-US" sz="700" b="1"/>
              <a:t>일 윈덤 그랜드 풀스윗 </a:t>
            </a:r>
            <a:r>
              <a:rPr lang="ko-KR" altLang="en-US" sz="700" b="1" smtClean="0"/>
              <a:t>오션뷰</a:t>
            </a:r>
            <a:endParaRPr lang="en-US" altLang="ko-KR" sz="700" b="1" smtClean="0"/>
          </a:p>
          <a:p>
            <a:r>
              <a:rPr lang="en-US" altLang="ko-KR" sz="700" b="1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1,550,000</a:t>
            </a:r>
            <a:r>
              <a:rPr lang="en-US" altLang="ko-KR" sz="700" b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~</a:t>
            </a:r>
            <a:endParaRPr lang="en-US" altLang="ko-KR" sz="80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71" name="Picture 1"/>
          <p:cNvPicPr>
            <a:picLocks noChangeAspect="1"/>
          </p:cNvPicPr>
          <p:nvPr>
            <p:custDataLst>
              <p:custData r:id="rId3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651" y="2135327"/>
            <a:ext cx="1366114" cy="716163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2829525" y="2756059"/>
            <a:ext cx="12708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/>
              <a:t>풀스윗</a:t>
            </a:r>
            <a:r>
              <a:rPr lang="en-US" altLang="ko-KR" sz="700" b="1"/>
              <a:t>4</a:t>
            </a:r>
            <a:r>
              <a:rPr lang="ko-KR" altLang="en-US" sz="700" b="1"/>
              <a:t>박♡푸껫</a:t>
            </a:r>
            <a:r>
              <a:rPr lang="en-US" altLang="ko-KR" sz="700" b="1"/>
              <a:t>6</a:t>
            </a:r>
            <a:r>
              <a:rPr lang="ko-KR" altLang="en-US" sz="700" b="1"/>
              <a:t>일 윈덤 그랜드 풀스윗 </a:t>
            </a:r>
            <a:r>
              <a:rPr lang="ko-KR" altLang="en-US" sz="700" b="1" smtClean="0"/>
              <a:t>오션뷰</a:t>
            </a:r>
            <a:endParaRPr lang="en-US" altLang="ko-KR" sz="700" b="1" smtClean="0"/>
          </a:p>
          <a:p>
            <a:r>
              <a:rPr lang="en-US" altLang="ko-KR" sz="700" b="1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1,550,000</a:t>
            </a:r>
            <a:r>
              <a:rPr lang="en-US" altLang="ko-KR" sz="700" b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~</a:t>
            </a:r>
            <a:endParaRPr lang="en-US" altLang="ko-KR" sz="80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73" name="Picture 1"/>
          <p:cNvPicPr>
            <a:picLocks noChangeAspect="1"/>
          </p:cNvPicPr>
          <p:nvPr>
            <p:custDataLst>
              <p:custData r:id="rId4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581" y="3176893"/>
            <a:ext cx="1366114" cy="716163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1471455" y="3797625"/>
            <a:ext cx="12708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/>
              <a:t>풀스윗</a:t>
            </a:r>
            <a:r>
              <a:rPr lang="en-US" altLang="ko-KR" sz="700" b="1"/>
              <a:t>4</a:t>
            </a:r>
            <a:r>
              <a:rPr lang="ko-KR" altLang="en-US" sz="700" b="1"/>
              <a:t>박♡푸껫</a:t>
            </a:r>
            <a:r>
              <a:rPr lang="en-US" altLang="ko-KR" sz="700" b="1"/>
              <a:t>6</a:t>
            </a:r>
            <a:r>
              <a:rPr lang="ko-KR" altLang="en-US" sz="700" b="1"/>
              <a:t>일 윈덤 그랜드 풀스윗 </a:t>
            </a:r>
            <a:r>
              <a:rPr lang="ko-KR" altLang="en-US" sz="700" b="1" smtClean="0"/>
              <a:t>오션뷰</a:t>
            </a:r>
            <a:endParaRPr lang="en-US" altLang="ko-KR" sz="700" b="1" smtClean="0"/>
          </a:p>
          <a:p>
            <a:r>
              <a:rPr lang="en-US" altLang="ko-KR" sz="700" b="1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1,550,000</a:t>
            </a:r>
            <a:r>
              <a:rPr lang="en-US" altLang="ko-KR" sz="700" b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~</a:t>
            </a:r>
            <a:endParaRPr lang="en-US" altLang="ko-KR" sz="80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75" name="Picture 1"/>
          <p:cNvPicPr>
            <a:picLocks noChangeAspect="1"/>
          </p:cNvPicPr>
          <p:nvPr>
            <p:custDataLst>
              <p:custData r:id="rId5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281" y="3190819"/>
            <a:ext cx="1366114" cy="716163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2806155" y="3811551"/>
            <a:ext cx="12708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/>
              <a:t>풀스윗</a:t>
            </a:r>
            <a:r>
              <a:rPr lang="en-US" altLang="ko-KR" sz="700" b="1"/>
              <a:t>4</a:t>
            </a:r>
            <a:r>
              <a:rPr lang="ko-KR" altLang="en-US" sz="700" b="1"/>
              <a:t>박♡푸껫</a:t>
            </a:r>
            <a:r>
              <a:rPr lang="en-US" altLang="ko-KR" sz="700" b="1"/>
              <a:t>6</a:t>
            </a:r>
            <a:r>
              <a:rPr lang="ko-KR" altLang="en-US" sz="700" b="1"/>
              <a:t>일 윈덤 그랜드 풀스윗 </a:t>
            </a:r>
            <a:r>
              <a:rPr lang="ko-KR" altLang="en-US" sz="700" b="1" smtClean="0"/>
              <a:t>오션뷰</a:t>
            </a:r>
            <a:endParaRPr lang="en-US" altLang="ko-KR" sz="700" b="1" smtClean="0"/>
          </a:p>
          <a:p>
            <a:r>
              <a:rPr lang="en-US" altLang="ko-KR" sz="700" b="1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1,550,000</a:t>
            </a:r>
            <a:r>
              <a:rPr lang="en-US" altLang="ko-KR" sz="700" b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~</a:t>
            </a:r>
            <a:endParaRPr lang="en-US" altLang="ko-KR" sz="80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77" name="Picture 1"/>
          <p:cNvPicPr>
            <a:picLocks noChangeAspect="1"/>
          </p:cNvPicPr>
          <p:nvPr>
            <p:custDataLst>
              <p:custData r:id="rId6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600" y="2107597"/>
            <a:ext cx="1664607" cy="1069111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4487576" y="3081917"/>
            <a:ext cx="13976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</a:t>
            </a:r>
            <a:r>
              <a:rPr lang="ko-KR" altLang="en-US" sz="1200" b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국내숙박</a:t>
            </a:r>
            <a:r>
              <a:rPr lang="en-US" altLang="ko-KR" sz="1200" b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]</a:t>
            </a:r>
            <a:r>
              <a:rPr lang="ko-KR" altLang="en-US" sz="12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부산 파라다이스 </a:t>
            </a:r>
            <a:r>
              <a:rPr lang="ko-KR" altLang="en-US" sz="12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호텔</a:t>
            </a:r>
            <a:endParaRPr lang="en-US" altLang="ko-KR" sz="120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200" b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씨메르 </a:t>
            </a:r>
            <a:r>
              <a:rPr lang="en-US" altLang="ko-KR" sz="1200" b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PKG</a:t>
            </a:r>
          </a:p>
          <a:p>
            <a:r>
              <a:rPr lang="en-US" altLang="ko-KR" sz="1200" b="1" strike="sngStrike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520,000</a:t>
            </a:r>
            <a:r>
              <a:rPr lang="ko-KR" altLang="en-US" sz="1200" b="1" strike="sngStrike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원</a:t>
            </a:r>
            <a:endParaRPr lang="en-US" altLang="ko-KR" sz="1200" b="1" strike="sngStrike" smtClean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200" b="1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210,000</a:t>
            </a:r>
            <a:r>
              <a:rPr lang="ko-KR" altLang="en-US" sz="1200" b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원</a:t>
            </a:r>
          </a:p>
        </p:txBody>
      </p:sp>
      <p:pic>
        <p:nvPicPr>
          <p:cNvPr id="79" name="Picture 1"/>
          <p:cNvPicPr>
            <a:picLocks noChangeAspect="1"/>
          </p:cNvPicPr>
          <p:nvPr>
            <p:custDataLst>
              <p:custData r:id="rId7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494" y="2069816"/>
            <a:ext cx="818870" cy="81887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6689795" y="2141549"/>
            <a:ext cx="15612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</a:t>
            </a:r>
            <a:r>
              <a:rPr lang="ko-KR" altLang="en-US" sz="1000" b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국내숙박</a:t>
            </a:r>
            <a:r>
              <a:rPr lang="en-US" altLang="ko-KR" sz="1000" b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]</a:t>
            </a:r>
            <a:r>
              <a:rPr lang="ko-KR" altLang="en-US" sz="1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부산 파라다이스 </a:t>
            </a:r>
            <a:r>
              <a:rPr lang="ko-KR" altLang="en-US" sz="10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호텔</a:t>
            </a:r>
            <a:endParaRPr lang="en-US" altLang="ko-KR" sz="100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000" b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씨메르 </a:t>
            </a:r>
            <a:r>
              <a:rPr lang="en-US" altLang="ko-KR" sz="1000" b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PKG</a:t>
            </a:r>
          </a:p>
          <a:p>
            <a:r>
              <a:rPr lang="en-US" altLang="ko-KR" sz="1000" b="1" strike="sngStrike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520,000</a:t>
            </a:r>
            <a:r>
              <a:rPr lang="ko-KR" altLang="en-US" sz="1000" b="1" strike="sngStrike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원</a:t>
            </a:r>
            <a:r>
              <a:rPr lang="ja-JP" altLang="en-US" sz="1000" b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　</a:t>
            </a:r>
            <a:r>
              <a:rPr lang="en-US" altLang="ko-KR" sz="1000" b="1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210,000</a:t>
            </a:r>
            <a:r>
              <a:rPr lang="ko-KR" altLang="en-US" sz="1000" b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원</a:t>
            </a:r>
            <a:r>
              <a:rPr lang="ja-JP" altLang="en-US" sz="1000" b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　</a:t>
            </a:r>
            <a:endParaRPr lang="ko-KR" altLang="en-US" sz="1000" b="1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81" name="Picture 1"/>
          <p:cNvPicPr>
            <a:picLocks noChangeAspect="1"/>
          </p:cNvPicPr>
          <p:nvPr>
            <p:custDataLst>
              <p:custData r:id="rId8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187" y="2794490"/>
            <a:ext cx="818870" cy="818870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6701488" y="2866223"/>
            <a:ext cx="15612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</a:t>
            </a:r>
            <a:r>
              <a:rPr lang="ko-KR" altLang="en-US" sz="1000" b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국내숙박</a:t>
            </a:r>
            <a:r>
              <a:rPr lang="en-US" altLang="ko-KR" sz="1000" b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]</a:t>
            </a:r>
            <a:r>
              <a:rPr lang="ko-KR" altLang="en-US" sz="1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부산 파라다이스 </a:t>
            </a:r>
            <a:r>
              <a:rPr lang="ko-KR" altLang="en-US" sz="10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호텔</a:t>
            </a:r>
            <a:endParaRPr lang="en-US" altLang="ko-KR" sz="100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000" b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씨메르 </a:t>
            </a:r>
            <a:r>
              <a:rPr lang="en-US" altLang="ko-KR" sz="1000" b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PKG</a:t>
            </a:r>
          </a:p>
          <a:p>
            <a:r>
              <a:rPr lang="en-US" altLang="ko-KR" sz="1000" b="1" strike="sngStrike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520,000</a:t>
            </a:r>
            <a:r>
              <a:rPr lang="ko-KR" altLang="en-US" sz="1000" b="1" strike="sngStrike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원</a:t>
            </a:r>
            <a:r>
              <a:rPr lang="ja-JP" altLang="en-US" sz="1000" b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　</a:t>
            </a:r>
            <a:r>
              <a:rPr lang="en-US" altLang="ko-KR" sz="1000" b="1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210,000</a:t>
            </a:r>
            <a:r>
              <a:rPr lang="ko-KR" altLang="en-US" sz="1000" b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원</a:t>
            </a:r>
            <a:r>
              <a:rPr lang="ja-JP" altLang="en-US" sz="1000" b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　</a:t>
            </a:r>
            <a:endParaRPr lang="ko-KR" altLang="en-US" sz="1000" b="1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83" name="Picture 1"/>
          <p:cNvPicPr>
            <a:picLocks noChangeAspect="1"/>
          </p:cNvPicPr>
          <p:nvPr>
            <p:custDataLst>
              <p:custData r:id="rId9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374" y="3530874"/>
            <a:ext cx="818870" cy="818870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6701675" y="3602607"/>
            <a:ext cx="15612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</a:t>
            </a:r>
            <a:r>
              <a:rPr lang="ko-KR" altLang="en-US" sz="1000" b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국내숙박</a:t>
            </a:r>
            <a:r>
              <a:rPr lang="en-US" altLang="ko-KR" sz="1000" b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]</a:t>
            </a:r>
            <a:r>
              <a:rPr lang="ko-KR" altLang="en-US" sz="1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부산 파라다이스 </a:t>
            </a:r>
            <a:r>
              <a:rPr lang="ko-KR" altLang="en-US" sz="10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호텔</a:t>
            </a:r>
            <a:endParaRPr lang="en-US" altLang="ko-KR" sz="100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000" b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씨메르 </a:t>
            </a:r>
            <a:r>
              <a:rPr lang="en-US" altLang="ko-KR" sz="1000" b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PKG</a:t>
            </a:r>
          </a:p>
          <a:p>
            <a:r>
              <a:rPr lang="en-US" altLang="ko-KR" sz="1000" b="1" strike="sngStrike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520,000</a:t>
            </a:r>
            <a:r>
              <a:rPr lang="ko-KR" altLang="en-US" sz="1000" b="1" strike="sngStrike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원</a:t>
            </a:r>
            <a:r>
              <a:rPr lang="ja-JP" altLang="en-US" sz="1000" b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　</a:t>
            </a:r>
            <a:r>
              <a:rPr lang="en-US" altLang="ko-KR" sz="1000" b="1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210,000</a:t>
            </a:r>
            <a:r>
              <a:rPr lang="ko-KR" altLang="en-US" sz="1000" b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원</a:t>
            </a:r>
            <a:r>
              <a:rPr lang="ja-JP" altLang="en-US" sz="1000" b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　</a:t>
            </a:r>
            <a:endParaRPr lang="ko-KR" altLang="en-US" sz="1000" b="1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85" name="Picture 1"/>
          <p:cNvPicPr>
            <a:picLocks noChangeAspect="1"/>
          </p:cNvPicPr>
          <p:nvPr>
            <p:custDataLst>
              <p:custData r:id="rId10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19" y="4645664"/>
            <a:ext cx="1179808" cy="1513063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1718297" y="4811057"/>
            <a:ext cx="1418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괌 </a:t>
            </a:r>
            <a:r>
              <a:rPr lang="en-US" altLang="ko-KR" sz="12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PIC </a:t>
            </a:r>
            <a:r>
              <a:rPr lang="ko-KR" altLang="en-US" sz="12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골드 </a:t>
            </a:r>
            <a:r>
              <a:rPr lang="en-US" altLang="ko-KR" sz="12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</a:t>
            </a:r>
            <a:r>
              <a:rPr lang="ko-KR" altLang="en-US" sz="12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</a:t>
            </a:r>
            <a:endParaRPr lang="en-US" altLang="ko-KR" sz="120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2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여름의 햇살이 그립다면</a:t>
            </a:r>
            <a:endParaRPr lang="en-US" altLang="ko-KR" sz="120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200" b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전 일정 호텔식 </a:t>
            </a:r>
            <a:r>
              <a:rPr lang="en-US" altLang="ko-KR" sz="1200" b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+ </a:t>
            </a:r>
            <a:r>
              <a:rPr lang="ko-KR" altLang="en-US" sz="1200" b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각종 시설</a:t>
            </a:r>
            <a:endParaRPr lang="en-US" altLang="ko-KR" sz="1200" b="1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200" b="1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877,000</a:t>
            </a:r>
            <a:r>
              <a:rPr lang="en-US" altLang="ko-KR" sz="1200" b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~</a:t>
            </a:r>
            <a:endParaRPr lang="ko-KR" altLang="en-US" sz="1200" b="1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87" name="Picture 1"/>
          <p:cNvPicPr>
            <a:picLocks noChangeAspect="1"/>
          </p:cNvPicPr>
          <p:nvPr>
            <p:custDataLst>
              <p:custData r:id="rId11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018" y="4644287"/>
            <a:ext cx="1179808" cy="1513063"/>
          </a:xfrm>
          <a:prstGeom prst="rect">
            <a:avLst/>
          </a:prstGeom>
        </p:spPr>
      </p:pic>
      <p:sp>
        <p:nvSpPr>
          <p:cNvPr id="88" name="TextBox 87"/>
          <p:cNvSpPr txBox="1"/>
          <p:nvPr/>
        </p:nvSpPr>
        <p:spPr>
          <a:xfrm>
            <a:off x="4144596" y="4809680"/>
            <a:ext cx="1418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괌 </a:t>
            </a:r>
            <a:r>
              <a:rPr lang="en-US" altLang="ko-KR" sz="12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PIC </a:t>
            </a:r>
            <a:r>
              <a:rPr lang="ko-KR" altLang="en-US" sz="12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골드 </a:t>
            </a:r>
            <a:r>
              <a:rPr lang="en-US" altLang="ko-KR" sz="12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</a:t>
            </a:r>
            <a:r>
              <a:rPr lang="ko-KR" altLang="en-US" sz="12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</a:t>
            </a:r>
            <a:endParaRPr lang="en-US" altLang="ko-KR" sz="120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2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여름의 햇살이 그립다면</a:t>
            </a:r>
            <a:endParaRPr lang="en-US" altLang="ko-KR" sz="120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200" b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전 일정 호텔식 </a:t>
            </a:r>
            <a:r>
              <a:rPr lang="en-US" altLang="ko-KR" sz="1200" b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+ </a:t>
            </a:r>
            <a:r>
              <a:rPr lang="ko-KR" altLang="en-US" sz="1200" b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각종 시설</a:t>
            </a:r>
            <a:endParaRPr lang="en-US" altLang="ko-KR" sz="1200" b="1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200" b="1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877,000</a:t>
            </a:r>
            <a:r>
              <a:rPr lang="en-US" altLang="ko-KR" sz="1200" b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~</a:t>
            </a:r>
            <a:endParaRPr lang="ko-KR" altLang="en-US" sz="1200" b="1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89" name="Picture 1"/>
          <p:cNvPicPr>
            <a:picLocks noChangeAspect="1"/>
          </p:cNvPicPr>
          <p:nvPr>
            <p:custDataLst>
              <p:custData r:id="rId12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017" y="4644287"/>
            <a:ext cx="1179808" cy="1513063"/>
          </a:xfrm>
          <a:prstGeom prst="rect">
            <a:avLst/>
          </a:prstGeom>
        </p:spPr>
      </p:pic>
      <p:sp>
        <p:nvSpPr>
          <p:cNvPr id="102" name="TextBox 101"/>
          <p:cNvSpPr txBox="1"/>
          <p:nvPr/>
        </p:nvSpPr>
        <p:spPr>
          <a:xfrm>
            <a:off x="6583595" y="4809680"/>
            <a:ext cx="1418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괌 </a:t>
            </a:r>
            <a:r>
              <a:rPr lang="en-US" altLang="ko-KR" sz="12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PIC </a:t>
            </a:r>
            <a:r>
              <a:rPr lang="ko-KR" altLang="en-US" sz="12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골드 </a:t>
            </a:r>
            <a:r>
              <a:rPr lang="en-US" altLang="ko-KR" sz="12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</a:t>
            </a:r>
            <a:r>
              <a:rPr lang="ko-KR" altLang="en-US" sz="12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</a:t>
            </a:r>
            <a:endParaRPr lang="en-US" altLang="ko-KR" sz="120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2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여름의 햇살이 그립다면</a:t>
            </a:r>
            <a:endParaRPr lang="en-US" altLang="ko-KR" sz="120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200" b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전 일정 호텔식 </a:t>
            </a:r>
            <a:r>
              <a:rPr lang="en-US" altLang="ko-KR" sz="1200" b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+ </a:t>
            </a:r>
            <a:r>
              <a:rPr lang="ko-KR" altLang="en-US" sz="1200" b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각종 시설</a:t>
            </a:r>
            <a:endParaRPr lang="en-US" altLang="ko-KR" sz="1200" b="1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200" b="1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877,000</a:t>
            </a:r>
            <a:r>
              <a:rPr lang="en-US" altLang="ko-KR" sz="1200" b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~</a:t>
            </a:r>
            <a:endParaRPr lang="ko-KR" altLang="en-US" sz="1200" b="1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65340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WebBrowser"/>
          <p:cNvGrpSpPr/>
          <p:nvPr>
            <p:custDataLst>
              <p:custData r:id="rId1"/>
            </p:custDataLst>
          </p:nvPr>
        </p:nvGrpSpPr>
        <p:grpSpPr>
          <a:xfrm>
            <a:off x="154432" y="1067496"/>
            <a:ext cx="8374713" cy="5648613"/>
            <a:chOff x="0" y="0"/>
            <a:chExt cx="9144000" cy="6858000"/>
          </a:xfrm>
        </p:grpSpPr>
        <p:sp>
          <p:nvSpPr>
            <p:cNvPr id="16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7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8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4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9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4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0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3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3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1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22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3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2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25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2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9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3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3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441151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회원 로그인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2018/05/21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8731188" y="1067497"/>
          <a:ext cx="3253546" cy="5705200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476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화면설명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63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회원 </a:t>
                      </a:r>
                      <a:r>
                        <a:rPr lang="ko-KR" altLang="en-US" sz="1200" dirty="0" err="1" smtClean="0"/>
                        <a:t>가입시</a:t>
                      </a:r>
                      <a:r>
                        <a:rPr lang="ko-KR" altLang="en-US" sz="1200" dirty="0" smtClean="0"/>
                        <a:t> 입력했던 아이디와 비밀번호 입력</a:t>
                      </a:r>
                      <a:endParaRPr lang="ko-KR" altLang="en-US" sz="12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47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저장된 회원의 정보와 입력한 아이디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비밀번호 정보가 같은 경우 로그인 성공</a:t>
                      </a:r>
                      <a:endParaRPr lang="en-US" altLang="ko-KR" sz="1200" dirty="0" smtClean="0"/>
                    </a:p>
                    <a:p>
                      <a:r>
                        <a:rPr lang="ko-KR" altLang="en-US" sz="1200" dirty="0" smtClean="0"/>
                        <a:t>성공 시 메인 화면에서 로그인 대신에 </a:t>
                      </a:r>
                      <a:r>
                        <a:rPr lang="ko-KR" altLang="en-US" sz="1200" dirty="0" err="1" smtClean="0"/>
                        <a:t>회원명</a:t>
                      </a:r>
                      <a:r>
                        <a:rPr lang="ko-KR" altLang="en-US" sz="1200" dirty="0" smtClean="0"/>
                        <a:t> 출력</a:t>
                      </a:r>
                      <a:endParaRPr lang="ko-KR" altLang="en-US" sz="12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73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계정이 생각나지 않거나 없으면 필요한 페이지</a:t>
                      </a:r>
                      <a:r>
                        <a:rPr lang="ko-KR" altLang="en-US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를 선택해서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이동</a:t>
                      </a:r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1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1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49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0511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743659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54432" y="106749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Content"/>
          <p:cNvSpPr/>
          <p:nvPr>
            <p:custDataLst>
              <p:custData r:id="rId2"/>
            </p:custDataLst>
          </p:nvPr>
        </p:nvSpPr>
        <p:spPr>
          <a:xfrm>
            <a:off x="1619621" y="3877998"/>
            <a:ext cx="5381992" cy="2513962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3" name="Content"/>
          <p:cNvSpPr/>
          <p:nvPr>
            <p:custDataLst>
              <p:custData r:id="rId3"/>
            </p:custDataLst>
          </p:nvPr>
        </p:nvSpPr>
        <p:spPr>
          <a:xfrm>
            <a:off x="1497583" y="2273033"/>
            <a:ext cx="5612770" cy="971080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 cap="flat" cmpd="sng" algn="ctr">
            <a:solidFill>
              <a:schemeClr val="bg1"/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400" b="1" dirty="0">
                <a:solidFill>
                  <a:schemeClr val="accent2"/>
                </a:solidFill>
              </a:rPr>
              <a:t>로그인</a:t>
            </a:r>
            <a:endParaRPr lang="en-US" altLang="ko-KR" sz="2400" b="1" dirty="0">
              <a:solidFill>
                <a:schemeClr val="accent2"/>
              </a:solidFill>
            </a:endParaRP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latin typeface="Segoe UI"/>
              </a:rPr>
              <a:t>OO</a:t>
            </a:r>
            <a:r>
              <a:rPr lang="ko-KR" altLang="en-US" sz="1400" kern="0" dirty="0" smtClean="0">
                <a:latin typeface="Segoe UI"/>
              </a:rPr>
              <a:t>여행사와 함께 즐겁고 행복한 여행 되세요</a:t>
            </a:r>
            <a:endParaRPr lang="en-US" altLang="ko-KR" sz="1400" kern="0" dirty="0" smtClean="0">
              <a:latin typeface="Segoe UI"/>
            </a:endParaRP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1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로그인을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 하시면 더욱 다양한 하나투어 서비스를 이용하실 수 있습니다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4" name="Content"/>
          <p:cNvSpPr/>
          <p:nvPr>
            <p:custDataLst>
              <p:custData r:id="rId4"/>
            </p:custDataLst>
          </p:nvPr>
        </p:nvSpPr>
        <p:spPr>
          <a:xfrm>
            <a:off x="2997517" y="4057713"/>
            <a:ext cx="2753900" cy="4595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  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아이디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5" name="Content"/>
          <p:cNvSpPr/>
          <p:nvPr>
            <p:custDataLst>
              <p:custData r:id="rId5"/>
            </p:custDataLst>
          </p:nvPr>
        </p:nvSpPr>
        <p:spPr>
          <a:xfrm>
            <a:off x="2997517" y="4823449"/>
            <a:ext cx="2753900" cy="4595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r>
              <a:rPr lang="ko-KR" altLang="en-US" sz="1400" kern="0" dirty="0" smtClean="0">
                <a:latin typeface="Segoe UI"/>
              </a:rPr>
              <a:t>  </a:t>
            </a:r>
            <a:r>
              <a:rPr lang="ko-KR" altLang="en-US" sz="1400" kern="0" dirty="0" smtClean="0">
                <a:solidFill>
                  <a:schemeClr val="bg1">
                    <a:lumMod val="65000"/>
                  </a:schemeClr>
                </a:solidFill>
                <a:latin typeface="Segoe UI"/>
              </a:rPr>
              <a:t>비밀번호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66" name="Content"/>
          <p:cNvSpPr/>
          <p:nvPr>
            <p:custDataLst>
              <p:custData r:id="rId6"/>
            </p:custDataLst>
          </p:nvPr>
        </p:nvSpPr>
        <p:spPr>
          <a:xfrm>
            <a:off x="3023326" y="5540249"/>
            <a:ext cx="2718565" cy="37241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로그인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7" name="Content"/>
          <p:cNvSpPr/>
          <p:nvPr>
            <p:custDataLst>
              <p:custData r:id="rId7"/>
            </p:custDataLst>
          </p:nvPr>
        </p:nvSpPr>
        <p:spPr>
          <a:xfrm>
            <a:off x="1629043" y="6036359"/>
            <a:ext cx="5372569" cy="3556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아이디 찾기     </a:t>
            </a:r>
            <a:r>
              <a:rPr kumimoji="0" lang="en-US" altLang="ko-KR" sz="12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|      </a:t>
            </a:r>
            <a:r>
              <a:rPr kumimoji="0" lang="ko-KR" altLang="en-US" sz="12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비밀번호 찾기      </a:t>
            </a:r>
            <a:r>
              <a:rPr kumimoji="0" lang="en-US" altLang="ko-KR" sz="12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|     </a:t>
            </a:r>
            <a:r>
              <a:rPr kumimoji="0" lang="ko-KR" altLang="en-US" sz="12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회원가입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2317092" y="6145216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72" name="Content"/>
          <p:cNvSpPr/>
          <p:nvPr>
            <p:custDataLst>
              <p:custData r:id="rId8"/>
            </p:custDataLst>
          </p:nvPr>
        </p:nvSpPr>
        <p:spPr>
          <a:xfrm>
            <a:off x="1622317" y="3341934"/>
            <a:ext cx="5379295" cy="533678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회원 로그인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3" name="Content"/>
          <p:cNvSpPr/>
          <p:nvPr>
            <p:custDataLst>
              <p:custData r:id="rId9"/>
            </p:custDataLst>
          </p:nvPr>
        </p:nvSpPr>
        <p:spPr>
          <a:xfrm>
            <a:off x="713597" y="2120575"/>
            <a:ext cx="7115284" cy="4423099"/>
          </a:xfrm>
          <a:prstGeom prst="rect">
            <a:avLst/>
          </a:prstGeom>
          <a:noFill/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4" name="Content"/>
          <p:cNvSpPr/>
          <p:nvPr>
            <p:custDataLst>
              <p:custData r:id="rId10"/>
            </p:custDataLst>
          </p:nvPr>
        </p:nvSpPr>
        <p:spPr>
          <a:xfrm>
            <a:off x="716493" y="1733648"/>
            <a:ext cx="7112388" cy="381472"/>
          </a:xfrm>
          <a:prstGeom prst="rect">
            <a:avLst/>
          </a:prstGeom>
          <a:noFill/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Login</a:t>
            </a:r>
          </a:p>
        </p:txBody>
      </p:sp>
      <p:sp>
        <p:nvSpPr>
          <p:cNvPr id="75" name="Content"/>
          <p:cNvSpPr/>
          <p:nvPr>
            <p:custDataLst>
              <p:custData r:id="rId11"/>
            </p:custDataLst>
          </p:nvPr>
        </p:nvSpPr>
        <p:spPr>
          <a:xfrm>
            <a:off x="7514046" y="1804789"/>
            <a:ext cx="257175" cy="23919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X</a:t>
            </a:r>
          </a:p>
        </p:txBody>
      </p:sp>
      <p:sp>
        <p:nvSpPr>
          <p:cNvPr id="76" name="모서리가 둥근 직사각형 75"/>
          <p:cNvSpPr/>
          <p:nvPr/>
        </p:nvSpPr>
        <p:spPr>
          <a:xfrm>
            <a:off x="2585468" y="6028506"/>
            <a:ext cx="3449572" cy="372908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2465611" y="3923509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2804669" y="3975863"/>
            <a:ext cx="3230371" cy="1426611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2434001" y="5453594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2750533" y="5518312"/>
            <a:ext cx="3150395" cy="421671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738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/>
      <p:bldP spid="7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928633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로그인 오류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2018/05/21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8731188" y="1067498"/>
          <a:ext cx="3253546" cy="5568488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314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923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로그인할 때 입력했던 아이디</a:t>
                      </a:r>
                      <a:r>
                        <a:rPr lang="en-US" altLang="ko-KR" sz="1200" dirty="0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,</a:t>
                      </a:r>
                      <a:r>
                        <a:rPr lang="ko-KR" altLang="en-US" sz="1200" dirty="0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비밀번호 중 하나라도 가입된 정보와 다르면 띄운다</a:t>
                      </a:r>
                      <a:r>
                        <a:rPr lang="en-US" altLang="ko-KR" sz="1200" dirty="0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.</a:t>
                      </a:r>
                      <a:endParaRPr lang="ko-KR" altLang="en-US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661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저장된 회원의 아이디와 비밀번호가 일치하는 경우 성공</a:t>
                      </a:r>
                      <a:endParaRPr lang="en-US" altLang="ko-KR" sz="12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로그인 성공하면 메인 화면에서 로그인 대신에 </a:t>
                      </a:r>
                      <a:r>
                        <a:rPr lang="ko-KR" altLang="en-US" sz="1200" dirty="0" err="1" smtClean="0"/>
                        <a:t>회원명</a:t>
                      </a:r>
                      <a:r>
                        <a:rPr lang="ko-KR" altLang="en-US" sz="1200" dirty="0" smtClean="0"/>
                        <a:t> 출력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16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119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019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31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31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314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500341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8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54432" y="106749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1" name="WebBrowser">
            <a:extLst>
              <a:ext uri="{FF2B5EF4-FFF2-40B4-BE49-F238E27FC236}">
                <a16:creationId xmlns="" xmlns:a16="http://schemas.microsoft.com/office/drawing/2014/main" id="{7E35A79C-1BDD-4ACD-A541-2DC0E04CA9B9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4432" y="1067496"/>
            <a:ext cx="8374713" cy="5648611"/>
            <a:chOff x="0" y="0"/>
            <a:chExt cx="9144000" cy="6858000"/>
          </a:xfrm>
        </p:grpSpPr>
        <p:sp>
          <p:nvSpPr>
            <p:cNvPr id="252" name="Background">
              <a:extLst>
                <a:ext uri="{FF2B5EF4-FFF2-40B4-BE49-F238E27FC236}">
                  <a16:creationId xmlns="" xmlns:a16="http://schemas.microsoft.com/office/drawing/2014/main" id="{F3AEDBCE-C10F-441C-9E53-E3A705CD5851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253" name="WindowTitle">
              <a:extLst>
                <a:ext uri="{FF2B5EF4-FFF2-40B4-BE49-F238E27FC236}">
                  <a16:creationId xmlns="" xmlns:a16="http://schemas.microsoft.com/office/drawing/2014/main" id="{74A0713C-2F10-405B-984F-DB02314DFDEF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254" name="Group 4">
              <a:extLst>
                <a:ext uri="{FF2B5EF4-FFF2-40B4-BE49-F238E27FC236}">
                  <a16:creationId xmlns="" xmlns:a16="http://schemas.microsoft.com/office/drawing/2014/main" id="{445DEDCD-9C3C-4B62-8926-64945217209D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78" name="Oval 28">
                <a:extLst>
                  <a:ext uri="{FF2B5EF4-FFF2-40B4-BE49-F238E27FC236}">
                    <a16:creationId xmlns="" xmlns:a16="http://schemas.microsoft.com/office/drawing/2014/main" id="{B25FDC9F-EABC-4CE6-AC00-EF6AC25AE3D8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79" name="Left Arrow 29">
                <a:extLst>
                  <a:ext uri="{FF2B5EF4-FFF2-40B4-BE49-F238E27FC236}">
                    <a16:creationId xmlns="" xmlns:a16="http://schemas.microsoft.com/office/drawing/2014/main" id="{875AAF41-EADB-4082-BFEC-A64823254920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55" name="Group 5">
              <a:extLst>
                <a:ext uri="{FF2B5EF4-FFF2-40B4-BE49-F238E27FC236}">
                  <a16:creationId xmlns="" xmlns:a16="http://schemas.microsoft.com/office/drawing/2014/main" id="{6B855C22-412D-464F-B52A-95AB14EB601A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6" name="Oval 26">
                <a:extLst>
                  <a:ext uri="{FF2B5EF4-FFF2-40B4-BE49-F238E27FC236}">
                    <a16:creationId xmlns="" xmlns:a16="http://schemas.microsoft.com/office/drawing/2014/main" id="{AB17E658-E8BD-467B-A813-3DCE07C3EC49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77" name="Right Arrow 27">
                <a:extLst>
                  <a:ext uri="{FF2B5EF4-FFF2-40B4-BE49-F238E27FC236}">
                    <a16:creationId xmlns="" xmlns:a16="http://schemas.microsoft.com/office/drawing/2014/main" id="{3C736931-9FFF-42B9-B589-329109F6C3EE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56" name="Minimize - Maximize - Close">
              <a:extLst>
                <a:ext uri="{FF2B5EF4-FFF2-40B4-BE49-F238E27FC236}">
                  <a16:creationId xmlns="" xmlns:a16="http://schemas.microsoft.com/office/drawing/2014/main" id="{C2B0A074-4F41-45CA-A956-57988A2E2A1D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71" name="Line">
                <a:extLst>
                  <a:ext uri="{FF2B5EF4-FFF2-40B4-BE49-F238E27FC236}">
                    <a16:creationId xmlns="" xmlns:a16="http://schemas.microsoft.com/office/drawing/2014/main" id="{3E24C683-FC05-4ED8-8710-C44A5919D348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72" name="Line">
                <a:extLst>
                  <a:ext uri="{FF2B5EF4-FFF2-40B4-BE49-F238E27FC236}">
                    <a16:creationId xmlns="" xmlns:a16="http://schemas.microsoft.com/office/drawing/2014/main" id="{0A07CCFD-DF4F-463A-8707-218C6E6E5BA1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73" name="Line">
                <a:extLst>
                  <a:ext uri="{FF2B5EF4-FFF2-40B4-BE49-F238E27FC236}">
                    <a16:creationId xmlns="" xmlns:a16="http://schemas.microsoft.com/office/drawing/2014/main" id="{17D250FC-2A56-4A58-A20D-BF3E7E253B3F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4" name="Line">
                <a:extLst>
                  <a:ext uri="{FF2B5EF4-FFF2-40B4-BE49-F238E27FC236}">
                    <a16:creationId xmlns="" xmlns:a16="http://schemas.microsoft.com/office/drawing/2014/main" id="{91BFC965-E4A3-44D4-8C56-A4C507DAC13D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5" name="Line">
                <a:extLst>
                  <a:ext uri="{FF2B5EF4-FFF2-40B4-BE49-F238E27FC236}">
                    <a16:creationId xmlns="" xmlns:a16="http://schemas.microsoft.com/office/drawing/2014/main" id="{FA68A794-110B-4EF8-9B3F-187A5D5E3298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57" name="WebPageBody">
              <a:extLst>
                <a:ext uri="{FF2B5EF4-FFF2-40B4-BE49-F238E27FC236}">
                  <a16:creationId xmlns="" xmlns:a16="http://schemas.microsoft.com/office/drawing/2014/main" id="{55D4A079-A568-4AE7-9C1D-0B0F9330F2E0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258" name="Group 8">
              <a:extLst>
                <a:ext uri="{FF2B5EF4-FFF2-40B4-BE49-F238E27FC236}">
                  <a16:creationId xmlns="" xmlns:a16="http://schemas.microsoft.com/office/drawing/2014/main" id="{C488816E-2EEC-41FB-A4CB-280C95FC241B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68" name="Picture 2" descr="C:\Users\t-dantay\Documents\Placeholders\home.png">
                <a:extLst>
                  <a:ext uri="{FF2B5EF4-FFF2-40B4-BE49-F238E27FC236}">
                    <a16:creationId xmlns="" xmlns:a16="http://schemas.microsoft.com/office/drawing/2014/main" id="{93E4F41A-40AD-48D1-8521-782CA92D4E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9" name="Picture 2" descr="C:\Users\t-dantay\Documents\Placeholders\setting.png">
                <a:extLst>
                  <a:ext uri="{FF2B5EF4-FFF2-40B4-BE49-F238E27FC236}">
                    <a16:creationId xmlns="" xmlns:a16="http://schemas.microsoft.com/office/drawing/2014/main" id="{DDABF715-9842-48BB-A5DE-A5BF3BFBA2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0" name="Picture 2" descr="C:\Users\t-dantay\Documents\Placeholders\star.png">
                <a:extLst>
                  <a:ext uri="{FF2B5EF4-FFF2-40B4-BE49-F238E27FC236}">
                    <a16:creationId xmlns="" xmlns:a16="http://schemas.microsoft.com/office/drawing/2014/main" id="{9FD39118-9D94-4116-86D8-597AE93797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59" name="Group 9">
              <a:extLst>
                <a:ext uri="{FF2B5EF4-FFF2-40B4-BE49-F238E27FC236}">
                  <a16:creationId xmlns="" xmlns:a16="http://schemas.microsoft.com/office/drawing/2014/main" id="{A06678AF-2067-4D37-8543-B3962B68EEEF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260" name="UrlBar">
                <a:extLst>
                  <a:ext uri="{FF2B5EF4-FFF2-40B4-BE49-F238E27FC236}">
                    <a16:creationId xmlns="" xmlns:a16="http://schemas.microsoft.com/office/drawing/2014/main" id="{14A8A1E4-5002-43CA-9C56-50F0907E6E9B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261" name="Group 11">
                <a:extLst>
                  <a:ext uri="{FF2B5EF4-FFF2-40B4-BE49-F238E27FC236}">
                    <a16:creationId xmlns="" xmlns:a16="http://schemas.microsoft.com/office/drawing/2014/main" id="{4528C14E-9768-4664-A0B6-6FAD2CA86B9F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262" name="Search" descr="C:\Users\t-dantay\Documents\Placeholders\search.png">
                  <a:extLst>
                    <a:ext uri="{FF2B5EF4-FFF2-40B4-BE49-F238E27FC236}">
                      <a16:creationId xmlns="" xmlns:a16="http://schemas.microsoft.com/office/drawing/2014/main" id="{B70244C8-1312-4F26-A139-EE68F2FB19F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3" name="Refresh" descr="C:\Users\t-dantay\Documents\First24\arrowrepeat1.png">
                  <a:extLst>
                    <a:ext uri="{FF2B5EF4-FFF2-40B4-BE49-F238E27FC236}">
                      <a16:creationId xmlns="" xmlns:a16="http://schemas.microsoft.com/office/drawing/2014/main" id="{8B8D09F6-CB6F-4E01-8E41-AD956008262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4" name="Drop Down" descr="C:\Users\t-dantay\Documents\First24\arrowsimple1.png">
                  <a:extLst>
                    <a:ext uri="{FF2B5EF4-FFF2-40B4-BE49-F238E27FC236}">
                      <a16:creationId xmlns="" xmlns:a16="http://schemas.microsoft.com/office/drawing/2014/main" id="{34A4A3A3-6A29-4C4B-90E0-2F47FE36A78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65" name="X">
                  <a:extLst>
                    <a:ext uri="{FF2B5EF4-FFF2-40B4-BE49-F238E27FC236}">
                      <a16:creationId xmlns="" xmlns:a16="http://schemas.microsoft.com/office/drawing/2014/main" id="{D888F9DA-7C83-40ED-96F2-E521D6B42AFF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66" name="Straight Connector 16">
                    <a:extLst>
                      <a:ext uri="{FF2B5EF4-FFF2-40B4-BE49-F238E27FC236}">
                        <a16:creationId xmlns="" xmlns:a16="http://schemas.microsoft.com/office/drawing/2014/main" id="{89D84E32-C4C3-41CE-9399-F6EBBEA4EA5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67" name="Straight Connector 17">
                    <a:extLst>
                      <a:ext uri="{FF2B5EF4-FFF2-40B4-BE49-F238E27FC236}">
                        <a16:creationId xmlns="" xmlns:a16="http://schemas.microsoft.com/office/drawing/2014/main" id="{A4F62124-8FCC-4761-A0C0-693C7ED5192A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pSp>
        <p:nvGrpSpPr>
          <p:cNvPr id="139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1957260" y="3438750"/>
            <a:ext cx="2744763" cy="1675593"/>
            <a:chOff x="595686" y="1261242"/>
            <a:chExt cx="3222247" cy="1365613"/>
          </a:xfrm>
        </p:grpSpPr>
        <p:sp>
          <p:nvSpPr>
            <p:cNvPr id="140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595687" y="1493645"/>
              <a:ext cx="3222246" cy="97450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7"/>
              </p:custDataLst>
            </p:nvPr>
          </p:nvSpPr>
          <p:spPr>
            <a:xfrm>
              <a:off x="1470489" y="1627402"/>
              <a:ext cx="2125318" cy="450996"/>
            </a:xfrm>
            <a:prstGeom prst="rect">
              <a:avLst/>
            </a:prstGeom>
            <a:noFill/>
          </p:spPr>
          <p:txBody>
            <a:bodyPr wrap="square" lIns="59436" tIns="29718" rIns="59436" bIns="29718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731" noProof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2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8"/>
              </p:custDataLst>
            </p:nvPr>
          </p:nvSpPr>
          <p:spPr>
            <a:xfrm>
              <a:off x="595686" y="1261242"/>
              <a:ext cx="3222247" cy="23240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18573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error</a:t>
              </a:r>
            </a:p>
          </p:txBody>
        </p:sp>
        <p:sp>
          <p:nvSpPr>
            <p:cNvPr id="143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3568589" y="1330888"/>
              <a:ext cx="116375" cy="93109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44" name="Icons"/>
            <p:cNvGrpSpPr/>
            <p:nvPr/>
          </p:nvGrpSpPr>
          <p:grpSpPr>
            <a:xfrm>
              <a:off x="805969" y="1661312"/>
              <a:ext cx="540581" cy="386406"/>
              <a:chOff x="805969" y="1661312"/>
              <a:chExt cx="540581" cy="386406"/>
            </a:xfrm>
          </p:grpSpPr>
          <p:sp>
            <p:nvSpPr>
              <p:cNvPr id="148" name="Info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841633" y="1661312"/>
                <a:ext cx="469253" cy="386406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9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805969" y="1661312"/>
                <a:ext cx="540581" cy="386406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0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840694" y="1661312"/>
                <a:ext cx="471132" cy="386406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45" name="Buttons"/>
            <p:cNvGrpSpPr/>
            <p:nvPr/>
          </p:nvGrpSpPr>
          <p:grpSpPr>
            <a:xfrm>
              <a:off x="1122541" y="2087374"/>
              <a:ext cx="2361919" cy="539481"/>
              <a:chOff x="1122541" y="2087374"/>
              <a:chExt cx="2361919" cy="539481"/>
            </a:xfrm>
          </p:grpSpPr>
          <p:sp>
            <p:nvSpPr>
              <p:cNvPr id="146" name="Button 1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2312759" y="2087374"/>
                <a:ext cx="1171701" cy="21703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cancel</a:t>
                </a:r>
                <a:endParaRPr lang="en-US" sz="1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7" name="Button 3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1122541" y="2391872"/>
                <a:ext cx="783949" cy="23498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31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Abort</a:t>
                </a:r>
              </a:p>
            </p:txBody>
          </p:sp>
        </p:grpSp>
      </p:grpSp>
      <p:sp>
        <p:nvSpPr>
          <p:cNvPr id="151" name="TextBox 150"/>
          <p:cNvSpPr txBox="1"/>
          <p:nvPr/>
        </p:nvSpPr>
        <p:spPr>
          <a:xfrm>
            <a:off x="2318932" y="3937271"/>
            <a:ext cx="2391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입력한 아이디 혹은 비밀번호가 일치하는지 확인해주세요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pic>
        <p:nvPicPr>
          <p:cNvPr id="152" name="Picture 2" descr="C:\Users\t-dantay\Documents\First24\error1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397" y="3955817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꺾인 연결선 6"/>
          <p:cNvCxnSpPr>
            <a:stCxn id="53" idx="2"/>
            <a:endCxn id="142" idx="0"/>
          </p:cNvCxnSpPr>
          <p:nvPr/>
        </p:nvCxnSpPr>
        <p:spPr>
          <a:xfrm rot="5400000">
            <a:off x="4177368" y="1554812"/>
            <a:ext cx="1036212" cy="27316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Content">
            <a:extLst>
              <a:ext uri="{FF2B5EF4-FFF2-40B4-BE49-F238E27FC236}">
                <a16:creationId xmlns="" xmlns:a16="http://schemas.microsoft.com/office/drawing/2014/main" id="{9C8B88AF-1697-4F8A-B26B-7898506CE99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6608064" y="3645124"/>
            <a:ext cx="1433996" cy="71314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ko-KR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로그인 완료</a:t>
            </a:r>
            <a:endParaRPr lang="en-US" altLang="ko-KR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cxnSp>
        <p:nvCxnSpPr>
          <p:cNvPr id="13" name="꺾인 연결선 12"/>
          <p:cNvCxnSpPr>
            <a:stCxn id="53" idx="2"/>
            <a:endCxn id="131" idx="0"/>
          </p:cNvCxnSpPr>
          <p:nvPr/>
        </p:nvCxnSpPr>
        <p:spPr>
          <a:xfrm rot="16200000" flipH="1">
            <a:off x="6071891" y="2391953"/>
            <a:ext cx="1242586" cy="1263756"/>
          </a:xfrm>
          <a:prstGeom prst="bentConnector3">
            <a:avLst>
              <a:gd name="adj1" fmla="val 421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tent"/>
          <p:cNvSpPr/>
          <p:nvPr>
            <p:custDataLst>
              <p:custData r:id="rId5"/>
            </p:custDataLst>
          </p:nvPr>
        </p:nvSpPr>
        <p:spPr>
          <a:xfrm>
            <a:off x="4702023" y="2030119"/>
            <a:ext cx="2718565" cy="37241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로그인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1724756" y="3321775"/>
            <a:ext cx="3202257" cy="1817235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6389643" y="3524205"/>
            <a:ext cx="1828148" cy="1022395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1462314" y="3124828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6" name="타원 85"/>
          <p:cNvSpPr/>
          <p:nvPr/>
        </p:nvSpPr>
        <p:spPr>
          <a:xfrm>
            <a:off x="6114502" y="3317737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934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30520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비밀번호 수정 완료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2018/05/21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8731188" y="1067497"/>
          <a:ext cx="3253546" cy="5444280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62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화면설명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52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회원 가입을 성공하였으므로 클릭하면 로그인 페이지로 이동한다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69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0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4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4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60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834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606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063216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54432" y="106749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WebBrowser"/>
          <p:cNvGrpSpPr/>
          <p:nvPr>
            <p:custDataLst>
              <p:custData r:id="rId1"/>
            </p:custDataLst>
          </p:nvPr>
        </p:nvGrpSpPr>
        <p:grpSpPr>
          <a:xfrm>
            <a:off x="154432" y="1067496"/>
            <a:ext cx="8374713" cy="5648613"/>
            <a:chOff x="0" y="0"/>
            <a:chExt cx="9144000" cy="6858000"/>
          </a:xfrm>
        </p:grpSpPr>
        <p:sp>
          <p:nvSpPr>
            <p:cNvPr id="9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0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1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5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2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3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3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5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5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7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8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9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2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3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4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pSp>
        <p:nvGrpSpPr>
          <p:cNvPr id="37" name="그룹 36"/>
          <p:cNvGrpSpPr/>
          <p:nvPr/>
        </p:nvGrpSpPr>
        <p:grpSpPr>
          <a:xfrm>
            <a:off x="4040777" y="2554390"/>
            <a:ext cx="630195" cy="630195"/>
            <a:chOff x="3385751" y="2767914"/>
            <a:chExt cx="630195" cy="630195"/>
          </a:xfrm>
        </p:grpSpPr>
        <p:sp>
          <p:nvSpPr>
            <p:cNvPr id="38" name="타원 37"/>
            <p:cNvSpPr/>
            <p:nvPr/>
          </p:nvSpPr>
          <p:spPr>
            <a:xfrm>
              <a:off x="3385751" y="2767914"/>
              <a:ext cx="630195" cy="63019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9" name="그룹 38"/>
            <p:cNvGrpSpPr/>
            <p:nvPr/>
          </p:nvGrpSpPr>
          <p:grpSpPr>
            <a:xfrm rot="20700000">
              <a:off x="3558583" y="2996769"/>
              <a:ext cx="408054" cy="210164"/>
              <a:chOff x="5280653" y="-204125"/>
              <a:chExt cx="2050518" cy="1056099"/>
            </a:xfrm>
          </p:grpSpPr>
          <p:sp>
            <p:nvSpPr>
              <p:cNvPr id="40" name="직사각형 39"/>
              <p:cNvSpPr/>
              <p:nvPr/>
            </p:nvSpPr>
            <p:spPr>
              <a:xfrm rot="14400000">
                <a:off x="4896619" y="179909"/>
                <a:ext cx="1056099" cy="28803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HY엽서L" panose="02030600000101010101" pitchFamily="18" charset="-127"/>
                  <a:ea typeface="HY엽서L" panose="02030600000101010101" pitchFamily="18" charset="-127"/>
                </a:endParaRPr>
              </a:p>
            </p:txBody>
          </p:sp>
          <p:sp>
            <p:nvSpPr>
              <p:cNvPr id="41" name="직사각형 40"/>
              <p:cNvSpPr/>
              <p:nvPr/>
            </p:nvSpPr>
            <p:spPr>
              <a:xfrm rot="9000000">
                <a:off x="5364963" y="92949"/>
                <a:ext cx="1966208" cy="28803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HY엽서L" panose="02030600000101010101" pitchFamily="18" charset="-127"/>
                  <a:ea typeface="HY엽서L" panose="02030600000101010101" pitchFamily="18" charset="-127"/>
                </a:endParaRPr>
              </a:p>
            </p:txBody>
          </p:sp>
        </p:grpSp>
      </p:grp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9037AEB9-7C04-4FCE-8AFF-90B26EA973E9}"/>
              </a:ext>
            </a:extLst>
          </p:cNvPr>
          <p:cNvSpPr/>
          <p:nvPr/>
        </p:nvSpPr>
        <p:spPr>
          <a:xfrm>
            <a:off x="815587" y="3295420"/>
            <a:ext cx="7263369" cy="10012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가입이 정상적으로 완료되었습니다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회원님의 정보가 등록되었으므로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로그인을</a:t>
            </a:r>
            <a:r>
              <a:rPr lang="ko-KR" altLang="en-US" sz="1200" dirty="0" smtClean="0">
                <a:solidFill>
                  <a:schemeClr val="tx1"/>
                </a:solidFill>
              </a:rPr>
              <a:t> 해주시면 감사하겠습니다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52" name="Content"/>
          <p:cNvSpPr/>
          <p:nvPr>
            <p:custDataLst>
              <p:custData r:id="rId2"/>
            </p:custDataLst>
          </p:nvPr>
        </p:nvSpPr>
        <p:spPr>
          <a:xfrm>
            <a:off x="3553859" y="4721993"/>
            <a:ext cx="1604030" cy="41632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로그인 하러 가기</a:t>
            </a:r>
            <a:endParaRPr lang="en-US" sz="1200" b="1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3386069" y="4614278"/>
            <a:ext cx="1973331" cy="692716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2980948" y="4614278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418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WebBrowser"/>
          <p:cNvGrpSpPr/>
          <p:nvPr>
            <p:custDataLst>
              <p:custData r:id="rId1"/>
            </p:custDataLst>
          </p:nvPr>
        </p:nvGrpSpPr>
        <p:grpSpPr>
          <a:xfrm>
            <a:off x="154432" y="1067496"/>
            <a:ext cx="8374713" cy="5648613"/>
            <a:chOff x="0" y="0"/>
            <a:chExt cx="9144000" cy="6858000"/>
          </a:xfrm>
        </p:grpSpPr>
        <p:sp>
          <p:nvSpPr>
            <p:cNvPr id="9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0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1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5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2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3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3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5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5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7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8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9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2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3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4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490032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아이디 찾기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2018/05/21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8731188" y="1067496"/>
          <a:ext cx="3253546" cy="5705480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4389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화면설명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39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회원 </a:t>
                      </a:r>
                      <a:r>
                        <a:rPr lang="ko-KR" altLang="en-US" sz="1200" dirty="0" err="1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가입시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입력한 회원명과 </a:t>
                      </a:r>
                      <a:r>
                        <a:rPr lang="ko-KR" altLang="en-US" sz="1200" dirty="0" err="1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이메일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정보 입력</a:t>
                      </a:r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212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추가적으로 비밀번호</a:t>
                      </a:r>
                      <a:r>
                        <a:rPr lang="ko-KR" altLang="en-US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찾는 페이지와 새로운 가입을 위한 회원가입 페이지 중에서 필요한 것 선택 후 이동</a:t>
                      </a:r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339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입력한 정보가 맞으면 성공화면으로 없거나 다르면 실패화면으로 이동</a:t>
                      </a:r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45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45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67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945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4428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967509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54432" y="106749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Content"/>
          <p:cNvSpPr/>
          <p:nvPr>
            <p:custDataLst>
              <p:custData r:id="rId2"/>
            </p:custDataLst>
          </p:nvPr>
        </p:nvSpPr>
        <p:spPr>
          <a:xfrm>
            <a:off x="1619620" y="2701625"/>
            <a:ext cx="5266955" cy="533678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회원 아이디 찾기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9" name="Content"/>
          <p:cNvSpPr/>
          <p:nvPr>
            <p:custDataLst>
              <p:custData r:id="rId3"/>
            </p:custDataLst>
          </p:nvPr>
        </p:nvSpPr>
        <p:spPr>
          <a:xfrm>
            <a:off x="1619620" y="3235302"/>
            <a:ext cx="5266955" cy="2086182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Content"/>
          <p:cNvSpPr/>
          <p:nvPr>
            <p:custDataLst>
              <p:custData r:id="rId4"/>
            </p:custDataLst>
          </p:nvPr>
        </p:nvSpPr>
        <p:spPr>
          <a:xfrm>
            <a:off x="1631588" y="4965883"/>
            <a:ext cx="5254987" cy="3556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200" kern="0" dirty="0" smtClean="0">
                <a:latin typeface="Segoe UI"/>
              </a:rPr>
              <a:t>회원가입       </a:t>
            </a:r>
            <a:r>
              <a:rPr lang="en-US" altLang="ko-KR" sz="1200" kern="0" dirty="0">
                <a:latin typeface="Segoe UI"/>
              </a:rPr>
              <a:t>|      </a:t>
            </a:r>
            <a:r>
              <a:rPr lang="ko-KR" altLang="en-US" sz="1200" kern="0" dirty="0">
                <a:latin typeface="Segoe UI"/>
              </a:rPr>
              <a:t>비밀번호 찾기 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8" name="Content"/>
          <p:cNvSpPr/>
          <p:nvPr>
            <p:custDataLst>
              <p:custData r:id="rId5"/>
            </p:custDataLst>
          </p:nvPr>
        </p:nvSpPr>
        <p:spPr>
          <a:xfrm>
            <a:off x="1770174" y="3436829"/>
            <a:ext cx="2230326" cy="35315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  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이름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9" name="Content"/>
          <p:cNvSpPr/>
          <p:nvPr>
            <p:custDataLst>
              <p:custData r:id="rId6"/>
            </p:custDataLst>
          </p:nvPr>
        </p:nvSpPr>
        <p:spPr>
          <a:xfrm>
            <a:off x="1770174" y="3967306"/>
            <a:ext cx="2230326" cy="35315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</a:t>
            </a:r>
            <a:r>
              <a:rPr kumimoji="0" lang="ko-KR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이메일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3" name="Content"/>
          <p:cNvSpPr/>
          <p:nvPr>
            <p:custDataLst>
              <p:custData r:id="rId7"/>
            </p:custDataLst>
          </p:nvPr>
        </p:nvSpPr>
        <p:spPr>
          <a:xfrm>
            <a:off x="4271624" y="3436829"/>
            <a:ext cx="2388486" cy="812413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 w="12700" cap="flat" cmpd="sng" algn="ctr">
            <a:solidFill>
              <a:schemeClr val="bg1"/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300" kern="0" dirty="0" err="1" smtClean="0">
                <a:latin typeface="Segoe UI"/>
              </a:rPr>
              <a:t>회원가입시</a:t>
            </a:r>
            <a:r>
              <a:rPr lang="ko-KR" altLang="en-US" sz="1300" kern="0" dirty="0" smtClean="0">
                <a:latin typeface="Segoe UI"/>
              </a:rPr>
              <a:t> 입력한</a:t>
            </a:r>
            <a:r>
              <a:rPr lang="ko-KR" altLang="en-US" sz="1300" b="1" kern="0" dirty="0" smtClean="0">
                <a:latin typeface="Segoe UI"/>
              </a:rPr>
              <a:t> </a:t>
            </a:r>
            <a:r>
              <a:rPr kumimoji="0" lang="ko-KR" altLang="en-US" sz="13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</a:rPr>
              <a:t>이</a:t>
            </a:r>
            <a:r>
              <a:rPr lang="ko-KR" altLang="en-US" sz="1300" b="1" kern="0" dirty="0" err="1" smtClean="0">
                <a:latin typeface="Segoe UI"/>
              </a:rPr>
              <a:t>름과</a:t>
            </a:r>
            <a:r>
              <a:rPr lang="en-US" altLang="ko-KR" sz="1300" kern="0" dirty="0" smtClean="0">
                <a:latin typeface="Segoe UI"/>
              </a:rPr>
              <a:t> </a:t>
            </a:r>
            <a:r>
              <a:rPr lang="ko-KR" altLang="en-US" sz="1300" b="1" kern="0" dirty="0" err="1" smtClean="0">
                <a:latin typeface="Segoe UI"/>
              </a:rPr>
              <a:t>이메일</a:t>
            </a:r>
            <a:r>
              <a:rPr lang="ko-KR" altLang="en-US" sz="1300" b="1" kern="0" dirty="0" smtClean="0">
                <a:latin typeface="Segoe UI"/>
              </a:rPr>
              <a:t> 정보</a:t>
            </a:r>
            <a:r>
              <a:rPr lang="ko-KR" altLang="en-US" sz="1300" kern="0" dirty="0" smtClean="0">
                <a:latin typeface="Segoe UI"/>
              </a:rPr>
              <a:t>를 입력해주세요</a:t>
            </a:r>
            <a:endParaRPr kumimoji="0" lang="en-US" sz="13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</a:endParaRPr>
          </a:p>
        </p:txBody>
      </p:sp>
      <p:sp>
        <p:nvSpPr>
          <p:cNvPr id="57" name="Content"/>
          <p:cNvSpPr/>
          <p:nvPr>
            <p:custDataLst>
              <p:custData r:id="rId8"/>
            </p:custDataLst>
          </p:nvPr>
        </p:nvSpPr>
        <p:spPr>
          <a:xfrm>
            <a:off x="4310317" y="4389151"/>
            <a:ext cx="2355464" cy="41632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확인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1697746" y="3349525"/>
            <a:ext cx="2375181" cy="1061675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1431803" y="3276684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3065506" y="4897257"/>
            <a:ext cx="2375181" cy="472548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2761964" y="4836502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4278276" y="4367134"/>
            <a:ext cx="2525691" cy="472548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4000500" y="4498528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189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032126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아이디 확인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성공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2018/05/21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8731188" y="1067496"/>
          <a:ext cx="3253546" cy="5733357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811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화면설명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9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앞에서 입력한 회원명과 </a:t>
                      </a:r>
                      <a:r>
                        <a:rPr lang="ko-KR" altLang="en-US" sz="1200" dirty="0" err="1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이메일의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정보가 일치하는 회원정보에서 아이디 값 출력</a:t>
                      </a:r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61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버튼을 누르면 이전 화면인 아이디 찾기 페이지로 이동</a:t>
                      </a:r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3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0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0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2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223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6854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106105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54432" y="106749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WebBrowser"/>
          <p:cNvGrpSpPr/>
          <p:nvPr>
            <p:custDataLst>
              <p:custData r:id="rId1"/>
            </p:custDataLst>
          </p:nvPr>
        </p:nvGrpSpPr>
        <p:grpSpPr>
          <a:xfrm>
            <a:off x="154432" y="1067496"/>
            <a:ext cx="8374713" cy="5648613"/>
            <a:chOff x="0" y="0"/>
            <a:chExt cx="9144000" cy="6858000"/>
          </a:xfrm>
        </p:grpSpPr>
        <p:sp>
          <p:nvSpPr>
            <p:cNvPr id="9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0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1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5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2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3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3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5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5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7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8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9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2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3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4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7" name="Content"/>
          <p:cNvSpPr/>
          <p:nvPr>
            <p:custDataLst>
              <p:custData r:id="rId2"/>
            </p:custDataLst>
          </p:nvPr>
        </p:nvSpPr>
        <p:spPr>
          <a:xfrm>
            <a:off x="1497303" y="1862727"/>
            <a:ext cx="5612770" cy="971080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 cap="flat" cmpd="sng" algn="ctr">
            <a:solidFill>
              <a:schemeClr val="bg1"/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egoe UI"/>
              </a:rPr>
              <a:t>아이디 찾기</a:t>
            </a:r>
            <a:endParaRPr kumimoji="0" lang="en-US" altLang="ko-KR" sz="24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egoe UI"/>
            </a:endParaRP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</a:endParaRP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</a:rPr>
              <a:t>입력하신 이름과 </a:t>
            </a:r>
            <a:r>
              <a:rPr kumimoji="0" lang="ko-KR" altLang="en-US" sz="12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Segoe UI"/>
              </a:rPr>
              <a:t>이메일로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</a:rPr>
              <a:t> </a:t>
            </a:r>
            <a:r>
              <a:rPr lang="ko-KR" altLang="en-US" sz="1200" kern="0" dirty="0" smtClean="0">
                <a:latin typeface="Segoe UI"/>
              </a:rPr>
              <a:t>검색한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</a:rPr>
              <a:t> 회원님의 아이디 정보입니다</a:t>
            </a:r>
            <a:endParaRPr kumimoji="0" lang="en-US" altLang="ko-KR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</a:endParaRP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</a:rPr>
              <a:t>결과가 없는 경우에는 입력하신 정보가 맞는지 확인 후 재시도 해주시면 감사하겠습니다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</a:rPr>
              <a:t>.</a:t>
            </a:r>
          </a:p>
        </p:txBody>
      </p:sp>
      <p:sp>
        <p:nvSpPr>
          <p:cNvPr id="38" name="Content"/>
          <p:cNvSpPr/>
          <p:nvPr>
            <p:custDataLst>
              <p:custData r:id="rId3"/>
            </p:custDataLst>
          </p:nvPr>
        </p:nvSpPr>
        <p:spPr>
          <a:xfrm>
            <a:off x="603918" y="2856494"/>
            <a:ext cx="7438142" cy="972008"/>
          </a:xfrm>
          <a:prstGeom prst="rect">
            <a:avLst/>
          </a:prstGeom>
          <a:solidFill>
            <a:schemeClr val="bg1">
              <a:lumMod val="85000"/>
              <a:alpha val="74902"/>
            </a:schemeClr>
          </a:solidFill>
          <a:ln w="12700" cap="flat" cmpd="sng" algn="ctr">
            <a:solidFill>
              <a:schemeClr val="bg1"/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Content"/>
          <p:cNvSpPr/>
          <p:nvPr>
            <p:custDataLst>
              <p:custData r:id="rId4"/>
            </p:custDataLst>
          </p:nvPr>
        </p:nvSpPr>
        <p:spPr>
          <a:xfrm>
            <a:off x="3769402" y="4184670"/>
            <a:ext cx="1308980" cy="41632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확인</a:t>
            </a:r>
            <a:endParaRPr lang="en-US" sz="1200" b="1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1" name="Content"/>
          <p:cNvSpPr/>
          <p:nvPr>
            <p:custDataLst>
              <p:custData r:id="rId5"/>
            </p:custDataLst>
          </p:nvPr>
        </p:nvSpPr>
        <p:spPr>
          <a:xfrm>
            <a:off x="2440843" y="3197706"/>
            <a:ext cx="684772" cy="346766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200" kern="0" noProof="0" dirty="0" smtClean="0">
                <a:latin typeface="Segoe UI"/>
              </a:rPr>
              <a:t>아이디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</a:endParaRPr>
          </a:p>
        </p:txBody>
      </p:sp>
      <p:sp>
        <p:nvSpPr>
          <p:cNvPr id="44" name="Content"/>
          <p:cNvSpPr/>
          <p:nvPr>
            <p:custDataLst>
              <p:custData r:id="rId6"/>
            </p:custDataLst>
          </p:nvPr>
        </p:nvSpPr>
        <p:spPr>
          <a:xfrm>
            <a:off x="3294709" y="3184355"/>
            <a:ext cx="2848916" cy="346766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r>
              <a:rPr lang="en-US" altLang="ko-KR" sz="12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/>
              </a:rPr>
              <a:t>ync12345</a:t>
            </a:r>
            <a:endParaRPr lang="en-US" altLang="ko-KR" sz="1200" kern="0" dirty="0">
              <a:solidFill>
                <a:schemeClr val="bg1">
                  <a:lumMod val="65000"/>
                </a:schemeClr>
              </a:solidFill>
              <a:latin typeface="Segoe UI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3223997" y="3104368"/>
            <a:ext cx="1223408" cy="542276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2918887" y="2957344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7" name="타원 46"/>
          <p:cNvSpPr/>
          <p:nvPr/>
        </p:nvSpPr>
        <p:spPr>
          <a:xfrm>
            <a:off x="3421637" y="4034381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3689617" y="4146562"/>
            <a:ext cx="1479791" cy="542276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99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360929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아이디 확인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실패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16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2018/05/21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8731188" y="1067496"/>
          <a:ext cx="3253546" cy="5648613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146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화면설명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947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아이디 찾기에서 입력한 </a:t>
                      </a:r>
                      <a:r>
                        <a:rPr lang="ko-KR" altLang="en-US" sz="1200" dirty="0" err="1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회원명이나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</a:t>
                      </a:r>
                      <a:r>
                        <a:rPr lang="ko-KR" altLang="en-US" sz="1200" dirty="0" err="1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이메일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중에서 일치하지 않는 값이 있을 경우 출력</a:t>
                      </a:r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01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버튼을 누르면 아이디 찾기 페이지로 이동</a:t>
                      </a:r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56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2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2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5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032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5187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010834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54432" y="106749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WebBrowser"/>
          <p:cNvGrpSpPr/>
          <p:nvPr>
            <p:custDataLst>
              <p:custData r:id="rId1"/>
            </p:custDataLst>
          </p:nvPr>
        </p:nvGrpSpPr>
        <p:grpSpPr>
          <a:xfrm>
            <a:off x="154432" y="1067496"/>
            <a:ext cx="8374713" cy="5648613"/>
            <a:chOff x="0" y="0"/>
            <a:chExt cx="9144000" cy="6858000"/>
          </a:xfrm>
        </p:grpSpPr>
        <p:sp>
          <p:nvSpPr>
            <p:cNvPr id="9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0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1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5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2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3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3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5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5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7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8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9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2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3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4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7" name="Content"/>
          <p:cNvSpPr/>
          <p:nvPr>
            <p:custDataLst>
              <p:custData r:id="rId2"/>
            </p:custDataLst>
          </p:nvPr>
        </p:nvSpPr>
        <p:spPr>
          <a:xfrm>
            <a:off x="1497303" y="1862727"/>
            <a:ext cx="5612770" cy="971080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 cap="flat" cmpd="sng" algn="ctr">
            <a:solidFill>
              <a:schemeClr val="bg1"/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egoe UI"/>
              </a:rPr>
              <a:t>아이디 찾기</a:t>
            </a:r>
            <a:endParaRPr kumimoji="0" lang="en-US" altLang="ko-KR" sz="24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egoe UI"/>
            </a:endParaRP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</a:endParaRP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</a:rPr>
              <a:t>입력하신 이름과 </a:t>
            </a:r>
            <a:r>
              <a:rPr kumimoji="0" lang="ko-KR" altLang="en-US" sz="12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Segoe UI"/>
              </a:rPr>
              <a:t>이메일로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</a:rPr>
              <a:t> </a:t>
            </a:r>
            <a:r>
              <a:rPr lang="ko-KR" altLang="en-US" sz="1200" kern="0" dirty="0" smtClean="0">
                <a:latin typeface="Segoe UI"/>
              </a:rPr>
              <a:t>검색한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</a:rPr>
              <a:t> 회원님의 아이디 정보입니다</a:t>
            </a:r>
            <a:endParaRPr kumimoji="0" lang="en-US" altLang="ko-KR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</a:endParaRP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</a:rPr>
              <a:t>결과가 없는 경우에는 입력하신 정보가 맞는지 확인 후 재시도 해주시면 감사하겠습니다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</a:rPr>
              <a:t>.</a:t>
            </a:r>
          </a:p>
        </p:txBody>
      </p:sp>
      <p:sp>
        <p:nvSpPr>
          <p:cNvPr id="38" name="Content"/>
          <p:cNvSpPr/>
          <p:nvPr>
            <p:custDataLst>
              <p:custData r:id="rId3"/>
            </p:custDataLst>
          </p:nvPr>
        </p:nvSpPr>
        <p:spPr>
          <a:xfrm>
            <a:off x="603918" y="2856494"/>
            <a:ext cx="7438142" cy="972008"/>
          </a:xfrm>
          <a:prstGeom prst="rect">
            <a:avLst/>
          </a:prstGeom>
          <a:solidFill>
            <a:schemeClr val="bg1">
              <a:lumMod val="85000"/>
              <a:alpha val="74902"/>
            </a:schemeClr>
          </a:solidFill>
          <a:ln w="12700" cap="flat" cmpd="sng" algn="ctr">
            <a:solidFill>
              <a:schemeClr val="bg1"/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Content"/>
          <p:cNvSpPr/>
          <p:nvPr>
            <p:custDataLst>
              <p:custData r:id="rId4"/>
            </p:custDataLst>
          </p:nvPr>
        </p:nvSpPr>
        <p:spPr>
          <a:xfrm>
            <a:off x="3769402" y="4184670"/>
            <a:ext cx="1308980" cy="41632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확인</a:t>
            </a:r>
            <a:endParaRPr lang="en-US" sz="1200" b="1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1" name="Content"/>
          <p:cNvSpPr/>
          <p:nvPr>
            <p:custDataLst>
              <p:custData r:id="rId5"/>
            </p:custDataLst>
          </p:nvPr>
        </p:nvSpPr>
        <p:spPr>
          <a:xfrm>
            <a:off x="2440843" y="3188181"/>
            <a:ext cx="684772" cy="346766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200" kern="0" noProof="0" dirty="0" smtClean="0">
                <a:latin typeface="Segoe UI"/>
              </a:rPr>
              <a:t>아이디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</a:endParaRPr>
          </a:p>
        </p:txBody>
      </p:sp>
      <p:sp>
        <p:nvSpPr>
          <p:cNvPr id="44" name="Content"/>
          <p:cNvSpPr/>
          <p:nvPr>
            <p:custDataLst>
              <p:custData r:id="rId6"/>
            </p:custDataLst>
          </p:nvPr>
        </p:nvSpPr>
        <p:spPr>
          <a:xfrm>
            <a:off x="3294709" y="3184355"/>
            <a:ext cx="2848916" cy="346766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r>
              <a:rPr lang="ko-KR" altLang="en-US" sz="12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/>
              </a:rPr>
              <a:t>검색 결과가 존재하지 않습니다</a:t>
            </a:r>
            <a:r>
              <a:rPr lang="en-US" altLang="ko-KR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/>
              </a:rPr>
              <a:t>.</a:t>
            </a:r>
            <a:endParaRPr lang="en-US" altLang="ko-KR" sz="1200" kern="0" dirty="0">
              <a:solidFill>
                <a:schemeClr val="bg1">
                  <a:lumMod val="65000"/>
                </a:schemeClr>
              </a:solidFill>
              <a:latin typeface="Segoe UI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195404" y="3089091"/>
            <a:ext cx="2571412" cy="542276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3645407" y="4103394"/>
            <a:ext cx="1682497" cy="542276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2889700" y="2918751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7" name="타원 46"/>
          <p:cNvSpPr/>
          <p:nvPr/>
        </p:nvSpPr>
        <p:spPr>
          <a:xfrm>
            <a:off x="3323362" y="4040749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391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WebBrowser"/>
          <p:cNvGrpSpPr/>
          <p:nvPr>
            <p:custDataLst>
              <p:custData r:id="rId1"/>
            </p:custDataLst>
          </p:nvPr>
        </p:nvGrpSpPr>
        <p:grpSpPr>
          <a:xfrm>
            <a:off x="154432" y="1067496"/>
            <a:ext cx="8374713" cy="5648613"/>
            <a:chOff x="0" y="0"/>
            <a:chExt cx="9144000" cy="6858000"/>
          </a:xfrm>
        </p:grpSpPr>
        <p:sp>
          <p:nvSpPr>
            <p:cNvPr id="9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0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1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5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2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3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3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5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5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7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8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9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2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3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4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345925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비밀번호 찾기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17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2018/05/21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8731188" y="1067496"/>
          <a:ext cx="3253546" cy="5690424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4514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화면설명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5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회원 </a:t>
                      </a:r>
                      <a:r>
                        <a:rPr lang="ko-KR" altLang="en-US" sz="1200" dirty="0" err="1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가입시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입력했던 </a:t>
                      </a:r>
                      <a:r>
                        <a:rPr lang="ko-KR" altLang="en-US" sz="1200" dirty="0" err="1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회원명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200" dirty="0" err="1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이메일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연락처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생년월일 정보 입력 및 선택</a:t>
                      </a:r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35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추가적으로 아이디 찾기 페이지나 회원가입 페이지중에서 필요한 것 선택 후 이동</a:t>
                      </a:r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167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입력한 정보가 전부 맞으면 새 비밀번호 수정 화면으로 하나라도 틀리거나 다르면 찾기 실패화면으로 이동</a:t>
                      </a:r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63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906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4514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974656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54432" y="106749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Content"/>
          <p:cNvSpPr/>
          <p:nvPr>
            <p:custDataLst>
              <p:custData r:id="rId2"/>
            </p:custDataLst>
          </p:nvPr>
        </p:nvSpPr>
        <p:spPr>
          <a:xfrm>
            <a:off x="1619620" y="2701625"/>
            <a:ext cx="5505247" cy="533678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회원 비밀번호 찾기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8" name="Content"/>
          <p:cNvSpPr/>
          <p:nvPr>
            <p:custDataLst>
              <p:custData r:id="rId3"/>
            </p:custDataLst>
          </p:nvPr>
        </p:nvSpPr>
        <p:spPr>
          <a:xfrm>
            <a:off x="1619620" y="3235301"/>
            <a:ext cx="5505247" cy="2590801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9" name="Content"/>
          <p:cNvSpPr/>
          <p:nvPr>
            <p:custDataLst>
              <p:custData r:id="rId4"/>
            </p:custDataLst>
          </p:nvPr>
        </p:nvSpPr>
        <p:spPr>
          <a:xfrm>
            <a:off x="1643557" y="5467098"/>
            <a:ext cx="5481310" cy="3556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200" kern="0" dirty="0">
                <a:latin typeface="Segoe UI"/>
              </a:rPr>
              <a:t>회원가입       </a:t>
            </a:r>
            <a:r>
              <a:rPr lang="en-US" altLang="ko-KR" sz="1200" kern="0" dirty="0">
                <a:latin typeface="Segoe UI"/>
              </a:rPr>
              <a:t>|      </a:t>
            </a:r>
            <a:r>
              <a:rPr lang="ko-KR" altLang="en-US" sz="1200" kern="0" dirty="0" smtClean="0">
                <a:latin typeface="Segoe UI"/>
              </a:rPr>
              <a:t>아이디 </a:t>
            </a:r>
            <a:r>
              <a:rPr lang="ko-KR" altLang="en-US" sz="1200" kern="0" dirty="0">
                <a:latin typeface="Segoe UI"/>
              </a:rPr>
              <a:t>찾기 </a:t>
            </a:r>
            <a:endParaRPr lang="en-US" altLang="ko-KR" sz="1200" kern="0" dirty="0">
              <a:latin typeface="Segoe UI"/>
            </a:endParaRPr>
          </a:p>
        </p:txBody>
      </p:sp>
      <p:sp>
        <p:nvSpPr>
          <p:cNvPr id="47" name="Content"/>
          <p:cNvSpPr/>
          <p:nvPr>
            <p:custDataLst>
              <p:custData r:id="rId5"/>
            </p:custDataLst>
          </p:nvPr>
        </p:nvSpPr>
        <p:spPr>
          <a:xfrm>
            <a:off x="1741713" y="3432285"/>
            <a:ext cx="2753900" cy="35315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  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이름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8" name="Content"/>
          <p:cNvSpPr/>
          <p:nvPr>
            <p:custDataLst>
              <p:custData r:id="rId6"/>
            </p:custDataLst>
          </p:nvPr>
        </p:nvSpPr>
        <p:spPr>
          <a:xfrm>
            <a:off x="1740645" y="3966463"/>
            <a:ext cx="2753900" cy="35315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</a:t>
            </a:r>
            <a:r>
              <a:rPr kumimoji="0" lang="ko-KR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이메일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5" name="Content"/>
          <p:cNvSpPr/>
          <p:nvPr>
            <p:custDataLst>
              <p:custData r:id="rId7"/>
            </p:custDataLst>
          </p:nvPr>
        </p:nvSpPr>
        <p:spPr>
          <a:xfrm>
            <a:off x="4408563" y="4967265"/>
            <a:ext cx="684772" cy="35315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 cap="flat" cmpd="sng" algn="ctr">
            <a:solidFill>
              <a:schemeClr val="bg1"/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</a:rPr>
              <a:t>  </a:t>
            </a:r>
            <a:r>
              <a:rPr lang="ko-KR" altLang="en-US" sz="1200" kern="0" noProof="0" dirty="0" smtClean="0">
                <a:solidFill>
                  <a:schemeClr val="bg1">
                    <a:lumMod val="65000"/>
                  </a:schemeClr>
                </a:solidFill>
                <a:latin typeface="Segoe UI"/>
              </a:rPr>
              <a:t>일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55" name="Content"/>
          <p:cNvSpPr/>
          <p:nvPr>
            <p:custDataLst>
              <p:custData r:id="rId8"/>
            </p:custDataLst>
          </p:nvPr>
        </p:nvSpPr>
        <p:spPr>
          <a:xfrm>
            <a:off x="4690931" y="3556630"/>
            <a:ext cx="2280530" cy="812413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 w="12700" cap="flat" cmpd="sng" algn="ctr">
            <a:solidFill>
              <a:schemeClr val="bg1"/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300" kern="0" dirty="0" err="1" smtClean="0">
                <a:latin typeface="Segoe UI"/>
              </a:rPr>
              <a:t>회원가입시</a:t>
            </a:r>
            <a:r>
              <a:rPr lang="ko-KR" altLang="en-US" sz="1300" kern="0" dirty="0" smtClean="0">
                <a:latin typeface="Segoe UI"/>
              </a:rPr>
              <a:t> 입력한</a:t>
            </a:r>
            <a:r>
              <a:rPr lang="ko-KR" altLang="en-US" sz="1300" b="1" kern="0" dirty="0" smtClean="0">
                <a:latin typeface="Segoe UI"/>
              </a:rPr>
              <a:t> </a:t>
            </a:r>
            <a:r>
              <a:rPr kumimoji="0" lang="ko-KR" altLang="en-US" sz="13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</a:rPr>
              <a:t>이</a:t>
            </a:r>
            <a:r>
              <a:rPr lang="ko-KR" altLang="en-US" sz="1300" b="1" kern="0" dirty="0" err="1" smtClean="0">
                <a:latin typeface="Segoe UI"/>
              </a:rPr>
              <a:t>름과</a:t>
            </a:r>
            <a:r>
              <a:rPr lang="en-US" altLang="ko-KR" sz="1300" kern="0" dirty="0" smtClean="0">
                <a:latin typeface="Segoe UI"/>
              </a:rPr>
              <a:t> </a:t>
            </a:r>
            <a:r>
              <a:rPr lang="ko-KR" altLang="en-US" sz="1300" b="1" kern="0" dirty="0" err="1" smtClean="0">
                <a:latin typeface="Segoe UI"/>
              </a:rPr>
              <a:t>이메일</a:t>
            </a:r>
            <a:r>
              <a:rPr lang="en-US" altLang="ko-KR" sz="1300" b="1" kern="0" dirty="0">
                <a:latin typeface="Segoe UI"/>
              </a:rPr>
              <a:t>,</a:t>
            </a:r>
            <a:r>
              <a:rPr lang="ko-KR" altLang="en-US" sz="1300" b="1" kern="0" dirty="0" smtClean="0">
                <a:latin typeface="Segoe UI"/>
              </a:rPr>
              <a:t> 연락처 정보 </a:t>
            </a:r>
            <a:r>
              <a:rPr lang="ko-KR" altLang="en-US" sz="1300" kern="0" dirty="0" smtClean="0">
                <a:latin typeface="Segoe UI"/>
              </a:rPr>
              <a:t>그리고</a:t>
            </a:r>
            <a:r>
              <a:rPr lang="ko-KR" altLang="en-US" sz="1300" b="1" kern="0" dirty="0" smtClean="0">
                <a:latin typeface="Segoe UI"/>
              </a:rPr>
              <a:t> 생년월일을</a:t>
            </a:r>
            <a:r>
              <a:rPr lang="ko-KR" altLang="en-US" sz="1300" kern="0" dirty="0" smtClean="0">
                <a:latin typeface="Segoe UI"/>
              </a:rPr>
              <a:t> 입력해주세요</a:t>
            </a:r>
            <a:endParaRPr kumimoji="0" lang="en-US" sz="13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</a:endParaRPr>
          </a:p>
        </p:txBody>
      </p:sp>
      <p:sp>
        <p:nvSpPr>
          <p:cNvPr id="56" name="Content"/>
          <p:cNvSpPr/>
          <p:nvPr>
            <p:custDataLst>
              <p:custData r:id="rId9"/>
            </p:custDataLst>
          </p:nvPr>
        </p:nvSpPr>
        <p:spPr>
          <a:xfrm>
            <a:off x="1740645" y="4490422"/>
            <a:ext cx="2753900" cy="35315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</a:t>
            </a:r>
            <a:r>
              <a:rPr lang="ko-KR" altLang="en-US" sz="1400" kern="0" dirty="0" smtClean="0">
                <a:solidFill>
                  <a:schemeClr val="bg1">
                    <a:lumMod val="65000"/>
                  </a:schemeClr>
                </a:solidFill>
                <a:latin typeface="Segoe UI"/>
              </a:rPr>
              <a:t>연락처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7" name="Content"/>
          <p:cNvSpPr/>
          <p:nvPr>
            <p:custDataLst>
              <p:custData r:id="rId10"/>
            </p:custDataLst>
          </p:nvPr>
        </p:nvSpPr>
        <p:spPr>
          <a:xfrm>
            <a:off x="2913697" y="4967265"/>
            <a:ext cx="684772" cy="35315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 cap="flat" cmpd="sng" algn="ctr">
            <a:solidFill>
              <a:schemeClr val="bg1"/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</a:rPr>
              <a:t>  </a:t>
            </a:r>
            <a:r>
              <a:rPr lang="ko-KR" altLang="en-US" sz="1200" kern="0" dirty="0">
                <a:solidFill>
                  <a:schemeClr val="bg1">
                    <a:lumMod val="65000"/>
                  </a:schemeClr>
                </a:solidFill>
                <a:latin typeface="Segoe UI"/>
              </a:rPr>
              <a:t>년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61" name="Content"/>
          <p:cNvSpPr/>
          <p:nvPr>
            <p:custDataLst>
              <p:custData r:id="rId11"/>
            </p:custDataLst>
          </p:nvPr>
        </p:nvSpPr>
        <p:spPr>
          <a:xfrm>
            <a:off x="3644477" y="4967928"/>
            <a:ext cx="684772" cy="35315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 cap="flat" cmpd="sng" algn="ctr">
            <a:solidFill>
              <a:schemeClr val="bg1"/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</a:rPr>
              <a:t>  </a:t>
            </a:r>
            <a:r>
              <a:rPr lang="ko-KR" altLang="en-US" sz="1200" kern="0" noProof="0" dirty="0" smtClean="0">
                <a:solidFill>
                  <a:schemeClr val="bg1">
                    <a:lumMod val="65000"/>
                  </a:schemeClr>
                </a:solidFill>
                <a:latin typeface="Segoe UI"/>
              </a:rPr>
              <a:t>월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egoe UI"/>
            </a:endParaRPr>
          </a:p>
        </p:txBody>
      </p:sp>
      <p:grpSp>
        <p:nvGrpSpPr>
          <p:cNvPr id="62" name="DropdownBox"/>
          <p:cNvGrpSpPr/>
          <p:nvPr>
            <p:custDataLst>
              <p:custData r:id="rId12"/>
            </p:custDataLst>
          </p:nvPr>
        </p:nvGrpSpPr>
        <p:grpSpPr>
          <a:xfrm>
            <a:off x="3314586" y="5021192"/>
            <a:ext cx="425961" cy="247688"/>
            <a:chOff x="4016824" y="3329200"/>
            <a:chExt cx="1097652" cy="228600"/>
          </a:xfrm>
        </p:grpSpPr>
        <p:sp>
          <p:nvSpPr>
            <p:cNvPr id="63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01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4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66" name="DropdownBox"/>
          <p:cNvGrpSpPr/>
          <p:nvPr>
            <p:custDataLst>
              <p:custData r:id="rId13"/>
            </p:custDataLst>
          </p:nvPr>
        </p:nvGrpSpPr>
        <p:grpSpPr>
          <a:xfrm>
            <a:off x="3996388" y="5009111"/>
            <a:ext cx="504995" cy="277667"/>
            <a:chOff x="4016824" y="3329200"/>
            <a:chExt cx="1097652" cy="228600"/>
          </a:xfrm>
        </p:grpSpPr>
        <p:sp>
          <p:nvSpPr>
            <p:cNvPr id="67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01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8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53" name="Content"/>
          <p:cNvSpPr/>
          <p:nvPr>
            <p:custDataLst>
              <p:custData r:id="rId14"/>
            </p:custDataLst>
          </p:nvPr>
        </p:nvSpPr>
        <p:spPr>
          <a:xfrm>
            <a:off x="4720669" y="4510272"/>
            <a:ext cx="2251226" cy="41632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확인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9" name="Content"/>
          <p:cNvSpPr/>
          <p:nvPr>
            <p:custDataLst>
              <p:custData r:id="rId15"/>
            </p:custDataLst>
          </p:nvPr>
        </p:nvSpPr>
        <p:spPr>
          <a:xfrm>
            <a:off x="1675447" y="4950624"/>
            <a:ext cx="799130" cy="35315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 cap="flat" cmpd="sng" algn="ctr">
            <a:solidFill>
              <a:schemeClr val="bg1"/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/>
              </a:rPr>
              <a:t>생년월일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egoe UI"/>
            </a:endParaRPr>
          </a:p>
        </p:txBody>
      </p:sp>
      <p:grpSp>
        <p:nvGrpSpPr>
          <p:cNvPr id="58" name="DropdownBox"/>
          <p:cNvGrpSpPr/>
          <p:nvPr>
            <p:custDataLst>
              <p:custData r:id="rId16"/>
            </p:custDataLst>
          </p:nvPr>
        </p:nvGrpSpPr>
        <p:grpSpPr>
          <a:xfrm>
            <a:off x="2457877" y="5032544"/>
            <a:ext cx="548321" cy="222541"/>
            <a:chOff x="4016824" y="3329200"/>
            <a:chExt cx="1097652" cy="228600"/>
          </a:xfrm>
        </p:grpSpPr>
        <p:sp>
          <p:nvSpPr>
            <p:cNvPr id="59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2018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0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70" name="모서리가 둥근 직사각형 69"/>
          <p:cNvSpPr/>
          <p:nvPr/>
        </p:nvSpPr>
        <p:spPr>
          <a:xfrm>
            <a:off x="3061294" y="5443099"/>
            <a:ext cx="2375181" cy="408009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1696307" y="3355083"/>
            <a:ext cx="2987786" cy="2024674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1411220" y="3258608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4687709" y="4462513"/>
            <a:ext cx="2375181" cy="542276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2732037" y="5538754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5" name="타원 74"/>
          <p:cNvSpPr/>
          <p:nvPr/>
        </p:nvSpPr>
        <p:spPr>
          <a:xfrm>
            <a:off x="7125969" y="4541060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758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823960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비밀번호 찾기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실패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2018/05/21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8731188" y="1067496"/>
          <a:ext cx="3253546" cy="5559801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146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화면설명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60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비밀번호 찾기 페이지에서 입력한 값 중에 일치하지 않는 값이 나오면 출력</a:t>
                      </a:r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01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버튼을 누르면 이전 화면인 비밀번호 찾기 페이지로 이동</a:t>
                      </a:r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56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2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2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5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032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5187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010834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54432" y="106749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WebBrowser"/>
          <p:cNvGrpSpPr/>
          <p:nvPr>
            <p:custDataLst>
              <p:custData r:id="rId1"/>
            </p:custDataLst>
          </p:nvPr>
        </p:nvGrpSpPr>
        <p:grpSpPr>
          <a:xfrm>
            <a:off x="154432" y="1067496"/>
            <a:ext cx="8374713" cy="5648613"/>
            <a:chOff x="0" y="0"/>
            <a:chExt cx="9144000" cy="6858000"/>
          </a:xfrm>
        </p:grpSpPr>
        <p:sp>
          <p:nvSpPr>
            <p:cNvPr id="9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0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1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5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2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3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3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5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5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7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8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9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2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3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4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8" name="Content"/>
          <p:cNvSpPr/>
          <p:nvPr>
            <p:custDataLst>
              <p:custData r:id="rId2"/>
            </p:custDataLst>
          </p:nvPr>
        </p:nvSpPr>
        <p:spPr>
          <a:xfrm>
            <a:off x="603918" y="2875544"/>
            <a:ext cx="7438142" cy="972008"/>
          </a:xfrm>
          <a:prstGeom prst="rect">
            <a:avLst/>
          </a:prstGeom>
          <a:solidFill>
            <a:schemeClr val="bg1">
              <a:lumMod val="85000"/>
              <a:alpha val="74902"/>
            </a:schemeClr>
          </a:solidFill>
          <a:ln w="12700" cap="flat" cmpd="sng" algn="ctr">
            <a:solidFill>
              <a:schemeClr val="bg1"/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Content"/>
          <p:cNvSpPr/>
          <p:nvPr>
            <p:custDataLst>
              <p:custData r:id="rId3"/>
            </p:custDataLst>
          </p:nvPr>
        </p:nvSpPr>
        <p:spPr>
          <a:xfrm>
            <a:off x="3769402" y="4184670"/>
            <a:ext cx="1308980" cy="41632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확인</a:t>
            </a:r>
            <a:endParaRPr lang="en-US" sz="1200" b="1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4" name="Content"/>
          <p:cNvSpPr/>
          <p:nvPr>
            <p:custDataLst>
              <p:custData r:id="rId4"/>
            </p:custDataLst>
          </p:nvPr>
        </p:nvSpPr>
        <p:spPr>
          <a:xfrm>
            <a:off x="2324100" y="3184355"/>
            <a:ext cx="4479867" cy="346766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r>
              <a:rPr lang="ko-KR" altLang="en-US" sz="12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/>
              </a:rPr>
              <a:t>입력하신</a:t>
            </a:r>
            <a:r>
              <a:rPr lang="en-US" altLang="ko-KR" sz="12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/>
              </a:rPr>
              <a:t> </a:t>
            </a:r>
            <a:r>
              <a:rPr lang="ko-KR" altLang="en-US" sz="12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/>
              </a:rPr>
              <a:t>정보에 대한 검색 결과가 존재하지 않습니다</a:t>
            </a:r>
            <a:r>
              <a:rPr lang="en-US" altLang="ko-KR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/>
              </a:rPr>
              <a:t>.</a:t>
            </a:r>
            <a:endParaRPr lang="en-US" altLang="ko-KR" sz="1200" kern="0" dirty="0">
              <a:solidFill>
                <a:schemeClr val="bg1">
                  <a:lumMod val="65000"/>
                </a:schemeClr>
              </a:solidFill>
              <a:latin typeface="Segoe UI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188852" y="3098573"/>
            <a:ext cx="4333868" cy="542276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1905409" y="2865473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6" name="타원 45"/>
          <p:cNvSpPr/>
          <p:nvPr/>
        </p:nvSpPr>
        <p:spPr>
          <a:xfrm>
            <a:off x="3364393" y="4032991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3688232" y="4140744"/>
            <a:ext cx="1493368" cy="542276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4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700421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새 비밀번호 수정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19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2018/05/21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8731188" y="966302"/>
          <a:ext cx="3253546" cy="5863600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1706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Description(</a:t>
                      </a:r>
                      <a:r>
                        <a:rPr lang="ko-KR" altLang="en-US" dirty="0" smtClean="0"/>
                        <a:t>화면설명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 smtClean="0"/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65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계정 보호를 위해 이전 비밀번호 대신 새 비밀번호를 입력해서 해당 회원</a:t>
                      </a:r>
                      <a:r>
                        <a:rPr lang="ko-KR" altLang="en-US" sz="1200" baseline="0" dirty="0" smtClean="0"/>
                        <a:t> 계정의</a:t>
                      </a:r>
                      <a:r>
                        <a:rPr lang="ko-KR" altLang="en-US" sz="1200" dirty="0" smtClean="0"/>
                        <a:t> 비밀번호 수정</a:t>
                      </a:r>
                      <a:endParaRPr lang="en-US" altLang="ko-KR" sz="1200" dirty="0" smtClean="0"/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665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선택 시 수정되지 않고 이전 비밀번호를 가지고 있으면서 이전 페이지인 비밀번호 찾기 페이지로 이동</a:t>
                      </a:r>
                      <a:endParaRPr lang="en-US" altLang="ko-KR" sz="1200" dirty="0" smtClean="0"/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665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선택 시 입력한 비밀번호와 새 비밀번호가 같으면 비밀번호 수정 완료 페이지로 다르면 수정 오류 페이지 출력</a:t>
                      </a:r>
                      <a:endParaRPr lang="en-US" altLang="ko-KR" sz="1200" dirty="0" smtClean="0"/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7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/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7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/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7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17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339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특이사항</a:t>
                      </a:r>
                      <a:endParaRPr lang="ko-KR" altLang="en-US" sz="12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814015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ko-KR" altLang="en-US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54432" y="106749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WebBrowser"/>
          <p:cNvGrpSpPr/>
          <p:nvPr>
            <p:custDataLst>
              <p:custData r:id="rId1"/>
            </p:custDataLst>
          </p:nvPr>
        </p:nvGrpSpPr>
        <p:grpSpPr>
          <a:xfrm>
            <a:off x="154432" y="1067496"/>
            <a:ext cx="8374713" cy="5648613"/>
            <a:chOff x="0" y="0"/>
            <a:chExt cx="9144000" cy="6858000"/>
          </a:xfrm>
        </p:grpSpPr>
        <p:sp>
          <p:nvSpPr>
            <p:cNvPr id="9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0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1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5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2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3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3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5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5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7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8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9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2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3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4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7" name="Content"/>
          <p:cNvSpPr/>
          <p:nvPr>
            <p:custDataLst>
              <p:custData r:id="rId2"/>
            </p:custDataLst>
          </p:nvPr>
        </p:nvSpPr>
        <p:spPr>
          <a:xfrm>
            <a:off x="1535403" y="1872252"/>
            <a:ext cx="5612770" cy="971080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 cap="flat" cmpd="sng" algn="ctr">
            <a:solidFill>
              <a:schemeClr val="bg1"/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egoe UI"/>
              </a:rPr>
              <a:t>비밀번호 수정</a:t>
            </a:r>
            <a:endParaRPr kumimoji="0" lang="en-US" altLang="ko-KR" sz="24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egoe UI"/>
            </a:endParaRP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</a:endParaRP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</a:rPr>
              <a:t>홍길동님의 정보를 안전하게 보호하기 위하여</a:t>
            </a:r>
            <a:endParaRPr kumimoji="0" lang="en-US" altLang="ko-KR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</a:endParaRP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200" kern="0" dirty="0" smtClean="0">
                <a:solidFill>
                  <a:srgbClr val="FF0000"/>
                </a:solidFill>
                <a:latin typeface="Segoe UI"/>
              </a:rPr>
              <a:t>새 비밀번호를 입력해주시길 바랍니다</a:t>
            </a:r>
            <a:r>
              <a:rPr lang="en-US" altLang="ko-KR" sz="1200" kern="0" dirty="0" smtClean="0">
                <a:solidFill>
                  <a:srgbClr val="FF0000"/>
                </a:solidFill>
                <a:latin typeface="Segoe UI"/>
              </a:rPr>
              <a:t>.</a:t>
            </a:r>
            <a:endParaRPr kumimoji="0" lang="en-US" altLang="ko-KR" sz="12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38" name="Content"/>
          <p:cNvSpPr/>
          <p:nvPr>
            <p:custDataLst>
              <p:custData r:id="rId3"/>
            </p:custDataLst>
          </p:nvPr>
        </p:nvSpPr>
        <p:spPr>
          <a:xfrm>
            <a:off x="603918" y="2856493"/>
            <a:ext cx="7438142" cy="982081"/>
          </a:xfrm>
          <a:prstGeom prst="rect">
            <a:avLst/>
          </a:prstGeom>
          <a:solidFill>
            <a:schemeClr val="bg1">
              <a:lumMod val="85000"/>
              <a:alpha val="74902"/>
            </a:schemeClr>
          </a:solidFill>
          <a:ln w="12700" cap="flat" cmpd="sng" algn="ctr">
            <a:solidFill>
              <a:schemeClr val="bg1"/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9" name="Content"/>
          <p:cNvSpPr/>
          <p:nvPr>
            <p:custDataLst>
              <p:custData r:id="rId4"/>
            </p:custDataLst>
          </p:nvPr>
        </p:nvSpPr>
        <p:spPr>
          <a:xfrm>
            <a:off x="2872495" y="4296597"/>
            <a:ext cx="1308980" cy="41632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b="1" dirty="0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취소</a:t>
            </a:r>
            <a:endParaRPr lang="en-US" sz="1200" b="1" dirty="0">
              <a:solidFill>
                <a:schemeClr val="accent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/>
          <p:nvPr>
            <p:custDataLst>
              <p:custData r:id="rId5"/>
            </p:custDataLst>
          </p:nvPr>
        </p:nvSpPr>
        <p:spPr>
          <a:xfrm>
            <a:off x="4586995" y="4296597"/>
            <a:ext cx="1308980" cy="41632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변경</a:t>
            </a:r>
            <a:endParaRPr lang="en-US" sz="1200" b="1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1" name="Content"/>
          <p:cNvSpPr/>
          <p:nvPr>
            <p:custDataLst>
              <p:custData r:id="rId6"/>
            </p:custDataLst>
          </p:nvPr>
        </p:nvSpPr>
        <p:spPr>
          <a:xfrm>
            <a:off x="2174142" y="2931006"/>
            <a:ext cx="950057" cy="346766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200" kern="0" dirty="0" smtClean="0">
                <a:latin typeface="Segoe UI"/>
              </a:rPr>
              <a:t>새 비밀번호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</a:endParaRPr>
          </a:p>
        </p:txBody>
      </p:sp>
      <p:sp>
        <p:nvSpPr>
          <p:cNvPr id="42" name="Content"/>
          <p:cNvSpPr/>
          <p:nvPr>
            <p:custDataLst>
              <p:custData r:id="rId7"/>
            </p:custDataLst>
          </p:nvPr>
        </p:nvSpPr>
        <p:spPr>
          <a:xfrm>
            <a:off x="2174142" y="3332042"/>
            <a:ext cx="1329753" cy="346766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200" kern="0" noProof="0" dirty="0" smtClean="0">
                <a:latin typeface="Segoe UI"/>
              </a:rPr>
              <a:t>비밀번호 확인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</a:endParaRPr>
          </a:p>
        </p:txBody>
      </p:sp>
      <p:sp>
        <p:nvSpPr>
          <p:cNvPr id="43" name="Content"/>
          <p:cNvSpPr/>
          <p:nvPr>
            <p:custDataLst>
              <p:custData r:id="rId8"/>
            </p:custDataLst>
          </p:nvPr>
        </p:nvSpPr>
        <p:spPr>
          <a:xfrm>
            <a:off x="3428999" y="3388555"/>
            <a:ext cx="2848916" cy="252630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5" name="Content"/>
          <p:cNvSpPr/>
          <p:nvPr>
            <p:custDataLst>
              <p:custData r:id="rId9"/>
            </p:custDataLst>
          </p:nvPr>
        </p:nvSpPr>
        <p:spPr>
          <a:xfrm>
            <a:off x="3428999" y="2968140"/>
            <a:ext cx="2848916" cy="252630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936608" y="2883000"/>
            <a:ext cx="4525152" cy="850077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1622599" y="2759628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8" name="타원 47"/>
          <p:cNvSpPr/>
          <p:nvPr/>
        </p:nvSpPr>
        <p:spPr>
          <a:xfrm>
            <a:off x="2496296" y="4194381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2812828" y="4108992"/>
            <a:ext cx="1467072" cy="850077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6110060" y="4194380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4520043" y="4138826"/>
            <a:ext cx="1467072" cy="850077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04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WebBrowser"/>
          <p:cNvGrpSpPr/>
          <p:nvPr>
            <p:custDataLst>
              <p:custData r:id="rId1"/>
            </p:custDataLst>
          </p:nvPr>
        </p:nvGrpSpPr>
        <p:grpSpPr>
          <a:xfrm>
            <a:off x="154432" y="1067498"/>
            <a:ext cx="8374713" cy="5648611"/>
            <a:chOff x="0" y="0"/>
            <a:chExt cx="9144000" cy="6858000"/>
          </a:xfrm>
        </p:grpSpPr>
        <p:sp>
          <p:nvSpPr>
            <p:cNvPr id="79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0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82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13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14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3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11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12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6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0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0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10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8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0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0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1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9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96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9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0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01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02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8" name="직사각형 7"/>
          <p:cNvSpPr/>
          <p:nvPr/>
        </p:nvSpPr>
        <p:spPr>
          <a:xfrm>
            <a:off x="154432" y="1067498"/>
            <a:ext cx="8374713" cy="564861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웃는 얼굴 10"/>
          <p:cNvSpPr/>
          <p:nvPr/>
        </p:nvSpPr>
        <p:spPr>
          <a:xfrm>
            <a:off x="1844728" y="1814931"/>
            <a:ext cx="462897" cy="462897"/>
          </a:xfrm>
          <a:prstGeom prst="smileyFace">
            <a:avLst>
              <a:gd name="adj" fmla="val 4653"/>
            </a:avLst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2913582" y="1964714"/>
            <a:ext cx="4219486" cy="356074"/>
            <a:chOff x="1257834" y="1248042"/>
            <a:chExt cx="4219486" cy="356074"/>
          </a:xfrm>
        </p:grpSpPr>
        <p:sp>
          <p:nvSpPr>
            <p:cNvPr id="12" name="액자 11"/>
            <p:cNvSpPr/>
            <p:nvPr/>
          </p:nvSpPr>
          <p:spPr>
            <a:xfrm>
              <a:off x="1257834" y="1248042"/>
              <a:ext cx="4219486" cy="356074"/>
            </a:xfrm>
            <a:prstGeom prst="frame">
              <a:avLst>
                <a:gd name="adj1" fmla="val 12500"/>
              </a:avLst>
            </a:prstGeom>
            <a:ln>
              <a:noFill/>
            </a:ln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5165754" y="1337060"/>
              <a:ext cx="237567" cy="233273"/>
              <a:chOff x="5103441" y="1328158"/>
              <a:chExt cx="237567" cy="233273"/>
            </a:xfrm>
          </p:grpSpPr>
          <p:sp>
            <p:nvSpPr>
              <p:cNvPr id="16" name="빼기 기호 15"/>
              <p:cNvSpPr/>
              <p:nvPr/>
            </p:nvSpPr>
            <p:spPr>
              <a:xfrm rot="2700000">
                <a:off x="5190635" y="1411058"/>
                <a:ext cx="153736" cy="147011"/>
              </a:xfrm>
              <a:prstGeom prst="mathMinus">
                <a:avLst>
                  <a:gd name="adj1" fmla="val 23520"/>
                </a:avLst>
              </a:prstGeom>
              <a:ln>
                <a:noFill/>
              </a:ln>
            </p:spPr>
            <p:style>
              <a:lnRef idx="2">
                <a:schemeClr val="accent3">
                  <a:shade val="2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3" name="원형: 비어 있음 12"/>
              <p:cNvSpPr/>
              <p:nvPr/>
            </p:nvSpPr>
            <p:spPr>
              <a:xfrm>
                <a:off x="5103441" y="1328158"/>
                <a:ext cx="160233" cy="160233"/>
              </a:xfrm>
              <a:prstGeom prst="donut">
                <a:avLst>
                  <a:gd name="adj" fmla="val 25000"/>
                </a:avLst>
              </a:prstGeom>
              <a:ln w="9525">
                <a:noFill/>
              </a:ln>
            </p:spPr>
            <p:style>
              <a:lnRef idx="2">
                <a:schemeClr val="accent3">
                  <a:shade val="2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25" name="TextBox 24"/>
          <p:cNvSpPr txBox="1"/>
          <p:nvPr/>
        </p:nvSpPr>
        <p:spPr>
          <a:xfrm>
            <a:off x="216314" y="1861735"/>
            <a:ext cx="1659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</a:t>
            </a:r>
            <a:r>
              <a:rPr lang="en-US" altLang="ko-KR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our </a:t>
            </a:r>
            <a:r>
              <a:rPr lang="en-US" altLang="ko-KR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</a:t>
            </a:r>
            <a:r>
              <a:rPr lang="en-US" altLang="ko-KR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ackage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5F8B44EE-362B-4F9C-B3A6-2A404C80B84C}"/>
              </a:ext>
            </a:extLst>
          </p:cNvPr>
          <p:cNvSpPr/>
          <p:nvPr/>
        </p:nvSpPr>
        <p:spPr>
          <a:xfrm>
            <a:off x="7293937" y="1960394"/>
            <a:ext cx="801067" cy="356074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프로젝트소개</a:t>
            </a:r>
            <a:endParaRPr lang="ko-KR" altLang="en-US" sz="1200"/>
          </a:p>
        </p:txBody>
      </p:sp>
      <p:grpSp>
        <p:nvGrpSpPr>
          <p:cNvPr id="14" name="그룹 13"/>
          <p:cNvGrpSpPr/>
          <p:nvPr/>
        </p:nvGrpSpPr>
        <p:grpSpPr>
          <a:xfrm>
            <a:off x="300341" y="2455526"/>
            <a:ext cx="8082896" cy="394186"/>
            <a:chOff x="300341" y="2101196"/>
            <a:chExt cx="8082896" cy="394186"/>
          </a:xfrm>
        </p:grpSpPr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xmlns="" id="{A4E0BC5E-129D-4D01-9945-0ED1CF94C966}"/>
                </a:ext>
              </a:extLst>
            </p:cNvPr>
            <p:cNvSpPr/>
            <p:nvPr/>
          </p:nvSpPr>
          <p:spPr>
            <a:xfrm>
              <a:off x="300341" y="2101196"/>
              <a:ext cx="8082896" cy="39418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xmlns="" id="{4B949C55-BA3F-479E-890B-727057FEB057}"/>
                </a:ext>
              </a:extLst>
            </p:cNvPr>
            <p:cNvCxnSpPr/>
            <p:nvPr/>
          </p:nvCxnSpPr>
          <p:spPr>
            <a:xfrm>
              <a:off x="1517714" y="2138217"/>
              <a:ext cx="0" cy="303817"/>
            </a:xfrm>
            <a:prstGeom prst="line">
              <a:avLst/>
            </a:prstGeom>
            <a:ln>
              <a:solidFill>
                <a:schemeClr val="tx1">
                  <a:alpha val="2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3294F300-3A5B-4574-BE0D-1694201F8BD7}"/>
              </a:ext>
            </a:extLst>
          </p:cNvPr>
          <p:cNvSpPr txBox="1"/>
          <p:nvPr/>
        </p:nvSpPr>
        <p:spPr>
          <a:xfrm>
            <a:off x="619453" y="2479232"/>
            <a:ext cx="89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ysClr val="windowText" lastClr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전체 메뉴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408898" y="2557374"/>
            <a:ext cx="199956" cy="168545"/>
            <a:chOff x="408898" y="2111604"/>
            <a:chExt cx="199956" cy="168545"/>
          </a:xfrm>
        </p:grpSpPr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xmlns="" id="{C80D4705-7837-414C-86F5-F338A3CC0536}"/>
                </a:ext>
              </a:extLst>
            </p:cNvPr>
            <p:cNvCxnSpPr/>
            <p:nvPr/>
          </p:nvCxnSpPr>
          <p:spPr>
            <a:xfrm>
              <a:off x="408898" y="2111604"/>
              <a:ext cx="197963" cy="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xmlns="" id="{DF54D000-1797-4210-9E55-8EF7A373BCCF}"/>
                </a:ext>
              </a:extLst>
            </p:cNvPr>
            <p:cNvCxnSpPr/>
            <p:nvPr/>
          </p:nvCxnSpPr>
          <p:spPr>
            <a:xfrm>
              <a:off x="408898" y="2196445"/>
              <a:ext cx="197963" cy="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xmlns="" id="{F7300AC1-86DF-4662-90FE-2F14BCB71DBA}"/>
                </a:ext>
              </a:extLst>
            </p:cNvPr>
            <p:cNvCxnSpPr/>
            <p:nvPr/>
          </p:nvCxnSpPr>
          <p:spPr>
            <a:xfrm>
              <a:off x="410891" y="2280149"/>
              <a:ext cx="197963" cy="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타원 71">
            <a:extLst>
              <a:ext uri="{FF2B5EF4-FFF2-40B4-BE49-F238E27FC236}">
                <a16:creationId xmlns:a16="http://schemas.microsoft.com/office/drawing/2014/main" xmlns="" id="{C5DDDBDF-5457-465C-9C40-C4690EB25FAC}"/>
              </a:ext>
            </a:extLst>
          </p:cNvPr>
          <p:cNvSpPr/>
          <p:nvPr/>
        </p:nvSpPr>
        <p:spPr>
          <a:xfrm>
            <a:off x="2067859" y="1528286"/>
            <a:ext cx="236585" cy="2365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xmlns="" id="{43F9AA81-86E6-4C81-A043-F81B95AECDA3}"/>
              </a:ext>
            </a:extLst>
          </p:cNvPr>
          <p:cNvSpPr/>
          <p:nvPr/>
        </p:nvSpPr>
        <p:spPr>
          <a:xfrm>
            <a:off x="2632649" y="1909315"/>
            <a:ext cx="236585" cy="2365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xmlns="" id="{A3B882A9-0BDD-4E01-854B-7DE16169CD60}"/>
              </a:ext>
            </a:extLst>
          </p:cNvPr>
          <p:cNvSpPr/>
          <p:nvPr/>
        </p:nvSpPr>
        <p:spPr>
          <a:xfrm>
            <a:off x="7325505" y="1690089"/>
            <a:ext cx="236585" cy="2365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cxnSp>
        <p:nvCxnSpPr>
          <p:cNvPr id="49" name="꺾인 연결선 48"/>
          <p:cNvCxnSpPr>
            <a:stCxn id="128" idx="3"/>
            <a:endCxn id="74" idx="2"/>
          </p:cNvCxnSpPr>
          <p:nvPr/>
        </p:nvCxnSpPr>
        <p:spPr>
          <a:xfrm flipV="1">
            <a:off x="7153154" y="1808382"/>
            <a:ext cx="172351" cy="307"/>
          </a:xfrm>
          <a:prstGeom prst="bentConnector3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130" idx="0"/>
            <a:endCxn id="74" idx="6"/>
          </p:cNvCxnSpPr>
          <p:nvPr/>
        </p:nvCxnSpPr>
        <p:spPr>
          <a:xfrm rot="16200000" flipV="1">
            <a:off x="7560557" y="1809916"/>
            <a:ext cx="137381" cy="134313"/>
          </a:xfrm>
          <a:prstGeom prst="bentConnector2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그룹 131"/>
          <p:cNvGrpSpPr/>
          <p:nvPr/>
        </p:nvGrpSpPr>
        <p:grpSpPr>
          <a:xfrm>
            <a:off x="296948" y="5557863"/>
            <a:ext cx="8085497" cy="1032535"/>
            <a:chOff x="300341" y="2945019"/>
            <a:chExt cx="4566002" cy="3623487"/>
          </a:xfrm>
        </p:grpSpPr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xmlns="" id="{5E975063-99A3-48C8-8A54-9B872A574508}"/>
                </a:ext>
              </a:extLst>
            </p:cNvPr>
            <p:cNvSpPr/>
            <p:nvPr/>
          </p:nvSpPr>
          <p:spPr>
            <a:xfrm>
              <a:off x="300341" y="2945019"/>
              <a:ext cx="4566002" cy="36234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xmlns="" id="{D8E232D1-D0F0-4262-9892-FF3460C21AA2}"/>
                </a:ext>
              </a:extLst>
            </p:cNvPr>
            <p:cNvSpPr/>
            <p:nvPr/>
          </p:nvSpPr>
          <p:spPr>
            <a:xfrm>
              <a:off x="364264" y="3132639"/>
              <a:ext cx="4412384" cy="32507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모서리가 둥근 직사각형 55"/>
          <p:cNvSpPr/>
          <p:nvPr/>
        </p:nvSpPr>
        <p:spPr>
          <a:xfrm>
            <a:off x="2605825" y="6074129"/>
            <a:ext cx="1703707" cy="39820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All</a:t>
            </a:r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6" name="모서리가 둥근 직사각형 135"/>
          <p:cNvSpPr/>
          <p:nvPr/>
        </p:nvSpPr>
        <p:spPr>
          <a:xfrm>
            <a:off x="573279" y="6074130"/>
            <a:ext cx="1703707" cy="39820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Name</a:t>
            </a:r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4426804" y="6067282"/>
            <a:ext cx="1192332" cy="39820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23/05/2018</a:t>
            </a:r>
            <a:endParaRPr lang="ko-KR" altLang="en-US" sz="12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522280" y="5667031"/>
            <a:ext cx="939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여행지명</a:t>
            </a:r>
            <a:endParaRPr lang="ko-KR" altLang="en-US" sz="14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2567458" y="5667031"/>
            <a:ext cx="939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출발지명</a:t>
            </a:r>
            <a:endParaRPr lang="ko-KR" altLang="en-US" sz="14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4432252" y="5667031"/>
            <a:ext cx="939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출발일</a:t>
            </a:r>
            <a:endParaRPr lang="ko-KR" altLang="en-US" sz="14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5725532" y="5663821"/>
            <a:ext cx="939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도착일</a:t>
            </a:r>
            <a:endParaRPr lang="ko-KR" altLang="en-US" sz="14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00340" y="2888852"/>
            <a:ext cx="8082896" cy="2576261"/>
            <a:chOff x="300340" y="2888852"/>
            <a:chExt cx="8082896" cy="2576261"/>
          </a:xfrm>
        </p:grpSpPr>
        <p:sp>
          <p:nvSpPr>
            <p:cNvPr id="27" name="직사각형 26"/>
            <p:cNvSpPr/>
            <p:nvPr/>
          </p:nvSpPr>
          <p:spPr>
            <a:xfrm>
              <a:off x="300340" y="2888852"/>
              <a:ext cx="8082896" cy="257626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 sz="240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AD</a:t>
              </a:r>
              <a:endParaRPr lang="ko-KR" altLang="en-US" sz="24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xmlns="" id="{2CEBDD8B-3881-4E08-8A21-B27999869403}"/>
                </a:ext>
              </a:extLst>
            </p:cNvPr>
            <p:cNvGrpSpPr/>
            <p:nvPr/>
          </p:nvGrpSpPr>
          <p:grpSpPr>
            <a:xfrm>
              <a:off x="4027380" y="5189220"/>
              <a:ext cx="628816" cy="90603"/>
              <a:chOff x="3955100" y="3598135"/>
              <a:chExt cx="628816" cy="89018"/>
            </a:xfrm>
          </p:grpSpPr>
          <p:sp>
            <p:nvSpPr>
              <p:cNvPr id="28" name="타원 27"/>
              <p:cNvSpPr/>
              <p:nvPr/>
            </p:nvSpPr>
            <p:spPr>
              <a:xfrm>
                <a:off x="3955100" y="3598135"/>
                <a:ext cx="89018" cy="8901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4124235" y="3598135"/>
                <a:ext cx="89018" cy="8901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4311175" y="3598135"/>
                <a:ext cx="89018" cy="8901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4494898" y="3598135"/>
                <a:ext cx="89018" cy="8901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3" name="L 도형 2">
              <a:extLst>
                <a:ext uri="{FF2B5EF4-FFF2-40B4-BE49-F238E27FC236}">
                  <a16:creationId xmlns:a16="http://schemas.microsoft.com/office/drawing/2014/main" xmlns="" id="{92B382AA-2A20-4AB8-B079-8A5B8A758CBC}"/>
                </a:ext>
              </a:extLst>
            </p:cNvPr>
            <p:cNvSpPr/>
            <p:nvPr/>
          </p:nvSpPr>
          <p:spPr>
            <a:xfrm rot="2603221">
              <a:off x="443211" y="3981768"/>
              <a:ext cx="307527" cy="307600"/>
            </a:xfrm>
            <a:prstGeom prst="corner">
              <a:avLst>
                <a:gd name="adj1" fmla="val 22571"/>
                <a:gd name="adj2" fmla="val 20149"/>
              </a:avLst>
            </a:prstGeom>
            <a:solidFill>
              <a:schemeClr val="bg1">
                <a:alpha val="38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L 도형 150">
              <a:extLst>
                <a:ext uri="{FF2B5EF4-FFF2-40B4-BE49-F238E27FC236}">
                  <a16:creationId xmlns:a16="http://schemas.microsoft.com/office/drawing/2014/main" xmlns="" id="{92B382AA-2A20-4AB8-B079-8A5B8A758CBC}"/>
                </a:ext>
              </a:extLst>
            </p:cNvPr>
            <p:cNvSpPr/>
            <p:nvPr/>
          </p:nvSpPr>
          <p:spPr>
            <a:xfrm rot="13500000">
              <a:off x="7963175" y="3982708"/>
              <a:ext cx="307527" cy="307600"/>
            </a:xfrm>
            <a:prstGeom prst="corner">
              <a:avLst>
                <a:gd name="adj1" fmla="val 20944"/>
                <a:gd name="adj2" fmla="val 23434"/>
              </a:avLst>
            </a:prstGeom>
            <a:solidFill>
              <a:schemeClr val="bg1">
                <a:alpha val="38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4" name="모서리가 둥근 직사각형 143"/>
          <p:cNvSpPr/>
          <p:nvPr/>
        </p:nvSpPr>
        <p:spPr>
          <a:xfrm>
            <a:off x="5729042" y="6067282"/>
            <a:ext cx="1192332" cy="39820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30/05/2018</a:t>
            </a:r>
            <a:endParaRPr lang="ko-KR" altLang="en-US" sz="12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7251990" y="5663821"/>
            <a:ext cx="808515" cy="80851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검색</a:t>
            </a:r>
            <a:endParaRPr lang="en-US" altLang="ko-KR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하기</a:t>
            </a:r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9" name="이등변 삼각형 148"/>
          <p:cNvSpPr/>
          <p:nvPr/>
        </p:nvSpPr>
        <p:spPr>
          <a:xfrm rot="10800000">
            <a:off x="3985419" y="6197163"/>
            <a:ext cx="211096" cy="181979"/>
          </a:xfrm>
          <a:prstGeom prst="triangle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/>
          <p:cNvSpPr/>
          <p:nvPr/>
        </p:nvSpPr>
        <p:spPr>
          <a:xfrm>
            <a:off x="296947" y="5575658"/>
            <a:ext cx="8078192" cy="1002521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7" name="표 156"/>
          <p:cNvGraphicFramePr>
            <a:graphicFrameLocks noGrp="1"/>
          </p:cNvGraphicFramePr>
          <p:nvPr>
            <p:extLst/>
          </p:nvPr>
        </p:nvGraphicFramePr>
        <p:xfrm>
          <a:off x="154432" y="117595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화면 명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err="1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메인화면</a:t>
                      </a:r>
                      <a:endParaRPr lang="ko-KR" altLang="en-US" sz="1800" kern="120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버전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V1.1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작성자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화면 경로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메인화면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P.NO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작성날짜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2018/05/28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842942"/>
              </p:ext>
            </p:extLst>
          </p:nvPr>
        </p:nvGraphicFramePr>
        <p:xfrm>
          <a:off x="8727678" y="1067498"/>
          <a:ext cx="3253546" cy="5648612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/>
                <a:gridCol w="2828028"/>
              </a:tblGrid>
              <a:tr h="38251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화면설명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558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로고 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클릭 </a:t>
                      </a:r>
                      <a:r>
                        <a:rPr lang="ko-KR" altLang="en-US" sz="120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시 메인 화면으로 이동</a:t>
                      </a:r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2605"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각 페이지로 이동</a:t>
                      </a:r>
                      <a:r>
                        <a:rPr lang="en-US" altLang="ko-KR" sz="120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</a:t>
                      </a:r>
                      <a:r>
                        <a:rPr lang="en-US" altLang="ko-KR" sz="1200" baseline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</a:t>
                      </a:r>
                      <a:r>
                        <a:rPr lang="ko-KR" altLang="en-US" sz="1200" baseline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로그인 후일 경우 로그아웃으로 변경</a:t>
                      </a:r>
                      <a:r>
                        <a:rPr lang="en-US" altLang="ko-KR" sz="1200" baseline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200" baseline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로그인 상태가 아닐 때 마이페이지의 하위메뉴 및 장바구니 클릭 시 로그인 페이지로 이동</a:t>
                      </a:r>
                      <a:endParaRPr lang="ko-KR" altLang="en-US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8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사용자가 입력한 키워드로</a:t>
                      </a:r>
                      <a:r>
                        <a:rPr lang="ko-KR" altLang="en-US" sz="1200" baseline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패키지 </a:t>
                      </a:r>
                      <a:r>
                        <a:rPr lang="ko-KR" altLang="en-US" sz="120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통합 검색</a:t>
                      </a:r>
                      <a:endParaRPr lang="en-US" altLang="ko-KR" sz="120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9224"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전체 메뉴 클릭 시 모든 하위 카테고리 및  기타 게시판 링크를 출력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2605"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뉴스화면 각종 이벤트 및 공지 노출 일정시간 마다 자동으로 다음 뉴스로 넘어가고 양 끝의 화살표나 가운데 밑의 원으로 이동 가능</a:t>
                      </a:r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2605"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해당 페이지 방문 시 뜨는 팝업 창</a:t>
                      </a:r>
                      <a:r>
                        <a:rPr lang="en-US" altLang="ko-KR" sz="120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x</a:t>
                      </a:r>
                      <a:r>
                        <a:rPr lang="ko-KR" altLang="en-US" sz="120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버튼 클릭 시 사라지고 ‘오늘 하루 그만 보기’ 체크 박스 클릭 후 </a:t>
                      </a:r>
                      <a:r>
                        <a:rPr lang="en-US" altLang="ko-KR" sz="120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x</a:t>
                      </a:r>
                      <a:r>
                        <a:rPr lang="ko-KR" altLang="en-US" sz="120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버튼 클릭 시 </a:t>
                      </a:r>
                      <a:r>
                        <a:rPr lang="en-US" altLang="ko-KR" sz="120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</a:t>
                      </a:r>
                      <a:r>
                        <a:rPr lang="ko-KR" altLang="en-US" sz="120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시까지 팝업 창이 노출 되지 않음 </a:t>
                      </a: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915"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여행지명</a:t>
                      </a:r>
                      <a:r>
                        <a:rPr lang="en-US" altLang="ko-KR" sz="120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20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출발지명</a:t>
                      </a:r>
                      <a:r>
                        <a:rPr lang="en-US" altLang="ko-KR" sz="120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20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출발일</a:t>
                      </a:r>
                      <a:r>
                        <a:rPr lang="en-US" altLang="ko-KR" sz="120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20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도착일의 조건을 입력하여 패키지 상세 검색</a:t>
                      </a:r>
                      <a:endParaRPr lang="en-US" altLang="ko-KR" sz="120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295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</a:tr>
              <a:tr h="618423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</a:tr>
            </a:tbl>
          </a:graphicData>
        </a:graphic>
      </p:graphicFrame>
      <p:sp>
        <p:nvSpPr>
          <p:cNvPr id="120" name="오른쪽 대괄호 119">
            <a:extLst>
              <a:ext uri="{FF2B5EF4-FFF2-40B4-BE49-F238E27FC236}">
                <a16:creationId xmlns:a16="http://schemas.microsoft.com/office/drawing/2014/main" xmlns="" id="{05FE63EC-8920-4AF0-A533-4EEE9ED42684}"/>
              </a:ext>
            </a:extLst>
          </p:cNvPr>
          <p:cNvSpPr/>
          <p:nvPr/>
        </p:nvSpPr>
        <p:spPr>
          <a:xfrm>
            <a:off x="3514939" y="2999074"/>
            <a:ext cx="48817" cy="2726752"/>
          </a:xfrm>
          <a:prstGeom prst="rightBracket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/>
          <p:cNvSpPr/>
          <p:nvPr/>
        </p:nvSpPr>
        <p:spPr>
          <a:xfrm>
            <a:off x="255532" y="1776976"/>
            <a:ext cx="2120487" cy="53850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/>
          <p:cNvSpPr/>
          <p:nvPr/>
        </p:nvSpPr>
        <p:spPr>
          <a:xfrm>
            <a:off x="2901434" y="1955429"/>
            <a:ext cx="4231634" cy="365359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/>
          <p:cNvSpPr/>
          <p:nvPr/>
        </p:nvSpPr>
        <p:spPr>
          <a:xfrm>
            <a:off x="7290428" y="1945763"/>
            <a:ext cx="811950" cy="37714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xmlns="" id="{C5DDDBDF-5457-465C-9C40-C4690EB25FAC}"/>
              </a:ext>
            </a:extLst>
          </p:cNvPr>
          <p:cNvSpPr/>
          <p:nvPr/>
        </p:nvSpPr>
        <p:spPr>
          <a:xfrm>
            <a:off x="346033" y="2935904"/>
            <a:ext cx="236585" cy="2365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5</a:t>
            </a:r>
            <a:endParaRPr lang="ko-KR" altLang="en-US"/>
          </a:p>
        </p:txBody>
      </p:sp>
      <p:sp>
        <p:nvSpPr>
          <p:cNvPr id="134" name="직사각형 133"/>
          <p:cNvSpPr/>
          <p:nvPr/>
        </p:nvSpPr>
        <p:spPr>
          <a:xfrm>
            <a:off x="304141" y="2461960"/>
            <a:ext cx="8086495" cy="36876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xmlns="" id="{C5DDDBDF-5457-465C-9C40-C4690EB25FAC}"/>
              </a:ext>
            </a:extLst>
          </p:cNvPr>
          <p:cNvSpPr/>
          <p:nvPr/>
        </p:nvSpPr>
        <p:spPr>
          <a:xfrm>
            <a:off x="8219557" y="2224124"/>
            <a:ext cx="236585" cy="2365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xmlns="" id="{C5DDDBDF-5457-465C-9C40-C4690EB25FAC}"/>
              </a:ext>
            </a:extLst>
          </p:cNvPr>
          <p:cNvSpPr/>
          <p:nvPr/>
        </p:nvSpPr>
        <p:spPr>
          <a:xfrm>
            <a:off x="333233" y="5608287"/>
            <a:ext cx="236585" cy="2365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7</a:t>
            </a:r>
            <a:endParaRPr lang="ko-KR" altLang="en-US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xmlns="" id="{C5DDDBDF-5457-465C-9C40-C4690EB25FAC}"/>
              </a:ext>
            </a:extLst>
          </p:cNvPr>
          <p:cNvSpPr/>
          <p:nvPr/>
        </p:nvSpPr>
        <p:spPr>
          <a:xfrm>
            <a:off x="3593736" y="4234670"/>
            <a:ext cx="236585" cy="2365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292184" y="2876597"/>
            <a:ext cx="8098452" cy="260019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/>
          <p:nvPr/>
        </p:nvSpPr>
        <p:spPr>
          <a:xfrm>
            <a:off x="2812086" y="1650678"/>
            <a:ext cx="442176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마이페이지 ▼ | 고객센터 ▼ | 로그인 | </a:t>
            </a:r>
            <a:r>
              <a:rPr lang="ko-KR" altLang="en-US" sz="14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회원가입</a:t>
            </a:r>
            <a:r>
              <a:rPr lang="en-US" altLang="ko-KR" sz="14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4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| </a:t>
            </a:r>
            <a:r>
              <a:rPr lang="ko-KR" altLang="en-US" sz="14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장바구니</a:t>
            </a:r>
            <a:endParaRPr lang="ko-KR" altLang="en-US" sz="14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1012901" y="2998694"/>
            <a:ext cx="2447098" cy="2743137"/>
            <a:chOff x="5044288" y="-3463418"/>
            <a:chExt cx="2447098" cy="2743137"/>
          </a:xfrm>
        </p:grpSpPr>
        <p:grpSp>
          <p:nvGrpSpPr>
            <p:cNvPr id="45" name="그룹 44"/>
            <p:cNvGrpSpPr/>
            <p:nvPr/>
          </p:nvGrpSpPr>
          <p:grpSpPr>
            <a:xfrm>
              <a:off x="5109445" y="-3328843"/>
              <a:ext cx="2292480" cy="2592557"/>
              <a:chOff x="3081965" y="3923078"/>
              <a:chExt cx="2292480" cy="2592557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3081965" y="3928367"/>
                <a:ext cx="2279491" cy="2279491"/>
              </a:xfrm>
              <a:prstGeom prst="ellipse">
                <a:avLst/>
              </a:prstGeom>
              <a:solidFill>
                <a:schemeClr val="accent3">
                  <a:alpha val="73000"/>
                </a:schemeClr>
              </a:solidFill>
              <a:ln>
                <a:solidFill>
                  <a:schemeClr val="accent3">
                    <a:shade val="50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smtClean="0">
                    <a:solidFill>
                      <a:schemeClr val="tx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팝업 창</a:t>
                </a:r>
                <a:endParaRPr lang="en-US" altLang="ko-KR" sz="2000" smtClean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 algn="ctr"/>
                <a:r>
                  <a:rPr lang="en-US" altLang="ko-KR" sz="2000" smtClean="0">
                    <a:solidFill>
                      <a:schemeClr val="tx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AD</a:t>
                </a:r>
                <a:endParaRPr lang="ko-KR" altLang="en-US" sz="200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곱셈 기호 22"/>
              <p:cNvSpPr/>
              <p:nvPr/>
            </p:nvSpPr>
            <p:spPr>
              <a:xfrm>
                <a:off x="5034114" y="3923078"/>
                <a:ext cx="340331" cy="340331"/>
              </a:xfrm>
              <a:prstGeom prst="mathMultiply">
                <a:avLst/>
              </a:prstGeom>
              <a:solidFill>
                <a:schemeClr val="accent3">
                  <a:alpha val="73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4905341" y="6248966"/>
                <a:ext cx="203404" cy="20340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340532" y="6207858"/>
                <a:ext cx="16273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smtClean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오늘 하루 그만 보기</a:t>
                </a:r>
                <a:endParaRPr lang="ko-KR" altLang="en-US" sz="140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48" name="직사각형 47"/>
            <p:cNvSpPr/>
            <p:nvPr/>
          </p:nvSpPr>
          <p:spPr>
            <a:xfrm>
              <a:off x="5044288" y="-3463418"/>
              <a:ext cx="2447098" cy="2743137"/>
            </a:xfrm>
            <a:prstGeom prst="rect">
              <a:avLst/>
            </a:prstGeom>
            <a:solidFill>
              <a:schemeClr val="tx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8" name="직사각형 127"/>
          <p:cNvSpPr/>
          <p:nvPr/>
        </p:nvSpPr>
        <p:spPr>
          <a:xfrm>
            <a:off x="2869234" y="1663637"/>
            <a:ext cx="4283920" cy="29010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xmlns="" id="{9584161F-84D0-43B8-AB3A-14519D7ECFC1}"/>
              </a:ext>
            </a:extLst>
          </p:cNvPr>
          <p:cNvSpPr txBox="1"/>
          <p:nvPr/>
        </p:nvSpPr>
        <p:spPr>
          <a:xfrm>
            <a:off x="1573613" y="2488326"/>
            <a:ext cx="6602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ysClr val="windowText" lastClr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국내여행</a:t>
            </a:r>
            <a:r>
              <a:rPr lang="en-US" altLang="ko-KR" sz="1400">
                <a:solidFill>
                  <a:sysClr val="windowText" lastClr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400" smtClean="0">
                <a:solidFill>
                  <a:sysClr val="windowText" lastClr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4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▼  </a:t>
            </a:r>
            <a:r>
              <a:rPr lang="ko-KR" altLang="en-US" sz="1400" smtClean="0">
                <a:solidFill>
                  <a:sysClr val="windowText" lastClr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해외여행</a:t>
            </a:r>
            <a:r>
              <a:rPr lang="en-US" altLang="ko-KR" sz="1400">
                <a:solidFill>
                  <a:sysClr val="windowText" lastClr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400" smtClean="0">
                <a:solidFill>
                  <a:sysClr val="windowText" lastClr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4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▼  </a:t>
            </a:r>
            <a:r>
              <a:rPr lang="ko-KR" altLang="en-US" sz="1400" smtClean="0">
                <a:solidFill>
                  <a:sysClr val="windowText" lastClr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테마여행  </a:t>
            </a:r>
            <a:r>
              <a:rPr lang="ko-KR" altLang="en-US" sz="14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▼  인기상품    추천상품    특가상품    빠른출발상품      </a:t>
            </a:r>
            <a:endParaRPr lang="ko-KR" altLang="en-US" sz="1400">
              <a:solidFill>
                <a:sysClr val="windowText" lastClr="00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97399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138272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비밀번호 수정 오류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2018/05/21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8731188" y="1067498"/>
          <a:ext cx="3253546" cy="5479724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331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77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새 비밀번호 수정 페이지에서 새 비밀번호와 비밀번호 확인 입력란에 입력한 비밀번호가 다를 경우 출력</a:t>
                      </a:r>
                      <a:endParaRPr lang="ko-KR" altLang="en-US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47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새 비밀번호 수정 페이지에서 새 비밀번호와 비밀번호 확인 입력란에 입력한 비밀번호가 같을 경우 이동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3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00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3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23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23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33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467422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8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54432" y="106749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1" name="WebBrowser">
            <a:extLst>
              <a:ext uri="{FF2B5EF4-FFF2-40B4-BE49-F238E27FC236}">
                <a16:creationId xmlns="" xmlns:a16="http://schemas.microsoft.com/office/drawing/2014/main" id="{7E35A79C-1BDD-4ACD-A541-2DC0E04CA9B9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4432" y="1067496"/>
            <a:ext cx="8374713" cy="5648611"/>
            <a:chOff x="0" y="0"/>
            <a:chExt cx="9144000" cy="6858000"/>
          </a:xfrm>
        </p:grpSpPr>
        <p:sp>
          <p:nvSpPr>
            <p:cNvPr id="252" name="Background">
              <a:extLst>
                <a:ext uri="{FF2B5EF4-FFF2-40B4-BE49-F238E27FC236}">
                  <a16:creationId xmlns="" xmlns:a16="http://schemas.microsoft.com/office/drawing/2014/main" id="{F3AEDBCE-C10F-441C-9E53-E3A705CD5851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253" name="WindowTitle">
              <a:extLst>
                <a:ext uri="{FF2B5EF4-FFF2-40B4-BE49-F238E27FC236}">
                  <a16:creationId xmlns="" xmlns:a16="http://schemas.microsoft.com/office/drawing/2014/main" id="{74A0713C-2F10-405B-984F-DB02314DFDEF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254" name="Group 4">
              <a:extLst>
                <a:ext uri="{FF2B5EF4-FFF2-40B4-BE49-F238E27FC236}">
                  <a16:creationId xmlns="" xmlns:a16="http://schemas.microsoft.com/office/drawing/2014/main" id="{445DEDCD-9C3C-4B62-8926-64945217209D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78" name="Oval 28">
                <a:extLst>
                  <a:ext uri="{FF2B5EF4-FFF2-40B4-BE49-F238E27FC236}">
                    <a16:creationId xmlns="" xmlns:a16="http://schemas.microsoft.com/office/drawing/2014/main" id="{B25FDC9F-EABC-4CE6-AC00-EF6AC25AE3D8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79" name="Left Arrow 29">
                <a:extLst>
                  <a:ext uri="{FF2B5EF4-FFF2-40B4-BE49-F238E27FC236}">
                    <a16:creationId xmlns="" xmlns:a16="http://schemas.microsoft.com/office/drawing/2014/main" id="{875AAF41-EADB-4082-BFEC-A64823254920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55" name="Group 5">
              <a:extLst>
                <a:ext uri="{FF2B5EF4-FFF2-40B4-BE49-F238E27FC236}">
                  <a16:creationId xmlns="" xmlns:a16="http://schemas.microsoft.com/office/drawing/2014/main" id="{6B855C22-412D-464F-B52A-95AB14EB601A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6" name="Oval 26">
                <a:extLst>
                  <a:ext uri="{FF2B5EF4-FFF2-40B4-BE49-F238E27FC236}">
                    <a16:creationId xmlns="" xmlns:a16="http://schemas.microsoft.com/office/drawing/2014/main" id="{AB17E658-E8BD-467B-A813-3DCE07C3EC49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77" name="Right Arrow 27">
                <a:extLst>
                  <a:ext uri="{FF2B5EF4-FFF2-40B4-BE49-F238E27FC236}">
                    <a16:creationId xmlns="" xmlns:a16="http://schemas.microsoft.com/office/drawing/2014/main" id="{3C736931-9FFF-42B9-B589-329109F6C3EE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56" name="Minimize - Maximize - Close">
              <a:extLst>
                <a:ext uri="{FF2B5EF4-FFF2-40B4-BE49-F238E27FC236}">
                  <a16:creationId xmlns="" xmlns:a16="http://schemas.microsoft.com/office/drawing/2014/main" id="{C2B0A074-4F41-45CA-A956-57988A2E2A1D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71" name="Line">
                <a:extLst>
                  <a:ext uri="{FF2B5EF4-FFF2-40B4-BE49-F238E27FC236}">
                    <a16:creationId xmlns="" xmlns:a16="http://schemas.microsoft.com/office/drawing/2014/main" id="{3E24C683-FC05-4ED8-8710-C44A5919D348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72" name="Line">
                <a:extLst>
                  <a:ext uri="{FF2B5EF4-FFF2-40B4-BE49-F238E27FC236}">
                    <a16:creationId xmlns="" xmlns:a16="http://schemas.microsoft.com/office/drawing/2014/main" id="{0A07CCFD-DF4F-463A-8707-218C6E6E5BA1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73" name="Line">
                <a:extLst>
                  <a:ext uri="{FF2B5EF4-FFF2-40B4-BE49-F238E27FC236}">
                    <a16:creationId xmlns="" xmlns:a16="http://schemas.microsoft.com/office/drawing/2014/main" id="{17D250FC-2A56-4A58-A20D-BF3E7E253B3F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4" name="Line">
                <a:extLst>
                  <a:ext uri="{FF2B5EF4-FFF2-40B4-BE49-F238E27FC236}">
                    <a16:creationId xmlns="" xmlns:a16="http://schemas.microsoft.com/office/drawing/2014/main" id="{91BFC965-E4A3-44D4-8C56-A4C507DAC13D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5" name="Line">
                <a:extLst>
                  <a:ext uri="{FF2B5EF4-FFF2-40B4-BE49-F238E27FC236}">
                    <a16:creationId xmlns="" xmlns:a16="http://schemas.microsoft.com/office/drawing/2014/main" id="{FA68A794-110B-4EF8-9B3F-187A5D5E3298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57" name="WebPageBody">
              <a:extLst>
                <a:ext uri="{FF2B5EF4-FFF2-40B4-BE49-F238E27FC236}">
                  <a16:creationId xmlns="" xmlns:a16="http://schemas.microsoft.com/office/drawing/2014/main" id="{55D4A079-A568-4AE7-9C1D-0B0F9330F2E0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258" name="Group 8">
              <a:extLst>
                <a:ext uri="{FF2B5EF4-FFF2-40B4-BE49-F238E27FC236}">
                  <a16:creationId xmlns="" xmlns:a16="http://schemas.microsoft.com/office/drawing/2014/main" id="{C488816E-2EEC-41FB-A4CB-280C95FC241B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68" name="Picture 2" descr="C:\Users\t-dantay\Documents\Placeholders\home.png">
                <a:extLst>
                  <a:ext uri="{FF2B5EF4-FFF2-40B4-BE49-F238E27FC236}">
                    <a16:creationId xmlns="" xmlns:a16="http://schemas.microsoft.com/office/drawing/2014/main" id="{93E4F41A-40AD-48D1-8521-782CA92D4E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9" name="Picture 2" descr="C:\Users\t-dantay\Documents\Placeholders\setting.png">
                <a:extLst>
                  <a:ext uri="{FF2B5EF4-FFF2-40B4-BE49-F238E27FC236}">
                    <a16:creationId xmlns="" xmlns:a16="http://schemas.microsoft.com/office/drawing/2014/main" id="{DDABF715-9842-48BB-A5DE-A5BF3BFBA2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0" name="Picture 2" descr="C:\Users\t-dantay\Documents\Placeholders\star.png">
                <a:extLst>
                  <a:ext uri="{FF2B5EF4-FFF2-40B4-BE49-F238E27FC236}">
                    <a16:creationId xmlns="" xmlns:a16="http://schemas.microsoft.com/office/drawing/2014/main" id="{9FD39118-9D94-4116-86D8-597AE93797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59" name="Group 9">
              <a:extLst>
                <a:ext uri="{FF2B5EF4-FFF2-40B4-BE49-F238E27FC236}">
                  <a16:creationId xmlns="" xmlns:a16="http://schemas.microsoft.com/office/drawing/2014/main" id="{A06678AF-2067-4D37-8543-B3962B68EEEF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260" name="UrlBar">
                <a:extLst>
                  <a:ext uri="{FF2B5EF4-FFF2-40B4-BE49-F238E27FC236}">
                    <a16:creationId xmlns="" xmlns:a16="http://schemas.microsoft.com/office/drawing/2014/main" id="{14A8A1E4-5002-43CA-9C56-50F0907E6E9B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261" name="Group 11">
                <a:extLst>
                  <a:ext uri="{FF2B5EF4-FFF2-40B4-BE49-F238E27FC236}">
                    <a16:creationId xmlns="" xmlns:a16="http://schemas.microsoft.com/office/drawing/2014/main" id="{4528C14E-9768-4664-A0B6-6FAD2CA86B9F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262" name="Search" descr="C:\Users\t-dantay\Documents\Placeholders\search.png">
                  <a:extLst>
                    <a:ext uri="{FF2B5EF4-FFF2-40B4-BE49-F238E27FC236}">
                      <a16:creationId xmlns="" xmlns:a16="http://schemas.microsoft.com/office/drawing/2014/main" id="{B70244C8-1312-4F26-A139-EE68F2FB19F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3" name="Refresh" descr="C:\Users\t-dantay\Documents\First24\arrowrepeat1.png">
                  <a:extLst>
                    <a:ext uri="{FF2B5EF4-FFF2-40B4-BE49-F238E27FC236}">
                      <a16:creationId xmlns="" xmlns:a16="http://schemas.microsoft.com/office/drawing/2014/main" id="{8B8D09F6-CB6F-4E01-8E41-AD956008262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4" name="Drop Down" descr="C:\Users\t-dantay\Documents\First24\arrowsimple1.png">
                  <a:extLst>
                    <a:ext uri="{FF2B5EF4-FFF2-40B4-BE49-F238E27FC236}">
                      <a16:creationId xmlns="" xmlns:a16="http://schemas.microsoft.com/office/drawing/2014/main" id="{34A4A3A3-6A29-4C4B-90E0-2F47FE36A78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65" name="X">
                  <a:extLst>
                    <a:ext uri="{FF2B5EF4-FFF2-40B4-BE49-F238E27FC236}">
                      <a16:creationId xmlns="" xmlns:a16="http://schemas.microsoft.com/office/drawing/2014/main" id="{D888F9DA-7C83-40ED-96F2-E521D6B42AFF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66" name="Straight Connector 16">
                    <a:extLst>
                      <a:ext uri="{FF2B5EF4-FFF2-40B4-BE49-F238E27FC236}">
                        <a16:creationId xmlns="" xmlns:a16="http://schemas.microsoft.com/office/drawing/2014/main" id="{89D84E32-C4C3-41CE-9399-F6EBBEA4EA5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67" name="Straight Connector 17">
                    <a:extLst>
                      <a:ext uri="{FF2B5EF4-FFF2-40B4-BE49-F238E27FC236}">
                        <a16:creationId xmlns="" xmlns:a16="http://schemas.microsoft.com/office/drawing/2014/main" id="{A4F62124-8FCC-4761-A0C0-693C7ED5192A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pSp>
        <p:nvGrpSpPr>
          <p:cNvPr id="139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569936" y="3355521"/>
            <a:ext cx="2744763" cy="1675593"/>
            <a:chOff x="595686" y="1261242"/>
            <a:chExt cx="3222247" cy="1365613"/>
          </a:xfrm>
        </p:grpSpPr>
        <p:sp>
          <p:nvSpPr>
            <p:cNvPr id="140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595687" y="1493645"/>
              <a:ext cx="3222246" cy="97450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7"/>
              </p:custDataLst>
            </p:nvPr>
          </p:nvSpPr>
          <p:spPr>
            <a:xfrm>
              <a:off x="1470489" y="1627402"/>
              <a:ext cx="2125318" cy="450996"/>
            </a:xfrm>
            <a:prstGeom prst="rect">
              <a:avLst/>
            </a:prstGeom>
            <a:noFill/>
          </p:spPr>
          <p:txBody>
            <a:bodyPr wrap="square" lIns="59436" tIns="29718" rIns="59436" bIns="29718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731" noProof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2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8"/>
              </p:custDataLst>
            </p:nvPr>
          </p:nvSpPr>
          <p:spPr>
            <a:xfrm>
              <a:off x="595686" y="1261242"/>
              <a:ext cx="3222247" cy="23240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18573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error</a:t>
              </a:r>
            </a:p>
          </p:txBody>
        </p:sp>
        <p:sp>
          <p:nvSpPr>
            <p:cNvPr id="143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3568589" y="1330888"/>
              <a:ext cx="116375" cy="93109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44" name="Icons"/>
            <p:cNvGrpSpPr/>
            <p:nvPr/>
          </p:nvGrpSpPr>
          <p:grpSpPr>
            <a:xfrm>
              <a:off x="805969" y="1661312"/>
              <a:ext cx="540581" cy="386406"/>
              <a:chOff x="805969" y="1661312"/>
              <a:chExt cx="540581" cy="386406"/>
            </a:xfrm>
          </p:grpSpPr>
          <p:sp>
            <p:nvSpPr>
              <p:cNvPr id="148" name="Info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841633" y="1661312"/>
                <a:ext cx="469253" cy="386406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9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805969" y="1661312"/>
                <a:ext cx="540581" cy="386406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0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840694" y="1661312"/>
                <a:ext cx="471132" cy="386406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45" name="Buttons"/>
            <p:cNvGrpSpPr/>
            <p:nvPr/>
          </p:nvGrpSpPr>
          <p:grpSpPr>
            <a:xfrm>
              <a:off x="1122541" y="2087374"/>
              <a:ext cx="2361919" cy="539481"/>
              <a:chOff x="1122541" y="2087374"/>
              <a:chExt cx="2361919" cy="539481"/>
            </a:xfrm>
          </p:grpSpPr>
          <p:sp>
            <p:nvSpPr>
              <p:cNvPr id="146" name="Button 1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2312759" y="2087374"/>
                <a:ext cx="1171701" cy="21703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cancel</a:t>
                </a:r>
                <a:endParaRPr lang="en-US" sz="1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7" name="Button 3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1122541" y="2391872"/>
                <a:ext cx="783949" cy="23498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31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Abort</a:t>
                </a:r>
              </a:p>
            </p:txBody>
          </p:sp>
        </p:grpSp>
      </p:grpSp>
      <p:sp>
        <p:nvSpPr>
          <p:cNvPr id="151" name="TextBox 150"/>
          <p:cNvSpPr txBox="1"/>
          <p:nvPr/>
        </p:nvSpPr>
        <p:spPr>
          <a:xfrm>
            <a:off x="992568" y="3854042"/>
            <a:ext cx="2061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입력한 비밀번호가 일치하지 않습니다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pic>
        <p:nvPicPr>
          <p:cNvPr id="152" name="Picture 2" descr="C:\Users\t-dantay\Documents\First24\error1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49" y="3872588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" name="Content"/>
          <p:cNvSpPr/>
          <p:nvPr>
            <p:custDataLst>
              <p:custData r:id="rId4"/>
            </p:custDataLst>
          </p:nvPr>
        </p:nvSpPr>
        <p:spPr>
          <a:xfrm>
            <a:off x="5406816" y="1999031"/>
            <a:ext cx="1308980" cy="41632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변경</a:t>
            </a:r>
            <a:endParaRPr lang="en-US" sz="1200" b="1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cxnSp>
        <p:nvCxnSpPr>
          <p:cNvPr id="7" name="꺾인 연결선 6"/>
          <p:cNvCxnSpPr>
            <a:stCxn id="118" idx="2"/>
            <a:endCxn id="142" idx="0"/>
          </p:cNvCxnSpPr>
          <p:nvPr/>
        </p:nvCxnSpPr>
        <p:spPr>
          <a:xfrm rot="5400000">
            <a:off x="3531729" y="825943"/>
            <a:ext cx="940167" cy="41189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Content">
            <a:extLst>
              <a:ext uri="{FF2B5EF4-FFF2-40B4-BE49-F238E27FC236}">
                <a16:creationId xmlns="" xmlns:a16="http://schemas.microsoft.com/office/drawing/2014/main" id="{9C8B88AF-1697-4F8A-B26B-7898506CE99A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3737330" y="3368336"/>
            <a:ext cx="1826104" cy="71314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ko-KR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비밀번호 수정 완료</a:t>
            </a:r>
            <a:r>
              <a:rPr lang="en-US" altLang="ko-KR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/>
            </a:r>
            <a:br>
              <a:rPr lang="en-US" altLang="ko-KR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</a:br>
            <a:r>
              <a:rPr lang="ko-KR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페이지로 이동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cxnSp>
        <p:nvCxnSpPr>
          <p:cNvPr id="13" name="꺾인 연결선 12"/>
          <p:cNvCxnSpPr>
            <a:stCxn id="118" idx="2"/>
            <a:endCxn id="131" idx="0"/>
          </p:cNvCxnSpPr>
          <p:nvPr/>
        </p:nvCxnSpPr>
        <p:spPr>
          <a:xfrm rot="5400000">
            <a:off x="4879353" y="2186383"/>
            <a:ext cx="952982" cy="14109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모서리가 둥근 직사각형 54"/>
          <p:cNvSpPr/>
          <p:nvPr/>
        </p:nvSpPr>
        <p:spPr>
          <a:xfrm>
            <a:off x="401420" y="3237896"/>
            <a:ext cx="3040280" cy="1753203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446564" y="2949985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3643743" y="3280995"/>
            <a:ext cx="2090059" cy="858049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5786126" y="3244964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562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551557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비밀번호 수정 완료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2018/05/21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8731188" y="1067497"/>
          <a:ext cx="3253546" cy="5611070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3654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화면설명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52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계정의 비밀번호가 변경되었으므로 선택 시 현재 로그인 되어있는 상태를 강제로 로그아웃 시키며 다시 로그인하는 화면으로 이동한다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1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65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9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9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365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578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3654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925490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54432" y="106749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WebBrowser"/>
          <p:cNvGrpSpPr/>
          <p:nvPr>
            <p:custDataLst>
              <p:custData r:id="rId1"/>
            </p:custDataLst>
          </p:nvPr>
        </p:nvGrpSpPr>
        <p:grpSpPr>
          <a:xfrm>
            <a:off x="154432" y="1067496"/>
            <a:ext cx="8374713" cy="5648613"/>
            <a:chOff x="0" y="0"/>
            <a:chExt cx="9144000" cy="6858000"/>
          </a:xfrm>
        </p:grpSpPr>
        <p:sp>
          <p:nvSpPr>
            <p:cNvPr id="9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0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1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5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2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3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3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5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5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7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8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9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2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3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4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pSp>
        <p:nvGrpSpPr>
          <p:cNvPr id="37" name="그룹 36"/>
          <p:cNvGrpSpPr/>
          <p:nvPr/>
        </p:nvGrpSpPr>
        <p:grpSpPr>
          <a:xfrm>
            <a:off x="4040777" y="2554390"/>
            <a:ext cx="630195" cy="630195"/>
            <a:chOff x="3385751" y="2767914"/>
            <a:chExt cx="630195" cy="630195"/>
          </a:xfrm>
        </p:grpSpPr>
        <p:sp>
          <p:nvSpPr>
            <p:cNvPr id="38" name="타원 37"/>
            <p:cNvSpPr/>
            <p:nvPr/>
          </p:nvSpPr>
          <p:spPr>
            <a:xfrm>
              <a:off x="3385751" y="2767914"/>
              <a:ext cx="630195" cy="63019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9" name="그룹 38"/>
            <p:cNvGrpSpPr/>
            <p:nvPr/>
          </p:nvGrpSpPr>
          <p:grpSpPr>
            <a:xfrm rot="20700000">
              <a:off x="3558583" y="2996769"/>
              <a:ext cx="408054" cy="210164"/>
              <a:chOff x="5280653" y="-204125"/>
              <a:chExt cx="2050518" cy="1056099"/>
            </a:xfrm>
          </p:grpSpPr>
          <p:sp>
            <p:nvSpPr>
              <p:cNvPr id="40" name="직사각형 39"/>
              <p:cNvSpPr/>
              <p:nvPr/>
            </p:nvSpPr>
            <p:spPr>
              <a:xfrm rot="14400000">
                <a:off x="4896619" y="179909"/>
                <a:ext cx="1056099" cy="28803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HY엽서L" panose="02030600000101010101" pitchFamily="18" charset="-127"/>
                  <a:ea typeface="HY엽서L" panose="02030600000101010101" pitchFamily="18" charset="-127"/>
                </a:endParaRPr>
              </a:p>
            </p:txBody>
          </p:sp>
          <p:sp>
            <p:nvSpPr>
              <p:cNvPr id="41" name="직사각형 40"/>
              <p:cNvSpPr/>
              <p:nvPr/>
            </p:nvSpPr>
            <p:spPr>
              <a:xfrm rot="9000000">
                <a:off x="5364963" y="92949"/>
                <a:ext cx="1966208" cy="28803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HY엽서L" panose="02030600000101010101" pitchFamily="18" charset="-127"/>
                  <a:ea typeface="HY엽서L" panose="02030600000101010101" pitchFamily="18" charset="-127"/>
                </a:endParaRPr>
              </a:p>
            </p:txBody>
          </p:sp>
        </p:grpSp>
      </p:grp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9037AEB9-7C04-4FCE-8AFF-90B26EA973E9}"/>
              </a:ext>
            </a:extLst>
          </p:cNvPr>
          <p:cNvSpPr/>
          <p:nvPr/>
        </p:nvSpPr>
        <p:spPr>
          <a:xfrm>
            <a:off x="815587" y="3295420"/>
            <a:ext cx="7263369" cy="10012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수정이 정상적으로 완료되었습니다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회원님의 비밀번호가 수정되었으므로 다시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로그인을</a:t>
            </a:r>
            <a:r>
              <a:rPr lang="ko-KR" altLang="en-US" sz="1200" dirty="0" smtClean="0">
                <a:solidFill>
                  <a:schemeClr val="tx1"/>
                </a:solidFill>
              </a:rPr>
              <a:t> 해주시면 감사하겠습니다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52" name="Content"/>
          <p:cNvSpPr/>
          <p:nvPr>
            <p:custDataLst>
              <p:custData r:id="rId2"/>
            </p:custDataLst>
          </p:nvPr>
        </p:nvSpPr>
        <p:spPr>
          <a:xfrm>
            <a:off x="3553859" y="4721993"/>
            <a:ext cx="1604030" cy="41632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로그인 하러 가기</a:t>
            </a:r>
            <a:endParaRPr lang="en-US" sz="1200" b="1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3386069" y="4614278"/>
            <a:ext cx="1973331" cy="692716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2980948" y="4614278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670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WebBrowser"/>
          <p:cNvGrpSpPr/>
          <p:nvPr>
            <p:custDataLst>
              <p:custData r:id="rId1"/>
            </p:custDataLst>
          </p:nvPr>
        </p:nvGrpSpPr>
        <p:grpSpPr>
          <a:xfrm>
            <a:off x="90932" y="1067496"/>
            <a:ext cx="8374713" cy="5648613"/>
            <a:chOff x="0" y="0"/>
            <a:chExt cx="9144000" cy="6858000"/>
          </a:xfrm>
        </p:grpSpPr>
        <p:sp>
          <p:nvSpPr>
            <p:cNvPr id="40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1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42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66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3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64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59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60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61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WebPageBody"/>
            <p:cNvSpPr/>
            <p:nvPr/>
          </p:nvSpPr>
          <p:spPr>
            <a:xfrm>
              <a:off x="22515" y="688193"/>
              <a:ext cx="8991600" cy="60668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46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56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7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8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7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8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49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50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1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2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53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54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55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713492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회원가입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2018/05/21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8731188" y="1067496"/>
          <a:ext cx="3253546" cy="5608065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260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화면설명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3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회원의 정보를 입력하는 공간</a:t>
                      </a:r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5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회원이 입력한 아이디와 똑같은 아이디가 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DB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에 저장되어있는지 확인</a:t>
                      </a:r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061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모든 정보가 누락</a:t>
                      </a:r>
                      <a:r>
                        <a:rPr lang="ko-KR" altLang="en-US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없이 적혀져 있으며 아이디 중복 확인 성공과 비밀번호 확인이  되면 성공 하나라도 되어있지 않으면 실패</a:t>
                      </a:r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1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1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44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1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297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845701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78232" y="1067500"/>
            <a:ext cx="8387413" cy="564861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Content"/>
          <p:cNvSpPr/>
          <p:nvPr>
            <p:custDataLst>
              <p:custData r:id="rId2"/>
            </p:custDataLst>
          </p:nvPr>
        </p:nvSpPr>
        <p:spPr>
          <a:xfrm>
            <a:off x="1497583" y="2258523"/>
            <a:ext cx="5612770" cy="971080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 cap="flat" cmpd="sng" algn="ctr">
            <a:solidFill>
              <a:schemeClr val="bg1"/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400" b="1" kern="0" dirty="0" smtClean="0">
                <a:solidFill>
                  <a:schemeClr val="accent2"/>
                </a:solidFill>
                <a:latin typeface="Segoe UI"/>
              </a:rPr>
              <a:t>회원가입</a:t>
            </a:r>
            <a:endParaRPr lang="en-US" altLang="ko-KR" sz="2400" b="1" kern="0" dirty="0" smtClean="0">
              <a:solidFill>
                <a:schemeClr val="accent2"/>
              </a:solidFill>
              <a:latin typeface="Segoe UI"/>
            </a:endParaRP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latin typeface="Segoe UI"/>
              </a:rPr>
              <a:t>OO</a:t>
            </a:r>
            <a:r>
              <a:rPr lang="ko-KR" altLang="en-US" sz="1400" kern="0" dirty="0" smtClean="0">
                <a:latin typeface="Segoe UI"/>
              </a:rPr>
              <a:t>여행사와 함께 즐겁고 행복한 여행 되세요</a:t>
            </a:r>
            <a:endParaRPr lang="en-US" altLang="ko-KR" sz="1400" kern="0" dirty="0" smtClean="0">
              <a:latin typeface="Segoe UI"/>
            </a:endParaRP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회원가입을 하시면 마일리지 적립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, 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이벤트</a:t>
            </a:r>
            <a:r>
              <a:rPr kumimoji="0" lang="ko-KR" altLang="en-US" sz="11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 등 여행과 관련된 특별한 혜택을 드립니다</a:t>
            </a:r>
            <a:r>
              <a:rPr kumimoji="0" lang="en-US" altLang="ko-KR" sz="11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Content"/>
          <p:cNvSpPr/>
          <p:nvPr>
            <p:custDataLst>
              <p:custData r:id="rId3"/>
            </p:custDataLst>
          </p:nvPr>
        </p:nvSpPr>
        <p:spPr>
          <a:xfrm>
            <a:off x="682172" y="3335572"/>
            <a:ext cx="7359888" cy="419141"/>
          </a:xfrm>
          <a:prstGeom prst="rect">
            <a:avLst/>
          </a:prstGeom>
          <a:solidFill>
            <a:schemeClr val="bg1">
              <a:lumMod val="75000"/>
              <a:alpha val="74902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신규 회원가입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" name="Content"/>
          <p:cNvSpPr/>
          <p:nvPr>
            <p:custDataLst>
              <p:custData r:id="rId4"/>
            </p:custDataLst>
          </p:nvPr>
        </p:nvSpPr>
        <p:spPr>
          <a:xfrm>
            <a:off x="682173" y="3745188"/>
            <a:ext cx="7359888" cy="2646087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" name="Content"/>
          <p:cNvSpPr/>
          <p:nvPr>
            <p:custDataLst>
              <p:custData r:id="rId5"/>
            </p:custDataLst>
          </p:nvPr>
        </p:nvSpPr>
        <p:spPr>
          <a:xfrm>
            <a:off x="800322" y="3812836"/>
            <a:ext cx="7159969" cy="347228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" name="Content"/>
          <p:cNvSpPr/>
          <p:nvPr>
            <p:custDataLst>
              <p:custData r:id="rId6"/>
            </p:custDataLst>
          </p:nvPr>
        </p:nvSpPr>
        <p:spPr>
          <a:xfrm>
            <a:off x="793062" y="3829565"/>
            <a:ext cx="1380127" cy="32066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이름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Content"/>
          <p:cNvSpPr/>
          <p:nvPr>
            <p:custDataLst>
              <p:custData r:id="rId7"/>
            </p:custDataLst>
          </p:nvPr>
        </p:nvSpPr>
        <p:spPr>
          <a:xfrm>
            <a:off x="793061" y="4192296"/>
            <a:ext cx="7159969" cy="295141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Content"/>
          <p:cNvSpPr/>
          <p:nvPr>
            <p:custDataLst>
              <p:custData r:id="rId8"/>
            </p:custDataLst>
          </p:nvPr>
        </p:nvSpPr>
        <p:spPr>
          <a:xfrm>
            <a:off x="793062" y="4180915"/>
            <a:ext cx="1380127" cy="32066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아이디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0" name="Content"/>
          <p:cNvSpPr/>
          <p:nvPr>
            <p:custDataLst>
              <p:custData r:id="rId9"/>
            </p:custDataLst>
          </p:nvPr>
        </p:nvSpPr>
        <p:spPr>
          <a:xfrm>
            <a:off x="790797" y="4524142"/>
            <a:ext cx="7159969" cy="357611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Content"/>
          <p:cNvSpPr/>
          <p:nvPr>
            <p:custDataLst>
              <p:custData r:id="rId10"/>
            </p:custDataLst>
          </p:nvPr>
        </p:nvSpPr>
        <p:spPr>
          <a:xfrm>
            <a:off x="790797" y="4542867"/>
            <a:ext cx="1380127" cy="32066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비밀번호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Content"/>
          <p:cNvSpPr/>
          <p:nvPr>
            <p:custDataLst>
              <p:custData r:id="rId11"/>
            </p:custDataLst>
          </p:nvPr>
        </p:nvSpPr>
        <p:spPr>
          <a:xfrm>
            <a:off x="800322" y="5257132"/>
            <a:ext cx="7159969" cy="331320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Content"/>
          <p:cNvSpPr/>
          <p:nvPr>
            <p:custDataLst>
              <p:custData r:id="rId12"/>
            </p:custDataLst>
          </p:nvPr>
        </p:nvSpPr>
        <p:spPr>
          <a:xfrm>
            <a:off x="793067" y="5259185"/>
            <a:ext cx="1380127" cy="32066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휴대폰번호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Content"/>
          <p:cNvSpPr/>
          <p:nvPr>
            <p:custDataLst>
              <p:custData r:id="rId13"/>
            </p:custDataLst>
          </p:nvPr>
        </p:nvSpPr>
        <p:spPr>
          <a:xfrm>
            <a:off x="793062" y="5609399"/>
            <a:ext cx="7159969" cy="336845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Content"/>
          <p:cNvSpPr/>
          <p:nvPr>
            <p:custDataLst>
              <p:custData r:id="rId14"/>
            </p:custDataLst>
          </p:nvPr>
        </p:nvSpPr>
        <p:spPr>
          <a:xfrm>
            <a:off x="800327" y="5615516"/>
            <a:ext cx="1380127" cy="32066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생년월일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Content"/>
          <p:cNvSpPr/>
          <p:nvPr>
            <p:custDataLst>
              <p:custData r:id="rId15"/>
            </p:custDataLst>
          </p:nvPr>
        </p:nvSpPr>
        <p:spPr>
          <a:xfrm>
            <a:off x="3151390" y="6048325"/>
            <a:ext cx="2550592" cy="27443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600" dirty="0" smtClean="0">
                <a:latin typeface="Segoe UI" pitchFamily="34" charset="0"/>
                <a:cs typeface="Segoe UI" pitchFamily="34" charset="0"/>
              </a:rPr>
              <a:t>회원 가입</a:t>
            </a:r>
            <a:endParaRPr lang="en-US" sz="16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1" name="Content"/>
          <p:cNvSpPr/>
          <p:nvPr>
            <p:custDataLst>
              <p:custData r:id="rId16"/>
            </p:custDataLst>
          </p:nvPr>
        </p:nvSpPr>
        <p:spPr>
          <a:xfrm>
            <a:off x="2331375" y="3880168"/>
            <a:ext cx="1682853" cy="252630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  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이름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2" name="Content"/>
          <p:cNvSpPr/>
          <p:nvPr>
            <p:custDataLst>
              <p:custData r:id="rId17"/>
            </p:custDataLst>
          </p:nvPr>
        </p:nvSpPr>
        <p:spPr>
          <a:xfrm>
            <a:off x="2341327" y="4218083"/>
            <a:ext cx="2636758" cy="252630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  </a:t>
            </a:r>
            <a:r>
              <a:rPr lang="ko-KR" altLang="en-US" sz="1400" kern="0" dirty="0" smtClean="0">
                <a:solidFill>
                  <a:schemeClr val="bg1">
                    <a:lumMod val="65000"/>
                  </a:schemeClr>
                </a:solidFill>
                <a:latin typeface="Segoe UI"/>
              </a:rPr>
              <a:t>아이디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3" name="Content"/>
          <p:cNvSpPr/>
          <p:nvPr>
            <p:custDataLst>
              <p:custData r:id="rId18"/>
            </p:custDataLst>
          </p:nvPr>
        </p:nvSpPr>
        <p:spPr>
          <a:xfrm>
            <a:off x="2343826" y="4589373"/>
            <a:ext cx="1896372" cy="252630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  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비밀번호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4" name="Content"/>
          <p:cNvSpPr/>
          <p:nvPr>
            <p:custDataLst>
              <p:custData r:id="rId19"/>
            </p:custDataLst>
          </p:nvPr>
        </p:nvSpPr>
        <p:spPr>
          <a:xfrm>
            <a:off x="5041958" y="4597519"/>
            <a:ext cx="2016619" cy="252630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  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비밀번호 확인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8" name="Content"/>
          <p:cNvSpPr/>
          <p:nvPr>
            <p:custDataLst>
              <p:custData r:id="rId20"/>
            </p:custDataLst>
          </p:nvPr>
        </p:nvSpPr>
        <p:spPr>
          <a:xfrm>
            <a:off x="802586" y="4904434"/>
            <a:ext cx="7159969" cy="331320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9" name="Content"/>
          <p:cNvSpPr/>
          <p:nvPr>
            <p:custDataLst>
              <p:custData r:id="rId21"/>
            </p:custDataLst>
          </p:nvPr>
        </p:nvSpPr>
        <p:spPr>
          <a:xfrm>
            <a:off x="795331" y="4906487"/>
            <a:ext cx="1380127" cy="32066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E-mail</a:t>
            </a:r>
          </a:p>
        </p:txBody>
      </p:sp>
      <p:sp>
        <p:nvSpPr>
          <p:cNvPr id="70" name="Content"/>
          <p:cNvSpPr/>
          <p:nvPr>
            <p:custDataLst>
              <p:custData r:id="rId22"/>
            </p:custDataLst>
          </p:nvPr>
        </p:nvSpPr>
        <p:spPr>
          <a:xfrm>
            <a:off x="2341326" y="4937269"/>
            <a:ext cx="3159779" cy="252630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  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E-mail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주소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1" name="Content"/>
          <p:cNvSpPr/>
          <p:nvPr>
            <p:custDataLst>
              <p:custData r:id="rId23"/>
            </p:custDataLst>
          </p:nvPr>
        </p:nvSpPr>
        <p:spPr>
          <a:xfrm>
            <a:off x="5161077" y="4238258"/>
            <a:ext cx="741621" cy="19854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900" dirty="0" smtClean="0">
                <a:latin typeface="Segoe UI" pitchFamily="34" charset="0"/>
                <a:cs typeface="Segoe UI" pitchFamily="34" charset="0"/>
              </a:rPr>
              <a:t>중복 확인</a:t>
            </a:r>
            <a:endParaRPr lang="en-US" sz="9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9" name="Content"/>
          <p:cNvSpPr/>
          <p:nvPr>
            <p:custDataLst>
              <p:custData r:id="rId24"/>
            </p:custDataLst>
          </p:nvPr>
        </p:nvSpPr>
        <p:spPr>
          <a:xfrm>
            <a:off x="467676" y="2120575"/>
            <a:ext cx="7794872" cy="4423099"/>
          </a:xfrm>
          <a:prstGeom prst="rect">
            <a:avLst/>
          </a:prstGeom>
          <a:noFill/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0" name="Content"/>
          <p:cNvSpPr/>
          <p:nvPr>
            <p:custDataLst>
              <p:custData r:id="rId25"/>
            </p:custDataLst>
          </p:nvPr>
        </p:nvSpPr>
        <p:spPr>
          <a:xfrm>
            <a:off x="467674" y="1733648"/>
            <a:ext cx="7794874" cy="381472"/>
          </a:xfrm>
          <a:prstGeom prst="rect">
            <a:avLst/>
          </a:prstGeom>
          <a:noFill/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 M</a:t>
            </a:r>
            <a:r>
              <a:rPr lang="en-US" altLang="ko-KR" sz="2000" dirty="0" err="1" smtClean="0"/>
              <a:t>embership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1" name="Content"/>
          <p:cNvSpPr/>
          <p:nvPr>
            <p:custDataLst>
              <p:custData r:id="rId26"/>
            </p:custDataLst>
          </p:nvPr>
        </p:nvSpPr>
        <p:spPr>
          <a:xfrm>
            <a:off x="7904571" y="1804789"/>
            <a:ext cx="257175" cy="23919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X</a:t>
            </a:r>
          </a:p>
        </p:txBody>
      </p:sp>
      <p:sp>
        <p:nvSpPr>
          <p:cNvPr id="83" name="모서리가 둥근 직사각형 82"/>
          <p:cNvSpPr/>
          <p:nvPr/>
        </p:nvSpPr>
        <p:spPr>
          <a:xfrm>
            <a:off x="5132529" y="4189618"/>
            <a:ext cx="824144" cy="307138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3052607" y="5925199"/>
            <a:ext cx="2783793" cy="542276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712943" y="3766094"/>
            <a:ext cx="7316418" cy="2282230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445138" y="3709496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7" name="타원 86"/>
          <p:cNvSpPr/>
          <p:nvPr/>
        </p:nvSpPr>
        <p:spPr>
          <a:xfrm>
            <a:off x="5006248" y="3901396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8" name="타원 87"/>
          <p:cNvSpPr/>
          <p:nvPr/>
        </p:nvSpPr>
        <p:spPr>
          <a:xfrm>
            <a:off x="2756472" y="6124749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9" name="Content"/>
          <p:cNvSpPr/>
          <p:nvPr>
            <p:custDataLst>
              <p:custData r:id="rId27"/>
            </p:custDataLst>
          </p:nvPr>
        </p:nvSpPr>
        <p:spPr>
          <a:xfrm>
            <a:off x="2351797" y="5300973"/>
            <a:ext cx="3159779" cy="252630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  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(-)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없이 </a:t>
            </a:r>
            <a:r>
              <a:rPr lang="ko-KR" altLang="en-US" sz="1400" kern="0" dirty="0" smtClean="0">
                <a:solidFill>
                  <a:schemeClr val="bg1">
                    <a:lumMod val="65000"/>
                  </a:schemeClr>
                </a:solidFill>
                <a:latin typeface="Segoe UI"/>
              </a:rPr>
              <a:t>입력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0" name="Content"/>
          <p:cNvSpPr/>
          <p:nvPr>
            <p:custDataLst>
              <p:custData r:id="rId28"/>
            </p:custDataLst>
          </p:nvPr>
        </p:nvSpPr>
        <p:spPr>
          <a:xfrm>
            <a:off x="2341328" y="5638871"/>
            <a:ext cx="1681393" cy="252630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  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1" name="Content"/>
          <p:cNvSpPr/>
          <p:nvPr>
            <p:custDataLst>
              <p:custData r:id="rId29"/>
            </p:custDataLst>
          </p:nvPr>
        </p:nvSpPr>
        <p:spPr>
          <a:xfrm>
            <a:off x="4173259" y="5634928"/>
            <a:ext cx="670720" cy="252630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 cap="flat" cmpd="sng" algn="ctr">
            <a:solidFill>
              <a:schemeClr val="bg1"/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-</a:t>
            </a:r>
          </a:p>
        </p:txBody>
      </p:sp>
      <p:sp>
        <p:nvSpPr>
          <p:cNvPr id="92" name="Content"/>
          <p:cNvSpPr/>
          <p:nvPr>
            <p:custDataLst>
              <p:custData r:id="rId30"/>
            </p:custDataLst>
          </p:nvPr>
        </p:nvSpPr>
        <p:spPr>
          <a:xfrm>
            <a:off x="4470846" y="5642919"/>
            <a:ext cx="1959451" cy="252630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  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68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846404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아이디 중복확인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2018/05/21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8731188" y="1067498"/>
          <a:ext cx="3253546" cy="5434512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331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77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입력한 아이디가 </a:t>
                      </a:r>
                      <a:r>
                        <a:rPr lang="en-US" altLang="ko-KR" sz="1200" dirty="0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DB</a:t>
                      </a:r>
                      <a:r>
                        <a:rPr lang="ko-KR" altLang="en-US" sz="1200" dirty="0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에 존재할 경우 출력</a:t>
                      </a:r>
                      <a:endParaRPr lang="ko-KR" altLang="en-US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47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입력한 아이디가 </a:t>
                      </a:r>
                      <a:r>
                        <a:rPr lang="en-US" altLang="ko-KR" sz="1200" dirty="0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DB</a:t>
                      </a:r>
                      <a:r>
                        <a:rPr lang="ko-KR" altLang="en-US" sz="1200" dirty="0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에 존재하지 않을 때 출력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3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00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3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23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23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33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467422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8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54432" y="106749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1" name="WebBrowser">
            <a:extLst>
              <a:ext uri="{FF2B5EF4-FFF2-40B4-BE49-F238E27FC236}">
                <a16:creationId xmlns="" xmlns:a16="http://schemas.microsoft.com/office/drawing/2014/main" id="{7E35A79C-1BDD-4ACD-A541-2DC0E04CA9B9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4432" y="1067496"/>
            <a:ext cx="8374713" cy="5648611"/>
            <a:chOff x="0" y="0"/>
            <a:chExt cx="9144000" cy="6858000"/>
          </a:xfrm>
        </p:grpSpPr>
        <p:sp>
          <p:nvSpPr>
            <p:cNvPr id="252" name="Background">
              <a:extLst>
                <a:ext uri="{FF2B5EF4-FFF2-40B4-BE49-F238E27FC236}">
                  <a16:creationId xmlns="" xmlns:a16="http://schemas.microsoft.com/office/drawing/2014/main" id="{F3AEDBCE-C10F-441C-9E53-E3A705CD5851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253" name="WindowTitle">
              <a:extLst>
                <a:ext uri="{FF2B5EF4-FFF2-40B4-BE49-F238E27FC236}">
                  <a16:creationId xmlns="" xmlns:a16="http://schemas.microsoft.com/office/drawing/2014/main" id="{74A0713C-2F10-405B-984F-DB02314DFDEF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254" name="Group 4">
              <a:extLst>
                <a:ext uri="{FF2B5EF4-FFF2-40B4-BE49-F238E27FC236}">
                  <a16:creationId xmlns="" xmlns:a16="http://schemas.microsoft.com/office/drawing/2014/main" id="{445DEDCD-9C3C-4B62-8926-64945217209D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78" name="Oval 28">
                <a:extLst>
                  <a:ext uri="{FF2B5EF4-FFF2-40B4-BE49-F238E27FC236}">
                    <a16:creationId xmlns="" xmlns:a16="http://schemas.microsoft.com/office/drawing/2014/main" id="{B25FDC9F-EABC-4CE6-AC00-EF6AC25AE3D8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79" name="Left Arrow 29">
                <a:extLst>
                  <a:ext uri="{FF2B5EF4-FFF2-40B4-BE49-F238E27FC236}">
                    <a16:creationId xmlns="" xmlns:a16="http://schemas.microsoft.com/office/drawing/2014/main" id="{875AAF41-EADB-4082-BFEC-A64823254920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55" name="Group 5">
              <a:extLst>
                <a:ext uri="{FF2B5EF4-FFF2-40B4-BE49-F238E27FC236}">
                  <a16:creationId xmlns="" xmlns:a16="http://schemas.microsoft.com/office/drawing/2014/main" id="{6B855C22-412D-464F-B52A-95AB14EB601A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6" name="Oval 26">
                <a:extLst>
                  <a:ext uri="{FF2B5EF4-FFF2-40B4-BE49-F238E27FC236}">
                    <a16:creationId xmlns="" xmlns:a16="http://schemas.microsoft.com/office/drawing/2014/main" id="{AB17E658-E8BD-467B-A813-3DCE07C3EC49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77" name="Right Arrow 27">
                <a:extLst>
                  <a:ext uri="{FF2B5EF4-FFF2-40B4-BE49-F238E27FC236}">
                    <a16:creationId xmlns="" xmlns:a16="http://schemas.microsoft.com/office/drawing/2014/main" id="{3C736931-9FFF-42B9-B589-329109F6C3EE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56" name="Minimize - Maximize - Close">
              <a:extLst>
                <a:ext uri="{FF2B5EF4-FFF2-40B4-BE49-F238E27FC236}">
                  <a16:creationId xmlns="" xmlns:a16="http://schemas.microsoft.com/office/drawing/2014/main" id="{C2B0A074-4F41-45CA-A956-57988A2E2A1D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71" name="Line">
                <a:extLst>
                  <a:ext uri="{FF2B5EF4-FFF2-40B4-BE49-F238E27FC236}">
                    <a16:creationId xmlns="" xmlns:a16="http://schemas.microsoft.com/office/drawing/2014/main" id="{3E24C683-FC05-4ED8-8710-C44A5919D348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72" name="Line">
                <a:extLst>
                  <a:ext uri="{FF2B5EF4-FFF2-40B4-BE49-F238E27FC236}">
                    <a16:creationId xmlns="" xmlns:a16="http://schemas.microsoft.com/office/drawing/2014/main" id="{0A07CCFD-DF4F-463A-8707-218C6E6E5BA1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73" name="Line">
                <a:extLst>
                  <a:ext uri="{FF2B5EF4-FFF2-40B4-BE49-F238E27FC236}">
                    <a16:creationId xmlns="" xmlns:a16="http://schemas.microsoft.com/office/drawing/2014/main" id="{17D250FC-2A56-4A58-A20D-BF3E7E253B3F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4" name="Line">
                <a:extLst>
                  <a:ext uri="{FF2B5EF4-FFF2-40B4-BE49-F238E27FC236}">
                    <a16:creationId xmlns="" xmlns:a16="http://schemas.microsoft.com/office/drawing/2014/main" id="{91BFC965-E4A3-44D4-8C56-A4C507DAC13D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5" name="Line">
                <a:extLst>
                  <a:ext uri="{FF2B5EF4-FFF2-40B4-BE49-F238E27FC236}">
                    <a16:creationId xmlns="" xmlns:a16="http://schemas.microsoft.com/office/drawing/2014/main" id="{FA68A794-110B-4EF8-9B3F-187A5D5E3298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57" name="WebPageBody">
              <a:extLst>
                <a:ext uri="{FF2B5EF4-FFF2-40B4-BE49-F238E27FC236}">
                  <a16:creationId xmlns="" xmlns:a16="http://schemas.microsoft.com/office/drawing/2014/main" id="{55D4A079-A568-4AE7-9C1D-0B0F9330F2E0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258" name="Group 8">
              <a:extLst>
                <a:ext uri="{FF2B5EF4-FFF2-40B4-BE49-F238E27FC236}">
                  <a16:creationId xmlns="" xmlns:a16="http://schemas.microsoft.com/office/drawing/2014/main" id="{C488816E-2EEC-41FB-A4CB-280C95FC241B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68" name="Picture 2" descr="C:\Users\t-dantay\Documents\Placeholders\home.png">
                <a:extLst>
                  <a:ext uri="{FF2B5EF4-FFF2-40B4-BE49-F238E27FC236}">
                    <a16:creationId xmlns="" xmlns:a16="http://schemas.microsoft.com/office/drawing/2014/main" id="{93E4F41A-40AD-48D1-8521-782CA92D4E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9" name="Picture 2" descr="C:\Users\t-dantay\Documents\Placeholders\setting.png">
                <a:extLst>
                  <a:ext uri="{FF2B5EF4-FFF2-40B4-BE49-F238E27FC236}">
                    <a16:creationId xmlns="" xmlns:a16="http://schemas.microsoft.com/office/drawing/2014/main" id="{DDABF715-9842-48BB-A5DE-A5BF3BFBA2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0" name="Picture 2" descr="C:\Users\t-dantay\Documents\Placeholders\star.png">
                <a:extLst>
                  <a:ext uri="{FF2B5EF4-FFF2-40B4-BE49-F238E27FC236}">
                    <a16:creationId xmlns="" xmlns:a16="http://schemas.microsoft.com/office/drawing/2014/main" id="{9FD39118-9D94-4116-86D8-597AE93797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59" name="Group 9">
              <a:extLst>
                <a:ext uri="{FF2B5EF4-FFF2-40B4-BE49-F238E27FC236}">
                  <a16:creationId xmlns="" xmlns:a16="http://schemas.microsoft.com/office/drawing/2014/main" id="{A06678AF-2067-4D37-8543-B3962B68EEEF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260" name="UrlBar">
                <a:extLst>
                  <a:ext uri="{FF2B5EF4-FFF2-40B4-BE49-F238E27FC236}">
                    <a16:creationId xmlns="" xmlns:a16="http://schemas.microsoft.com/office/drawing/2014/main" id="{14A8A1E4-5002-43CA-9C56-50F0907E6E9B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261" name="Group 11">
                <a:extLst>
                  <a:ext uri="{FF2B5EF4-FFF2-40B4-BE49-F238E27FC236}">
                    <a16:creationId xmlns="" xmlns:a16="http://schemas.microsoft.com/office/drawing/2014/main" id="{4528C14E-9768-4664-A0B6-6FAD2CA86B9F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262" name="Search" descr="C:\Users\t-dantay\Documents\Placeholders\search.png">
                  <a:extLst>
                    <a:ext uri="{FF2B5EF4-FFF2-40B4-BE49-F238E27FC236}">
                      <a16:creationId xmlns="" xmlns:a16="http://schemas.microsoft.com/office/drawing/2014/main" id="{B70244C8-1312-4F26-A139-EE68F2FB19F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3" name="Refresh" descr="C:\Users\t-dantay\Documents\First24\arrowrepeat1.png">
                  <a:extLst>
                    <a:ext uri="{FF2B5EF4-FFF2-40B4-BE49-F238E27FC236}">
                      <a16:creationId xmlns="" xmlns:a16="http://schemas.microsoft.com/office/drawing/2014/main" id="{8B8D09F6-CB6F-4E01-8E41-AD956008262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4" name="Drop Down" descr="C:\Users\t-dantay\Documents\First24\arrowsimple1.png">
                  <a:extLst>
                    <a:ext uri="{FF2B5EF4-FFF2-40B4-BE49-F238E27FC236}">
                      <a16:creationId xmlns="" xmlns:a16="http://schemas.microsoft.com/office/drawing/2014/main" id="{34A4A3A3-6A29-4C4B-90E0-2F47FE36A78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65" name="X">
                  <a:extLst>
                    <a:ext uri="{FF2B5EF4-FFF2-40B4-BE49-F238E27FC236}">
                      <a16:creationId xmlns="" xmlns:a16="http://schemas.microsoft.com/office/drawing/2014/main" id="{D888F9DA-7C83-40ED-96F2-E521D6B42AFF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66" name="Straight Connector 16">
                    <a:extLst>
                      <a:ext uri="{FF2B5EF4-FFF2-40B4-BE49-F238E27FC236}">
                        <a16:creationId xmlns="" xmlns:a16="http://schemas.microsoft.com/office/drawing/2014/main" id="{89D84E32-C4C3-41CE-9399-F6EBBEA4EA5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67" name="Straight Connector 17">
                    <a:extLst>
                      <a:ext uri="{FF2B5EF4-FFF2-40B4-BE49-F238E27FC236}">
                        <a16:creationId xmlns="" xmlns:a16="http://schemas.microsoft.com/office/drawing/2014/main" id="{A4F62124-8FCC-4761-A0C0-693C7ED5192A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pSp>
        <p:nvGrpSpPr>
          <p:cNvPr id="139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569936" y="3355521"/>
            <a:ext cx="2744763" cy="1675593"/>
            <a:chOff x="595686" y="1261242"/>
            <a:chExt cx="3222247" cy="1365613"/>
          </a:xfrm>
        </p:grpSpPr>
        <p:sp>
          <p:nvSpPr>
            <p:cNvPr id="140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6"/>
              </p:custDataLst>
            </p:nvPr>
          </p:nvSpPr>
          <p:spPr>
            <a:xfrm>
              <a:off x="595687" y="1493645"/>
              <a:ext cx="3222246" cy="97450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17"/>
              </p:custDataLst>
            </p:nvPr>
          </p:nvSpPr>
          <p:spPr>
            <a:xfrm>
              <a:off x="1470489" y="1627402"/>
              <a:ext cx="2125318" cy="450996"/>
            </a:xfrm>
            <a:prstGeom prst="rect">
              <a:avLst/>
            </a:prstGeom>
            <a:noFill/>
          </p:spPr>
          <p:txBody>
            <a:bodyPr wrap="square" lIns="59436" tIns="29718" rIns="59436" bIns="29718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731" noProof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2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8"/>
              </p:custDataLst>
            </p:nvPr>
          </p:nvSpPr>
          <p:spPr>
            <a:xfrm>
              <a:off x="595686" y="1261242"/>
              <a:ext cx="3222247" cy="23240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18573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error</a:t>
              </a:r>
            </a:p>
          </p:txBody>
        </p:sp>
        <p:sp>
          <p:nvSpPr>
            <p:cNvPr id="143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3568589" y="1330888"/>
              <a:ext cx="116375" cy="93109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44" name="Icons"/>
            <p:cNvGrpSpPr/>
            <p:nvPr/>
          </p:nvGrpSpPr>
          <p:grpSpPr>
            <a:xfrm>
              <a:off x="805969" y="1661312"/>
              <a:ext cx="540581" cy="386406"/>
              <a:chOff x="805969" y="1661312"/>
              <a:chExt cx="540581" cy="386406"/>
            </a:xfrm>
          </p:grpSpPr>
          <p:sp>
            <p:nvSpPr>
              <p:cNvPr id="148" name="Info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841633" y="1661312"/>
                <a:ext cx="469253" cy="386406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9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805969" y="1661312"/>
                <a:ext cx="540581" cy="386406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0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840694" y="1661312"/>
                <a:ext cx="471132" cy="386406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45" name="Buttons"/>
            <p:cNvGrpSpPr/>
            <p:nvPr/>
          </p:nvGrpSpPr>
          <p:grpSpPr>
            <a:xfrm>
              <a:off x="1122541" y="2087374"/>
              <a:ext cx="2361919" cy="539481"/>
              <a:chOff x="1122541" y="2087374"/>
              <a:chExt cx="2361919" cy="539481"/>
            </a:xfrm>
          </p:grpSpPr>
          <p:sp>
            <p:nvSpPr>
              <p:cNvPr id="146" name="Button 1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2312759" y="2087374"/>
                <a:ext cx="1171701" cy="21703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cancel</a:t>
                </a:r>
                <a:endParaRPr lang="en-US" sz="1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7" name="Button 3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122541" y="2391872"/>
                <a:ext cx="783949" cy="23498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31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Abort</a:t>
                </a:r>
              </a:p>
            </p:txBody>
          </p:sp>
        </p:grpSp>
      </p:grpSp>
      <p:sp>
        <p:nvSpPr>
          <p:cNvPr id="151" name="TextBox 150"/>
          <p:cNvSpPr txBox="1"/>
          <p:nvPr/>
        </p:nvSpPr>
        <p:spPr>
          <a:xfrm>
            <a:off x="992568" y="3854042"/>
            <a:ext cx="2061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입력하신 아이디는 이미 존재하는 아이디입니다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pic>
        <p:nvPicPr>
          <p:cNvPr id="152" name="Picture 2" descr="C:\Users\t-dantay\Documents\First24\error1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49" y="3872588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꺾인 연결선 6"/>
          <p:cNvCxnSpPr>
            <a:endCxn id="142" idx="0"/>
          </p:cNvCxnSpPr>
          <p:nvPr/>
        </p:nvCxnSpPr>
        <p:spPr>
          <a:xfrm rot="5400000">
            <a:off x="3531729" y="825943"/>
            <a:ext cx="940167" cy="41189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/>
          <p:nvPr/>
        </p:nvCxnSpPr>
        <p:spPr>
          <a:xfrm rot="5400000">
            <a:off x="4879353" y="2186383"/>
            <a:ext cx="952982" cy="14109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모서리가 둥근 직사각형 54"/>
          <p:cNvSpPr/>
          <p:nvPr/>
        </p:nvSpPr>
        <p:spPr>
          <a:xfrm>
            <a:off x="401420" y="3237896"/>
            <a:ext cx="3040280" cy="1753203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446564" y="2949985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9" name="Content"/>
          <p:cNvSpPr/>
          <p:nvPr>
            <p:custDataLst>
              <p:custData r:id="rId4"/>
            </p:custDataLst>
          </p:nvPr>
        </p:nvSpPr>
        <p:spPr>
          <a:xfrm>
            <a:off x="5448300" y="1961824"/>
            <a:ext cx="996649" cy="453527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400" dirty="0" smtClean="0">
                <a:latin typeface="Segoe UI" pitchFamily="34" charset="0"/>
                <a:cs typeface="Segoe UI" pitchFamily="34" charset="0"/>
              </a:rPr>
              <a:t>중복 확인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60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3787415" y="3341909"/>
            <a:ext cx="2744763" cy="1675593"/>
            <a:chOff x="595686" y="1261242"/>
            <a:chExt cx="3222247" cy="1365613"/>
          </a:xfrm>
        </p:grpSpPr>
        <p:sp>
          <p:nvSpPr>
            <p:cNvPr id="61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7"/>
              </p:custDataLst>
            </p:nvPr>
          </p:nvSpPr>
          <p:spPr>
            <a:xfrm>
              <a:off x="595687" y="1493645"/>
              <a:ext cx="3222246" cy="97450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2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8"/>
              </p:custDataLst>
            </p:nvPr>
          </p:nvSpPr>
          <p:spPr>
            <a:xfrm>
              <a:off x="1470489" y="1627402"/>
              <a:ext cx="2125318" cy="450996"/>
            </a:xfrm>
            <a:prstGeom prst="rect">
              <a:avLst/>
            </a:prstGeom>
            <a:noFill/>
          </p:spPr>
          <p:txBody>
            <a:bodyPr wrap="square" lIns="59436" tIns="29718" rIns="59436" bIns="29718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731" noProof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9"/>
              </p:custDataLst>
            </p:nvPr>
          </p:nvSpPr>
          <p:spPr>
            <a:xfrm>
              <a:off x="595686" y="1261242"/>
              <a:ext cx="3222247" cy="23240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18573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success</a:t>
              </a:r>
            </a:p>
          </p:txBody>
        </p:sp>
        <p:sp>
          <p:nvSpPr>
            <p:cNvPr id="64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3568589" y="1330888"/>
              <a:ext cx="116375" cy="93109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5" name="Icons"/>
            <p:cNvGrpSpPr/>
            <p:nvPr/>
          </p:nvGrpSpPr>
          <p:grpSpPr>
            <a:xfrm>
              <a:off x="805969" y="1661312"/>
              <a:ext cx="540581" cy="386406"/>
              <a:chOff x="805969" y="1661312"/>
              <a:chExt cx="540581" cy="386406"/>
            </a:xfrm>
          </p:grpSpPr>
          <p:sp>
            <p:nvSpPr>
              <p:cNvPr id="70" name="Info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841633" y="1661312"/>
                <a:ext cx="469253" cy="386406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1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805969" y="1661312"/>
                <a:ext cx="540581" cy="386406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2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840694" y="1661312"/>
                <a:ext cx="471132" cy="386406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66" name="Buttons"/>
            <p:cNvGrpSpPr/>
            <p:nvPr/>
          </p:nvGrpSpPr>
          <p:grpSpPr>
            <a:xfrm>
              <a:off x="1122541" y="2087374"/>
              <a:ext cx="2361919" cy="539481"/>
              <a:chOff x="1122541" y="2087374"/>
              <a:chExt cx="2361919" cy="539481"/>
            </a:xfrm>
          </p:grpSpPr>
          <p:sp>
            <p:nvSpPr>
              <p:cNvPr id="67" name="Button 1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2312759" y="2087374"/>
                <a:ext cx="1171701" cy="21703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cancel</a:t>
                </a:r>
                <a:endParaRPr lang="en-US" sz="1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9" name="Button 3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122541" y="2391872"/>
                <a:ext cx="783949" cy="23498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31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Abort</a:t>
                </a:r>
              </a:p>
            </p:txBody>
          </p:sp>
        </p:grpSp>
      </p:grpSp>
      <p:sp>
        <p:nvSpPr>
          <p:cNvPr id="73" name="TextBox 72"/>
          <p:cNvSpPr txBox="1"/>
          <p:nvPr/>
        </p:nvSpPr>
        <p:spPr>
          <a:xfrm>
            <a:off x="4210047" y="3840430"/>
            <a:ext cx="2061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입력하신 아이디는 사용 가능한 아이디입니다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3618899" y="3224284"/>
            <a:ext cx="3040280" cy="1753203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3664043" y="2936373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77" name="Picture 2" descr="C:\Users\t-dantay\Documents\First24\checkcircle1.png"/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468" y="381036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474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365735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회원가입 오류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2018/05/21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8731188" y="1067498"/>
          <a:ext cx="3253546" cy="5354605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387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3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회원 정보 </a:t>
                      </a:r>
                      <a:r>
                        <a:rPr lang="ko-KR" altLang="en-US" sz="1200" dirty="0" err="1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입력칸</a:t>
                      </a:r>
                      <a:r>
                        <a:rPr lang="ko-KR" altLang="en-US" sz="1200" baseline="0" dirty="0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 중에서 하나라도 빈칸이 있을 경우 출력</a:t>
                      </a:r>
                      <a:endParaRPr lang="ko-KR" altLang="en-US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3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아이디 중복 확인을 하지 않고 회원가입을 눌렸을 경우 출력</a:t>
                      </a:r>
                      <a:endParaRPr lang="ko-KR" altLang="en-US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8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비밀번호와 비밀번호 </a:t>
                      </a:r>
                      <a:r>
                        <a:rPr lang="ko-KR" altLang="en-US" sz="1200" dirty="0" err="1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입력칸에</a:t>
                      </a:r>
                      <a:r>
                        <a:rPr lang="ko-KR" altLang="en-US" sz="1200" dirty="0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 입력한 값이 다를 경우 출력</a:t>
                      </a:r>
                      <a:endParaRPr lang="ko-KR" altLang="en-US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6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오류 사항 중에서 하나라도 걸리지 않을 경우 이동</a:t>
                      </a:r>
                      <a:endParaRPr lang="en-US" altLang="ko-KR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54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23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4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387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696051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8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54432" y="106749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1" name="WebBrowser">
            <a:extLst>
              <a:ext uri="{FF2B5EF4-FFF2-40B4-BE49-F238E27FC236}">
                <a16:creationId xmlns="" xmlns:a16="http://schemas.microsoft.com/office/drawing/2014/main" id="{7E35A79C-1BDD-4ACD-A541-2DC0E04CA9B9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4432" y="1067496"/>
            <a:ext cx="8374713" cy="5648611"/>
            <a:chOff x="0" y="0"/>
            <a:chExt cx="9144000" cy="6858000"/>
          </a:xfrm>
        </p:grpSpPr>
        <p:sp>
          <p:nvSpPr>
            <p:cNvPr id="252" name="Background">
              <a:extLst>
                <a:ext uri="{FF2B5EF4-FFF2-40B4-BE49-F238E27FC236}">
                  <a16:creationId xmlns="" xmlns:a16="http://schemas.microsoft.com/office/drawing/2014/main" id="{F3AEDBCE-C10F-441C-9E53-E3A705CD5851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253" name="WindowTitle">
              <a:extLst>
                <a:ext uri="{FF2B5EF4-FFF2-40B4-BE49-F238E27FC236}">
                  <a16:creationId xmlns="" xmlns:a16="http://schemas.microsoft.com/office/drawing/2014/main" id="{74A0713C-2F10-405B-984F-DB02314DFDEF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254" name="Group 4">
              <a:extLst>
                <a:ext uri="{FF2B5EF4-FFF2-40B4-BE49-F238E27FC236}">
                  <a16:creationId xmlns="" xmlns:a16="http://schemas.microsoft.com/office/drawing/2014/main" id="{445DEDCD-9C3C-4B62-8926-64945217209D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78" name="Oval 28">
                <a:extLst>
                  <a:ext uri="{FF2B5EF4-FFF2-40B4-BE49-F238E27FC236}">
                    <a16:creationId xmlns="" xmlns:a16="http://schemas.microsoft.com/office/drawing/2014/main" id="{B25FDC9F-EABC-4CE6-AC00-EF6AC25AE3D8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79" name="Left Arrow 29">
                <a:extLst>
                  <a:ext uri="{FF2B5EF4-FFF2-40B4-BE49-F238E27FC236}">
                    <a16:creationId xmlns="" xmlns:a16="http://schemas.microsoft.com/office/drawing/2014/main" id="{875AAF41-EADB-4082-BFEC-A64823254920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55" name="Group 5">
              <a:extLst>
                <a:ext uri="{FF2B5EF4-FFF2-40B4-BE49-F238E27FC236}">
                  <a16:creationId xmlns="" xmlns:a16="http://schemas.microsoft.com/office/drawing/2014/main" id="{6B855C22-412D-464F-B52A-95AB14EB601A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6" name="Oval 26">
                <a:extLst>
                  <a:ext uri="{FF2B5EF4-FFF2-40B4-BE49-F238E27FC236}">
                    <a16:creationId xmlns="" xmlns:a16="http://schemas.microsoft.com/office/drawing/2014/main" id="{AB17E658-E8BD-467B-A813-3DCE07C3EC49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77" name="Right Arrow 27">
                <a:extLst>
                  <a:ext uri="{FF2B5EF4-FFF2-40B4-BE49-F238E27FC236}">
                    <a16:creationId xmlns="" xmlns:a16="http://schemas.microsoft.com/office/drawing/2014/main" id="{3C736931-9FFF-42B9-B589-329109F6C3EE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56" name="Minimize - Maximize - Close">
              <a:extLst>
                <a:ext uri="{FF2B5EF4-FFF2-40B4-BE49-F238E27FC236}">
                  <a16:creationId xmlns="" xmlns:a16="http://schemas.microsoft.com/office/drawing/2014/main" id="{C2B0A074-4F41-45CA-A956-57988A2E2A1D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71" name="Line">
                <a:extLst>
                  <a:ext uri="{FF2B5EF4-FFF2-40B4-BE49-F238E27FC236}">
                    <a16:creationId xmlns="" xmlns:a16="http://schemas.microsoft.com/office/drawing/2014/main" id="{3E24C683-FC05-4ED8-8710-C44A5919D348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72" name="Line">
                <a:extLst>
                  <a:ext uri="{FF2B5EF4-FFF2-40B4-BE49-F238E27FC236}">
                    <a16:creationId xmlns="" xmlns:a16="http://schemas.microsoft.com/office/drawing/2014/main" id="{0A07CCFD-DF4F-463A-8707-218C6E6E5BA1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73" name="Line">
                <a:extLst>
                  <a:ext uri="{FF2B5EF4-FFF2-40B4-BE49-F238E27FC236}">
                    <a16:creationId xmlns="" xmlns:a16="http://schemas.microsoft.com/office/drawing/2014/main" id="{17D250FC-2A56-4A58-A20D-BF3E7E253B3F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4" name="Line">
                <a:extLst>
                  <a:ext uri="{FF2B5EF4-FFF2-40B4-BE49-F238E27FC236}">
                    <a16:creationId xmlns="" xmlns:a16="http://schemas.microsoft.com/office/drawing/2014/main" id="{91BFC965-E4A3-44D4-8C56-A4C507DAC13D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5" name="Line">
                <a:extLst>
                  <a:ext uri="{FF2B5EF4-FFF2-40B4-BE49-F238E27FC236}">
                    <a16:creationId xmlns="" xmlns:a16="http://schemas.microsoft.com/office/drawing/2014/main" id="{FA68A794-110B-4EF8-9B3F-187A5D5E3298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57" name="WebPageBody">
              <a:extLst>
                <a:ext uri="{FF2B5EF4-FFF2-40B4-BE49-F238E27FC236}">
                  <a16:creationId xmlns="" xmlns:a16="http://schemas.microsoft.com/office/drawing/2014/main" id="{55D4A079-A568-4AE7-9C1D-0B0F9330F2E0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258" name="Group 8">
              <a:extLst>
                <a:ext uri="{FF2B5EF4-FFF2-40B4-BE49-F238E27FC236}">
                  <a16:creationId xmlns="" xmlns:a16="http://schemas.microsoft.com/office/drawing/2014/main" id="{C488816E-2EEC-41FB-A4CB-280C95FC241B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68" name="Picture 2" descr="C:\Users\t-dantay\Documents\Placeholders\home.png">
                <a:extLst>
                  <a:ext uri="{FF2B5EF4-FFF2-40B4-BE49-F238E27FC236}">
                    <a16:creationId xmlns="" xmlns:a16="http://schemas.microsoft.com/office/drawing/2014/main" id="{93E4F41A-40AD-48D1-8521-782CA92D4E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9" name="Picture 2" descr="C:\Users\t-dantay\Documents\Placeholders\setting.png">
                <a:extLst>
                  <a:ext uri="{FF2B5EF4-FFF2-40B4-BE49-F238E27FC236}">
                    <a16:creationId xmlns="" xmlns:a16="http://schemas.microsoft.com/office/drawing/2014/main" id="{DDABF715-9842-48BB-A5DE-A5BF3BFBA2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0" name="Picture 2" descr="C:\Users\t-dantay\Documents\Placeholders\star.png">
                <a:extLst>
                  <a:ext uri="{FF2B5EF4-FFF2-40B4-BE49-F238E27FC236}">
                    <a16:creationId xmlns="" xmlns:a16="http://schemas.microsoft.com/office/drawing/2014/main" id="{9FD39118-9D94-4116-86D8-597AE93797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59" name="Group 9">
              <a:extLst>
                <a:ext uri="{FF2B5EF4-FFF2-40B4-BE49-F238E27FC236}">
                  <a16:creationId xmlns="" xmlns:a16="http://schemas.microsoft.com/office/drawing/2014/main" id="{A06678AF-2067-4D37-8543-B3962B68EEEF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260" name="UrlBar">
                <a:extLst>
                  <a:ext uri="{FF2B5EF4-FFF2-40B4-BE49-F238E27FC236}">
                    <a16:creationId xmlns="" xmlns:a16="http://schemas.microsoft.com/office/drawing/2014/main" id="{14A8A1E4-5002-43CA-9C56-50F0907E6E9B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261" name="Group 11">
                <a:extLst>
                  <a:ext uri="{FF2B5EF4-FFF2-40B4-BE49-F238E27FC236}">
                    <a16:creationId xmlns="" xmlns:a16="http://schemas.microsoft.com/office/drawing/2014/main" id="{4528C14E-9768-4664-A0B6-6FAD2CA86B9F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262" name="Search" descr="C:\Users\t-dantay\Documents\Placeholders\search.png">
                  <a:extLst>
                    <a:ext uri="{FF2B5EF4-FFF2-40B4-BE49-F238E27FC236}">
                      <a16:creationId xmlns="" xmlns:a16="http://schemas.microsoft.com/office/drawing/2014/main" id="{B70244C8-1312-4F26-A139-EE68F2FB19F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3" name="Refresh" descr="C:\Users\t-dantay\Documents\First24\arrowrepeat1.png">
                  <a:extLst>
                    <a:ext uri="{FF2B5EF4-FFF2-40B4-BE49-F238E27FC236}">
                      <a16:creationId xmlns="" xmlns:a16="http://schemas.microsoft.com/office/drawing/2014/main" id="{8B8D09F6-CB6F-4E01-8E41-AD956008262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4" name="Drop Down" descr="C:\Users\t-dantay\Documents\First24\arrowsimple1.png">
                  <a:extLst>
                    <a:ext uri="{FF2B5EF4-FFF2-40B4-BE49-F238E27FC236}">
                      <a16:creationId xmlns="" xmlns:a16="http://schemas.microsoft.com/office/drawing/2014/main" id="{34A4A3A3-6A29-4C4B-90E0-2F47FE36A78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65" name="X">
                  <a:extLst>
                    <a:ext uri="{FF2B5EF4-FFF2-40B4-BE49-F238E27FC236}">
                      <a16:creationId xmlns="" xmlns:a16="http://schemas.microsoft.com/office/drawing/2014/main" id="{D888F9DA-7C83-40ED-96F2-E521D6B42AFF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66" name="Straight Connector 16">
                    <a:extLst>
                      <a:ext uri="{FF2B5EF4-FFF2-40B4-BE49-F238E27FC236}">
                        <a16:creationId xmlns="" xmlns:a16="http://schemas.microsoft.com/office/drawing/2014/main" id="{89D84E32-C4C3-41CE-9399-F6EBBEA4EA5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67" name="Straight Connector 17">
                    <a:extLst>
                      <a:ext uri="{FF2B5EF4-FFF2-40B4-BE49-F238E27FC236}">
                        <a16:creationId xmlns="" xmlns:a16="http://schemas.microsoft.com/office/drawing/2014/main" id="{A4F62124-8FCC-4761-A0C0-693C7ED5192A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pSp>
        <p:nvGrpSpPr>
          <p:cNvPr id="139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460208" y="3355521"/>
            <a:ext cx="2744763" cy="1675593"/>
            <a:chOff x="595686" y="1261242"/>
            <a:chExt cx="3222247" cy="1365613"/>
          </a:xfrm>
        </p:grpSpPr>
        <p:sp>
          <p:nvSpPr>
            <p:cNvPr id="140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8"/>
              </p:custDataLst>
            </p:nvPr>
          </p:nvSpPr>
          <p:spPr>
            <a:xfrm>
              <a:off x="595687" y="1493645"/>
              <a:ext cx="3222246" cy="97450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29"/>
              </p:custDataLst>
            </p:nvPr>
          </p:nvSpPr>
          <p:spPr>
            <a:xfrm>
              <a:off x="1470489" y="1627402"/>
              <a:ext cx="2125318" cy="450996"/>
            </a:xfrm>
            <a:prstGeom prst="rect">
              <a:avLst/>
            </a:prstGeom>
            <a:noFill/>
          </p:spPr>
          <p:txBody>
            <a:bodyPr wrap="square" lIns="59436" tIns="29718" rIns="59436" bIns="29718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731" noProof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2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0"/>
              </p:custDataLst>
            </p:nvPr>
          </p:nvSpPr>
          <p:spPr>
            <a:xfrm>
              <a:off x="595686" y="1261242"/>
              <a:ext cx="3222247" cy="23240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18573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error</a:t>
              </a:r>
            </a:p>
          </p:txBody>
        </p:sp>
        <p:sp>
          <p:nvSpPr>
            <p:cNvPr id="143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31"/>
              </p:custDataLst>
            </p:nvPr>
          </p:nvSpPr>
          <p:spPr bwMode="auto">
            <a:xfrm>
              <a:off x="3568589" y="1330888"/>
              <a:ext cx="116375" cy="93109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44" name="Icons"/>
            <p:cNvGrpSpPr/>
            <p:nvPr/>
          </p:nvGrpSpPr>
          <p:grpSpPr>
            <a:xfrm>
              <a:off x="805969" y="1661312"/>
              <a:ext cx="540581" cy="386406"/>
              <a:chOff x="805969" y="1661312"/>
              <a:chExt cx="540581" cy="386406"/>
            </a:xfrm>
          </p:grpSpPr>
          <p:sp>
            <p:nvSpPr>
              <p:cNvPr id="148" name="Info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841633" y="1661312"/>
                <a:ext cx="469253" cy="386406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9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805969" y="1661312"/>
                <a:ext cx="540581" cy="386406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0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840694" y="1661312"/>
                <a:ext cx="471132" cy="386406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45" name="Buttons"/>
            <p:cNvGrpSpPr/>
            <p:nvPr/>
          </p:nvGrpSpPr>
          <p:grpSpPr>
            <a:xfrm>
              <a:off x="1122541" y="2087374"/>
              <a:ext cx="2361919" cy="539481"/>
              <a:chOff x="1122541" y="2087374"/>
              <a:chExt cx="2361919" cy="539481"/>
            </a:xfrm>
          </p:grpSpPr>
          <p:sp>
            <p:nvSpPr>
              <p:cNvPr id="146" name="Button 1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2312759" y="2087374"/>
                <a:ext cx="1171701" cy="21703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cancel</a:t>
                </a:r>
                <a:endParaRPr lang="en-US" sz="1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7" name="Button 3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1122541" y="2391872"/>
                <a:ext cx="783949" cy="23498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31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Abort</a:t>
                </a:r>
              </a:p>
            </p:txBody>
          </p:sp>
        </p:grpSp>
      </p:grpSp>
      <p:sp>
        <p:nvSpPr>
          <p:cNvPr id="151" name="TextBox 150"/>
          <p:cNvSpPr txBox="1"/>
          <p:nvPr/>
        </p:nvSpPr>
        <p:spPr>
          <a:xfrm>
            <a:off x="882840" y="3854042"/>
            <a:ext cx="2061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회원정보를 전부 입력하지 않았습니다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pic>
        <p:nvPicPr>
          <p:cNvPr id="152" name="Picture 2" descr="C:\Users\t-dantay\Documents\First24\error1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21" y="3872588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7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3513654" y="3352139"/>
            <a:ext cx="2744763" cy="1675593"/>
            <a:chOff x="595686" y="1261242"/>
            <a:chExt cx="3222247" cy="1365613"/>
          </a:xfrm>
        </p:grpSpPr>
        <p:sp>
          <p:nvSpPr>
            <p:cNvPr id="158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9"/>
              </p:custDataLst>
            </p:nvPr>
          </p:nvSpPr>
          <p:spPr>
            <a:xfrm>
              <a:off x="595687" y="1493645"/>
              <a:ext cx="3222246" cy="97450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9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20"/>
              </p:custDataLst>
            </p:nvPr>
          </p:nvSpPr>
          <p:spPr>
            <a:xfrm>
              <a:off x="1470489" y="1627402"/>
              <a:ext cx="2125318" cy="450996"/>
            </a:xfrm>
            <a:prstGeom prst="rect">
              <a:avLst/>
            </a:prstGeom>
            <a:noFill/>
          </p:spPr>
          <p:txBody>
            <a:bodyPr wrap="square" lIns="59436" tIns="29718" rIns="59436" bIns="29718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731" noProof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0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21"/>
              </p:custDataLst>
            </p:nvPr>
          </p:nvSpPr>
          <p:spPr>
            <a:xfrm>
              <a:off x="595686" y="1261242"/>
              <a:ext cx="3222247" cy="23240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18573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error</a:t>
              </a:r>
            </a:p>
          </p:txBody>
        </p:sp>
        <p:sp>
          <p:nvSpPr>
            <p:cNvPr id="161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22"/>
              </p:custDataLst>
            </p:nvPr>
          </p:nvSpPr>
          <p:spPr bwMode="auto">
            <a:xfrm>
              <a:off x="3568589" y="1330888"/>
              <a:ext cx="116375" cy="93109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62" name="Icons"/>
            <p:cNvGrpSpPr/>
            <p:nvPr/>
          </p:nvGrpSpPr>
          <p:grpSpPr>
            <a:xfrm>
              <a:off x="805969" y="1661312"/>
              <a:ext cx="540581" cy="386406"/>
              <a:chOff x="805969" y="1661312"/>
              <a:chExt cx="540581" cy="386406"/>
            </a:xfrm>
          </p:grpSpPr>
          <p:sp>
            <p:nvSpPr>
              <p:cNvPr id="166" name="Info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841633" y="1661312"/>
                <a:ext cx="469253" cy="386406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7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805969" y="1661312"/>
                <a:ext cx="540581" cy="386406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8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840694" y="1661312"/>
                <a:ext cx="471132" cy="386406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63" name="Buttons"/>
            <p:cNvGrpSpPr/>
            <p:nvPr/>
          </p:nvGrpSpPr>
          <p:grpSpPr>
            <a:xfrm>
              <a:off x="1122541" y="2087374"/>
              <a:ext cx="2361919" cy="539481"/>
              <a:chOff x="1122541" y="2087374"/>
              <a:chExt cx="2361919" cy="539481"/>
            </a:xfrm>
          </p:grpSpPr>
          <p:sp>
            <p:nvSpPr>
              <p:cNvPr id="164" name="Button 1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2312759" y="2087374"/>
                <a:ext cx="1171701" cy="21703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cancel</a:t>
                </a:r>
                <a:endParaRPr lang="en-US" sz="1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5" name="Button 3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1122541" y="2391872"/>
                <a:ext cx="783949" cy="23498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31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Abort</a:t>
                </a:r>
              </a:p>
            </p:txBody>
          </p:sp>
        </p:grpSp>
      </p:grpSp>
      <p:sp>
        <p:nvSpPr>
          <p:cNvPr id="169" name="TextBox 168"/>
          <p:cNvSpPr txBox="1"/>
          <p:nvPr/>
        </p:nvSpPr>
        <p:spPr>
          <a:xfrm>
            <a:off x="3936286" y="3850660"/>
            <a:ext cx="2061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아이디 중복 확인을 하지 않았습니다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  <a:r>
              <a:rPr lang="ko-KR" altLang="en-US" sz="1200" dirty="0" smtClean="0">
                <a:solidFill>
                  <a:srgbClr val="FF0000"/>
                </a:solidFill>
              </a:rPr>
              <a:t> 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pic>
        <p:nvPicPr>
          <p:cNvPr id="170" name="Picture 2" descr="C:\Users\t-dantay\Documents\First24\error1.png"/>
          <p:cNvPicPr>
            <a:picLocks noChangeAspect="1" noChangeArrowheads="1"/>
          </p:cNvPicPr>
          <p:nvPr>
            <p:custDataLst>
              <p:custData r:id="rId5"/>
            </p:custDataLst>
          </p:nvPr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367" y="386920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꺾인 연결선 2"/>
          <p:cNvCxnSpPr>
            <a:stCxn id="69" idx="2"/>
            <a:endCxn id="160" idx="0"/>
          </p:cNvCxnSpPr>
          <p:nvPr/>
        </p:nvCxnSpPr>
        <p:spPr>
          <a:xfrm rot="5400000">
            <a:off x="5000943" y="2283498"/>
            <a:ext cx="953735" cy="11835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69" idx="2"/>
            <a:endCxn id="142" idx="0"/>
          </p:cNvCxnSpPr>
          <p:nvPr/>
        </p:nvCxnSpPr>
        <p:spPr>
          <a:xfrm rot="5400000">
            <a:off x="3472529" y="758466"/>
            <a:ext cx="957117" cy="42369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ontent"/>
          <p:cNvSpPr/>
          <p:nvPr>
            <p:custDataLst>
              <p:custData r:id="rId6"/>
            </p:custDataLst>
          </p:nvPr>
        </p:nvSpPr>
        <p:spPr>
          <a:xfrm>
            <a:off x="4794287" y="2123966"/>
            <a:ext cx="2550592" cy="27443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600" dirty="0" smtClean="0">
                <a:latin typeface="Segoe UI" pitchFamily="34" charset="0"/>
                <a:cs typeface="Segoe UI" pitchFamily="34" charset="0"/>
              </a:rPr>
              <a:t>회원 가입</a:t>
            </a:r>
            <a:endParaRPr lang="en-US" sz="16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1" name="Content">
            <a:extLst>
              <a:ext uri="{FF2B5EF4-FFF2-40B4-BE49-F238E27FC236}">
                <a16:creationId xmlns="" xmlns:a16="http://schemas.microsoft.com/office/drawing/2014/main" id="{9C8B88AF-1697-4F8A-B26B-7898506CE99A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6530746" y="3384662"/>
            <a:ext cx="1826104" cy="71314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ko-KR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회원가입 완료 페이지로 </a:t>
            </a:r>
            <a:r>
              <a:rPr lang="en-US" altLang="ko-KR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/>
            </a:r>
            <a:br>
              <a:rPr lang="en-US" altLang="ko-KR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</a:br>
            <a:r>
              <a:rPr lang="ko-KR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이동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cxnSp>
        <p:nvCxnSpPr>
          <p:cNvPr id="72" name="꺾인 연결선 71"/>
          <p:cNvCxnSpPr>
            <a:stCxn id="69" idx="2"/>
            <a:endCxn id="71" idx="0"/>
          </p:cNvCxnSpPr>
          <p:nvPr/>
        </p:nvCxnSpPr>
        <p:spPr>
          <a:xfrm rot="16200000" flipH="1">
            <a:off x="6263561" y="2204425"/>
            <a:ext cx="986258" cy="1374215"/>
          </a:xfrm>
          <a:prstGeom prst="bentConnector3">
            <a:avLst>
              <a:gd name="adj1" fmla="val 487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6421018" y="2889504"/>
            <a:ext cx="0" cy="2153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8"/>
            </p:custDataLst>
          </p:nvPr>
        </p:nvGrpSpPr>
        <p:grpSpPr>
          <a:xfrm>
            <a:off x="5377222" y="5055267"/>
            <a:ext cx="2744763" cy="1675593"/>
            <a:chOff x="595686" y="1261242"/>
            <a:chExt cx="3222247" cy="1365613"/>
          </a:xfrm>
        </p:grpSpPr>
        <p:sp>
          <p:nvSpPr>
            <p:cNvPr id="76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0"/>
              </p:custDataLst>
            </p:nvPr>
          </p:nvSpPr>
          <p:spPr>
            <a:xfrm>
              <a:off x="595687" y="1493645"/>
              <a:ext cx="3222246" cy="97450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7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11"/>
              </p:custDataLst>
            </p:nvPr>
          </p:nvSpPr>
          <p:spPr>
            <a:xfrm>
              <a:off x="1470489" y="1627402"/>
              <a:ext cx="2125318" cy="450996"/>
            </a:xfrm>
            <a:prstGeom prst="rect">
              <a:avLst/>
            </a:prstGeom>
            <a:noFill/>
          </p:spPr>
          <p:txBody>
            <a:bodyPr wrap="square" lIns="59436" tIns="29718" rIns="59436" bIns="29718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731" noProof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8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2"/>
              </p:custDataLst>
            </p:nvPr>
          </p:nvSpPr>
          <p:spPr>
            <a:xfrm>
              <a:off x="595686" y="1261242"/>
              <a:ext cx="3222247" cy="23240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18573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error</a:t>
              </a:r>
            </a:p>
          </p:txBody>
        </p:sp>
        <p:sp>
          <p:nvSpPr>
            <p:cNvPr id="79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3568589" y="1330888"/>
              <a:ext cx="116375" cy="93109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80" name="Icons"/>
            <p:cNvGrpSpPr/>
            <p:nvPr/>
          </p:nvGrpSpPr>
          <p:grpSpPr>
            <a:xfrm>
              <a:off x="805969" y="1661312"/>
              <a:ext cx="540581" cy="386406"/>
              <a:chOff x="805969" y="1661312"/>
              <a:chExt cx="540581" cy="386406"/>
            </a:xfrm>
          </p:grpSpPr>
          <p:sp>
            <p:nvSpPr>
              <p:cNvPr id="84" name="Info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841633" y="1661312"/>
                <a:ext cx="469253" cy="386406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5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805969" y="1661312"/>
                <a:ext cx="540581" cy="386406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6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840694" y="1661312"/>
                <a:ext cx="471132" cy="386406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81" name="Buttons"/>
            <p:cNvGrpSpPr/>
            <p:nvPr/>
          </p:nvGrpSpPr>
          <p:grpSpPr>
            <a:xfrm>
              <a:off x="1122541" y="2087374"/>
              <a:ext cx="2361919" cy="539481"/>
              <a:chOff x="1122541" y="2087374"/>
              <a:chExt cx="2361919" cy="539481"/>
            </a:xfrm>
          </p:grpSpPr>
          <p:sp>
            <p:nvSpPr>
              <p:cNvPr id="82" name="Button 1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2312759" y="2087374"/>
                <a:ext cx="1171701" cy="21703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cancel</a:t>
                </a:r>
                <a:endParaRPr lang="en-US" sz="1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3" name="Button 3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1122541" y="2391872"/>
                <a:ext cx="783949" cy="23498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31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Abort</a:t>
                </a:r>
              </a:p>
            </p:txBody>
          </p:sp>
        </p:grpSp>
      </p:grpSp>
      <p:sp>
        <p:nvSpPr>
          <p:cNvPr id="87" name="TextBox 86"/>
          <p:cNvSpPr txBox="1"/>
          <p:nvPr/>
        </p:nvSpPr>
        <p:spPr>
          <a:xfrm>
            <a:off x="5799854" y="5553788"/>
            <a:ext cx="2061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입력하신 비밀번호가 일치하지 않습니다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  <a:r>
              <a:rPr lang="ko-KR" altLang="en-US" sz="1200" dirty="0" smtClean="0">
                <a:solidFill>
                  <a:srgbClr val="FF0000"/>
                </a:solidFill>
              </a:rPr>
              <a:t> 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pic>
        <p:nvPicPr>
          <p:cNvPr id="88" name="Picture 2" descr="C:\Users\t-dantay\Documents\First24\error1.png"/>
          <p:cNvPicPr>
            <a:picLocks noChangeAspect="1" noChangeArrowheads="1"/>
          </p:cNvPicPr>
          <p:nvPr>
            <p:custDataLst>
              <p:custData r:id="rId9"/>
            </p:custDataLst>
          </p:nvPr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2935" y="5572334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모서리가 둥근 직사각형 101"/>
          <p:cNvSpPr/>
          <p:nvPr/>
        </p:nvSpPr>
        <p:spPr>
          <a:xfrm>
            <a:off x="390418" y="3220064"/>
            <a:ext cx="2934403" cy="1732936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3411308" y="3231337"/>
            <a:ext cx="2934403" cy="1732936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5289488" y="4985405"/>
            <a:ext cx="2964988" cy="1614224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105" name="타원 104"/>
          <p:cNvSpPr/>
          <p:nvPr/>
        </p:nvSpPr>
        <p:spPr>
          <a:xfrm>
            <a:off x="303883" y="2911224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6" name="타원 105"/>
          <p:cNvSpPr/>
          <p:nvPr/>
        </p:nvSpPr>
        <p:spPr>
          <a:xfrm>
            <a:off x="3388451" y="2923745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7" name="타원 106"/>
          <p:cNvSpPr/>
          <p:nvPr/>
        </p:nvSpPr>
        <p:spPr>
          <a:xfrm>
            <a:off x="5016546" y="5389575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6480335" y="3286004"/>
            <a:ext cx="1941635" cy="986258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855712" y="2949982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96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34626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회원가입 완료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2018/05/21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8731188" y="1067496"/>
          <a:ext cx="3253546" cy="5648613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811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화면설명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9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클릭하면 로그인</a:t>
                      </a:r>
                      <a:r>
                        <a:rPr lang="ko-KR" altLang="en-US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페이지로 이동</a:t>
                      </a:r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61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3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0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0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2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223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6854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106105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54432" y="1054100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WebBrowser"/>
          <p:cNvGrpSpPr/>
          <p:nvPr>
            <p:custDataLst>
              <p:custData r:id="rId1"/>
            </p:custDataLst>
          </p:nvPr>
        </p:nvGrpSpPr>
        <p:grpSpPr>
          <a:xfrm>
            <a:off x="154432" y="1067496"/>
            <a:ext cx="8374713" cy="5648613"/>
            <a:chOff x="0" y="0"/>
            <a:chExt cx="9144000" cy="6858000"/>
          </a:xfrm>
        </p:grpSpPr>
        <p:sp>
          <p:nvSpPr>
            <p:cNvPr id="9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0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1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5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2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3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3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5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5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7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8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9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2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3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4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pSp>
        <p:nvGrpSpPr>
          <p:cNvPr id="55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1632124" y="2523732"/>
            <a:ext cx="5934026" cy="3623067"/>
            <a:chOff x="595686" y="1261242"/>
            <a:chExt cx="3222247" cy="1365613"/>
          </a:xfrm>
        </p:grpSpPr>
        <p:sp>
          <p:nvSpPr>
            <p:cNvPr id="56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4"/>
              </p:custDataLst>
            </p:nvPr>
          </p:nvSpPr>
          <p:spPr>
            <a:xfrm>
              <a:off x="595687" y="1493645"/>
              <a:ext cx="3222246" cy="97450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5"/>
              </p:custDataLst>
            </p:nvPr>
          </p:nvSpPr>
          <p:spPr>
            <a:xfrm>
              <a:off x="1470489" y="1627402"/>
              <a:ext cx="2125318" cy="450996"/>
            </a:xfrm>
            <a:prstGeom prst="rect">
              <a:avLst/>
            </a:prstGeom>
            <a:noFill/>
          </p:spPr>
          <p:txBody>
            <a:bodyPr wrap="square" lIns="59436" tIns="29718" rIns="59436" bIns="29718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731" noProof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595686" y="1261242"/>
              <a:ext cx="3222247" cy="23240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18573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Success</a:t>
              </a:r>
            </a:p>
          </p:txBody>
        </p:sp>
        <p:sp>
          <p:nvSpPr>
            <p:cNvPr id="59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3568589" y="1330888"/>
              <a:ext cx="116375" cy="93109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0" name="Icons"/>
            <p:cNvGrpSpPr/>
            <p:nvPr/>
          </p:nvGrpSpPr>
          <p:grpSpPr>
            <a:xfrm>
              <a:off x="805969" y="1661312"/>
              <a:ext cx="540581" cy="386406"/>
              <a:chOff x="805969" y="1661312"/>
              <a:chExt cx="540581" cy="386406"/>
            </a:xfrm>
          </p:grpSpPr>
          <p:sp>
            <p:nvSpPr>
              <p:cNvPr id="64" name="Info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841633" y="1661312"/>
                <a:ext cx="469253" cy="386406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805969" y="1661312"/>
                <a:ext cx="540581" cy="386406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6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840694" y="1661312"/>
                <a:ext cx="471132" cy="386406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61" name="Buttons"/>
            <p:cNvGrpSpPr/>
            <p:nvPr/>
          </p:nvGrpSpPr>
          <p:grpSpPr>
            <a:xfrm>
              <a:off x="1122541" y="2238704"/>
              <a:ext cx="1510289" cy="388151"/>
              <a:chOff x="1122541" y="2238704"/>
              <a:chExt cx="1510289" cy="388151"/>
            </a:xfrm>
          </p:grpSpPr>
          <p:sp>
            <p:nvSpPr>
              <p:cNvPr id="63" name="Button 3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1122541" y="2391872"/>
                <a:ext cx="783949" cy="23498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31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Abort</a:t>
                </a:r>
              </a:p>
            </p:txBody>
          </p:sp>
          <p:sp>
            <p:nvSpPr>
              <p:cNvPr id="62" name="Button 1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1780788" y="2238704"/>
                <a:ext cx="852042" cy="113482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로그인 하러 가기</a:t>
                </a:r>
                <a:endParaRPr lang="en-US" sz="1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69" name="Content"/>
          <p:cNvSpPr/>
          <p:nvPr>
            <p:custDataLst>
              <p:custData r:id="rId3"/>
            </p:custDataLst>
          </p:nvPr>
        </p:nvSpPr>
        <p:spPr>
          <a:xfrm>
            <a:off x="1742626" y="3555764"/>
            <a:ext cx="5612770" cy="971080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 cap="flat" cmpd="sng" algn="ctr">
            <a:solidFill>
              <a:schemeClr val="bg1"/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400" b="1" dirty="0" smtClean="0">
                <a:solidFill>
                  <a:schemeClr val="accent2"/>
                </a:solidFill>
              </a:rPr>
              <a:t>회원가입 완료</a:t>
            </a:r>
            <a:endParaRPr lang="en-US" altLang="ko-KR" sz="2400" b="1" dirty="0" smtClean="0">
              <a:solidFill>
                <a:schemeClr val="accent2"/>
              </a:solidFill>
            </a:endParaRP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400" kern="0" dirty="0" smtClean="0">
                <a:latin typeface="Segoe UI"/>
              </a:rPr>
              <a:t>회원님의 회원가입을 축하합니다</a:t>
            </a:r>
            <a:r>
              <a:rPr lang="en-US" altLang="ko-KR" sz="1400" kern="0" dirty="0">
                <a:latin typeface="Segoe UI"/>
              </a:rPr>
              <a:t>.</a:t>
            </a:r>
            <a:endParaRPr lang="en-US" sz="1400" kern="0" dirty="0" smtClean="0">
              <a:latin typeface="Segoe UI"/>
            </a:endParaRP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latin typeface="Segoe UI"/>
              </a:rPr>
              <a:t>OO</a:t>
            </a:r>
            <a:r>
              <a:rPr lang="ko-KR" altLang="en-US" sz="1400" kern="0" dirty="0" smtClean="0">
                <a:latin typeface="Segoe UI"/>
              </a:rPr>
              <a:t>여행사와 함께 즐겁고 행복한 여행 되세요</a:t>
            </a:r>
            <a:r>
              <a:rPr lang="en-US" altLang="ko-KR" sz="1400" kern="0" dirty="0" smtClean="0">
                <a:latin typeface="Segoe UI"/>
              </a:rPr>
              <a:t>.</a:t>
            </a:r>
          </a:p>
        </p:txBody>
      </p:sp>
      <p:sp>
        <p:nvSpPr>
          <p:cNvPr id="70" name="모서리가 둥근 직사각형 69"/>
          <p:cNvSpPr/>
          <p:nvPr/>
        </p:nvSpPr>
        <p:spPr>
          <a:xfrm>
            <a:off x="3411545" y="4996407"/>
            <a:ext cx="2375181" cy="542276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3129907" y="4854986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673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WebBrowser"/>
          <p:cNvGrpSpPr/>
          <p:nvPr>
            <p:custDataLst>
              <p:custData r:id="rId1"/>
            </p:custDataLst>
          </p:nvPr>
        </p:nvGrpSpPr>
        <p:grpSpPr>
          <a:xfrm>
            <a:off x="154432" y="1067496"/>
            <a:ext cx="8374713" cy="5648613"/>
            <a:chOff x="0" y="0"/>
            <a:chExt cx="9144000" cy="6858000"/>
          </a:xfrm>
        </p:grpSpPr>
        <p:sp>
          <p:nvSpPr>
            <p:cNvPr id="39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0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41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65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2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63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3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5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5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6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4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45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55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6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7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6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7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48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9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0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1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52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53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54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504371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회원 정보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마이페이지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&gt;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회원 정보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26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2018/05/21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8731188" y="1067496"/>
          <a:ext cx="3253546" cy="5662481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811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화면설명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9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현재 로그인 된 회원의 정보 출력</a:t>
                      </a:r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61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클릭하면 수정</a:t>
                      </a:r>
                      <a:r>
                        <a:rPr lang="ko-KR" altLang="en-US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전 비밀번호 확인하는 페이지로 이동</a:t>
                      </a:r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3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0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0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2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223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6854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106105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54432" y="106749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Content"/>
          <p:cNvSpPr/>
          <p:nvPr>
            <p:custDataLst>
              <p:custData r:id="rId2"/>
            </p:custDataLst>
          </p:nvPr>
        </p:nvSpPr>
        <p:spPr>
          <a:xfrm>
            <a:off x="566057" y="2136951"/>
            <a:ext cx="7532915" cy="533678"/>
          </a:xfrm>
          <a:prstGeom prst="rect">
            <a:avLst/>
          </a:prstGeom>
          <a:solidFill>
            <a:schemeClr val="bg1">
              <a:lumMod val="65000"/>
              <a:alpha val="74902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기본정보조회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Content"/>
          <p:cNvSpPr/>
          <p:nvPr>
            <p:custDataLst>
              <p:custData r:id="rId3"/>
            </p:custDataLst>
          </p:nvPr>
        </p:nvSpPr>
        <p:spPr>
          <a:xfrm>
            <a:off x="566058" y="2670627"/>
            <a:ext cx="7532914" cy="3514042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0" name="Content"/>
          <p:cNvSpPr/>
          <p:nvPr>
            <p:custDataLst>
              <p:custData r:id="rId4"/>
            </p:custDataLst>
          </p:nvPr>
        </p:nvSpPr>
        <p:spPr>
          <a:xfrm>
            <a:off x="2912341" y="5516660"/>
            <a:ext cx="2718565" cy="41632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600" dirty="0" smtClean="0">
                <a:latin typeface="Segoe UI" pitchFamily="34" charset="0"/>
                <a:cs typeface="Segoe UI" pitchFamily="34" charset="0"/>
              </a:rPr>
              <a:t>정보 수정 하기</a:t>
            </a:r>
            <a:endParaRPr lang="en-US" sz="16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7" name="Content"/>
          <p:cNvSpPr/>
          <p:nvPr>
            <p:custDataLst>
              <p:custData r:id="rId5"/>
            </p:custDataLst>
          </p:nvPr>
        </p:nvSpPr>
        <p:spPr>
          <a:xfrm>
            <a:off x="762222" y="2965111"/>
            <a:ext cx="7159969" cy="347228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8" name="Content"/>
          <p:cNvSpPr/>
          <p:nvPr>
            <p:custDataLst>
              <p:custData r:id="rId6"/>
            </p:custDataLst>
          </p:nvPr>
        </p:nvSpPr>
        <p:spPr>
          <a:xfrm>
            <a:off x="754962" y="2981840"/>
            <a:ext cx="1380127" cy="32066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이름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9" name="Content"/>
          <p:cNvSpPr/>
          <p:nvPr>
            <p:custDataLst>
              <p:custData r:id="rId7"/>
            </p:custDataLst>
          </p:nvPr>
        </p:nvSpPr>
        <p:spPr>
          <a:xfrm>
            <a:off x="754961" y="3344571"/>
            <a:ext cx="7159969" cy="295141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0" name="Content"/>
          <p:cNvSpPr/>
          <p:nvPr>
            <p:custDataLst>
              <p:custData r:id="rId8"/>
            </p:custDataLst>
          </p:nvPr>
        </p:nvSpPr>
        <p:spPr>
          <a:xfrm>
            <a:off x="754962" y="3333190"/>
            <a:ext cx="1380127" cy="32066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아이디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1" name="Content"/>
          <p:cNvSpPr/>
          <p:nvPr>
            <p:custDataLst>
              <p:custData r:id="rId9"/>
            </p:custDataLst>
          </p:nvPr>
        </p:nvSpPr>
        <p:spPr>
          <a:xfrm>
            <a:off x="752697" y="3676417"/>
            <a:ext cx="7159969" cy="357611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2" name="Content"/>
          <p:cNvSpPr/>
          <p:nvPr>
            <p:custDataLst>
              <p:custData r:id="rId10"/>
            </p:custDataLst>
          </p:nvPr>
        </p:nvSpPr>
        <p:spPr>
          <a:xfrm>
            <a:off x="752697" y="3695142"/>
            <a:ext cx="1380127" cy="32066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비밀번호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3" name="Content"/>
          <p:cNvSpPr/>
          <p:nvPr>
            <p:custDataLst>
              <p:custData r:id="rId11"/>
            </p:custDataLst>
          </p:nvPr>
        </p:nvSpPr>
        <p:spPr>
          <a:xfrm>
            <a:off x="762222" y="4409407"/>
            <a:ext cx="7159969" cy="331320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4" name="Content"/>
          <p:cNvSpPr/>
          <p:nvPr>
            <p:custDataLst>
              <p:custData r:id="rId12"/>
            </p:custDataLst>
          </p:nvPr>
        </p:nvSpPr>
        <p:spPr>
          <a:xfrm>
            <a:off x="754967" y="4411460"/>
            <a:ext cx="1380127" cy="32066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휴대폰번호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5" name="Content"/>
          <p:cNvSpPr/>
          <p:nvPr>
            <p:custDataLst>
              <p:custData r:id="rId13"/>
            </p:custDataLst>
          </p:nvPr>
        </p:nvSpPr>
        <p:spPr>
          <a:xfrm>
            <a:off x="754962" y="4761674"/>
            <a:ext cx="7159969" cy="336845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6" name="Content"/>
          <p:cNvSpPr/>
          <p:nvPr>
            <p:custDataLst>
              <p:custData r:id="rId14"/>
            </p:custDataLst>
          </p:nvPr>
        </p:nvSpPr>
        <p:spPr>
          <a:xfrm>
            <a:off x="762227" y="4767791"/>
            <a:ext cx="1380127" cy="32066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생년월일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9" name="Content"/>
          <p:cNvSpPr/>
          <p:nvPr>
            <p:custDataLst>
              <p:custData r:id="rId15"/>
            </p:custDataLst>
          </p:nvPr>
        </p:nvSpPr>
        <p:spPr>
          <a:xfrm>
            <a:off x="2293275" y="3032443"/>
            <a:ext cx="1682853" cy="252630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 cap="flat" cmpd="sng" algn="ctr">
            <a:solidFill>
              <a:schemeClr val="bg1"/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  홍길동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0" name="Content"/>
          <p:cNvSpPr/>
          <p:nvPr>
            <p:custDataLst>
              <p:custData r:id="rId16"/>
            </p:custDataLst>
          </p:nvPr>
        </p:nvSpPr>
        <p:spPr>
          <a:xfrm>
            <a:off x="2303227" y="3370358"/>
            <a:ext cx="2636758" cy="252630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 cap="flat" cmpd="sng" algn="ctr">
            <a:solidFill>
              <a:schemeClr val="bg1"/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  </a:t>
            </a:r>
            <a:r>
              <a:rPr lang="en-US" altLang="ko-KR" sz="1400" kern="0" noProof="0" dirty="0" smtClean="0">
                <a:latin typeface="Segoe UI"/>
              </a:rPr>
              <a:t>ync12345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</a:endParaRPr>
          </a:p>
        </p:txBody>
      </p:sp>
      <p:sp>
        <p:nvSpPr>
          <p:cNvPr id="91" name="Content"/>
          <p:cNvSpPr/>
          <p:nvPr>
            <p:custDataLst>
              <p:custData r:id="rId17"/>
            </p:custDataLst>
          </p:nvPr>
        </p:nvSpPr>
        <p:spPr>
          <a:xfrm>
            <a:off x="2305726" y="3741648"/>
            <a:ext cx="1896372" cy="252630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 cap="flat" cmpd="sng" algn="ctr">
            <a:solidFill>
              <a:schemeClr val="bg1"/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  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ab****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3" name="Content"/>
          <p:cNvSpPr/>
          <p:nvPr>
            <p:custDataLst>
              <p:custData r:id="rId18"/>
            </p:custDataLst>
          </p:nvPr>
        </p:nvSpPr>
        <p:spPr>
          <a:xfrm>
            <a:off x="764486" y="4056709"/>
            <a:ext cx="7159969" cy="331320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4" name="Content"/>
          <p:cNvSpPr/>
          <p:nvPr>
            <p:custDataLst>
              <p:custData r:id="rId19"/>
            </p:custDataLst>
          </p:nvPr>
        </p:nvSpPr>
        <p:spPr>
          <a:xfrm>
            <a:off x="757231" y="4058762"/>
            <a:ext cx="1380127" cy="32066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E-mail</a:t>
            </a:r>
          </a:p>
        </p:txBody>
      </p:sp>
      <p:sp>
        <p:nvSpPr>
          <p:cNvPr id="95" name="Content"/>
          <p:cNvSpPr/>
          <p:nvPr>
            <p:custDataLst>
              <p:custData r:id="rId20"/>
            </p:custDataLst>
          </p:nvPr>
        </p:nvSpPr>
        <p:spPr>
          <a:xfrm>
            <a:off x="2317096" y="4107141"/>
            <a:ext cx="3159779" cy="252630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 cap="flat" cmpd="sng" algn="ctr">
            <a:solidFill>
              <a:schemeClr val="bg1"/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  </a:t>
            </a:r>
            <a:r>
              <a:rPr lang="en-US" altLang="ko-KR" sz="1400" kern="0" dirty="0" smtClean="0">
                <a:latin typeface="Segoe UI"/>
              </a:rPr>
              <a:t>ync12345@naver.com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</a:endParaRPr>
          </a:p>
        </p:txBody>
      </p:sp>
      <p:sp>
        <p:nvSpPr>
          <p:cNvPr id="101" name="Content"/>
          <p:cNvSpPr/>
          <p:nvPr>
            <p:custDataLst>
              <p:custData r:id="rId21"/>
            </p:custDataLst>
          </p:nvPr>
        </p:nvSpPr>
        <p:spPr>
          <a:xfrm>
            <a:off x="2303227" y="4448752"/>
            <a:ext cx="2725973" cy="252630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 cap="flat" cmpd="sng" algn="ctr">
            <a:solidFill>
              <a:schemeClr val="bg1"/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  010-1234-5678</a:t>
            </a:r>
          </a:p>
        </p:txBody>
      </p:sp>
      <p:sp>
        <p:nvSpPr>
          <p:cNvPr id="141" name="Content"/>
          <p:cNvSpPr/>
          <p:nvPr>
            <p:custDataLst>
              <p:custData r:id="rId22"/>
            </p:custDataLst>
          </p:nvPr>
        </p:nvSpPr>
        <p:spPr>
          <a:xfrm>
            <a:off x="2293275" y="4801806"/>
            <a:ext cx="2725973" cy="252630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 cap="flat" cmpd="sng" algn="ctr">
            <a:solidFill>
              <a:schemeClr val="bg1"/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  19950101</a:t>
            </a:r>
          </a:p>
        </p:txBody>
      </p:sp>
      <p:sp>
        <p:nvSpPr>
          <p:cNvPr id="77" name="모서리가 둥근 직사각형 76"/>
          <p:cNvSpPr/>
          <p:nvPr/>
        </p:nvSpPr>
        <p:spPr>
          <a:xfrm>
            <a:off x="692432" y="2861360"/>
            <a:ext cx="7312944" cy="2332466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2829851" y="5454326"/>
            <a:ext cx="2885149" cy="542276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546516" y="2595707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0" name="타원 79"/>
          <p:cNvSpPr/>
          <p:nvPr/>
        </p:nvSpPr>
        <p:spPr>
          <a:xfrm>
            <a:off x="2561235" y="5325656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2285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93" grpId="0" animBg="1"/>
      <p:bldP spid="9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684623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회원 정보 수정 전 비밀번호 확인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27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2018/05/21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8731188" y="962937"/>
          <a:ext cx="3253546" cy="5772160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1674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화면설명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9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회원 정보 보호를 위해 한번 더 비밀번호를 입력하는 </a:t>
                      </a:r>
                      <a:r>
                        <a:rPr lang="ko-KR" altLang="en-US" sz="1200" dirty="0" err="1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입력칸</a:t>
                      </a:r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9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클릭하면 이전 페이지인 회원 정보 조회 페이지로 이동</a:t>
                      </a:r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32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클릭했을 때 제대로 비밀번호를 입력했을 경우 회원 정보 수정하는 페이지로 이동하고 틀리게 비밀번호를 입력했을 경우 </a:t>
                      </a:r>
                      <a:r>
                        <a:rPr lang="ko-KR" altLang="en-US" sz="1200" dirty="0" err="1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오류창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출력</a:t>
                      </a:r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6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6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6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16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1674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889976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54432" y="106749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WebBrowser"/>
          <p:cNvGrpSpPr/>
          <p:nvPr>
            <p:custDataLst>
              <p:custData r:id="rId1"/>
            </p:custDataLst>
          </p:nvPr>
        </p:nvGrpSpPr>
        <p:grpSpPr>
          <a:xfrm>
            <a:off x="154432" y="1067496"/>
            <a:ext cx="8374713" cy="5648613"/>
            <a:chOff x="0" y="0"/>
            <a:chExt cx="9144000" cy="6858000"/>
          </a:xfrm>
        </p:grpSpPr>
        <p:sp>
          <p:nvSpPr>
            <p:cNvPr id="9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0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1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5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2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3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3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5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5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7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8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9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2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3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4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7" name="Content"/>
          <p:cNvSpPr/>
          <p:nvPr>
            <p:custDataLst>
              <p:custData r:id="rId2"/>
            </p:custDataLst>
          </p:nvPr>
        </p:nvSpPr>
        <p:spPr>
          <a:xfrm>
            <a:off x="1535403" y="2024652"/>
            <a:ext cx="5612770" cy="971080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 cap="flat" cmpd="sng" algn="ctr">
            <a:solidFill>
              <a:schemeClr val="bg1"/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</a:rPr>
              <a:t>홍길동님의 정보를 안전하게 보호하기 위하여</a:t>
            </a:r>
            <a:endParaRPr kumimoji="0" lang="en-US" altLang="ko-KR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</a:endParaRP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200" kern="0" dirty="0" smtClean="0">
                <a:solidFill>
                  <a:srgbClr val="FF0000"/>
                </a:solidFill>
                <a:latin typeface="Segoe UI"/>
              </a:rPr>
              <a:t>비밀번호를 다시 한번 확인합니다</a:t>
            </a:r>
            <a:r>
              <a:rPr lang="en-US" altLang="ko-KR" sz="1200" kern="0" dirty="0" smtClean="0">
                <a:solidFill>
                  <a:srgbClr val="FF0000"/>
                </a:solidFill>
                <a:latin typeface="Segoe UI"/>
              </a:rPr>
              <a:t>.</a:t>
            </a:r>
            <a:endParaRPr kumimoji="0" lang="en-US" altLang="ko-KR" sz="12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38" name="Content"/>
          <p:cNvSpPr/>
          <p:nvPr>
            <p:custDataLst>
              <p:custData r:id="rId3"/>
            </p:custDataLst>
          </p:nvPr>
        </p:nvSpPr>
        <p:spPr>
          <a:xfrm>
            <a:off x="603918" y="2856494"/>
            <a:ext cx="7438142" cy="972008"/>
          </a:xfrm>
          <a:prstGeom prst="rect">
            <a:avLst/>
          </a:prstGeom>
          <a:solidFill>
            <a:schemeClr val="bg1">
              <a:lumMod val="85000"/>
              <a:alpha val="74902"/>
            </a:schemeClr>
          </a:solidFill>
          <a:ln w="12700" cap="flat" cmpd="sng" algn="ctr">
            <a:solidFill>
              <a:schemeClr val="bg1"/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Content"/>
          <p:cNvSpPr/>
          <p:nvPr>
            <p:custDataLst>
              <p:custData r:id="rId4"/>
            </p:custDataLst>
          </p:nvPr>
        </p:nvSpPr>
        <p:spPr>
          <a:xfrm>
            <a:off x="2872495" y="4296597"/>
            <a:ext cx="1308980" cy="41632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b="1" dirty="0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취소</a:t>
            </a:r>
            <a:endParaRPr lang="en-US" sz="1200" b="1" dirty="0">
              <a:solidFill>
                <a:schemeClr val="accent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1" name="Content"/>
          <p:cNvSpPr/>
          <p:nvPr>
            <p:custDataLst>
              <p:custData r:id="rId5"/>
            </p:custDataLst>
          </p:nvPr>
        </p:nvSpPr>
        <p:spPr>
          <a:xfrm>
            <a:off x="4586995" y="4296597"/>
            <a:ext cx="1308980" cy="41632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확인</a:t>
            </a:r>
            <a:endParaRPr lang="en-US" sz="1200" b="1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2" name="Content"/>
          <p:cNvSpPr/>
          <p:nvPr>
            <p:custDataLst>
              <p:custData r:id="rId6"/>
            </p:custDataLst>
          </p:nvPr>
        </p:nvSpPr>
        <p:spPr>
          <a:xfrm>
            <a:off x="2174143" y="2931006"/>
            <a:ext cx="684772" cy="346766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200" kern="0" noProof="0" dirty="0" smtClean="0">
                <a:latin typeface="Segoe UI"/>
              </a:rPr>
              <a:t>아이디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</a:endParaRPr>
          </a:p>
        </p:txBody>
      </p:sp>
      <p:sp>
        <p:nvSpPr>
          <p:cNvPr id="43" name="Content"/>
          <p:cNvSpPr/>
          <p:nvPr>
            <p:custDataLst>
              <p:custData r:id="rId7"/>
            </p:custDataLst>
          </p:nvPr>
        </p:nvSpPr>
        <p:spPr>
          <a:xfrm>
            <a:off x="2174143" y="3264422"/>
            <a:ext cx="803127" cy="346766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  </a:t>
            </a:r>
            <a:r>
              <a:rPr lang="ko-KR" altLang="en-US" sz="1200" kern="0" noProof="0" dirty="0" smtClean="0">
                <a:latin typeface="Segoe UI"/>
              </a:rPr>
              <a:t>비밀번호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</a:endParaRPr>
          </a:p>
        </p:txBody>
      </p:sp>
      <p:sp>
        <p:nvSpPr>
          <p:cNvPr id="44" name="Content"/>
          <p:cNvSpPr/>
          <p:nvPr>
            <p:custDataLst>
              <p:custData r:id="rId8"/>
            </p:custDataLst>
          </p:nvPr>
        </p:nvSpPr>
        <p:spPr>
          <a:xfrm>
            <a:off x="2999434" y="3417130"/>
            <a:ext cx="2848916" cy="252630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5" name="Content"/>
          <p:cNvSpPr/>
          <p:nvPr>
            <p:custDataLst>
              <p:custData r:id="rId9"/>
            </p:custDataLst>
          </p:nvPr>
        </p:nvSpPr>
        <p:spPr>
          <a:xfrm>
            <a:off x="2999434" y="2917655"/>
            <a:ext cx="2848916" cy="346766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r>
              <a:rPr lang="en-US" altLang="ko-KR" sz="12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/>
              </a:rPr>
              <a:t>ync12345</a:t>
            </a:r>
            <a:endParaRPr lang="en-US" altLang="ko-KR" sz="1200" kern="0" dirty="0">
              <a:solidFill>
                <a:schemeClr val="bg1">
                  <a:lumMod val="65000"/>
                </a:schemeClr>
              </a:solidFill>
              <a:latin typeface="Segoe UI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2740337" y="4220397"/>
            <a:ext cx="1552263" cy="542276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4465353" y="4244429"/>
            <a:ext cx="1552263" cy="542276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2942344" y="3285298"/>
            <a:ext cx="2966331" cy="542276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2651669" y="3166757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2" name="타원 51"/>
          <p:cNvSpPr/>
          <p:nvPr/>
        </p:nvSpPr>
        <p:spPr>
          <a:xfrm>
            <a:off x="2416004" y="4104310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3" name="타원 52"/>
          <p:cNvSpPr/>
          <p:nvPr/>
        </p:nvSpPr>
        <p:spPr>
          <a:xfrm>
            <a:off x="6087405" y="4097025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250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253060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비밀번호 확인 오류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2018/05/21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8731188" y="1067498"/>
          <a:ext cx="3253546" cy="5551239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387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78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회원 정보 수정 전 </a:t>
                      </a:r>
                      <a:r>
                        <a:rPr lang="ko-KR" altLang="en-US" sz="1200" baseline="0" dirty="0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비밀번호 입력 페이지에서 잘못된 비밀번호를 입력했을 경우 출력</a:t>
                      </a:r>
                      <a:endParaRPr lang="ko-KR" altLang="en-US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3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이전 페이지에서 제대로 비밀번호를 입력했을 경우 수정 페이지로 이동</a:t>
                      </a:r>
                      <a:endParaRPr lang="ko-KR" altLang="en-US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8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78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54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23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4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387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696051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8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54432" y="106749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1" name="WebBrowser">
            <a:extLst>
              <a:ext uri="{FF2B5EF4-FFF2-40B4-BE49-F238E27FC236}">
                <a16:creationId xmlns="" xmlns:a16="http://schemas.microsoft.com/office/drawing/2014/main" id="{7E35A79C-1BDD-4ACD-A541-2DC0E04CA9B9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4432" y="1067496"/>
            <a:ext cx="8374713" cy="5648611"/>
            <a:chOff x="0" y="0"/>
            <a:chExt cx="9144000" cy="6858000"/>
          </a:xfrm>
        </p:grpSpPr>
        <p:sp>
          <p:nvSpPr>
            <p:cNvPr id="252" name="Background">
              <a:extLst>
                <a:ext uri="{FF2B5EF4-FFF2-40B4-BE49-F238E27FC236}">
                  <a16:creationId xmlns="" xmlns:a16="http://schemas.microsoft.com/office/drawing/2014/main" id="{F3AEDBCE-C10F-441C-9E53-E3A705CD5851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253" name="WindowTitle">
              <a:extLst>
                <a:ext uri="{FF2B5EF4-FFF2-40B4-BE49-F238E27FC236}">
                  <a16:creationId xmlns="" xmlns:a16="http://schemas.microsoft.com/office/drawing/2014/main" id="{74A0713C-2F10-405B-984F-DB02314DFDEF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254" name="Group 4">
              <a:extLst>
                <a:ext uri="{FF2B5EF4-FFF2-40B4-BE49-F238E27FC236}">
                  <a16:creationId xmlns="" xmlns:a16="http://schemas.microsoft.com/office/drawing/2014/main" id="{445DEDCD-9C3C-4B62-8926-64945217209D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78" name="Oval 28">
                <a:extLst>
                  <a:ext uri="{FF2B5EF4-FFF2-40B4-BE49-F238E27FC236}">
                    <a16:creationId xmlns="" xmlns:a16="http://schemas.microsoft.com/office/drawing/2014/main" id="{B25FDC9F-EABC-4CE6-AC00-EF6AC25AE3D8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79" name="Left Arrow 29">
                <a:extLst>
                  <a:ext uri="{FF2B5EF4-FFF2-40B4-BE49-F238E27FC236}">
                    <a16:creationId xmlns="" xmlns:a16="http://schemas.microsoft.com/office/drawing/2014/main" id="{875AAF41-EADB-4082-BFEC-A64823254920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55" name="Group 5">
              <a:extLst>
                <a:ext uri="{FF2B5EF4-FFF2-40B4-BE49-F238E27FC236}">
                  <a16:creationId xmlns="" xmlns:a16="http://schemas.microsoft.com/office/drawing/2014/main" id="{6B855C22-412D-464F-B52A-95AB14EB601A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6" name="Oval 26">
                <a:extLst>
                  <a:ext uri="{FF2B5EF4-FFF2-40B4-BE49-F238E27FC236}">
                    <a16:creationId xmlns="" xmlns:a16="http://schemas.microsoft.com/office/drawing/2014/main" id="{AB17E658-E8BD-467B-A813-3DCE07C3EC49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77" name="Right Arrow 27">
                <a:extLst>
                  <a:ext uri="{FF2B5EF4-FFF2-40B4-BE49-F238E27FC236}">
                    <a16:creationId xmlns="" xmlns:a16="http://schemas.microsoft.com/office/drawing/2014/main" id="{3C736931-9FFF-42B9-B589-329109F6C3EE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56" name="Minimize - Maximize - Close">
              <a:extLst>
                <a:ext uri="{FF2B5EF4-FFF2-40B4-BE49-F238E27FC236}">
                  <a16:creationId xmlns="" xmlns:a16="http://schemas.microsoft.com/office/drawing/2014/main" id="{C2B0A074-4F41-45CA-A956-57988A2E2A1D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71" name="Line">
                <a:extLst>
                  <a:ext uri="{FF2B5EF4-FFF2-40B4-BE49-F238E27FC236}">
                    <a16:creationId xmlns="" xmlns:a16="http://schemas.microsoft.com/office/drawing/2014/main" id="{3E24C683-FC05-4ED8-8710-C44A5919D348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72" name="Line">
                <a:extLst>
                  <a:ext uri="{FF2B5EF4-FFF2-40B4-BE49-F238E27FC236}">
                    <a16:creationId xmlns="" xmlns:a16="http://schemas.microsoft.com/office/drawing/2014/main" id="{0A07CCFD-DF4F-463A-8707-218C6E6E5BA1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73" name="Line">
                <a:extLst>
                  <a:ext uri="{FF2B5EF4-FFF2-40B4-BE49-F238E27FC236}">
                    <a16:creationId xmlns="" xmlns:a16="http://schemas.microsoft.com/office/drawing/2014/main" id="{17D250FC-2A56-4A58-A20D-BF3E7E253B3F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4" name="Line">
                <a:extLst>
                  <a:ext uri="{FF2B5EF4-FFF2-40B4-BE49-F238E27FC236}">
                    <a16:creationId xmlns="" xmlns:a16="http://schemas.microsoft.com/office/drawing/2014/main" id="{91BFC965-E4A3-44D4-8C56-A4C507DAC13D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5" name="Line">
                <a:extLst>
                  <a:ext uri="{FF2B5EF4-FFF2-40B4-BE49-F238E27FC236}">
                    <a16:creationId xmlns="" xmlns:a16="http://schemas.microsoft.com/office/drawing/2014/main" id="{FA68A794-110B-4EF8-9B3F-187A5D5E3298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57" name="WebPageBody">
              <a:extLst>
                <a:ext uri="{FF2B5EF4-FFF2-40B4-BE49-F238E27FC236}">
                  <a16:creationId xmlns="" xmlns:a16="http://schemas.microsoft.com/office/drawing/2014/main" id="{55D4A079-A568-4AE7-9C1D-0B0F9330F2E0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258" name="Group 8">
              <a:extLst>
                <a:ext uri="{FF2B5EF4-FFF2-40B4-BE49-F238E27FC236}">
                  <a16:creationId xmlns="" xmlns:a16="http://schemas.microsoft.com/office/drawing/2014/main" id="{C488816E-2EEC-41FB-A4CB-280C95FC241B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68" name="Picture 2" descr="C:\Users\t-dantay\Documents\Placeholders\home.png">
                <a:extLst>
                  <a:ext uri="{FF2B5EF4-FFF2-40B4-BE49-F238E27FC236}">
                    <a16:creationId xmlns="" xmlns:a16="http://schemas.microsoft.com/office/drawing/2014/main" id="{93E4F41A-40AD-48D1-8521-782CA92D4E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9" name="Picture 2" descr="C:\Users\t-dantay\Documents\Placeholders\setting.png">
                <a:extLst>
                  <a:ext uri="{FF2B5EF4-FFF2-40B4-BE49-F238E27FC236}">
                    <a16:creationId xmlns="" xmlns:a16="http://schemas.microsoft.com/office/drawing/2014/main" id="{DDABF715-9842-48BB-A5DE-A5BF3BFBA2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0" name="Picture 2" descr="C:\Users\t-dantay\Documents\Placeholders\star.png">
                <a:extLst>
                  <a:ext uri="{FF2B5EF4-FFF2-40B4-BE49-F238E27FC236}">
                    <a16:creationId xmlns="" xmlns:a16="http://schemas.microsoft.com/office/drawing/2014/main" id="{9FD39118-9D94-4116-86D8-597AE93797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59" name="Group 9">
              <a:extLst>
                <a:ext uri="{FF2B5EF4-FFF2-40B4-BE49-F238E27FC236}">
                  <a16:creationId xmlns="" xmlns:a16="http://schemas.microsoft.com/office/drawing/2014/main" id="{A06678AF-2067-4D37-8543-B3962B68EEEF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260" name="UrlBar">
                <a:extLst>
                  <a:ext uri="{FF2B5EF4-FFF2-40B4-BE49-F238E27FC236}">
                    <a16:creationId xmlns="" xmlns:a16="http://schemas.microsoft.com/office/drawing/2014/main" id="{14A8A1E4-5002-43CA-9C56-50F0907E6E9B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261" name="Group 11">
                <a:extLst>
                  <a:ext uri="{FF2B5EF4-FFF2-40B4-BE49-F238E27FC236}">
                    <a16:creationId xmlns="" xmlns:a16="http://schemas.microsoft.com/office/drawing/2014/main" id="{4528C14E-9768-4664-A0B6-6FAD2CA86B9F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262" name="Search" descr="C:\Users\t-dantay\Documents\Placeholders\search.png">
                  <a:extLst>
                    <a:ext uri="{FF2B5EF4-FFF2-40B4-BE49-F238E27FC236}">
                      <a16:creationId xmlns="" xmlns:a16="http://schemas.microsoft.com/office/drawing/2014/main" id="{B70244C8-1312-4F26-A139-EE68F2FB19F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3" name="Refresh" descr="C:\Users\t-dantay\Documents\First24\arrowrepeat1.png">
                  <a:extLst>
                    <a:ext uri="{FF2B5EF4-FFF2-40B4-BE49-F238E27FC236}">
                      <a16:creationId xmlns="" xmlns:a16="http://schemas.microsoft.com/office/drawing/2014/main" id="{8B8D09F6-CB6F-4E01-8E41-AD956008262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4" name="Drop Down" descr="C:\Users\t-dantay\Documents\First24\arrowsimple1.png">
                  <a:extLst>
                    <a:ext uri="{FF2B5EF4-FFF2-40B4-BE49-F238E27FC236}">
                      <a16:creationId xmlns="" xmlns:a16="http://schemas.microsoft.com/office/drawing/2014/main" id="{34A4A3A3-6A29-4C4B-90E0-2F47FE36A78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65" name="X">
                  <a:extLst>
                    <a:ext uri="{FF2B5EF4-FFF2-40B4-BE49-F238E27FC236}">
                      <a16:creationId xmlns="" xmlns:a16="http://schemas.microsoft.com/office/drawing/2014/main" id="{D888F9DA-7C83-40ED-96F2-E521D6B42AFF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66" name="Straight Connector 16">
                    <a:extLst>
                      <a:ext uri="{FF2B5EF4-FFF2-40B4-BE49-F238E27FC236}">
                        <a16:creationId xmlns="" xmlns:a16="http://schemas.microsoft.com/office/drawing/2014/main" id="{89D84E32-C4C3-41CE-9399-F6EBBEA4EA5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67" name="Straight Connector 17">
                    <a:extLst>
                      <a:ext uri="{FF2B5EF4-FFF2-40B4-BE49-F238E27FC236}">
                        <a16:creationId xmlns="" xmlns:a16="http://schemas.microsoft.com/office/drawing/2014/main" id="{A4F62124-8FCC-4761-A0C0-693C7ED5192A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pSp>
        <p:nvGrpSpPr>
          <p:cNvPr id="139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569936" y="3355521"/>
            <a:ext cx="2744763" cy="1675593"/>
            <a:chOff x="595686" y="1261242"/>
            <a:chExt cx="3222247" cy="1365613"/>
          </a:xfrm>
        </p:grpSpPr>
        <p:sp>
          <p:nvSpPr>
            <p:cNvPr id="140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595687" y="1493645"/>
              <a:ext cx="3222246" cy="97450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7"/>
              </p:custDataLst>
            </p:nvPr>
          </p:nvSpPr>
          <p:spPr>
            <a:xfrm>
              <a:off x="1470489" y="1627402"/>
              <a:ext cx="2125318" cy="450996"/>
            </a:xfrm>
            <a:prstGeom prst="rect">
              <a:avLst/>
            </a:prstGeom>
            <a:noFill/>
          </p:spPr>
          <p:txBody>
            <a:bodyPr wrap="square" lIns="59436" tIns="29718" rIns="59436" bIns="29718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731" noProof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2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8"/>
              </p:custDataLst>
            </p:nvPr>
          </p:nvSpPr>
          <p:spPr>
            <a:xfrm>
              <a:off x="595686" y="1261242"/>
              <a:ext cx="3222247" cy="23240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18573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error</a:t>
              </a:r>
            </a:p>
          </p:txBody>
        </p:sp>
        <p:sp>
          <p:nvSpPr>
            <p:cNvPr id="143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3568589" y="1330888"/>
              <a:ext cx="116375" cy="93109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44" name="Icons"/>
            <p:cNvGrpSpPr/>
            <p:nvPr/>
          </p:nvGrpSpPr>
          <p:grpSpPr>
            <a:xfrm>
              <a:off x="805969" y="1661312"/>
              <a:ext cx="540581" cy="386406"/>
              <a:chOff x="805969" y="1661312"/>
              <a:chExt cx="540581" cy="386406"/>
            </a:xfrm>
          </p:grpSpPr>
          <p:sp>
            <p:nvSpPr>
              <p:cNvPr id="148" name="Info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841633" y="1661312"/>
                <a:ext cx="469253" cy="386406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9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805969" y="1661312"/>
                <a:ext cx="540581" cy="386406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0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840694" y="1661312"/>
                <a:ext cx="471132" cy="386406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45" name="Buttons"/>
            <p:cNvGrpSpPr/>
            <p:nvPr/>
          </p:nvGrpSpPr>
          <p:grpSpPr>
            <a:xfrm>
              <a:off x="1122541" y="2087374"/>
              <a:ext cx="2361919" cy="539481"/>
              <a:chOff x="1122541" y="2087374"/>
              <a:chExt cx="2361919" cy="539481"/>
            </a:xfrm>
          </p:grpSpPr>
          <p:sp>
            <p:nvSpPr>
              <p:cNvPr id="146" name="Button 1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2312759" y="2087374"/>
                <a:ext cx="1171701" cy="21703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cancel</a:t>
                </a:r>
                <a:endParaRPr lang="en-US" sz="1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7" name="Button 3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1122541" y="2391872"/>
                <a:ext cx="783949" cy="23498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31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Abort</a:t>
                </a:r>
              </a:p>
            </p:txBody>
          </p:sp>
        </p:grpSp>
      </p:grpSp>
      <p:sp>
        <p:nvSpPr>
          <p:cNvPr id="151" name="TextBox 150"/>
          <p:cNvSpPr txBox="1"/>
          <p:nvPr/>
        </p:nvSpPr>
        <p:spPr>
          <a:xfrm>
            <a:off x="992568" y="3854042"/>
            <a:ext cx="2061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입력한 비밀번호가 일치하지 않습니다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pic>
        <p:nvPicPr>
          <p:cNvPr id="152" name="Picture 2" descr="C:\Users\t-dantay\Documents\First24\error1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49" y="3872588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" name="Content"/>
          <p:cNvSpPr/>
          <p:nvPr>
            <p:custDataLst>
              <p:custData r:id="rId4"/>
            </p:custDataLst>
          </p:nvPr>
        </p:nvSpPr>
        <p:spPr>
          <a:xfrm>
            <a:off x="5406816" y="1999031"/>
            <a:ext cx="1308980" cy="41632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확인</a:t>
            </a:r>
            <a:endParaRPr lang="en-US" sz="1200" b="1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cxnSp>
        <p:nvCxnSpPr>
          <p:cNvPr id="7" name="꺾인 연결선 6"/>
          <p:cNvCxnSpPr>
            <a:stCxn id="118" idx="2"/>
            <a:endCxn id="142" idx="0"/>
          </p:cNvCxnSpPr>
          <p:nvPr/>
        </p:nvCxnSpPr>
        <p:spPr>
          <a:xfrm rot="5400000">
            <a:off x="3531729" y="825943"/>
            <a:ext cx="940167" cy="41189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Content">
            <a:extLst>
              <a:ext uri="{FF2B5EF4-FFF2-40B4-BE49-F238E27FC236}">
                <a16:creationId xmlns="" xmlns:a16="http://schemas.microsoft.com/office/drawing/2014/main" id="{9C8B88AF-1697-4F8A-B26B-7898506CE99A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3737330" y="3368336"/>
            <a:ext cx="1826104" cy="71314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ko-KR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회원 정보 수정 페이지로 </a:t>
            </a:r>
            <a:r>
              <a:rPr lang="en-US" altLang="ko-KR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/>
            </a:r>
            <a:br>
              <a:rPr lang="en-US" altLang="ko-KR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</a:br>
            <a:r>
              <a:rPr lang="ko-KR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이동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cxnSp>
        <p:nvCxnSpPr>
          <p:cNvPr id="13" name="꺾인 연결선 12"/>
          <p:cNvCxnSpPr>
            <a:stCxn id="118" idx="2"/>
            <a:endCxn id="131" idx="0"/>
          </p:cNvCxnSpPr>
          <p:nvPr/>
        </p:nvCxnSpPr>
        <p:spPr>
          <a:xfrm rot="5400000">
            <a:off x="4879353" y="2186383"/>
            <a:ext cx="952982" cy="14109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모서리가 둥근 직사각형 70"/>
          <p:cNvSpPr/>
          <p:nvPr/>
        </p:nvSpPr>
        <p:spPr>
          <a:xfrm>
            <a:off x="467675" y="3195810"/>
            <a:ext cx="2961325" cy="1757189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3645920" y="3209650"/>
            <a:ext cx="2011938" cy="1055257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528906" y="2861727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4" name="타원 73"/>
          <p:cNvSpPr/>
          <p:nvPr/>
        </p:nvSpPr>
        <p:spPr>
          <a:xfrm>
            <a:off x="5749268" y="3194079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681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WebBrowser"/>
          <p:cNvGrpSpPr/>
          <p:nvPr>
            <p:custDataLst>
              <p:custData r:id="rId1"/>
            </p:custDataLst>
          </p:nvPr>
        </p:nvGrpSpPr>
        <p:grpSpPr>
          <a:xfrm>
            <a:off x="154432" y="1067496"/>
            <a:ext cx="8374713" cy="5648613"/>
            <a:chOff x="0" y="0"/>
            <a:chExt cx="9144000" cy="6858000"/>
          </a:xfrm>
        </p:grpSpPr>
        <p:sp>
          <p:nvSpPr>
            <p:cNvPr id="9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0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1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5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2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3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3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5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5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7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8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9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2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3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4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541100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회원 정보 수정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마이페이지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&gt;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회원 정보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&gt; 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정보 수정 하기</a:t>
                      </a:r>
                      <a:endParaRPr lang="ko-KR" altLang="en-US" dirty="0" smtClean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29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2018/05/21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8731188" y="1067496"/>
          <a:ext cx="3253546" cy="5696698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146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화면설명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01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기본 </a:t>
                      </a:r>
                      <a:r>
                        <a:rPr lang="ko-KR" altLang="en-US" sz="1200" dirty="0" err="1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정보중에서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이름과 아이디를 제외한 나머지 정보 입력</a:t>
                      </a:r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947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입력한 비밀번호와 확인용으로 입력한 비밀번호가 같으면 수정 완료 페이지로 틀리면 </a:t>
                      </a:r>
                      <a:r>
                        <a:rPr lang="ko-KR" altLang="en-US" sz="1200" dirty="0" err="1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오류창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출력</a:t>
                      </a:r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56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2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2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5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032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5187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010834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54432" y="106749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Content"/>
          <p:cNvSpPr/>
          <p:nvPr>
            <p:custDataLst>
              <p:custData r:id="rId2"/>
            </p:custDataLst>
          </p:nvPr>
        </p:nvSpPr>
        <p:spPr>
          <a:xfrm>
            <a:off x="566057" y="2136951"/>
            <a:ext cx="7532915" cy="533678"/>
          </a:xfrm>
          <a:prstGeom prst="rect">
            <a:avLst/>
          </a:prstGeom>
          <a:solidFill>
            <a:schemeClr val="bg1">
              <a:lumMod val="65000"/>
              <a:alpha val="74902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기본정보</a:t>
            </a:r>
            <a:r>
              <a:rPr lang="ko-KR" altLang="en-US" sz="2000" b="1" kern="0" dirty="0" smtClean="0">
                <a:latin typeface="Segoe UI"/>
              </a:rPr>
              <a:t>수정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8" name="Content"/>
          <p:cNvSpPr/>
          <p:nvPr>
            <p:custDataLst>
              <p:custData r:id="rId3"/>
            </p:custDataLst>
          </p:nvPr>
        </p:nvSpPr>
        <p:spPr>
          <a:xfrm>
            <a:off x="566058" y="2670627"/>
            <a:ext cx="7532914" cy="3514042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9" name="Content"/>
          <p:cNvSpPr/>
          <p:nvPr>
            <p:custDataLst>
              <p:custData r:id="rId4"/>
            </p:custDataLst>
          </p:nvPr>
        </p:nvSpPr>
        <p:spPr>
          <a:xfrm>
            <a:off x="2828571" y="5586675"/>
            <a:ext cx="2718565" cy="41632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600" dirty="0" smtClean="0">
                <a:latin typeface="Segoe UI" pitchFamily="34" charset="0"/>
                <a:cs typeface="Segoe UI" pitchFamily="34" charset="0"/>
              </a:rPr>
              <a:t>수정한 정보 저장</a:t>
            </a:r>
            <a:endParaRPr lang="en-US" sz="16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5" name="Content"/>
          <p:cNvSpPr/>
          <p:nvPr>
            <p:custDataLst>
              <p:custData r:id="rId5"/>
            </p:custDataLst>
          </p:nvPr>
        </p:nvSpPr>
        <p:spPr>
          <a:xfrm>
            <a:off x="800322" y="3041311"/>
            <a:ext cx="7159969" cy="347228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7" name="Content"/>
          <p:cNvSpPr/>
          <p:nvPr>
            <p:custDataLst>
              <p:custData r:id="rId6"/>
            </p:custDataLst>
          </p:nvPr>
        </p:nvSpPr>
        <p:spPr>
          <a:xfrm>
            <a:off x="793062" y="3058040"/>
            <a:ext cx="1380127" cy="32066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이름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8" name="Content"/>
          <p:cNvSpPr/>
          <p:nvPr>
            <p:custDataLst>
              <p:custData r:id="rId7"/>
            </p:custDataLst>
          </p:nvPr>
        </p:nvSpPr>
        <p:spPr>
          <a:xfrm>
            <a:off x="793061" y="3420771"/>
            <a:ext cx="7159969" cy="295141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9" name="Content"/>
          <p:cNvSpPr/>
          <p:nvPr>
            <p:custDataLst>
              <p:custData r:id="rId8"/>
            </p:custDataLst>
          </p:nvPr>
        </p:nvSpPr>
        <p:spPr>
          <a:xfrm>
            <a:off x="793062" y="3409390"/>
            <a:ext cx="1380127" cy="32066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아이디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0" name="Content"/>
          <p:cNvSpPr/>
          <p:nvPr>
            <p:custDataLst>
              <p:custData r:id="rId9"/>
            </p:custDataLst>
          </p:nvPr>
        </p:nvSpPr>
        <p:spPr>
          <a:xfrm>
            <a:off x="790797" y="3752617"/>
            <a:ext cx="7159969" cy="357611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1" name="Content"/>
          <p:cNvSpPr/>
          <p:nvPr>
            <p:custDataLst>
              <p:custData r:id="rId10"/>
            </p:custDataLst>
          </p:nvPr>
        </p:nvSpPr>
        <p:spPr>
          <a:xfrm>
            <a:off x="790797" y="3771342"/>
            <a:ext cx="1380127" cy="32066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비밀번호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2" name="Content"/>
          <p:cNvSpPr/>
          <p:nvPr>
            <p:custDataLst>
              <p:custData r:id="rId11"/>
            </p:custDataLst>
          </p:nvPr>
        </p:nvSpPr>
        <p:spPr>
          <a:xfrm>
            <a:off x="800322" y="4485607"/>
            <a:ext cx="7159969" cy="331320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3" name="Content"/>
          <p:cNvSpPr/>
          <p:nvPr>
            <p:custDataLst>
              <p:custData r:id="rId12"/>
            </p:custDataLst>
          </p:nvPr>
        </p:nvSpPr>
        <p:spPr>
          <a:xfrm>
            <a:off x="793067" y="4487660"/>
            <a:ext cx="1380127" cy="32066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휴대폰번호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4" name="Content"/>
          <p:cNvSpPr/>
          <p:nvPr>
            <p:custDataLst>
              <p:custData r:id="rId13"/>
            </p:custDataLst>
          </p:nvPr>
        </p:nvSpPr>
        <p:spPr>
          <a:xfrm>
            <a:off x="793062" y="4837874"/>
            <a:ext cx="7159969" cy="336845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5" name="Content"/>
          <p:cNvSpPr/>
          <p:nvPr>
            <p:custDataLst>
              <p:custData r:id="rId14"/>
            </p:custDataLst>
          </p:nvPr>
        </p:nvSpPr>
        <p:spPr>
          <a:xfrm>
            <a:off x="800327" y="4843991"/>
            <a:ext cx="1380127" cy="32066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생년월일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0" name="Content"/>
          <p:cNvSpPr/>
          <p:nvPr>
            <p:custDataLst>
              <p:custData r:id="rId15"/>
            </p:custDataLst>
          </p:nvPr>
        </p:nvSpPr>
        <p:spPr>
          <a:xfrm>
            <a:off x="2372401" y="3817848"/>
            <a:ext cx="1896372" cy="252630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  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비밀번호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1" name="Content"/>
          <p:cNvSpPr/>
          <p:nvPr>
            <p:custDataLst>
              <p:custData r:id="rId16"/>
            </p:custDataLst>
          </p:nvPr>
        </p:nvSpPr>
        <p:spPr>
          <a:xfrm>
            <a:off x="5165783" y="3806944"/>
            <a:ext cx="2016619" cy="252630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  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비밀번호 확인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2" name="Content"/>
          <p:cNvSpPr/>
          <p:nvPr>
            <p:custDataLst>
              <p:custData r:id="rId17"/>
            </p:custDataLst>
          </p:nvPr>
        </p:nvSpPr>
        <p:spPr>
          <a:xfrm>
            <a:off x="802586" y="4132909"/>
            <a:ext cx="7159969" cy="331320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3" name="Content"/>
          <p:cNvSpPr/>
          <p:nvPr>
            <p:custDataLst>
              <p:custData r:id="rId18"/>
            </p:custDataLst>
          </p:nvPr>
        </p:nvSpPr>
        <p:spPr>
          <a:xfrm>
            <a:off x="795331" y="4134962"/>
            <a:ext cx="1380127" cy="32066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E-mail</a:t>
            </a:r>
          </a:p>
        </p:txBody>
      </p:sp>
      <p:sp>
        <p:nvSpPr>
          <p:cNvPr id="94" name="Content"/>
          <p:cNvSpPr/>
          <p:nvPr>
            <p:custDataLst>
              <p:custData r:id="rId19"/>
            </p:custDataLst>
          </p:nvPr>
        </p:nvSpPr>
        <p:spPr>
          <a:xfrm>
            <a:off x="2364721" y="4183341"/>
            <a:ext cx="3159779" cy="252630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  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E-mail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주소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3" name="Content"/>
          <p:cNvSpPr/>
          <p:nvPr>
            <p:custDataLst>
              <p:custData r:id="rId20"/>
            </p:custDataLst>
          </p:nvPr>
        </p:nvSpPr>
        <p:spPr>
          <a:xfrm>
            <a:off x="2293275" y="3099118"/>
            <a:ext cx="1682853" cy="252630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 cap="flat" cmpd="sng" algn="ctr">
            <a:solidFill>
              <a:schemeClr val="bg1"/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  홍길동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4" name="Content"/>
          <p:cNvSpPr/>
          <p:nvPr>
            <p:custDataLst>
              <p:custData r:id="rId21"/>
            </p:custDataLst>
          </p:nvPr>
        </p:nvSpPr>
        <p:spPr>
          <a:xfrm>
            <a:off x="2303227" y="3437033"/>
            <a:ext cx="2636758" cy="252630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 cap="flat" cmpd="sng" algn="ctr">
            <a:solidFill>
              <a:schemeClr val="bg1"/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  </a:t>
            </a:r>
            <a:r>
              <a:rPr lang="en-US" altLang="ko-KR" sz="1400" kern="0" noProof="0" dirty="0" smtClean="0">
                <a:latin typeface="Segoe UI"/>
              </a:rPr>
              <a:t>ync12345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713597" y="2953740"/>
            <a:ext cx="7328463" cy="2333037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2758781" y="5516419"/>
            <a:ext cx="2892719" cy="542276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620483" y="2657882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6" name="타원 105"/>
          <p:cNvSpPr/>
          <p:nvPr/>
        </p:nvSpPr>
        <p:spPr>
          <a:xfrm>
            <a:off x="2464491" y="5604364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7" name="Content"/>
          <p:cNvSpPr/>
          <p:nvPr>
            <p:custDataLst>
              <p:custData r:id="rId22"/>
            </p:custDataLst>
          </p:nvPr>
        </p:nvSpPr>
        <p:spPr>
          <a:xfrm>
            <a:off x="2392966" y="4534597"/>
            <a:ext cx="3159779" cy="252630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  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(-)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없이 </a:t>
            </a:r>
            <a:r>
              <a:rPr lang="ko-KR" altLang="en-US" sz="1400" kern="0" dirty="0" smtClean="0">
                <a:solidFill>
                  <a:schemeClr val="bg1">
                    <a:lumMod val="65000"/>
                  </a:schemeClr>
                </a:solidFill>
                <a:latin typeface="Segoe UI"/>
              </a:rPr>
              <a:t>입력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8" name="Content"/>
          <p:cNvSpPr/>
          <p:nvPr>
            <p:custDataLst>
              <p:custData r:id="rId23"/>
            </p:custDataLst>
          </p:nvPr>
        </p:nvSpPr>
        <p:spPr>
          <a:xfrm>
            <a:off x="2382497" y="4872495"/>
            <a:ext cx="1681393" cy="252630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  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9" name="Content"/>
          <p:cNvSpPr/>
          <p:nvPr>
            <p:custDataLst>
              <p:custData r:id="rId24"/>
            </p:custDataLst>
          </p:nvPr>
        </p:nvSpPr>
        <p:spPr>
          <a:xfrm>
            <a:off x="4214428" y="4868552"/>
            <a:ext cx="670720" cy="252630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 cap="flat" cmpd="sng" algn="ctr">
            <a:solidFill>
              <a:schemeClr val="bg1"/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-</a:t>
            </a:r>
          </a:p>
        </p:txBody>
      </p:sp>
      <p:sp>
        <p:nvSpPr>
          <p:cNvPr id="110" name="Content"/>
          <p:cNvSpPr/>
          <p:nvPr>
            <p:custDataLst>
              <p:custData r:id="rId25"/>
            </p:custDataLst>
          </p:nvPr>
        </p:nvSpPr>
        <p:spPr>
          <a:xfrm>
            <a:off x="4512015" y="4876543"/>
            <a:ext cx="1959451" cy="252630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  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6636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92" grpId="0" animBg="1"/>
      <p:bldP spid="9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590027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프로젝트 소개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2018/05/21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673285"/>
              </p:ext>
            </p:extLst>
          </p:nvPr>
        </p:nvGraphicFramePr>
        <p:xfrm>
          <a:off x="8731188" y="1067498"/>
          <a:ext cx="3253546" cy="5528867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314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923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661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16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119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019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31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31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314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500341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8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54432" y="106749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1" name="WebBrowser">
            <a:extLst>
              <a:ext uri="{FF2B5EF4-FFF2-40B4-BE49-F238E27FC236}">
                <a16:creationId xmlns="" xmlns:a16="http://schemas.microsoft.com/office/drawing/2014/main" id="{7E35A79C-1BDD-4ACD-A541-2DC0E04CA9B9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4432" y="1067496"/>
            <a:ext cx="8374713" cy="5648611"/>
            <a:chOff x="0" y="0"/>
            <a:chExt cx="9144000" cy="6858000"/>
          </a:xfrm>
        </p:grpSpPr>
        <p:sp>
          <p:nvSpPr>
            <p:cNvPr id="252" name="Background">
              <a:extLst>
                <a:ext uri="{FF2B5EF4-FFF2-40B4-BE49-F238E27FC236}">
                  <a16:creationId xmlns="" xmlns:a16="http://schemas.microsoft.com/office/drawing/2014/main" id="{F3AEDBCE-C10F-441C-9E53-E3A705CD5851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253" name="WindowTitle">
              <a:extLst>
                <a:ext uri="{FF2B5EF4-FFF2-40B4-BE49-F238E27FC236}">
                  <a16:creationId xmlns="" xmlns:a16="http://schemas.microsoft.com/office/drawing/2014/main" id="{74A0713C-2F10-405B-984F-DB02314DFDEF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254" name="Group 4">
              <a:extLst>
                <a:ext uri="{FF2B5EF4-FFF2-40B4-BE49-F238E27FC236}">
                  <a16:creationId xmlns="" xmlns:a16="http://schemas.microsoft.com/office/drawing/2014/main" id="{445DEDCD-9C3C-4B62-8926-64945217209D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78" name="Oval 28">
                <a:extLst>
                  <a:ext uri="{FF2B5EF4-FFF2-40B4-BE49-F238E27FC236}">
                    <a16:creationId xmlns="" xmlns:a16="http://schemas.microsoft.com/office/drawing/2014/main" id="{B25FDC9F-EABC-4CE6-AC00-EF6AC25AE3D8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79" name="Left Arrow 29">
                <a:extLst>
                  <a:ext uri="{FF2B5EF4-FFF2-40B4-BE49-F238E27FC236}">
                    <a16:creationId xmlns="" xmlns:a16="http://schemas.microsoft.com/office/drawing/2014/main" id="{875AAF41-EADB-4082-BFEC-A64823254920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55" name="Group 5">
              <a:extLst>
                <a:ext uri="{FF2B5EF4-FFF2-40B4-BE49-F238E27FC236}">
                  <a16:creationId xmlns="" xmlns:a16="http://schemas.microsoft.com/office/drawing/2014/main" id="{6B855C22-412D-464F-B52A-95AB14EB601A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6" name="Oval 26">
                <a:extLst>
                  <a:ext uri="{FF2B5EF4-FFF2-40B4-BE49-F238E27FC236}">
                    <a16:creationId xmlns="" xmlns:a16="http://schemas.microsoft.com/office/drawing/2014/main" id="{AB17E658-E8BD-467B-A813-3DCE07C3EC49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77" name="Right Arrow 27">
                <a:extLst>
                  <a:ext uri="{FF2B5EF4-FFF2-40B4-BE49-F238E27FC236}">
                    <a16:creationId xmlns="" xmlns:a16="http://schemas.microsoft.com/office/drawing/2014/main" id="{3C736931-9FFF-42B9-B589-329109F6C3EE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56" name="Minimize - Maximize - Close">
              <a:extLst>
                <a:ext uri="{FF2B5EF4-FFF2-40B4-BE49-F238E27FC236}">
                  <a16:creationId xmlns="" xmlns:a16="http://schemas.microsoft.com/office/drawing/2014/main" id="{C2B0A074-4F41-45CA-A956-57988A2E2A1D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71" name="Line">
                <a:extLst>
                  <a:ext uri="{FF2B5EF4-FFF2-40B4-BE49-F238E27FC236}">
                    <a16:creationId xmlns="" xmlns:a16="http://schemas.microsoft.com/office/drawing/2014/main" id="{3E24C683-FC05-4ED8-8710-C44A5919D348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72" name="Line">
                <a:extLst>
                  <a:ext uri="{FF2B5EF4-FFF2-40B4-BE49-F238E27FC236}">
                    <a16:creationId xmlns="" xmlns:a16="http://schemas.microsoft.com/office/drawing/2014/main" id="{0A07CCFD-DF4F-463A-8707-218C6E6E5BA1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73" name="Line">
                <a:extLst>
                  <a:ext uri="{FF2B5EF4-FFF2-40B4-BE49-F238E27FC236}">
                    <a16:creationId xmlns="" xmlns:a16="http://schemas.microsoft.com/office/drawing/2014/main" id="{17D250FC-2A56-4A58-A20D-BF3E7E253B3F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4" name="Line">
                <a:extLst>
                  <a:ext uri="{FF2B5EF4-FFF2-40B4-BE49-F238E27FC236}">
                    <a16:creationId xmlns="" xmlns:a16="http://schemas.microsoft.com/office/drawing/2014/main" id="{91BFC965-E4A3-44D4-8C56-A4C507DAC13D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5" name="Line">
                <a:extLst>
                  <a:ext uri="{FF2B5EF4-FFF2-40B4-BE49-F238E27FC236}">
                    <a16:creationId xmlns="" xmlns:a16="http://schemas.microsoft.com/office/drawing/2014/main" id="{FA68A794-110B-4EF8-9B3F-187A5D5E3298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57" name="WebPageBody">
              <a:extLst>
                <a:ext uri="{FF2B5EF4-FFF2-40B4-BE49-F238E27FC236}">
                  <a16:creationId xmlns="" xmlns:a16="http://schemas.microsoft.com/office/drawing/2014/main" id="{55D4A079-A568-4AE7-9C1D-0B0F9330F2E0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258" name="Group 8">
              <a:extLst>
                <a:ext uri="{FF2B5EF4-FFF2-40B4-BE49-F238E27FC236}">
                  <a16:creationId xmlns="" xmlns:a16="http://schemas.microsoft.com/office/drawing/2014/main" id="{C488816E-2EEC-41FB-A4CB-280C95FC241B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68" name="Picture 2" descr="C:\Users\t-dantay\Documents\Placeholders\home.png">
                <a:extLst>
                  <a:ext uri="{FF2B5EF4-FFF2-40B4-BE49-F238E27FC236}">
                    <a16:creationId xmlns="" xmlns:a16="http://schemas.microsoft.com/office/drawing/2014/main" id="{93E4F41A-40AD-48D1-8521-782CA92D4E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9" name="Picture 2" descr="C:\Users\t-dantay\Documents\Placeholders\setting.png">
                <a:extLst>
                  <a:ext uri="{FF2B5EF4-FFF2-40B4-BE49-F238E27FC236}">
                    <a16:creationId xmlns="" xmlns:a16="http://schemas.microsoft.com/office/drawing/2014/main" id="{DDABF715-9842-48BB-A5DE-A5BF3BFBA2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0" name="Picture 2" descr="C:\Users\t-dantay\Documents\Placeholders\star.png">
                <a:extLst>
                  <a:ext uri="{FF2B5EF4-FFF2-40B4-BE49-F238E27FC236}">
                    <a16:creationId xmlns="" xmlns:a16="http://schemas.microsoft.com/office/drawing/2014/main" id="{9FD39118-9D94-4116-86D8-597AE93797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59" name="Group 9">
              <a:extLst>
                <a:ext uri="{FF2B5EF4-FFF2-40B4-BE49-F238E27FC236}">
                  <a16:creationId xmlns="" xmlns:a16="http://schemas.microsoft.com/office/drawing/2014/main" id="{A06678AF-2067-4D37-8543-B3962B68EEEF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260" name="UrlBar">
                <a:extLst>
                  <a:ext uri="{FF2B5EF4-FFF2-40B4-BE49-F238E27FC236}">
                    <a16:creationId xmlns="" xmlns:a16="http://schemas.microsoft.com/office/drawing/2014/main" id="{14A8A1E4-5002-43CA-9C56-50F0907E6E9B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261" name="Group 11">
                <a:extLst>
                  <a:ext uri="{FF2B5EF4-FFF2-40B4-BE49-F238E27FC236}">
                    <a16:creationId xmlns="" xmlns:a16="http://schemas.microsoft.com/office/drawing/2014/main" id="{4528C14E-9768-4664-A0B6-6FAD2CA86B9F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262" name="Search" descr="C:\Users\t-dantay\Documents\Placeholders\search.png">
                  <a:extLst>
                    <a:ext uri="{FF2B5EF4-FFF2-40B4-BE49-F238E27FC236}">
                      <a16:creationId xmlns="" xmlns:a16="http://schemas.microsoft.com/office/drawing/2014/main" id="{B70244C8-1312-4F26-A139-EE68F2FB19F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3" name="Refresh" descr="C:\Users\t-dantay\Documents\First24\arrowrepeat1.png">
                  <a:extLst>
                    <a:ext uri="{FF2B5EF4-FFF2-40B4-BE49-F238E27FC236}">
                      <a16:creationId xmlns="" xmlns:a16="http://schemas.microsoft.com/office/drawing/2014/main" id="{8B8D09F6-CB6F-4E01-8E41-AD956008262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4" name="Drop Down" descr="C:\Users\t-dantay\Documents\First24\arrowsimple1.png">
                  <a:extLst>
                    <a:ext uri="{FF2B5EF4-FFF2-40B4-BE49-F238E27FC236}">
                      <a16:creationId xmlns="" xmlns:a16="http://schemas.microsoft.com/office/drawing/2014/main" id="{34A4A3A3-6A29-4C4B-90E0-2F47FE36A78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65" name="X">
                  <a:extLst>
                    <a:ext uri="{FF2B5EF4-FFF2-40B4-BE49-F238E27FC236}">
                      <a16:creationId xmlns="" xmlns:a16="http://schemas.microsoft.com/office/drawing/2014/main" id="{D888F9DA-7C83-40ED-96F2-E521D6B42AFF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66" name="Straight Connector 16">
                    <a:extLst>
                      <a:ext uri="{FF2B5EF4-FFF2-40B4-BE49-F238E27FC236}">
                        <a16:creationId xmlns="" xmlns:a16="http://schemas.microsoft.com/office/drawing/2014/main" id="{89D84E32-C4C3-41CE-9399-F6EBBEA4EA5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67" name="Straight Connector 17">
                    <a:extLst>
                      <a:ext uri="{FF2B5EF4-FFF2-40B4-BE49-F238E27FC236}">
                        <a16:creationId xmlns="" xmlns:a16="http://schemas.microsoft.com/office/drawing/2014/main" id="{A4F62124-8FCC-4761-A0C0-693C7ED5192A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94" name="TextBox 93"/>
          <p:cNvSpPr txBox="1"/>
          <p:nvPr/>
        </p:nvSpPr>
        <p:spPr>
          <a:xfrm>
            <a:off x="3276916" y="1755705"/>
            <a:ext cx="2882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About Project</a:t>
            </a:r>
            <a:endParaRPr lang="ko-KR" altLang="en-US" sz="2400" b="1" dirty="0"/>
          </a:p>
        </p:txBody>
      </p:sp>
      <p:grpSp>
        <p:nvGrpSpPr>
          <p:cNvPr id="100" name="Scrollbar" descr="&lt;SmartSettings&gt;&lt;SmartResize enabled=&quot;True&quot; minWidth=&quot;7&quot; minHeight=&quot;6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8282563" y="1631827"/>
            <a:ext cx="168894" cy="4973368"/>
            <a:chOff x="5066755" y="1652473"/>
            <a:chExt cx="144017" cy="2304356"/>
          </a:xfrm>
          <a:solidFill>
            <a:srgbClr val="FFFFFF"/>
          </a:solidFill>
        </p:grpSpPr>
        <p:sp>
          <p:nvSpPr>
            <p:cNvPr id="101" name="Track"/>
            <p:cNvSpPr/>
            <p:nvPr/>
          </p:nvSpPr>
          <p:spPr>
            <a:xfrm rot="5400000">
              <a:off x="3986586" y="2732642"/>
              <a:ext cx="2304356" cy="144017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2" name="Chevron" descr="&lt;SmartSettings&gt;&lt;SmartResize anchorLeft=&quot;None&quot; anchorTop=&quot;Absolute&quot; anchorRight=&quot;None&quot; anchorBottom=&quot;None&quot; /&gt;&lt;/SmartSettings&gt;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rot="10800000" flipH="1">
              <a:off x="5106760" y="1682151"/>
              <a:ext cx="64008" cy="181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3" name="Chevron" descr="&lt;SmartSettings&gt;&lt;SmartResize anchorLeft=&quot;None&quot; anchorTop=&quot;None&quot; anchorRight=&quot;None&quot; anchorBottom=&quot;Absolute&quot; /&gt;&lt;/SmartSettings&gt;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5106760" y="3910621"/>
              <a:ext cx="64008" cy="181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4" name="Scroll Thumb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3"/>
            </p:custDataLst>
          </p:nvPr>
        </p:nvSpPr>
        <p:spPr>
          <a:xfrm rot="5400000">
            <a:off x="7615191" y="2542677"/>
            <a:ext cx="1514092" cy="893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3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522280" y="4725910"/>
            <a:ext cx="7538225" cy="1639275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 설명</a:t>
            </a:r>
            <a:endParaRPr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79" y="2420613"/>
            <a:ext cx="7538225" cy="2209990"/>
          </a:xfrm>
          <a:prstGeom prst="rect">
            <a:avLst/>
          </a:prstGeom>
        </p:spPr>
      </p:pic>
      <p:sp>
        <p:nvSpPr>
          <p:cNvPr id="110" name="직사각형 109"/>
          <p:cNvSpPr/>
          <p:nvPr/>
        </p:nvSpPr>
        <p:spPr>
          <a:xfrm>
            <a:off x="522278" y="2420613"/>
            <a:ext cx="7519781" cy="221795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83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336908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정보 수정 오류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2018/05/21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8731188" y="1067498"/>
          <a:ext cx="3253546" cy="5561271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865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0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이전 페이지인 회원 정보 수정 페이지에서 입력한 비밀번호와 확인용 비밀번호가 다르면 출력되는 </a:t>
                      </a:r>
                      <a:r>
                        <a:rPr lang="ko-KR" altLang="en-US" sz="1200" dirty="0" err="1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오류창</a:t>
                      </a:r>
                      <a:endParaRPr lang="ko-KR" altLang="en-US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40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이전 페이지인 회원 정보 수정 페이지에서 입력한 비밀번호와 확인용 비밀번호가 같으면 완료 페이지로 이동</a:t>
                      </a:r>
                      <a:endParaRPr lang="ko-KR" altLang="en-US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24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11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586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586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586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537637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8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54432" y="106749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1" name="WebBrowser">
            <a:extLst>
              <a:ext uri="{FF2B5EF4-FFF2-40B4-BE49-F238E27FC236}">
                <a16:creationId xmlns="" xmlns:a16="http://schemas.microsoft.com/office/drawing/2014/main" id="{7E35A79C-1BDD-4ACD-A541-2DC0E04CA9B9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4432" y="1067496"/>
            <a:ext cx="8374713" cy="5648611"/>
            <a:chOff x="0" y="0"/>
            <a:chExt cx="9144000" cy="6858000"/>
          </a:xfrm>
        </p:grpSpPr>
        <p:sp>
          <p:nvSpPr>
            <p:cNvPr id="252" name="Background">
              <a:extLst>
                <a:ext uri="{FF2B5EF4-FFF2-40B4-BE49-F238E27FC236}">
                  <a16:creationId xmlns="" xmlns:a16="http://schemas.microsoft.com/office/drawing/2014/main" id="{F3AEDBCE-C10F-441C-9E53-E3A705CD5851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253" name="WindowTitle">
              <a:extLst>
                <a:ext uri="{FF2B5EF4-FFF2-40B4-BE49-F238E27FC236}">
                  <a16:creationId xmlns="" xmlns:a16="http://schemas.microsoft.com/office/drawing/2014/main" id="{74A0713C-2F10-405B-984F-DB02314DFDEF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254" name="Group 4">
              <a:extLst>
                <a:ext uri="{FF2B5EF4-FFF2-40B4-BE49-F238E27FC236}">
                  <a16:creationId xmlns="" xmlns:a16="http://schemas.microsoft.com/office/drawing/2014/main" id="{445DEDCD-9C3C-4B62-8926-64945217209D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78" name="Oval 28">
                <a:extLst>
                  <a:ext uri="{FF2B5EF4-FFF2-40B4-BE49-F238E27FC236}">
                    <a16:creationId xmlns="" xmlns:a16="http://schemas.microsoft.com/office/drawing/2014/main" id="{B25FDC9F-EABC-4CE6-AC00-EF6AC25AE3D8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79" name="Left Arrow 29">
                <a:extLst>
                  <a:ext uri="{FF2B5EF4-FFF2-40B4-BE49-F238E27FC236}">
                    <a16:creationId xmlns="" xmlns:a16="http://schemas.microsoft.com/office/drawing/2014/main" id="{875AAF41-EADB-4082-BFEC-A64823254920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55" name="Group 5">
              <a:extLst>
                <a:ext uri="{FF2B5EF4-FFF2-40B4-BE49-F238E27FC236}">
                  <a16:creationId xmlns="" xmlns:a16="http://schemas.microsoft.com/office/drawing/2014/main" id="{6B855C22-412D-464F-B52A-95AB14EB601A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6" name="Oval 26">
                <a:extLst>
                  <a:ext uri="{FF2B5EF4-FFF2-40B4-BE49-F238E27FC236}">
                    <a16:creationId xmlns="" xmlns:a16="http://schemas.microsoft.com/office/drawing/2014/main" id="{AB17E658-E8BD-467B-A813-3DCE07C3EC49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77" name="Right Arrow 27">
                <a:extLst>
                  <a:ext uri="{FF2B5EF4-FFF2-40B4-BE49-F238E27FC236}">
                    <a16:creationId xmlns="" xmlns:a16="http://schemas.microsoft.com/office/drawing/2014/main" id="{3C736931-9FFF-42B9-B589-329109F6C3EE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56" name="Minimize - Maximize - Close">
              <a:extLst>
                <a:ext uri="{FF2B5EF4-FFF2-40B4-BE49-F238E27FC236}">
                  <a16:creationId xmlns="" xmlns:a16="http://schemas.microsoft.com/office/drawing/2014/main" id="{C2B0A074-4F41-45CA-A956-57988A2E2A1D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71" name="Line">
                <a:extLst>
                  <a:ext uri="{FF2B5EF4-FFF2-40B4-BE49-F238E27FC236}">
                    <a16:creationId xmlns="" xmlns:a16="http://schemas.microsoft.com/office/drawing/2014/main" id="{3E24C683-FC05-4ED8-8710-C44A5919D348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72" name="Line">
                <a:extLst>
                  <a:ext uri="{FF2B5EF4-FFF2-40B4-BE49-F238E27FC236}">
                    <a16:creationId xmlns="" xmlns:a16="http://schemas.microsoft.com/office/drawing/2014/main" id="{0A07CCFD-DF4F-463A-8707-218C6E6E5BA1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73" name="Line">
                <a:extLst>
                  <a:ext uri="{FF2B5EF4-FFF2-40B4-BE49-F238E27FC236}">
                    <a16:creationId xmlns="" xmlns:a16="http://schemas.microsoft.com/office/drawing/2014/main" id="{17D250FC-2A56-4A58-A20D-BF3E7E253B3F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4" name="Line">
                <a:extLst>
                  <a:ext uri="{FF2B5EF4-FFF2-40B4-BE49-F238E27FC236}">
                    <a16:creationId xmlns="" xmlns:a16="http://schemas.microsoft.com/office/drawing/2014/main" id="{91BFC965-E4A3-44D4-8C56-A4C507DAC13D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5" name="Line">
                <a:extLst>
                  <a:ext uri="{FF2B5EF4-FFF2-40B4-BE49-F238E27FC236}">
                    <a16:creationId xmlns="" xmlns:a16="http://schemas.microsoft.com/office/drawing/2014/main" id="{FA68A794-110B-4EF8-9B3F-187A5D5E3298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57" name="WebPageBody">
              <a:extLst>
                <a:ext uri="{FF2B5EF4-FFF2-40B4-BE49-F238E27FC236}">
                  <a16:creationId xmlns="" xmlns:a16="http://schemas.microsoft.com/office/drawing/2014/main" id="{55D4A079-A568-4AE7-9C1D-0B0F9330F2E0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258" name="Group 8">
              <a:extLst>
                <a:ext uri="{FF2B5EF4-FFF2-40B4-BE49-F238E27FC236}">
                  <a16:creationId xmlns="" xmlns:a16="http://schemas.microsoft.com/office/drawing/2014/main" id="{C488816E-2EEC-41FB-A4CB-280C95FC241B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68" name="Picture 2" descr="C:\Users\t-dantay\Documents\Placeholders\home.png">
                <a:extLst>
                  <a:ext uri="{FF2B5EF4-FFF2-40B4-BE49-F238E27FC236}">
                    <a16:creationId xmlns="" xmlns:a16="http://schemas.microsoft.com/office/drawing/2014/main" id="{93E4F41A-40AD-48D1-8521-782CA92D4E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9" name="Picture 2" descr="C:\Users\t-dantay\Documents\Placeholders\setting.png">
                <a:extLst>
                  <a:ext uri="{FF2B5EF4-FFF2-40B4-BE49-F238E27FC236}">
                    <a16:creationId xmlns="" xmlns:a16="http://schemas.microsoft.com/office/drawing/2014/main" id="{DDABF715-9842-48BB-A5DE-A5BF3BFBA2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0" name="Picture 2" descr="C:\Users\t-dantay\Documents\Placeholders\star.png">
                <a:extLst>
                  <a:ext uri="{FF2B5EF4-FFF2-40B4-BE49-F238E27FC236}">
                    <a16:creationId xmlns="" xmlns:a16="http://schemas.microsoft.com/office/drawing/2014/main" id="{9FD39118-9D94-4116-86D8-597AE93797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59" name="Group 9">
              <a:extLst>
                <a:ext uri="{FF2B5EF4-FFF2-40B4-BE49-F238E27FC236}">
                  <a16:creationId xmlns="" xmlns:a16="http://schemas.microsoft.com/office/drawing/2014/main" id="{A06678AF-2067-4D37-8543-B3962B68EEEF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260" name="UrlBar">
                <a:extLst>
                  <a:ext uri="{FF2B5EF4-FFF2-40B4-BE49-F238E27FC236}">
                    <a16:creationId xmlns="" xmlns:a16="http://schemas.microsoft.com/office/drawing/2014/main" id="{14A8A1E4-5002-43CA-9C56-50F0907E6E9B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261" name="Group 11">
                <a:extLst>
                  <a:ext uri="{FF2B5EF4-FFF2-40B4-BE49-F238E27FC236}">
                    <a16:creationId xmlns="" xmlns:a16="http://schemas.microsoft.com/office/drawing/2014/main" id="{4528C14E-9768-4664-A0B6-6FAD2CA86B9F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262" name="Search" descr="C:\Users\t-dantay\Documents\Placeholders\search.png">
                  <a:extLst>
                    <a:ext uri="{FF2B5EF4-FFF2-40B4-BE49-F238E27FC236}">
                      <a16:creationId xmlns="" xmlns:a16="http://schemas.microsoft.com/office/drawing/2014/main" id="{B70244C8-1312-4F26-A139-EE68F2FB19F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3" name="Refresh" descr="C:\Users\t-dantay\Documents\First24\arrowrepeat1.png">
                  <a:extLst>
                    <a:ext uri="{FF2B5EF4-FFF2-40B4-BE49-F238E27FC236}">
                      <a16:creationId xmlns="" xmlns:a16="http://schemas.microsoft.com/office/drawing/2014/main" id="{8B8D09F6-CB6F-4E01-8E41-AD956008262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4" name="Drop Down" descr="C:\Users\t-dantay\Documents\First24\arrowsimple1.png">
                  <a:extLst>
                    <a:ext uri="{FF2B5EF4-FFF2-40B4-BE49-F238E27FC236}">
                      <a16:creationId xmlns="" xmlns:a16="http://schemas.microsoft.com/office/drawing/2014/main" id="{34A4A3A3-6A29-4C4B-90E0-2F47FE36A78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65" name="X">
                  <a:extLst>
                    <a:ext uri="{FF2B5EF4-FFF2-40B4-BE49-F238E27FC236}">
                      <a16:creationId xmlns="" xmlns:a16="http://schemas.microsoft.com/office/drawing/2014/main" id="{D888F9DA-7C83-40ED-96F2-E521D6B42AFF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66" name="Straight Connector 16">
                    <a:extLst>
                      <a:ext uri="{FF2B5EF4-FFF2-40B4-BE49-F238E27FC236}">
                        <a16:creationId xmlns="" xmlns:a16="http://schemas.microsoft.com/office/drawing/2014/main" id="{89D84E32-C4C3-41CE-9399-F6EBBEA4EA5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67" name="Straight Connector 17">
                    <a:extLst>
                      <a:ext uri="{FF2B5EF4-FFF2-40B4-BE49-F238E27FC236}">
                        <a16:creationId xmlns="" xmlns:a16="http://schemas.microsoft.com/office/drawing/2014/main" id="{A4F62124-8FCC-4761-A0C0-693C7ED5192A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pSp>
        <p:nvGrpSpPr>
          <p:cNvPr id="139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569936" y="3355521"/>
            <a:ext cx="2744763" cy="1675593"/>
            <a:chOff x="595686" y="1261242"/>
            <a:chExt cx="3222247" cy="1365613"/>
          </a:xfrm>
        </p:grpSpPr>
        <p:sp>
          <p:nvSpPr>
            <p:cNvPr id="140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595687" y="1493645"/>
              <a:ext cx="3222246" cy="97450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7"/>
              </p:custDataLst>
            </p:nvPr>
          </p:nvSpPr>
          <p:spPr>
            <a:xfrm>
              <a:off x="1470489" y="1627402"/>
              <a:ext cx="2125318" cy="450996"/>
            </a:xfrm>
            <a:prstGeom prst="rect">
              <a:avLst/>
            </a:prstGeom>
            <a:noFill/>
          </p:spPr>
          <p:txBody>
            <a:bodyPr wrap="square" lIns="59436" tIns="29718" rIns="59436" bIns="29718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731" noProof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2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8"/>
              </p:custDataLst>
            </p:nvPr>
          </p:nvSpPr>
          <p:spPr>
            <a:xfrm>
              <a:off x="595686" y="1261242"/>
              <a:ext cx="3222247" cy="23240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18573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error</a:t>
              </a:r>
            </a:p>
          </p:txBody>
        </p:sp>
        <p:sp>
          <p:nvSpPr>
            <p:cNvPr id="143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3568589" y="1330888"/>
              <a:ext cx="116375" cy="93109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44" name="Icons"/>
            <p:cNvGrpSpPr/>
            <p:nvPr/>
          </p:nvGrpSpPr>
          <p:grpSpPr>
            <a:xfrm>
              <a:off x="805969" y="1661312"/>
              <a:ext cx="540581" cy="386406"/>
              <a:chOff x="805969" y="1661312"/>
              <a:chExt cx="540581" cy="386406"/>
            </a:xfrm>
          </p:grpSpPr>
          <p:sp>
            <p:nvSpPr>
              <p:cNvPr id="148" name="Info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841633" y="1661312"/>
                <a:ext cx="469253" cy="386406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9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805969" y="1661312"/>
                <a:ext cx="540581" cy="386406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0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840694" y="1661312"/>
                <a:ext cx="471132" cy="386406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45" name="Buttons"/>
            <p:cNvGrpSpPr/>
            <p:nvPr/>
          </p:nvGrpSpPr>
          <p:grpSpPr>
            <a:xfrm>
              <a:off x="1122541" y="2087374"/>
              <a:ext cx="2361919" cy="539481"/>
              <a:chOff x="1122541" y="2087374"/>
              <a:chExt cx="2361919" cy="539481"/>
            </a:xfrm>
          </p:grpSpPr>
          <p:sp>
            <p:nvSpPr>
              <p:cNvPr id="146" name="Button 1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2312759" y="2087374"/>
                <a:ext cx="1171701" cy="21703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cancel</a:t>
                </a:r>
                <a:endParaRPr lang="en-US" sz="1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7" name="Button 3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1122541" y="2391872"/>
                <a:ext cx="783949" cy="23498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31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Abort</a:t>
                </a:r>
              </a:p>
            </p:txBody>
          </p:sp>
        </p:grpSp>
      </p:grpSp>
      <p:sp>
        <p:nvSpPr>
          <p:cNvPr id="151" name="TextBox 150"/>
          <p:cNvSpPr txBox="1"/>
          <p:nvPr/>
        </p:nvSpPr>
        <p:spPr>
          <a:xfrm>
            <a:off x="992568" y="3854042"/>
            <a:ext cx="2061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입력한 비밀번호가 일치하지 않습니다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pic>
        <p:nvPicPr>
          <p:cNvPr id="152" name="Picture 2" descr="C:\Users\t-dantay\Documents\First24\error1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49" y="3872588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꺾인 연결선 6"/>
          <p:cNvCxnSpPr>
            <a:endCxn id="142" idx="0"/>
          </p:cNvCxnSpPr>
          <p:nvPr/>
        </p:nvCxnSpPr>
        <p:spPr>
          <a:xfrm rot="5400000">
            <a:off x="3531729" y="825943"/>
            <a:ext cx="940167" cy="41189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Content">
            <a:extLst>
              <a:ext uri="{FF2B5EF4-FFF2-40B4-BE49-F238E27FC236}">
                <a16:creationId xmlns="" xmlns:a16="http://schemas.microsoft.com/office/drawing/2014/main" id="{9C8B88AF-1697-4F8A-B26B-7898506CE99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7330" y="3368336"/>
            <a:ext cx="1826104" cy="71314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ko-KR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회원 정보 수정 완료</a:t>
            </a:r>
            <a:r>
              <a:rPr lang="en-US" altLang="ko-KR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/>
            </a:r>
            <a:br>
              <a:rPr lang="en-US" altLang="ko-KR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</a:br>
            <a:r>
              <a:rPr lang="ko-KR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페이지로 이동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cxnSp>
        <p:nvCxnSpPr>
          <p:cNvPr id="13" name="꺾인 연결선 12"/>
          <p:cNvCxnSpPr>
            <a:endCxn id="131" idx="0"/>
          </p:cNvCxnSpPr>
          <p:nvPr/>
        </p:nvCxnSpPr>
        <p:spPr>
          <a:xfrm rot="5400000">
            <a:off x="4879353" y="2186383"/>
            <a:ext cx="952982" cy="14109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tent"/>
          <p:cNvSpPr/>
          <p:nvPr>
            <p:custDataLst>
              <p:custData r:id="rId5"/>
            </p:custDataLst>
          </p:nvPr>
        </p:nvSpPr>
        <p:spPr>
          <a:xfrm>
            <a:off x="4678424" y="1999028"/>
            <a:ext cx="2718565" cy="41632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600" dirty="0" smtClean="0">
                <a:latin typeface="Segoe UI" pitchFamily="34" charset="0"/>
                <a:cs typeface="Segoe UI" pitchFamily="34" charset="0"/>
              </a:rPr>
              <a:t>수정한 정보 저장</a:t>
            </a:r>
            <a:endParaRPr lang="en-US" sz="16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467675" y="3248502"/>
            <a:ext cx="2948625" cy="1691798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3625558" y="3286601"/>
            <a:ext cx="2032299" cy="890543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480546" y="2927270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9" name="타원 58"/>
          <p:cNvSpPr/>
          <p:nvPr/>
        </p:nvSpPr>
        <p:spPr>
          <a:xfrm>
            <a:off x="3642561" y="2985407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850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999584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회원 정보 수정 완료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2018/05/21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8731188" y="1067497"/>
          <a:ext cx="3253546" cy="5648610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62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화면설명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43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회원 정보가 </a:t>
                      </a:r>
                      <a:r>
                        <a:rPr lang="ko-KR" altLang="en-US" sz="1200" dirty="0" err="1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변경되었으므로선택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시 현재 로그인 되어있는 상태를 강제로 로그아웃 시키며 다시 로그인하는 화면으로 이동한다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69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0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4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4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60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834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606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063216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54432" y="106749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WebBrowser"/>
          <p:cNvGrpSpPr/>
          <p:nvPr>
            <p:custDataLst>
              <p:custData r:id="rId1"/>
            </p:custDataLst>
          </p:nvPr>
        </p:nvGrpSpPr>
        <p:grpSpPr>
          <a:xfrm>
            <a:off x="154432" y="1067496"/>
            <a:ext cx="8374713" cy="5648613"/>
            <a:chOff x="0" y="0"/>
            <a:chExt cx="9144000" cy="6858000"/>
          </a:xfrm>
        </p:grpSpPr>
        <p:sp>
          <p:nvSpPr>
            <p:cNvPr id="9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0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1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5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2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3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3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5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5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7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8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9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2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3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4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pSp>
        <p:nvGrpSpPr>
          <p:cNvPr id="37" name="그룹 36"/>
          <p:cNvGrpSpPr/>
          <p:nvPr/>
        </p:nvGrpSpPr>
        <p:grpSpPr>
          <a:xfrm>
            <a:off x="4040777" y="2554390"/>
            <a:ext cx="630195" cy="630195"/>
            <a:chOff x="3385751" y="2767914"/>
            <a:chExt cx="630195" cy="630195"/>
          </a:xfrm>
        </p:grpSpPr>
        <p:sp>
          <p:nvSpPr>
            <p:cNvPr id="38" name="타원 37"/>
            <p:cNvSpPr/>
            <p:nvPr/>
          </p:nvSpPr>
          <p:spPr>
            <a:xfrm>
              <a:off x="3385751" y="2767914"/>
              <a:ext cx="630195" cy="63019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9" name="그룹 38"/>
            <p:cNvGrpSpPr/>
            <p:nvPr/>
          </p:nvGrpSpPr>
          <p:grpSpPr>
            <a:xfrm rot="20700000">
              <a:off x="3558583" y="2996769"/>
              <a:ext cx="408054" cy="210164"/>
              <a:chOff x="5280653" y="-204125"/>
              <a:chExt cx="2050518" cy="1056099"/>
            </a:xfrm>
          </p:grpSpPr>
          <p:sp>
            <p:nvSpPr>
              <p:cNvPr id="40" name="직사각형 39"/>
              <p:cNvSpPr/>
              <p:nvPr/>
            </p:nvSpPr>
            <p:spPr>
              <a:xfrm rot="14400000">
                <a:off x="4896619" y="179909"/>
                <a:ext cx="1056099" cy="28803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HY엽서L" panose="02030600000101010101" pitchFamily="18" charset="-127"/>
                  <a:ea typeface="HY엽서L" panose="02030600000101010101" pitchFamily="18" charset="-127"/>
                </a:endParaRPr>
              </a:p>
            </p:txBody>
          </p:sp>
          <p:sp>
            <p:nvSpPr>
              <p:cNvPr id="41" name="직사각형 40"/>
              <p:cNvSpPr/>
              <p:nvPr/>
            </p:nvSpPr>
            <p:spPr>
              <a:xfrm rot="9000000">
                <a:off x="5364963" y="92949"/>
                <a:ext cx="1966208" cy="28803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HY엽서L" panose="02030600000101010101" pitchFamily="18" charset="-127"/>
                  <a:ea typeface="HY엽서L" panose="02030600000101010101" pitchFamily="18" charset="-127"/>
                </a:endParaRPr>
              </a:p>
            </p:txBody>
          </p:sp>
        </p:grpSp>
      </p:grp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9037AEB9-7C04-4FCE-8AFF-90B26EA973E9}"/>
              </a:ext>
            </a:extLst>
          </p:cNvPr>
          <p:cNvSpPr/>
          <p:nvPr/>
        </p:nvSpPr>
        <p:spPr>
          <a:xfrm>
            <a:off x="815587" y="3295420"/>
            <a:ext cx="7263369" cy="10012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수정이 정상적으로 완료되었습니다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회원님의 정보가 수정되었으므로 다시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로그인을</a:t>
            </a:r>
            <a:r>
              <a:rPr lang="ko-KR" altLang="en-US" sz="1200" dirty="0" smtClean="0">
                <a:solidFill>
                  <a:schemeClr val="tx1"/>
                </a:solidFill>
              </a:rPr>
              <a:t> 해주시면 감사하겠습니다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52" name="Content"/>
          <p:cNvSpPr/>
          <p:nvPr>
            <p:custDataLst>
              <p:custData r:id="rId2"/>
            </p:custDataLst>
          </p:nvPr>
        </p:nvSpPr>
        <p:spPr>
          <a:xfrm>
            <a:off x="3553859" y="4721993"/>
            <a:ext cx="1604030" cy="41632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로그인 하러 가기</a:t>
            </a:r>
            <a:endParaRPr lang="en-US" sz="1200" b="1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3386069" y="4614278"/>
            <a:ext cx="1973331" cy="692716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2980948" y="4614278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518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WebBrowser"/>
          <p:cNvGrpSpPr/>
          <p:nvPr>
            <p:custDataLst>
              <p:custData r:id="rId1"/>
            </p:custDataLst>
          </p:nvPr>
        </p:nvGrpSpPr>
        <p:grpSpPr>
          <a:xfrm>
            <a:off x="154432" y="1067496"/>
            <a:ext cx="8374713" cy="5648613"/>
            <a:chOff x="0" y="0"/>
            <a:chExt cx="9144000" cy="6858000"/>
          </a:xfrm>
        </p:grpSpPr>
        <p:sp>
          <p:nvSpPr>
            <p:cNvPr id="60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1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62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86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3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84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85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79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80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81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2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5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66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76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7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8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7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68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69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70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1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2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73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74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75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650560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구매 내역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마이페이지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&gt;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예약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/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구매 내역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2018/05/21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8731188" y="1067497"/>
          <a:ext cx="3253546" cy="5985837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79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화면설명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18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특정 날짜 사이의 날짜가 출발일인 패키지 중에서 현재 로그인한 회원이 구매한 패키지 검색</a:t>
                      </a:r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97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현재 로그인한 회원이 구매한 패키지의 정보들을 확인</a:t>
                      </a:r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상품명을 클릭해서 들어가면 자세한 구매 내역과 구매 취소버튼이 있는</a:t>
                      </a:r>
                      <a:r>
                        <a:rPr lang="ko-KR" altLang="en-US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페이지로 이동</a:t>
                      </a:r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79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버튼을 클릭하면 후기 작성 페이지로 이동</a:t>
                      </a:r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79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79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579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1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579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048080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54432" y="106749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Content"/>
          <p:cNvSpPr/>
          <p:nvPr>
            <p:custDataLst>
              <p:custData r:id="rId2"/>
            </p:custDataLst>
          </p:nvPr>
        </p:nvSpPr>
        <p:spPr>
          <a:xfrm>
            <a:off x="366551" y="1954072"/>
            <a:ext cx="7929551" cy="972008"/>
          </a:xfrm>
          <a:prstGeom prst="rect">
            <a:avLst/>
          </a:prstGeom>
          <a:solidFill>
            <a:schemeClr val="bg1">
              <a:lumMod val="85000"/>
              <a:alpha val="74902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   </a:t>
            </a:r>
            <a:r>
              <a:rPr kumimoji="0" lang="ko-KR" altLang="en-US" sz="1600" b="1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조회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Content"/>
          <p:cNvSpPr/>
          <p:nvPr>
            <p:custDataLst>
              <p:custData r:id="rId3"/>
            </p:custDataLst>
          </p:nvPr>
        </p:nvSpPr>
        <p:spPr>
          <a:xfrm>
            <a:off x="1829070" y="2308364"/>
            <a:ext cx="684772" cy="353156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  </a:t>
            </a:r>
            <a:r>
              <a:rPr lang="ko-KR" altLang="en-US" sz="1400" kern="0" dirty="0">
                <a:latin typeface="Segoe UI"/>
              </a:rPr>
              <a:t>년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</a:endParaRPr>
          </a:p>
        </p:txBody>
      </p:sp>
      <p:grpSp>
        <p:nvGrpSpPr>
          <p:cNvPr id="13" name="DropdownBox"/>
          <p:cNvGrpSpPr/>
          <p:nvPr>
            <p:custDataLst>
              <p:custData r:id="rId4"/>
            </p:custDataLst>
          </p:nvPr>
        </p:nvGrpSpPr>
        <p:grpSpPr>
          <a:xfrm>
            <a:off x="1227153" y="2219619"/>
            <a:ext cx="684772" cy="510427"/>
            <a:chOff x="3923372" y="3329199"/>
            <a:chExt cx="1191104" cy="212778"/>
          </a:xfrm>
        </p:grpSpPr>
        <p:sp>
          <p:nvSpPr>
            <p:cNvPr id="14" name="Content"/>
            <p:cNvSpPr>
              <a:spLocks/>
            </p:cNvSpPr>
            <p:nvPr/>
          </p:nvSpPr>
          <p:spPr>
            <a:xfrm>
              <a:off x="3923372" y="3329199"/>
              <a:ext cx="1191104" cy="21277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2018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" name="DownArrow"/>
            <p:cNvSpPr>
              <a:spLocks noChangeAspect="1"/>
            </p:cNvSpPr>
            <p:nvPr/>
          </p:nvSpPr>
          <p:spPr>
            <a:xfrm rot="10800000">
              <a:off x="4900935" y="3423212"/>
              <a:ext cx="141427" cy="45392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6" name="Content"/>
          <p:cNvSpPr/>
          <p:nvPr>
            <p:custDataLst>
              <p:custData r:id="rId5"/>
            </p:custDataLst>
          </p:nvPr>
        </p:nvSpPr>
        <p:spPr>
          <a:xfrm>
            <a:off x="2667724" y="2328298"/>
            <a:ext cx="684772" cy="353156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  </a:t>
            </a:r>
            <a:r>
              <a:rPr lang="ko-KR" altLang="en-US" sz="1400" kern="0" noProof="0" dirty="0" smtClean="0">
                <a:latin typeface="Segoe UI"/>
              </a:rPr>
              <a:t>월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</a:endParaRPr>
          </a:p>
        </p:txBody>
      </p:sp>
      <p:grpSp>
        <p:nvGrpSpPr>
          <p:cNvPr id="17" name="DropdownBox"/>
          <p:cNvGrpSpPr/>
          <p:nvPr>
            <p:custDataLst>
              <p:custData r:id="rId6"/>
            </p:custDataLst>
          </p:nvPr>
        </p:nvGrpSpPr>
        <p:grpSpPr>
          <a:xfrm>
            <a:off x="2277312" y="2217726"/>
            <a:ext cx="415248" cy="514552"/>
            <a:chOff x="4016824" y="3329196"/>
            <a:chExt cx="1097652" cy="157893"/>
          </a:xfrm>
        </p:grpSpPr>
        <p:sp>
          <p:nvSpPr>
            <p:cNvPr id="18" name="Content"/>
            <p:cNvSpPr>
              <a:spLocks/>
            </p:cNvSpPr>
            <p:nvPr/>
          </p:nvSpPr>
          <p:spPr>
            <a:xfrm>
              <a:off x="4016824" y="3329196"/>
              <a:ext cx="1097652" cy="157893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01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" name="DownArrow"/>
            <p:cNvSpPr>
              <a:spLocks noChangeAspect="1"/>
            </p:cNvSpPr>
            <p:nvPr/>
          </p:nvSpPr>
          <p:spPr>
            <a:xfrm rot="10800000">
              <a:off x="4789961" y="3398963"/>
              <a:ext cx="214924" cy="33683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0" name="Content"/>
          <p:cNvSpPr/>
          <p:nvPr>
            <p:custDataLst>
              <p:custData r:id="rId7"/>
            </p:custDataLst>
          </p:nvPr>
        </p:nvSpPr>
        <p:spPr>
          <a:xfrm>
            <a:off x="3492382" y="2328298"/>
            <a:ext cx="684772" cy="353156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  </a:t>
            </a:r>
            <a:r>
              <a:rPr lang="ko-KR" altLang="en-US" sz="1400" kern="0" noProof="0" dirty="0" smtClean="0">
                <a:latin typeface="Segoe UI"/>
              </a:rPr>
              <a:t>일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</a:endParaRPr>
          </a:p>
        </p:txBody>
      </p:sp>
      <p:grpSp>
        <p:nvGrpSpPr>
          <p:cNvPr id="21" name="DropdownBox"/>
          <p:cNvGrpSpPr/>
          <p:nvPr>
            <p:custDataLst>
              <p:custData r:id="rId8"/>
            </p:custDataLst>
          </p:nvPr>
        </p:nvGrpSpPr>
        <p:grpSpPr>
          <a:xfrm>
            <a:off x="3093384" y="2203368"/>
            <a:ext cx="488316" cy="513360"/>
            <a:chOff x="4016824" y="3329196"/>
            <a:chExt cx="1097652" cy="167584"/>
          </a:xfrm>
        </p:grpSpPr>
        <p:sp>
          <p:nvSpPr>
            <p:cNvPr id="22" name="Content"/>
            <p:cNvSpPr>
              <a:spLocks/>
            </p:cNvSpPr>
            <p:nvPr/>
          </p:nvSpPr>
          <p:spPr>
            <a:xfrm>
              <a:off x="4016824" y="3329196"/>
              <a:ext cx="1097652" cy="16758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01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DownArrow"/>
            <p:cNvSpPr>
              <a:spLocks noChangeAspect="1"/>
            </p:cNvSpPr>
            <p:nvPr/>
          </p:nvSpPr>
          <p:spPr>
            <a:xfrm rot="10800000">
              <a:off x="4747585" y="3403236"/>
              <a:ext cx="242991" cy="35751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4" name="Content"/>
          <p:cNvSpPr/>
          <p:nvPr>
            <p:custDataLst>
              <p:custData r:id="rId9"/>
            </p:custDataLst>
          </p:nvPr>
        </p:nvSpPr>
        <p:spPr>
          <a:xfrm>
            <a:off x="3851540" y="2292935"/>
            <a:ext cx="684772" cy="353156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  </a:t>
            </a:r>
            <a:r>
              <a:rPr lang="en-US" altLang="ko-KR" sz="1600" kern="0" noProof="0" dirty="0" smtClean="0">
                <a:latin typeface="Segoe UI"/>
              </a:rPr>
              <a:t>~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</a:endParaRPr>
          </a:p>
        </p:txBody>
      </p:sp>
      <p:sp>
        <p:nvSpPr>
          <p:cNvPr id="36" name="Content"/>
          <p:cNvSpPr/>
          <p:nvPr>
            <p:custDataLst>
              <p:custData r:id="rId10"/>
            </p:custDataLst>
          </p:nvPr>
        </p:nvSpPr>
        <p:spPr>
          <a:xfrm>
            <a:off x="7033867" y="2267653"/>
            <a:ext cx="1106592" cy="40371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검색하기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7" name="Content"/>
          <p:cNvSpPr/>
          <p:nvPr>
            <p:custDataLst>
              <p:custData r:id="rId11"/>
            </p:custDataLst>
          </p:nvPr>
        </p:nvSpPr>
        <p:spPr>
          <a:xfrm>
            <a:off x="4904246" y="2309811"/>
            <a:ext cx="684772" cy="353156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  </a:t>
            </a:r>
            <a:r>
              <a:rPr lang="ko-KR" altLang="en-US" sz="1400" kern="0" dirty="0">
                <a:latin typeface="Segoe UI"/>
              </a:rPr>
              <a:t>년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</a:endParaRPr>
          </a:p>
        </p:txBody>
      </p:sp>
      <p:grpSp>
        <p:nvGrpSpPr>
          <p:cNvPr id="38" name="DropdownBox"/>
          <p:cNvGrpSpPr/>
          <p:nvPr>
            <p:custDataLst>
              <p:custData r:id="rId12"/>
            </p:custDataLst>
          </p:nvPr>
        </p:nvGrpSpPr>
        <p:grpSpPr>
          <a:xfrm>
            <a:off x="4302329" y="2221066"/>
            <a:ext cx="684772" cy="510427"/>
            <a:chOff x="3923372" y="3329199"/>
            <a:chExt cx="1191104" cy="212778"/>
          </a:xfrm>
        </p:grpSpPr>
        <p:sp>
          <p:nvSpPr>
            <p:cNvPr id="39" name="Content"/>
            <p:cNvSpPr>
              <a:spLocks/>
            </p:cNvSpPr>
            <p:nvPr/>
          </p:nvSpPr>
          <p:spPr>
            <a:xfrm>
              <a:off x="3923372" y="3329199"/>
              <a:ext cx="1191104" cy="21277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2019</a:t>
              </a:r>
            </a:p>
          </p:txBody>
        </p:sp>
        <p:sp>
          <p:nvSpPr>
            <p:cNvPr id="40" name="DownArrow"/>
            <p:cNvSpPr>
              <a:spLocks noChangeAspect="1"/>
            </p:cNvSpPr>
            <p:nvPr/>
          </p:nvSpPr>
          <p:spPr>
            <a:xfrm rot="10800000">
              <a:off x="4900935" y="3423212"/>
              <a:ext cx="141427" cy="45392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41" name="Content"/>
          <p:cNvSpPr/>
          <p:nvPr>
            <p:custDataLst>
              <p:custData r:id="rId13"/>
            </p:custDataLst>
          </p:nvPr>
        </p:nvSpPr>
        <p:spPr>
          <a:xfrm>
            <a:off x="5742900" y="2329745"/>
            <a:ext cx="684772" cy="353156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  </a:t>
            </a:r>
            <a:r>
              <a:rPr lang="ko-KR" altLang="en-US" sz="1400" kern="0" noProof="0" dirty="0" smtClean="0">
                <a:latin typeface="Segoe UI"/>
              </a:rPr>
              <a:t>월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</a:endParaRPr>
          </a:p>
        </p:txBody>
      </p:sp>
      <p:grpSp>
        <p:nvGrpSpPr>
          <p:cNvPr id="42" name="DropdownBox"/>
          <p:cNvGrpSpPr/>
          <p:nvPr>
            <p:custDataLst>
              <p:custData r:id="rId14"/>
            </p:custDataLst>
          </p:nvPr>
        </p:nvGrpSpPr>
        <p:grpSpPr>
          <a:xfrm>
            <a:off x="5352488" y="2219173"/>
            <a:ext cx="415248" cy="514552"/>
            <a:chOff x="4016824" y="3329196"/>
            <a:chExt cx="1097652" cy="157893"/>
          </a:xfrm>
        </p:grpSpPr>
        <p:sp>
          <p:nvSpPr>
            <p:cNvPr id="43" name="Content"/>
            <p:cNvSpPr>
              <a:spLocks/>
            </p:cNvSpPr>
            <p:nvPr/>
          </p:nvSpPr>
          <p:spPr>
            <a:xfrm>
              <a:off x="4016824" y="3329196"/>
              <a:ext cx="1097652" cy="157893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01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4" name="DownArrow"/>
            <p:cNvSpPr>
              <a:spLocks noChangeAspect="1"/>
            </p:cNvSpPr>
            <p:nvPr/>
          </p:nvSpPr>
          <p:spPr>
            <a:xfrm rot="10800000">
              <a:off x="4789961" y="3398963"/>
              <a:ext cx="214924" cy="33683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45" name="Content"/>
          <p:cNvSpPr/>
          <p:nvPr>
            <p:custDataLst>
              <p:custData r:id="rId15"/>
            </p:custDataLst>
          </p:nvPr>
        </p:nvSpPr>
        <p:spPr>
          <a:xfrm>
            <a:off x="6567558" y="2329745"/>
            <a:ext cx="684772" cy="353156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  </a:t>
            </a:r>
            <a:r>
              <a:rPr lang="ko-KR" altLang="en-US" sz="1400" kern="0" noProof="0" dirty="0" smtClean="0">
                <a:latin typeface="Segoe UI"/>
              </a:rPr>
              <a:t>일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</a:endParaRPr>
          </a:p>
        </p:txBody>
      </p:sp>
      <p:grpSp>
        <p:nvGrpSpPr>
          <p:cNvPr id="46" name="DropdownBox"/>
          <p:cNvGrpSpPr/>
          <p:nvPr>
            <p:custDataLst>
              <p:custData r:id="rId16"/>
            </p:custDataLst>
          </p:nvPr>
        </p:nvGrpSpPr>
        <p:grpSpPr>
          <a:xfrm>
            <a:off x="6168560" y="2204815"/>
            <a:ext cx="488316" cy="513360"/>
            <a:chOff x="4016824" y="3329196"/>
            <a:chExt cx="1097652" cy="167584"/>
          </a:xfrm>
        </p:grpSpPr>
        <p:sp>
          <p:nvSpPr>
            <p:cNvPr id="47" name="Content"/>
            <p:cNvSpPr>
              <a:spLocks/>
            </p:cNvSpPr>
            <p:nvPr/>
          </p:nvSpPr>
          <p:spPr>
            <a:xfrm>
              <a:off x="4016824" y="3329196"/>
              <a:ext cx="1097652" cy="16758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01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8" name="DownArrow"/>
            <p:cNvSpPr>
              <a:spLocks noChangeAspect="1"/>
            </p:cNvSpPr>
            <p:nvPr/>
          </p:nvSpPr>
          <p:spPr>
            <a:xfrm rot="10800000">
              <a:off x="4747585" y="3403236"/>
              <a:ext cx="242991" cy="35751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97" name="ScrollbarVertical"/>
          <p:cNvGrpSpPr/>
          <p:nvPr>
            <p:custDataLst>
              <p:custData r:id="rId17"/>
            </p:custDataLst>
          </p:nvPr>
        </p:nvGrpSpPr>
        <p:grpSpPr>
          <a:xfrm>
            <a:off x="8174037" y="3593706"/>
            <a:ext cx="162866" cy="2833904"/>
            <a:chOff x="4511004" y="1543109"/>
            <a:chExt cx="133647" cy="3562291"/>
          </a:xfrm>
        </p:grpSpPr>
        <p:sp>
          <p:nvSpPr>
            <p:cNvPr id="98" name="Background"/>
            <p:cNvSpPr>
              <a:spLocks/>
            </p:cNvSpPr>
            <p:nvPr/>
          </p:nvSpPr>
          <p:spPr>
            <a:xfrm>
              <a:off x="4511004" y="1543109"/>
              <a:ext cx="133647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99" name="Slider"/>
            <p:cNvSpPr>
              <a:spLocks/>
            </p:cNvSpPr>
            <p:nvPr/>
          </p:nvSpPr>
          <p:spPr>
            <a:xfrm>
              <a:off x="4511004" y="1842087"/>
              <a:ext cx="133647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00" name="UpArrow"/>
            <p:cNvSpPr>
              <a:spLocks/>
            </p:cNvSpPr>
            <p:nvPr/>
          </p:nvSpPr>
          <p:spPr>
            <a:xfrm>
              <a:off x="4549436" y="1580778"/>
              <a:ext cx="57804" cy="82816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01" name="DownArrow"/>
            <p:cNvSpPr>
              <a:spLocks/>
            </p:cNvSpPr>
            <p:nvPr/>
          </p:nvSpPr>
          <p:spPr>
            <a:xfrm rot="10800000">
              <a:off x="4549436" y="4990171"/>
              <a:ext cx="57804" cy="82816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88" name="표 87"/>
          <p:cNvGraphicFramePr>
            <a:graphicFrameLocks noGrp="1"/>
          </p:cNvGraphicFramePr>
          <p:nvPr>
            <p:extLst/>
          </p:nvPr>
        </p:nvGraphicFramePr>
        <p:xfrm>
          <a:off x="330396" y="3599354"/>
          <a:ext cx="7841895" cy="282825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716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43566"/>
                <a:gridCol w="21926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7800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135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2119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21191"/>
              </a:tblGrid>
              <a:tr h="4713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구매날짜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상품코드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상품명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결제금액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인원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출발일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귀국일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비고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1376"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1376"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1376"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1376"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71376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89" name="모서리가 둥근 직사각형 88"/>
          <p:cNvSpPr/>
          <p:nvPr/>
        </p:nvSpPr>
        <p:spPr>
          <a:xfrm>
            <a:off x="432587" y="2103815"/>
            <a:ext cx="7785204" cy="699082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275670" y="3569787"/>
            <a:ext cx="8146300" cy="2958011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305793" y="1782200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6" name="Content"/>
          <p:cNvSpPr/>
          <p:nvPr>
            <p:custDataLst>
              <p:custData r:id="rId18"/>
            </p:custDataLst>
          </p:nvPr>
        </p:nvSpPr>
        <p:spPr>
          <a:xfrm>
            <a:off x="305793" y="3109806"/>
            <a:ext cx="2709572" cy="447743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600" kern="0" dirty="0" smtClean="0">
                <a:latin typeface="Segoe UI"/>
              </a:rPr>
              <a:t>구매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내역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258376" y="3500301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7192283" y="4020483"/>
            <a:ext cx="942552" cy="2473270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104" name="Content"/>
          <p:cNvSpPr/>
          <p:nvPr>
            <p:custDataLst>
              <p:custData r:id="rId19"/>
            </p:custDataLst>
          </p:nvPr>
        </p:nvSpPr>
        <p:spPr>
          <a:xfrm>
            <a:off x="5662820" y="3110890"/>
            <a:ext cx="2667835" cy="454354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취소내역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2" name="Content"/>
          <p:cNvSpPr/>
          <p:nvPr>
            <p:custDataLst>
              <p:custData r:id="rId20"/>
            </p:custDataLst>
          </p:nvPr>
        </p:nvSpPr>
        <p:spPr>
          <a:xfrm>
            <a:off x="3015365" y="3110889"/>
            <a:ext cx="2647455" cy="447743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예약내역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5" name="Content"/>
          <p:cNvSpPr/>
          <p:nvPr>
            <p:custDataLst>
              <p:custData r:id="rId21"/>
            </p:custDataLst>
          </p:nvPr>
        </p:nvSpPr>
        <p:spPr>
          <a:xfrm>
            <a:off x="7240990" y="4096811"/>
            <a:ext cx="820686" cy="41632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후기작성</a:t>
            </a:r>
            <a:endParaRPr lang="en-US" sz="1100" b="1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7090256" y="4006926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4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533087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후기 등록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2018/05/21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8731188" y="1067497"/>
          <a:ext cx="3253546" cy="6340876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818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화면설명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81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후기 글의 제목 입력</a:t>
                      </a:r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60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후기 글 내용 작성</a:t>
                      </a:r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3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이전 페이지인 구매 내역 페이지에서 후기 작성 버튼을 누른</a:t>
                      </a:r>
                      <a:r>
                        <a:rPr lang="ko-KR" altLang="en-US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패키지의 정보를 받아서 </a:t>
                      </a:r>
                      <a:r>
                        <a:rPr lang="ko-KR" altLang="en-US" sz="1200" baseline="0" dirty="0" err="1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패키지명에</a:t>
                      </a:r>
                      <a:r>
                        <a:rPr lang="ko-KR" altLang="en-US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띄우고 작성하는 회원의 </a:t>
                      </a:r>
                      <a:r>
                        <a:rPr lang="ko-KR" altLang="en-US" sz="1200" baseline="0" dirty="0" err="1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회원명을</a:t>
                      </a:r>
                      <a:r>
                        <a:rPr lang="ko-KR" altLang="en-US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작성자에 띄우고 회원이 글을 작성한 날짜를 작성일자에 띄운다</a:t>
                      </a:r>
                      <a:r>
                        <a:rPr lang="en-US" altLang="ko-KR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</a:t>
                      </a:r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43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버튼을 누를 때 제목이 비었거나 내용이 비었으면 오류 </a:t>
                      </a:r>
                      <a:r>
                        <a:rPr lang="ko-KR" altLang="en-US" sz="1200" dirty="0" err="1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팝업창을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띄우며 제대로 다 작성되어 있으면 등록 확인 </a:t>
                      </a:r>
                      <a:r>
                        <a:rPr lang="ko-KR" altLang="en-US" sz="1200" dirty="0" err="1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팝업창을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띄운다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85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버튼을 누르면 작성하던 것을 전부 취소하고 후기 게시판으로 돌아갈 것인지 묻는 </a:t>
                      </a:r>
                      <a:r>
                        <a:rPr lang="ko-KR" altLang="en-US" sz="1200" dirty="0" err="1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팝업창을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띄운다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81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3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7818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591568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54432" y="106749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WebBrowser"/>
          <p:cNvGrpSpPr/>
          <p:nvPr>
            <p:custDataLst>
              <p:custData r:id="rId1"/>
            </p:custDataLst>
          </p:nvPr>
        </p:nvGrpSpPr>
        <p:grpSpPr>
          <a:xfrm>
            <a:off x="154432" y="1067496"/>
            <a:ext cx="8374713" cy="5648613"/>
            <a:chOff x="0" y="0"/>
            <a:chExt cx="9144000" cy="6858000"/>
          </a:xfrm>
        </p:grpSpPr>
        <p:sp>
          <p:nvSpPr>
            <p:cNvPr id="9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0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1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5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2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3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3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5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5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7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8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9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2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3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4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8" name="Content"/>
          <p:cNvSpPr/>
          <p:nvPr>
            <p:custDataLst>
              <p:custData r:id="rId2"/>
            </p:custDataLst>
          </p:nvPr>
        </p:nvSpPr>
        <p:spPr>
          <a:xfrm>
            <a:off x="839430" y="1891062"/>
            <a:ext cx="7165946" cy="4175444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 w="12700" cap="flat" cmpd="sng" algn="ctr">
            <a:solidFill>
              <a:schemeClr val="bg1"/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4D57B45C-E27F-434F-930D-77C40CFFCB6E}"/>
              </a:ext>
            </a:extLst>
          </p:cNvPr>
          <p:cNvSpPr/>
          <p:nvPr/>
        </p:nvSpPr>
        <p:spPr>
          <a:xfrm>
            <a:off x="1105873" y="2164228"/>
            <a:ext cx="1207431" cy="228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제목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9037AEB9-7C04-4FCE-8AFF-90B26EA973E9}"/>
              </a:ext>
            </a:extLst>
          </p:cNvPr>
          <p:cNvSpPr/>
          <p:nvPr/>
        </p:nvSpPr>
        <p:spPr>
          <a:xfrm>
            <a:off x="991108" y="3598655"/>
            <a:ext cx="6844116" cy="23498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9037AEB9-7C04-4FCE-8AFF-90B26EA973E9}"/>
              </a:ext>
            </a:extLst>
          </p:cNvPr>
          <p:cNvSpPr/>
          <p:nvPr/>
        </p:nvSpPr>
        <p:spPr>
          <a:xfrm>
            <a:off x="2579747" y="2167538"/>
            <a:ext cx="4646157" cy="221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3" name="Content"/>
          <p:cNvSpPr/>
          <p:nvPr>
            <p:custDataLst>
              <p:custData r:id="rId3"/>
            </p:custDataLst>
          </p:nvPr>
        </p:nvSpPr>
        <p:spPr>
          <a:xfrm>
            <a:off x="7128416" y="6124994"/>
            <a:ext cx="913644" cy="38785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후기 등록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4" name="Content"/>
          <p:cNvSpPr/>
          <p:nvPr>
            <p:custDataLst>
              <p:custData r:id="rId4"/>
            </p:custDataLst>
          </p:nvPr>
        </p:nvSpPr>
        <p:spPr>
          <a:xfrm>
            <a:off x="6044681" y="6121027"/>
            <a:ext cx="913644" cy="38785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후기 목록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509957" y="1961824"/>
            <a:ext cx="4813244" cy="545189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872550" y="3526917"/>
            <a:ext cx="7084058" cy="2502770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5995913" y="6040702"/>
            <a:ext cx="1013946" cy="542276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7087936" y="6047783"/>
            <a:ext cx="1013946" cy="542276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2333004" y="1829724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0" name="타원 49"/>
          <p:cNvSpPr/>
          <p:nvPr/>
        </p:nvSpPr>
        <p:spPr>
          <a:xfrm>
            <a:off x="709470" y="3392530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1" name="타원 50"/>
          <p:cNvSpPr/>
          <p:nvPr/>
        </p:nvSpPr>
        <p:spPr>
          <a:xfrm>
            <a:off x="5723552" y="6195549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52" name="타원 51"/>
          <p:cNvSpPr/>
          <p:nvPr/>
        </p:nvSpPr>
        <p:spPr>
          <a:xfrm>
            <a:off x="8109816" y="6217690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4D57B45C-E27F-434F-930D-77C40CFFCB6E}"/>
              </a:ext>
            </a:extLst>
          </p:cNvPr>
          <p:cNvSpPr/>
          <p:nvPr/>
        </p:nvSpPr>
        <p:spPr>
          <a:xfrm>
            <a:off x="1105872" y="2624628"/>
            <a:ext cx="1207431" cy="228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패키지명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4D57B45C-E27F-434F-930D-77C40CFFCB6E}"/>
              </a:ext>
            </a:extLst>
          </p:cNvPr>
          <p:cNvSpPr/>
          <p:nvPr/>
        </p:nvSpPr>
        <p:spPr>
          <a:xfrm>
            <a:off x="1125573" y="3082183"/>
            <a:ext cx="1207431" cy="228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작성자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4D57B45C-E27F-434F-930D-77C40CFFCB6E}"/>
              </a:ext>
            </a:extLst>
          </p:cNvPr>
          <p:cNvSpPr/>
          <p:nvPr/>
        </p:nvSpPr>
        <p:spPr>
          <a:xfrm>
            <a:off x="4762864" y="3083254"/>
            <a:ext cx="1207431" cy="228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작성일자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6" name="Content"/>
          <p:cNvSpPr/>
          <p:nvPr>
            <p:custDataLst>
              <p:custData r:id="rId5"/>
            </p:custDataLst>
          </p:nvPr>
        </p:nvSpPr>
        <p:spPr>
          <a:xfrm>
            <a:off x="2579747" y="3082537"/>
            <a:ext cx="1682853" cy="252630"/>
          </a:xfrm>
          <a:prstGeom prst="rect">
            <a:avLst/>
          </a:prstGeom>
          <a:solidFill>
            <a:schemeClr val="bg2">
              <a:alpha val="75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  홍길동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7" name="Content"/>
          <p:cNvSpPr/>
          <p:nvPr>
            <p:custDataLst>
              <p:custData r:id="rId6"/>
            </p:custDataLst>
          </p:nvPr>
        </p:nvSpPr>
        <p:spPr>
          <a:xfrm>
            <a:off x="6146409" y="3089835"/>
            <a:ext cx="1682853" cy="252630"/>
          </a:xfrm>
          <a:prstGeom prst="rect">
            <a:avLst/>
          </a:prstGeom>
          <a:solidFill>
            <a:schemeClr val="bg2">
              <a:alpha val="75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  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20180101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8" name="Content"/>
          <p:cNvSpPr/>
          <p:nvPr>
            <p:custDataLst>
              <p:custData r:id="rId7"/>
            </p:custDataLst>
          </p:nvPr>
        </p:nvSpPr>
        <p:spPr>
          <a:xfrm>
            <a:off x="2579745" y="2648750"/>
            <a:ext cx="1682853" cy="252630"/>
          </a:xfrm>
          <a:prstGeom prst="rect">
            <a:avLst/>
          </a:prstGeom>
          <a:solidFill>
            <a:schemeClr val="bg2">
              <a:alpha val="75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패키지명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 예시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949959" y="2574083"/>
            <a:ext cx="6373242" cy="847530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726651" y="2398060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8457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276642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후기 등록 오류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2018/05/21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8731188" y="1067496"/>
          <a:ext cx="3253546" cy="5733357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811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화면설명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9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후기 등록할 때 제목을 작성하지 않고 등록하려고 할</a:t>
                      </a:r>
                      <a:r>
                        <a:rPr lang="ko-KR" altLang="en-US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때 뜨는 </a:t>
                      </a:r>
                      <a:r>
                        <a:rPr lang="ko-KR" altLang="en-US" sz="1200" baseline="0" dirty="0" err="1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팝업창</a:t>
                      </a:r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61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후기 등록할 때 내용을 작성하지 않고 등록하려고 할 때 뜨는 </a:t>
                      </a:r>
                      <a:r>
                        <a:rPr lang="ko-KR" altLang="en-US" sz="1200" dirty="0" err="1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팝업창</a:t>
                      </a:r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3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2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223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854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06105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54432" y="106749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WebBrowser"/>
          <p:cNvGrpSpPr/>
          <p:nvPr>
            <p:custDataLst>
              <p:custData r:id="rId1"/>
            </p:custDataLst>
          </p:nvPr>
        </p:nvGrpSpPr>
        <p:grpSpPr>
          <a:xfrm>
            <a:off x="154432" y="1067496"/>
            <a:ext cx="8374713" cy="5648613"/>
            <a:chOff x="0" y="0"/>
            <a:chExt cx="9144000" cy="6858000"/>
          </a:xfrm>
        </p:grpSpPr>
        <p:sp>
          <p:nvSpPr>
            <p:cNvPr id="9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0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1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5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2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3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3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5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5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7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8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9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2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3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4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70" name="모서리가 둥근 직사각형 69"/>
          <p:cNvSpPr/>
          <p:nvPr/>
        </p:nvSpPr>
        <p:spPr>
          <a:xfrm>
            <a:off x="668330" y="3203625"/>
            <a:ext cx="3164005" cy="1953592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4801571" y="3203626"/>
            <a:ext cx="3164005" cy="1953592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556545" y="3032600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3" name="타원 72"/>
          <p:cNvSpPr/>
          <p:nvPr/>
        </p:nvSpPr>
        <p:spPr>
          <a:xfrm>
            <a:off x="4657136" y="3070253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76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911269" y="3428236"/>
            <a:ext cx="2744763" cy="1675593"/>
            <a:chOff x="595686" y="1261242"/>
            <a:chExt cx="3222247" cy="1365613"/>
          </a:xfrm>
        </p:grpSpPr>
        <p:sp>
          <p:nvSpPr>
            <p:cNvPr id="77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5"/>
              </p:custDataLst>
            </p:nvPr>
          </p:nvSpPr>
          <p:spPr>
            <a:xfrm>
              <a:off x="595687" y="1493645"/>
              <a:ext cx="3222246" cy="97450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8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16"/>
              </p:custDataLst>
            </p:nvPr>
          </p:nvSpPr>
          <p:spPr>
            <a:xfrm>
              <a:off x="1470489" y="1627402"/>
              <a:ext cx="2125318" cy="450996"/>
            </a:xfrm>
            <a:prstGeom prst="rect">
              <a:avLst/>
            </a:prstGeom>
            <a:noFill/>
          </p:spPr>
          <p:txBody>
            <a:bodyPr wrap="square" lIns="59436" tIns="29718" rIns="59436" bIns="29718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731" noProof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9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7"/>
              </p:custDataLst>
            </p:nvPr>
          </p:nvSpPr>
          <p:spPr>
            <a:xfrm>
              <a:off x="595686" y="1261242"/>
              <a:ext cx="3222247" cy="23240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18573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error</a:t>
              </a:r>
            </a:p>
          </p:txBody>
        </p:sp>
        <p:sp>
          <p:nvSpPr>
            <p:cNvPr id="80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3568589" y="1330888"/>
              <a:ext cx="116375" cy="93109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81" name="Icons"/>
            <p:cNvGrpSpPr/>
            <p:nvPr/>
          </p:nvGrpSpPr>
          <p:grpSpPr>
            <a:xfrm>
              <a:off x="805969" y="1661312"/>
              <a:ext cx="540581" cy="386406"/>
              <a:chOff x="805969" y="1661312"/>
              <a:chExt cx="540581" cy="386406"/>
            </a:xfrm>
          </p:grpSpPr>
          <p:sp>
            <p:nvSpPr>
              <p:cNvPr id="85" name="Info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841633" y="1661312"/>
                <a:ext cx="469253" cy="386406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6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805969" y="1661312"/>
                <a:ext cx="540581" cy="386406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7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840694" y="1661312"/>
                <a:ext cx="471132" cy="386406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82" name="Buttons"/>
            <p:cNvGrpSpPr/>
            <p:nvPr/>
          </p:nvGrpSpPr>
          <p:grpSpPr>
            <a:xfrm>
              <a:off x="1122541" y="2087374"/>
              <a:ext cx="2361919" cy="539481"/>
              <a:chOff x="1122541" y="2087374"/>
              <a:chExt cx="2361919" cy="539481"/>
            </a:xfrm>
          </p:grpSpPr>
          <p:sp>
            <p:nvSpPr>
              <p:cNvPr id="83" name="Button 1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2312759" y="2087374"/>
                <a:ext cx="1171701" cy="21703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cancel</a:t>
                </a:r>
                <a:endParaRPr lang="en-US" sz="1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4" name="Button 3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122541" y="2391872"/>
                <a:ext cx="783949" cy="23498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31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Abort</a:t>
                </a:r>
              </a:p>
            </p:txBody>
          </p:sp>
        </p:grpSp>
      </p:grpSp>
      <p:sp>
        <p:nvSpPr>
          <p:cNvPr id="88" name="TextBox 87"/>
          <p:cNvSpPr txBox="1"/>
          <p:nvPr/>
        </p:nvSpPr>
        <p:spPr>
          <a:xfrm>
            <a:off x="1333901" y="3926757"/>
            <a:ext cx="2061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제목을 입력하지 않았습니다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pic>
        <p:nvPicPr>
          <p:cNvPr id="89" name="Picture 2" descr="C:\Users\t-dantay\Documents\First24\error1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982" y="3945303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0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4922216" y="3520366"/>
            <a:ext cx="2744763" cy="1675593"/>
            <a:chOff x="595686" y="1261242"/>
            <a:chExt cx="3222247" cy="1365613"/>
          </a:xfrm>
        </p:grpSpPr>
        <p:sp>
          <p:nvSpPr>
            <p:cNvPr id="91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595687" y="1493645"/>
              <a:ext cx="3222246" cy="97450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2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7"/>
              </p:custDataLst>
            </p:nvPr>
          </p:nvSpPr>
          <p:spPr>
            <a:xfrm>
              <a:off x="1470489" y="1627402"/>
              <a:ext cx="2125318" cy="450996"/>
            </a:xfrm>
            <a:prstGeom prst="rect">
              <a:avLst/>
            </a:prstGeom>
            <a:noFill/>
          </p:spPr>
          <p:txBody>
            <a:bodyPr wrap="square" lIns="59436" tIns="29718" rIns="59436" bIns="29718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731" noProof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3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8"/>
              </p:custDataLst>
            </p:nvPr>
          </p:nvSpPr>
          <p:spPr>
            <a:xfrm>
              <a:off x="595686" y="1261242"/>
              <a:ext cx="3222247" cy="23240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18573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error</a:t>
              </a:r>
            </a:p>
          </p:txBody>
        </p:sp>
        <p:sp>
          <p:nvSpPr>
            <p:cNvPr id="94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3568589" y="1330888"/>
              <a:ext cx="116375" cy="93109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95" name="Icons"/>
            <p:cNvGrpSpPr/>
            <p:nvPr/>
          </p:nvGrpSpPr>
          <p:grpSpPr>
            <a:xfrm>
              <a:off x="805969" y="1661312"/>
              <a:ext cx="540581" cy="386406"/>
              <a:chOff x="805969" y="1661312"/>
              <a:chExt cx="540581" cy="386406"/>
            </a:xfrm>
          </p:grpSpPr>
          <p:sp>
            <p:nvSpPr>
              <p:cNvPr id="99" name="Info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841633" y="1661312"/>
                <a:ext cx="469253" cy="386406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0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805969" y="1661312"/>
                <a:ext cx="540581" cy="386406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1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840694" y="1661312"/>
                <a:ext cx="471132" cy="386406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6" name="Buttons"/>
            <p:cNvGrpSpPr/>
            <p:nvPr/>
          </p:nvGrpSpPr>
          <p:grpSpPr>
            <a:xfrm>
              <a:off x="1122541" y="2087374"/>
              <a:ext cx="2361919" cy="539481"/>
              <a:chOff x="1122541" y="2087374"/>
              <a:chExt cx="2361919" cy="539481"/>
            </a:xfrm>
          </p:grpSpPr>
          <p:sp>
            <p:nvSpPr>
              <p:cNvPr id="97" name="Button 1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2312759" y="2087374"/>
                <a:ext cx="1171701" cy="21703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cancel</a:t>
                </a:r>
                <a:endParaRPr lang="en-US" sz="1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8" name="Button 3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1122541" y="2391872"/>
                <a:ext cx="783949" cy="23498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31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Abort</a:t>
                </a:r>
              </a:p>
            </p:txBody>
          </p:sp>
        </p:grpSp>
      </p:grpSp>
      <p:sp>
        <p:nvSpPr>
          <p:cNvPr id="102" name="TextBox 101"/>
          <p:cNvSpPr txBox="1"/>
          <p:nvPr/>
        </p:nvSpPr>
        <p:spPr>
          <a:xfrm>
            <a:off x="5344848" y="4018887"/>
            <a:ext cx="2061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내용을 입력하지 않았습니다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  <a:r>
              <a:rPr lang="ko-KR" altLang="en-US" sz="1200" dirty="0" smtClean="0">
                <a:solidFill>
                  <a:srgbClr val="FF0000"/>
                </a:solidFill>
              </a:rPr>
              <a:t> 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pic>
        <p:nvPicPr>
          <p:cNvPr id="103" name="Picture 2" descr="C:\Users\t-dantay\Documents\First24\error1.png"/>
          <p:cNvPicPr>
            <a:picLocks noChangeAspect="1" noChangeArrowheads="1"/>
          </p:cNvPicPr>
          <p:nvPr>
            <p:custDataLst>
              <p:custData r:id="rId5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929" y="4037433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82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153607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후기 등록 팝업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2018/05/21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8731188" y="1067496"/>
          <a:ext cx="3253546" cy="6830637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811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화면설명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9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후기 등록 페이지에서 제목과 내용을 전부 입력한 뒤 등록 버튼을 눌렀을 때 나오는 </a:t>
                      </a:r>
                      <a:r>
                        <a:rPr lang="ko-KR" altLang="en-US" sz="1200" dirty="0" err="1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팝업창으로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확인을 누르면 후기 게시판 페이지로 이동하며 입력한 후기 글이 후기 게시판에 올라간다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61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후기 등록 페이지에서 글을 올리고 싶지 않아서 후기</a:t>
                      </a:r>
                      <a:r>
                        <a:rPr lang="ko-KR" altLang="en-US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게시판으로 돌아가기 위해 목록 버튼을 눌렀을 때 나오는 </a:t>
                      </a:r>
                      <a:r>
                        <a:rPr lang="ko-KR" altLang="en-US" sz="1200" baseline="0" dirty="0" err="1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팝업창으로</a:t>
                      </a:r>
                      <a:r>
                        <a:rPr lang="ko-KR" altLang="en-US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확인을 누르면 입력했던 후기 글을 취소하고 후기 게시판으로 돌아간다</a:t>
                      </a:r>
                      <a:r>
                        <a:rPr lang="en-US" altLang="ko-KR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3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2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223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854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06105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54432" y="106749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WebBrowser"/>
          <p:cNvGrpSpPr/>
          <p:nvPr>
            <p:custDataLst>
              <p:custData r:id="rId1"/>
            </p:custDataLst>
          </p:nvPr>
        </p:nvGrpSpPr>
        <p:grpSpPr>
          <a:xfrm>
            <a:off x="154432" y="1067496"/>
            <a:ext cx="8374713" cy="5648613"/>
            <a:chOff x="0" y="0"/>
            <a:chExt cx="9144000" cy="6858000"/>
          </a:xfrm>
        </p:grpSpPr>
        <p:sp>
          <p:nvSpPr>
            <p:cNvPr id="9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0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1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5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2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3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3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5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5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7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8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9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2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3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4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pSp>
        <p:nvGrpSpPr>
          <p:cNvPr id="38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862544" y="3782241"/>
            <a:ext cx="2744763" cy="1675593"/>
            <a:chOff x="595686" y="1261242"/>
            <a:chExt cx="3222247" cy="1365613"/>
          </a:xfrm>
        </p:grpSpPr>
        <p:sp>
          <p:nvSpPr>
            <p:cNvPr id="39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7"/>
              </p:custDataLst>
            </p:nvPr>
          </p:nvSpPr>
          <p:spPr>
            <a:xfrm>
              <a:off x="595687" y="1493645"/>
              <a:ext cx="3222246" cy="97450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18"/>
              </p:custDataLst>
            </p:nvPr>
          </p:nvSpPr>
          <p:spPr>
            <a:xfrm>
              <a:off x="1470489" y="1627402"/>
              <a:ext cx="2125318" cy="450996"/>
            </a:xfrm>
            <a:prstGeom prst="rect">
              <a:avLst/>
            </a:prstGeom>
            <a:noFill/>
          </p:spPr>
          <p:txBody>
            <a:bodyPr wrap="square" lIns="59436" tIns="29718" rIns="59436" bIns="29718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731" noProof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9"/>
              </p:custDataLst>
            </p:nvPr>
          </p:nvSpPr>
          <p:spPr>
            <a:xfrm>
              <a:off x="595686" y="1261242"/>
              <a:ext cx="3222247" cy="23240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18573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확인</a:t>
              </a:r>
              <a:endParaRPr lang="en-US" altLang="ko-KR" sz="11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20"/>
              </p:custDataLst>
            </p:nvPr>
          </p:nvSpPr>
          <p:spPr bwMode="auto">
            <a:xfrm>
              <a:off x="3568589" y="1330888"/>
              <a:ext cx="116375" cy="93109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3" name="Icons"/>
            <p:cNvGrpSpPr/>
            <p:nvPr/>
          </p:nvGrpSpPr>
          <p:grpSpPr>
            <a:xfrm>
              <a:off x="805969" y="1661312"/>
              <a:ext cx="540581" cy="386406"/>
              <a:chOff x="805969" y="1661312"/>
              <a:chExt cx="540581" cy="386406"/>
            </a:xfrm>
          </p:grpSpPr>
          <p:sp>
            <p:nvSpPr>
              <p:cNvPr id="47" name="Info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841633" y="1661312"/>
                <a:ext cx="469253" cy="386406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8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805969" y="1661312"/>
                <a:ext cx="540581" cy="386406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9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840694" y="1661312"/>
                <a:ext cx="471132" cy="386406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4" name="Buttons"/>
            <p:cNvGrpSpPr/>
            <p:nvPr/>
          </p:nvGrpSpPr>
          <p:grpSpPr>
            <a:xfrm>
              <a:off x="1122541" y="2087374"/>
              <a:ext cx="2361919" cy="539481"/>
              <a:chOff x="1122541" y="2087374"/>
              <a:chExt cx="2361919" cy="539481"/>
            </a:xfrm>
          </p:grpSpPr>
          <p:sp>
            <p:nvSpPr>
              <p:cNvPr id="45" name="Button 1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2312759" y="2087374"/>
                <a:ext cx="1171701" cy="21703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확인</a:t>
                </a:r>
                <a:endParaRPr lang="en-US" sz="1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6" name="Button 3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1122541" y="2391872"/>
                <a:ext cx="783949" cy="23498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31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Abort</a:t>
                </a:r>
              </a:p>
            </p:txBody>
          </p:sp>
        </p:grpSp>
      </p:grpSp>
      <p:sp>
        <p:nvSpPr>
          <p:cNvPr id="50" name="TextBox 49"/>
          <p:cNvSpPr txBox="1"/>
          <p:nvPr/>
        </p:nvSpPr>
        <p:spPr>
          <a:xfrm>
            <a:off x="1285176" y="4280762"/>
            <a:ext cx="2061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등록 하시겠습니까</a:t>
            </a:r>
            <a:r>
              <a:rPr lang="en-US" altLang="ko-KR" sz="1200" dirty="0" smtClean="0">
                <a:solidFill>
                  <a:srgbClr val="FF0000"/>
                </a:solidFill>
              </a:rPr>
              <a:t>?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52" name="꺾인 연결선 51"/>
          <p:cNvCxnSpPr>
            <a:endCxn id="41" idx="0"/>
          </p:cNvCxnSpPr>
          <p:nvPr/>
        </p:nvCxnSpPr>
        <p:spPr>
          <a:xfrm rot="16200000" flipH="1">
            <a:off x="1728433" y="3275747"/>
            <a:ext cx="1012985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4986992" y="3744251"/>
            <a:ext cx="2744763" cy="1675593"/>
            <a:chOff x="595686" y="1261242"/>
            <a:chExt cx="3222247" cy="1365613"/>
          </a:xfrm>
        </p:grpSpPr>
        <p:sp>
          <p:nvSpPr>
            <p:cNvPr id="5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8"/>
              </p:custDataLst>
            </p:nvPr>
          </p:nvSpPr>
          <p:spPr>
            <a:xfrm>
              <a:off x="595687" y="1493645"/>
              <a:ext cx="3222246" cy="97450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9"/>
              </p:custDataLst>
            </p:nvPr>
          </p:nvSpPr>
          <p:spPr>
            <a:xfrm>
              <a:off x="1470489" y="1627402"/>
              <a:ext cx="2125318" cy="450996"/>
            </a:xfrm>
            <a:prstGeom prst="rect">
              <a:avLst/>
            </a:prstGeom>
            <a:noFill/>
          </p:spPr>
          <p:txBody>
            <a:bodyPr wrap="square" lIns="59436" tIns="29718" rIns="59436" bIns="29718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731" noProof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0"/>
              </p:custDataLst>
            </p:nvPr>
          </p:nvSpPr>
          <p:spPr>
            <a:xfrm>
              <a:off x="595686" y="1261242"/>
              <a:ext cx="3222247" cy="23240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18573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확인</a:t>
              </a:r>
              <a:endParaRPr lang="en-US" altLang="ko-KR" sz="11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11"/>
              </p:custDataLst>
            </p:nvPr>
          </p:nvSpPr>
          <p:spPr bwMode="auto">
            <a:xfrm>
              <a:off x="3568589" y="1330888"/>
              <a:ext cx="116375" cy="93109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59" name="Icons"/>
            <p:cNvGrpSpPr/>
            <p:nvPr/>
          </p:nvGrpSpPr>
          <p:grpSpPr>
            <a:xfrm>
              <a:off x="805969" y="1661312"/>
              <a:ext cx="540581" cy="386406"/>
              <a:chOff x="805969" y="1661312"/>
              <a:chExt cx="540581" cy="386406"/>
            </a:xfrm>
          </p:grpSpPr>
          <p:sp>
            <p:nvSpPr>
              <p:cNvPr id="63" name="Info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841633" y="1661312"/>
                <a:ext cx="469253" cy="386406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805969" y="1661312"/>
                <a:ext cx="540581" cy="386406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840694" y="1661312"/>
                <a:ext cx="471132" cy="386406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60" name="Buttons"/>
            <p:cNvGrpSpPr/>
            <p:nvPr/>
          </p:nvGrpSpPr>
          <p:grpSpPr>
            <a:xfrm>
              <a:off x="1122541" y="2087374"/>
              <a:ext cx="2361919" cy="539481"/>
              <a:chOff x="1122541" y="2087374"/>
              <a:chExt cx="2361919" cy="539481"/>
            </a:xfrm>
          </p:grpSpPr>
          <p:sp>
            <p:nvSpPr>
              <p:cNvPr id="61" name="Button 1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2312759" y="2087374"/>
                <a:ext cx="1171701" cy="21703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확인</a:t>
                </a:r>
                <a:endParaRPr lang="en-US" sz="1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2" name="Button 3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1122541" y="2391872"/>
                <a:ext cx="783949" cy="23498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31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Abort</a:t>
                </a:r>
              </a:p>
            </p:txBody>
          </p:sp>
        </p:grpSp>
      </p:grpSp>
      <p:sp>
        <p:nvSpPr>
          <p:cNvPr id="66" name="TextBox 65"/>
          <p:cNvSpPr txBox="1"/>
          <p:nvPr/>
        </p:nvSpPr>
        <p:spPr>
          <a:xfrm>
            <a:off x="5409624" y="4242772"/>
            <a:ext cx="2061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되돌아 가시겠습니까</a:t>
            </a:r>
            <a:r>
              <a:rPr lang="en-US" altLang="ko-KR" sz="1200" dirty="0" smtClean="0">
                <a:solidFill>
                  <a:srgbClr val="FF0000"/>
                </a:solidFill>
              </a:rPr>
              <a:t>?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67" name="꺾인 연결선 66"/>
          <p:cNvCxnSpPr>
            <a:endCxn id="57" idx="0"/>
          </p:cNvCxnSpPr>
          <p:nvPr/>
        </p:nvCxnSpPr>
        <p:spPr>
          <a:xfrm rot="16200000" flipH="1">
            <a:off x="5852881" y="3237757"/>
            <a:ext cx="1012985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2" descr="C:\Users\t-dantay\Documents\First24\checkcircle1.png"/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216" y="4287693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 descr="C:\Users\t-dantay\Documents\First24\warning1.png"/>
          <p:cNvPicPr>
            <a:picLocks noChangeAspect="1" noChangeArrowheads="1"/>
          </p:cNvPicPr>
          <p:nvPr>
            <p:custDataLst>
              <p:custData r:id="rId5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716" y="4260128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모서리가 둥근 직사각형 69"/>
          <p:cNvSpPr/>
          <p:nvPr/>
        </p:nvSpPr>
        <p:spPr>
          <a:xfrm>
            <a:off x="668330" y="2173450"/>
            <a:ext cx="3164005" cy="3346379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4801571" y="2166929"/>
            <a:ext cx="3164005" cy="3346379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567810" y="2294355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3" name="타원 72"/>
          <p:cNvSpPr/>
          <p:nvPr/>
        </p:nvSpPr>
        <p:spPr>
          <a:xfrm>
            <a:off x="4678199" y="2265172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4" name="Content"/>
          <p:cNvSpPr/>
          <p:nvPr>
            <p:custDataLst>
              <p:custData r:id="rId6"/>
            </p:custDataLst>
          </p:nvPr>
        </p:nvSpPr>
        <p:spPr>
          <a:xfrm>
            <a:off x="1757597" y="2381398"/>
            <a:ext cx="913644" cy="38785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후기 등록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5" name="Content"/>
          <p:cNvSpPr/>
          <p:nvPr>
            <p:custDataLst>
              <p:custData r:id="rId7"/>
            </p:custDataLst>
          </p:nvPr>
        </p:nvSpPr>
        <p:spPr>
          <a:xfrm>
            <a:off x="5902551" y="2353669"/>
            <a:ext cx="913644" cy="38785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후기 목록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42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501171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구매 내역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36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2018/05/21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8731188" y="1067497"/>
          <a:ext cx="3253546" cy="5220535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408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화면설명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7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구매했을 당시</a:t>
                      </a:r>
                      <a:r>
                        <a:rPr lang="ko-KR" altLang="en-US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입력했던 자세한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정보 확인</a:t>
                      </a:r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86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40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40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40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40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55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408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911421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54432" y="106749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WebBrowser"/>
          <p:cNvGrpSpPr/>
          <p:nvPr>
            <p:custDataLst>
              <p:custData r:id="rId1"/>
            </p:custDataLst>
          </p:nvPr>
        </p:nvGrpSpPr>
        <p:grpSpPr>
          <a:xfrm>
            <a:off x="154432" y="1067496"/>
            <a:ext cx="8374713" cy="5648613"/>
            <a:chOff x="0" y="0"/>
            <a:chExt cx="9144000" cy="6858000"/>
          </a:xfrm>
        </p:grpSpPr>
        <p:sp>
          <p:nvSpPr>
            <p:cNvPr id="9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0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1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5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2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3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3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5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5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7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8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9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2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3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4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FBEDEE8D-979E-4A97-9788-8C866A966F1F}"/>
              </a:ext>
            </a:extLst>
          </p:cNvPr>
          <p:cNvSpPr/>
          <p:nvPr/>
        </p:nvSpPr>
        <p:spPr>
          <a:xfrm>
            <a:off x="716240" y="1910842"/>
            <a:ext cx="3280704" cy="169396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패키지 이미지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187CE6F8-B605-48D1-81FF-3FBB1B1D4FE0}"/>
              </a:ext>
            </a:extLst>
          </p:cNvPr>
          <p:cNvSpPr/>
          <p:nvPr/>
        </p:nvSpPr>
        <p:spPr>
          <a:xfrm>
            <a:off x="4615373" y="1910842"/>
            <a:ext cx="3280704" cy="169396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>
                <a:solidFill>
                  <a:schemeClr val="tx1"/>
                </a:solidFill>
              </a:rPr>
              <a:t>상품명 </a:t>
            </a:r>
            <a:r>
              <a:rPr lang="en-US" altLang="ko-KR" sz="1300" dirty="0">
                <a:solidFill>
                  <a:schemeClr val="tx1"/>
                </a:solidFill>
              </a:rPr>
              <a:t>: </a:t>
            </a:r>
          </a:p>
          <a:p>
            <a:r>
              <a:rPr lang="ko-KR" altLang="en-US" sz="1300" dirty="0">
                <a:solidFill>
                  <a:schemeClr val="tx1"/>
                </a:solidFill>
              </a:rPr>
              <a:t>상품코드 </a:t>
            </a:r>
            <a:r>
              <a:rPr lang="en-US" altLang="ko-KR" sz="1300" dirty="0">
                <a:solidFill>
                  <a:schemeClr val="tx1"/>
                </a:solidFill>
              </a:rPr>
              <a:t>: </a:t>
            </a:r>
          </a:p>
          <a:p>
            <a:r>
              <a:rPr lang="ko-KR" altLang="en-US" sz="1300" dirty="0">
                <a:solidFill>
                  <a:schemeClr val="tx1"/>
                </a:solidFill>
              </a:rPr>
              <a:t>일정 </a:t>
            </a:r>
            <a:r>
              <a:rPr lang="en-US" altLang="ko-KR" sz="1300" dirty="0">
                <a:solidFill>
                  <a:schemeClr val="tx1"/>
                </a:solidFill>
              </a:rPr>
              <a:t>: </a:t>
            </a:r>
          </a:p>
          <a:p>
            <a:r>
              <a:rPr lang="ko-KR" altLang="en-US" sz="1300" dirty="0">
                <a:solidFill>
                  <a:schemeClr val="tx1"/>
                </a:solidFill>
              </a:rPr>
              <a:t>최종결제금액 </a:t>
            </a:r>
            <a:r>
              <a:rPr lang="en-US" altLang="ko-KR" sz="13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1300" dirty="0" err="1">
                <a:solidFill>
                  <a:schemeClr val="tx1"/>
                </a:solidFill>
              </a:rPr>
              <a:t>인원별</a:t>
            </a:r>
            <a:r>
              <a:rPr lang="ko-KR" altLang="en-US" sz="1300" dirty="0">
                <a:solidFill>
                  <a:schemeClr val="tx1"/>
                </a:solidFill>
              </a:rPr>
              <a:t> 금액 </a:t>
            </a:r>
            <a:r>
              <a:rPr lang="en-US" altLang="ko-KR" sz="1300" dirty="0">
                <a:solidFill>
                  <a:schemeClr val="tx1"/>
                </a:solidFill>
              </a:rPr>
              <a:t>:  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C25EAFD4-9CD3-43AF-A219-EFCD8A7B86E7}"/>
              </a:ext>
            </a:extLst>
          </p:cNvPr>
          <p:cNvSpPr/>
          <p:nvPr/>
        </p:nvSpPr>
        <p:spPr>
          <a:xfrm>
            <a:off x="668584" y="3828494"/>
            <a:ext cx="7179839" cy="25357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Content">
            <a:extLst>
              <a:ext uri="{FF2B5EF4-FFF2-40B4-BE49-F238E27FC236}">
                <a16:creationId xmlns:a16="http://schemas.microsoft.com/office/drawing/2014/main" xmlns="" id="{3DE769BF-CD7A-4D8C-9C87-EC86DFA691B7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137701" y="395550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ko-KR" altLang="en-US" sz="1200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홍길동</a:t>
            </a:r>
            <a:endParaRPr lang="en-US" sz="1200" dirty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2945C930-2195-45CD-9C48-72E0C8BCAC68}"/>
              </a:ext>
            </a:extLst>
          </p:cNvPr>
          <p:cNvSpPr/>
          <p:nvPr/>
        </p:nvSpPr>
        <p:spPr>
          <a:xfrm>
            <a:off x="816863" y="3955500"/>
            <a:ext cx="1058007" cy="22131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예약자명</a:t>
            </a:r>
          </a:p>
        </p:txBody>
      </p:sp>
      <p:sp>
        <p:nvSpPr>
          <p:cNvPr id="43" name="Content">
            <a:extLst>
              <a:ext uri="{FF2B5EF4-FFF2-40B4-BE49-F238E27FC236}">
                <a16:creationId xmlns:a16="http://schemas.microsoft.com/office/drawing/2014/main" xmlns="" id="{EA5AE979-6738-4D42-8770-6A5717F44655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137701" y="427046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01012345678</a:t>
            </a:r>
            <a:endParaRPr lang="en-US" sz="1200" dirty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0DCF77DC-74C9-4E7C-8DD2-3F2EA4BA5547}"/>
              </a:ext>
            </a:extLst>
          </p:cNvPr>
          <p:cNvSpPr/>
          <p:nvPr/>
        </p:nvSpPr>
        <p:spPr>
          <a:xfrm>
            <a:off x="816863" y="4270460"/>
            <a:ext cx="1058008" cy="2276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휴대폰 번호</a:t>
            </a:r>
          </a:p>
        </p:txBody>
      </p:sp>
      <p:sp>
        <p:nvSpPr>
          <p:cNvPr id="45" name="Content">
            <a:extLst>
              <a:ext uri="{FF2B5EF4-FFF2-40B4-BE49-F238E27FC236}">
                <a16:creationId xmlns:a16="http://schemas.microsoft.com/office/drawing/2014/main" xmlns="" id="{D12090E5-F9ED-4A7F-938F-D4E8505E1D70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2137700" y="4585419"/>
            <a:ext cx="1432073" cy="233705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ync12345@naver.com</a:t>
            </a:r>
            <a:endParaRPr lang="en-US" sz="1200" dirty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B20EA1C1-63CC-4D29-B122-A4234CFB0547}"/>
              </a:ext>
            </a:extLst>
          </p:cNvPr>
          <p:cNvSpPr/>
          <p:nvPr/>
        </p:nvSpPr>
        <p:spPr>
          <a:xfrm>
            <a:off x="816864" y="4585420"/>
            <a:ext cx="1058006" cy="2276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이메일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2D050FBD-00C2-4806-A2BB-0E0C000F5022}"/>
              </a:ext>
            </a:extLst>
          </p:cNvPr>
          <p:cNvSpPr/>
          <p:nvPr/>
        </p:nvSpPr>
        <p:spPr>
          <a:xfrm>
            <a:off x="816864" y="4900380"/>
            <a:ext cx="1058006" cy="2276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동반자 유형</a:t>
            </a:r>
          </a:p>
        </p:txBody>
      </p:sp>
      <p:sp>
        <p:nvSpPr>
          <p:cNvPr id="50" name="Content">
            <a:extLst>
              <a:ext uri="{FF2B5EF4-FFF2-40B4-BE49-F238E27FC236}">
                <a16:creationId xmlns:a16="http://schemas.microsoft.com/office/drawing/2014/main" xmlns="" id="{D12090E5-F9ED-4A7F-938F-D4E8505E1D70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2151367" y="4905483"/>
            <a:ext cx="1432073" cy="233705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ko-KR" altLang="en-US" sz="1200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가족</a:t>
            </a:r>
            <a:r>
              <a:rPr lang="en-US" altLang="ko-KR" sz="1200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친지</a:t>
            </a:r>
            <a:endParaRPr lang="en-US" sz="1200" dirty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9037AEB9-7C04-4FCE-8AFF-90B26EA973E9}"/>
              </a:ext>
            </a:extLst>
          </p:cNvPr>
          <p:cNvSpPr/>
          <p:nvPr/>
        </p:nvSpPr>
        <p:spPr>
          <a:xfrm>
            <a:off x="841247" y="5335855"/>
            <a:ext cx="6839713" cy="10283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D6330AA8-DE38-4A4A-AA89-1CAD996F50B8}"/>
              </a:ext>
            </a:extLst>
          </p:cNvPr>
          <p:cNvSpPr/>
          <p:nvPr/>
        </p:nvSpPr>
        <p:spPr>
          <a:xfrm>
            <a:off x="1252141" y="5844376"/>
            <a:ext cx="1058007" cy="22131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인원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5B556F2B-CD41-4EDB-81E2-331B8F961898}"/>
              </a:ext>
            </a:extLst>
          </p:cNvPr>
          <p:cNvSpPr/>
          <p:nvPr/>
        </p:nvSpPr>
        <p:spPr>
          <a:xfrm>
            <a:off x="841247" y="5335851"/>
            <a:ext cx="6839713" cy="22829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여행자 정보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27754B6A-3AAC-46F0-83CD-7DCB701C9FD9}"/>
              </a:ext>
            </a:extLst>
          </p:cNvPr>
          <p:cNvSpPr/>
          <p:nvPr/>
        </p:nvSpPr>
        <p:spPr>
          <a:xfrm>
            <a:off x="3771610" y="5844376"/>
            <a:ext cx="3192511" cy="22131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성인 </a:t>
            </a:r>
            <a:r>
              <a:rPr lang="en-US" altLang="ko-KR" sz="1200" dirty="0">
                <a:solidFill>
                  <a:schemeClr val="tx1"/>
                </a:solidFill>
              </a:rPr>
              <a:t>2, </a:t>
            </a:r>
            <a:r>
              <a:rPr lang="ko-KR" altLang="en-US" sz="1200" dirty="0">
                <a:solidFill>
                  <a:schemeClr val="tx1"/>
                </a:solidFill>
              </a:rPr>
              <a:t>아동 </a:t>
            </a:r>
            <a:r>
              <a:rPr lang="en-US" altLang="ko-KR" sz="1200" dirty="0">
                <a:solidFill>
                  <a:schemeClr val="tx1"/>
                </a:solidFill>
              </a:rPr>
              <a:t>0, </a:t>
            </a:r>
            <a:r>
              <a:rPr lang="ko-KR" altLang="en-US" sz="1200" dirty="0">
                <a:solidFill>
                  <a:schemeClr val="tx1"/>
                </a:solidFill>
              </a:rPr>
              <a:t>유아 </a:t>
            </a:r>
            <a:r>
              <a:rPr lang="en-US" altLang="ko-KR" sz="1200" dirty="0">
                <a:solidFill>
                  <a:schemeClr val="tx1"/>
                </a:solidFill>
              </a:rPr>
              <a:t>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61" name="Scrollbar" descr="&lt;SmartSettings&gt;&lt;SmartResize enabled=&quot;True&quot; minWidth=&quot;7&quot; minHeight=&quot;60&quot; /&gt;&lt;/SmartSettings&gt;"/>
          <p:cNvGrpSpPr/>
          <p:nvPr>
            <p:custDataLst>
              <p:tags r:id="rId6"/>
            </p:custDataLst>
          </p:nvPr>
        </p:nvGrpSpPr>
        <p:grpSpPr>
          <a:xfrm>
            <a:off x="8282563" y="1631827"/>
            <a:ext cx="168894" cy="4973368"/>
            <a:chOff x="5066755" y="1652473"/>
            <a:chExt cx="144017" cy="2304356"/>
          </a:xfrm>
          <a:solidFill>
            <a:srgbClr val="FFFFFF"/>
          </a:solidFill>
        </p:grpSpPr>
        <p:sp>
          <p:nvSpPr>
            <p:cNvPr id="62" name="Track"/>
            <p:cNvSpPr/>
            <p:nvPr/>
          </p:nvSpPr>
          <p:spPr>
            <a:xfrm rot="5400000">
              <a:off x="3986586" y="2732642"/>
              <a:ext cx="2304356" cy="144017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Chevron" descr="&lt;SmartSettings&gt;&lt;SmartResize anchorLeft=&quot;None&quot; anchorTop=&quot;Absolute&quot; anchorRight=&quot;None&quot; anchorBottom=&quot;None&quot; /&gt;&lt;/SmartSettings&gt;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 bwMode="auto">
            <a:xfrm rot="10800000" flipH="1">
              <a:off x="5106760" y="1682151"/>
              <a:ext cx="64008" cy="181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Chevron" descr="&lt;SmartSettings&gt;&lt;SmartResize anchorLeft=&quot;None&quot; anchorTop=&quot;None&quot; anchorRight=&quot;None&quot; anchorBottom=&quot;Absolute&quot; /&gt;&lt;/SmartSettings&gt;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 bwMode="auto">
            <a:xfrm flipH="1">
              <a:off x="5106760" y="3910621"/>
              <a:ext cx="64008" cy="181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5" name="Scroll Thumb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7"/>
            </p:custDataLst>
          </p:nvPr>
        </p:nvSpPr>
        <p:spPr>
          <a:xfrm rot="5400000">
            <a:off x="7692279" y="2452456"/>
            <a:ext cx="1350596" cy="9354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3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541427" y="1798813"/>
            <a:ext cx="7488525" cy="4706654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317034" y="1718785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386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WebBrowser"/>
          <p:cNvGrpSpPr/>
          <p:nvPr>
            <p:custDataLst>
              <p:custData r:id="rId1"/>
            </p:custDataLst>
          </p:nvPr>
        </p:nvGrpSpPr>
        <p:grpSpPr>
          <a:xfrm>
            <a:off x="154432" y="1067496"/>
            <a:ext cx="8374713" cy="5648613"/>
            <a:chOff x="0" y="0"/>
            <a:chExt cx="9144000" cy="6858000"/>
          </a:xfrm>
        </p:grpSpPr>
        <p:sp>
          <p:nvSpPr>
            <p:cNvPr id="9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0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1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5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2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3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3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5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5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7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8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9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2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3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4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C25EAFD4-9CD3-43AF-A219-EFCD8A7B86E7}"/>
              </a:ext>
            </a:extLst>
          </p:cNvPr>
          <p:cNvSpPr/>
          <p:nvPr/>
        </p:nvSpPr>
        <p:spPr>
          <a:xfrm>
            <a:off x="467675" y="1840352"/>
            <a:ext cx="7574385" cy="45238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9037AEB9-7C04-4FCE-8AFF-90B26EA973E9}"/>
              </a:ext>
            </a:extLst>
          </p:cNvPr>
          <p:cNvSpPr/>
          <p:nvPr/>
        </p:nvSpPr>
        <p:spPr>
          <a:xfrm>
            <a:off x="591726" y="1840352"/>
            <a:ext cx="7345460" cy="39508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848716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구매 내역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37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2018/05/21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8731188" y="1067497"/>
          <a:ext cx="3253546" cy="5116903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943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화면설명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48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구매했을 당시의 입력했던 자세한 정보 확인</a:t>
                      </a:r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94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버튼 클릭 시 구매 취소 페이지로 이동</a:t>
                      </a:r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94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94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94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94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94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827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특이사항</a:t>
                      </a: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770374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54432" y="106749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5DA5F2B3-84AA-416E-A582-0E7ADF73B3AA}"/>
              </a:ext>
            </a:extLst>
          </p:cNvPr>
          <p:cNvSpPr/>
          <p:nvPr/>
        </p:nvSpPr>
        <p:spPr>
          <a:xfrm>
            <a:off x="706177" y="2175323"/>
            <a:ext cx="7096703" cy="16249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4D57B45C-E27F-434F-930D-77C40CFFCB6E}"/>
              </a:ext>
            </a:extLst>
          </p:cNvPr>
          <p:cNvSpPr/>
          <p:nvPr/>
        </p:nvSpPr>
        <p:spPr>
          <a:xfrm>
            <a:off x="798269" y="2491148"/>
            <a:ext cx="1207431" cy="228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한글성명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14E130EB-CD7D-4A0C-9AC4-CAF9B0BD0B58}"/>
              </a:ext>
            </a:extLst>
          </p:cNvPr>
          <p:cNvSpPr/>
          <p:nvPr/>
        </p:nvSpPr>
        <p:spPr>
          <a:xfrm>
            <a:off x="704140" y="2175322"/>
            <a:ext cx="7096703" cy="228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성인</a:t>
            </a:r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Content">
            <a:extLst>
              <a:ext uri="{FF2B5EF4-FFF2-40B4-BE49-F238E27FC236}">
                <a16:creationId xmlns:a16="http://schemas.microsoft.com/office/drawing/2014/main" xmlns="" id="{FEFE3774-DFD6-44F1-8D7F-854CB7B64666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133133" y="2501543"/>
            <a:ext cx="557863" cy="217709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ko-KR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홍길동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9CEFC967-6A3D-4C67-9094-3D927BD4FDD3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818429" y="2501542"/>
            <a:ext cx="923148" cy="22974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영문성명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Content">
            <a:extLst>
              <a:ext uri="{FF2B5EF4-FFF2-40B4-BE49-F238E27FC236}">
                <a16:creationId xmlns:a16="http://schemas.microsoft.com/office/drawing/2014/main" xmlns="" id="{69FC9430-54D9-41DD-AA21-49C3D41962B1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861915" y="2496264"/>
            <a:ext cx="557863" cy="228600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HONG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4B571B69-7E54-4208-8799-45ED93C5A01E}"/>
              </a:ext>
            </a:extLst>
          </p:cNvPr>
          <p:cNvSpPr/>
          <p:nvPr/>
        </p:nvSpPr>
        <p:spPr>
          <a:xfrm>
            <a:off x="798269" y="3101413"/>
            <a:ext cx="1222547" cy="228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법정생년월일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Content">
            <a:extLst>
              <a:ext uri="{FF2B5EF4-FFF2-40B4-BE49-F238E27FC236}">
                <a16:creationId xmlns:a16="http://schemas.microsoft.com/office/drawing/2014/main" xmlns="" id="{723A3F2B-4EEC-4017-9BDE-D6C35758FB59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2071599" y="3090522"/>
            <a:ext cx="870216" cy="238348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19950101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F15208D1-7BC9-4C89-9AC0-35A306F73A6D}"/>
              </a:ext>
            </a:extLst>
          </p:cNvPr>
          <p:cNvSpPr/>
          <p:nvPr/>
        </p:nvSpPr>
        <p:spPr>
          <a:xfrm>
            <a:off x="5848552" y="2480266"/>
            <a:ext cx="628636" cy="2583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성별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Content">
            <a:extLst>
              <a:ext uri="{FF2B5EF4-FFF2-40B4-BE49-F238E27FC236}">
                <a16:creationId xmlns:a16="http://schemas.microsoft.com/office/drawing/2014/main" xmlns="" id="{E637D1DE-ECE6-4C13-8D08-1FA2ED21B465}"/>
              </a:ext>
            </a:extLst>
          </p:cNvPr>
          <p:cNvSpPr/>
          <p:nvPr>
            <p:custDataLst>
              <p:custData r:id="rId6"/>
              <p:custData r:id="rId7"/>
            </p:custDataLst>
          </p:nvPr>
        </p:nvSpPr>
        <p:spPr>
          <a:xfrm>
            <a:off x="4503472" y="2499228"/>
            <a:ext cx="1220102" cy="219607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GILDONG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D3EBF115-8BA5-4F12-9D00-D5BDDE227AFA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2987394" y="3102556"/>
            <a:ext cx="1093317" cy="228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휴대폰번호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Content">
            <a:extLst>
              <a:ext uri="{FF2B5EF4-FFF2-40B4-BE49-F238E27FC236}">
                <a16:creationId xmlns:a16="http://schemas.microsoft.com/office/drawing/2014/main" xmlns="" id="{9FBBE613-7EF6-4EB9-AE52-C191840E128B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4153028" y="3091664"/>
            <a:ext cx="958387" cy="238349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010-1234-5678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BC214F72-1341-4F73-92D7-D7A9342413AC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5327682" y="3102556"/>
            <a:ext cx="825543" cy="2102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이메일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Content">
            <a:extLst>
              <a:ext uri="{FF2B5EF4-FFF2-40B4-BE49-F238E27FC236}">
                <a16:creationId xmlns:a16="http://schemas.microsoft.com/office/drawing/2014/main" xmlns="" id="{9C8B88AF-1697-4F8A-B26B-7898506CE99A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6200707" y="3091664"/>
            <a:ext cx="1518371" cy="227611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ync12345@naver.com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Content">
            <a:extLst>
              <a:ext uri="{FF2B5EF4-FFF2-40B4-BE49-F238E27FC236}">
                <a16:creationId xmlns:a16="http://schemas.microsoft.com/office/drawing/2014/main" xmlns="" id="{9AB81A26-C22A-45F3-8F74-E7A667FA6E31}"/>
              </a:ext>
            </a:extLst>
          </p:cNvPr>
          <p:cNvSpPr txBox="1"/>
          <p:nvPr/>
        </p:nvSpPr>
        <p:spPr>
          <a:xfrm>
            <a:off x="6405762" y="2509605"/>
            <a:ext cx="520142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ko-KR" alt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남성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5DA5F2B3-84AA-416E-A582-0E7ADF73B3AA}"/>
              </a:ext>
            </a:extLst>
          </p:cNvPr>
          <p:cNvSpPr/>
          <p:nvPr/>
        </p:nvSpPr>
        <p:spPr>
          <a:xfrm>
            <a:off x="704140" y="3964569"/>
            <a:ext cx="7096703" cy="16249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4D57B45C-E27F-434F-930D-77C40CFFCB6E}"/>
              </a:ext>
            </a:extLst>
          </p:cNvPr>
          <p:cNvSpPr/>
          <p:nvPr/>
        </p:nvSpPr>
        <p:spPr>
          <a:xfrm>
            <a:off x="796232" y="4280394"/>
            <a:ext cx="1207431" cy="228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한글성명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14E130EB-CD7D-4A0C-9AC4-CAF9B0BD0B58}"/>
              </a:ext>
            </a:extLst>
          </p:cNvPr>
          <p:cNvSpPr/>
          <p:nvPr/>
        </p:nvSpPr>
        <p:spPr>
          <a:xfrm>
            <a:off x="702103" y="3964568"/>
            <a:ext cx="7096703" cy="228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성인</a:t>
            </a:r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3" name="Content">
            <a:extLst>
              <a:ext uri="{FF2B5EF4-FFF2-40B4-BE49-F238E27FC236}">
                <a16:creationId xmlns:a16="http://schemas.microsoft.com/office/drawing/2014/main" xmlns="" id="{FEFE3774-DFD6-44F1-8D7F-854CB7B64666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2131096" y="4290789"/>
            <a:ext cx="557863" cy="217709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ko-KR" altLang="en-US" sz="1200" dirty="0" smtClean="0">
                <a:latin typeface="Segoe UI" pitchFamily="34" charset="0"/>
                <a:cs typeface="Segoe UI" pitchFamily="34" charset="0"/>
              </a:rPr>
              <a:t>이순신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9CEFC967-6A3D-4C67-9094-3D927BD4FDD3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2816392" y="4290788"/>
            <a:ext cx="923148" cy="22974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영문성명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5" name="Content">
            <a:extLst>
              <a:ext uri="{FF2B5EF4-FFF2-40B4-BE49-F238E27FC236}">
                <a16:creationId xmlns:a16="http://schemas.microsoft.com/office/drawing/2014/main" xmlns="" id="{69FC9430-54D9-41DD-AA21-49C3D41962B1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>
            <a:off x="3859878" y="4285510"/>
            <a:ext cx="557863" cy="228600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LEE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4B571B69-7E54-4208-8799-45ED93C5A01E}"/>
              </a:ext>
            </a:extLst>
          </p:cNvPr>
          <p:cNvSpPr/>
          <p:nvPr/>
        </p:nvSpPr>
        <p:spPr>
          <a:xfrm>
            <a:off x="796232" y="4890659"/>
            <a:ext cx="1222547" cy="228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법정생년월일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7" name="Content">
            <a:extLst>
              <a:ext uri="{FF2B5EF4-FFF2-40B4-BE49-F238E27FC236}">
                <a16:creationId xmlns:a16="http://schemas.microsoft.com/office/drawing/2014/main" xmlns="" id="{723A3F2B-4EEC-4017-9BDE-D6C35758FB59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>
            <a:off x="2081754" y="4879768"/>
            <a:ext cx="870216" cy="238348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19940101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F15208D1-7BC9-4C89-9AC0-35A306F73A6D}"/>
              </a:ext>
            </a:extLst>
          </p:cNvPr>
          <p:cNvSpPr/>
          <p:nvPr/>
        </p:nvSpPr>
        <p:spPr>
          <a:xfrm>
            <a:off x="5846515" y="4269512"/>
            <a:ext cx="628636" cy="2583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성별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9" name="Content">
            <a:extLst>
              <a:ext uri="{FF2B5EF4-FFF2-40B4-BE49-F238E27FC236}">
                <a16:creationId xmlns:a16="http://schemas.microsoft.com/office/drawing/2014/main" xmlns="" id="{E637D1DE-ECE6-4C13-8D08-1FA2ED21B465}"/>
              </a:ext>
            </a:extLst>
          </p:cNvPr>
          <p:cNvSpPr/>
          <p:nvPr>
            <p:custDataLst>
              <p:custData r:id="rId16"/>
              <p:custData r:id="rId17"/>
            </p:custDataLst>
          </p:nvPr>
        </p:nvSpPr>
        <p:spPr>
          <a:xfrm>
            <a:off x="4367323" y="4288474"/>
            <a:ext cx="1220102" cy="219607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SUNSHIN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D3EBF115-8BA5-4F12-9D00-D5BDDE227AFA}"/>
              </a:ext>
            </a:extLst>
          </p:cNvPr>
          <p:cNvSpPr/>
          <p:nvPr>
            <p:custDataLst>
              <p:custData r:id="rId18"/>
            </p:custDataLst>
          </p:nvPr>
        </p:nvSpPr>
        <p:spPr>
          <a:xfrm>
            <a:off x="2997549" y="4891802"/>
            <a:ext cx="1093317" cy="228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휴대폰번호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1" name="Content">
            <a:extLst>
              <a:ext uri="{FF2B5EF4-FFF2-40B4-BE49-F238E27FC236}">
                <a16:creationId xmlns:a16="http://schemas.microsoft.com/office/drawing/2014/main" xmlns="" id="{9FBBE613-7EF6-4EB9-AE52-C191840E128B}"/>
              </a:ext>
            </a:extLst>
          </p:cNvPr>
          <p:cNvSpPr/>
          <p:nvPr>
            <p:custDataLst>
              <p:custData r:id="rId19"/>
            </p:custDataLst>
          </p:nvPr>
        </p:nvSpPr>
        <p:spPr>
          <a:xfrm>
            <a:off x="4163183" y="4880910"/>
            <a:ext cx="958387" cy="238349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010-4567-1298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3" name="Content">
            <a:extLst>
              <a:ext uri="{FF2B5EF4-FFF2-40B4-BE49-F238E27FC236}">
                <a16:creationId xmlns:a16="http://schemas.microsoft.com/office/drawing/2014/main" xmlns="" id="{9C8B88AF-1697-4F8A-B26B-7898506CE99A}"/>
              </a:ext>
            </a:extLst>
          </p:cNvPr>
          <p:cNvSpPr/>
          <p:nvPr>
            <p:custDataLst>
              <p:custData r:id="rId20"/>
            </p:custDataLst>
          </p:nvPr>
        </p:nvSpPr>
        <p:spPr>
          <a:xfrm>
            <a:off x="6223054" y="4880910"/>
            <a:ext cx="1518371" cy="227611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ync789@naver.com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BC214F72-1341-4F73-92D7-D7A9342413AC}"/>
              </a:ext>
            </a:extLst>
          </p:cNvPr>
          <p:cNvSpPr/>
          <p:nvPr>
            <p:custDataLst>
              <p:custData r:id="rId21"/>
            </p:custDataLst>
          </p:nvPr>
        </p:nvSpPr>
        <p:spPr>
          <a:xfrm>
            <a:off x="5337837" y="4891802"/>
            <a:ext cx="825543" cy="2102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이메일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4" name="Content">
            <a:extLst>
              <a:ext uri="{FF2B5EF4-FFF2-40B4-BE49-F238E27FC236}">
                <a16:creationId xmlns:a16="http://schemas.microsoft.com/office/drawing/2014/main" xmlns="" id="{9AB81A26-C22A-45F3-8F74-E7A667FA6E31}"/>
              </a:ext>
            </a:extLst>
          </p:cNvPr>
          <p:cNvSpPr txBox="1"/>
          <p:nvPr/>
        </p:nvSpPr>
        <p:spPr>
          <a:xfrm>
            <a:off x="6417123" y="4288474"/>
            <a:ext cx="520142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ko-KR" alt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남성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11" name="Scrollbar" descr="&lt;SmartSettings&gt;&lt;SmartResize enabled=&quot;True&quot; minWidth=&quot;7&quot; minHeight=&quot;60&quot; /&gt;&lt;/SmartSettings&gt;"/>
          <p:cNvGrpSpPr/>
          <p:nvPr>
            <p:custDataLst>
              <p:tags r:id="rId22"/>
            </p:custDataLst>
          </p:nvPr>
        </p:nvGrpSpPr>
        <p:grpSpPr>
          <a:xfrm>
            <a:off x="8282563" y="1631827"/>
            <a:ext cx="168894" cy="4973368"/>
            <a:chOff x="5066755" y="1652473"/>
            <a:chExt cx="144017" cy="2304356"/>
          </a:xfrm>
          <a:solidFill>
            <a:srgbClr val="FFFFFF"/>
          </a:solidFill>
        </p:grpSpPr>
        <p:sp>
          <p:nvSpPr>
            <p:cNvPr id="112" name="Track"/>
            <p:cNvSpPr/>
            <p:nvPr/>
          </p:nvSpPr>
          <p:spPr>
            <a:xfrm rot="5400000">
              <a:off x="3986586" y="2732642"/>
              <a:ext cx="2304356" cy="144017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3" name="Chevron" descr="&lt;SmartSettings&gt;&lt;SmartResize anchorLeft=&quot;None&quot; anchorTop=&quot;Absolute&quot; anchorRight=&quot;None&quot; anchorBottom=&quot;None&quot; /&gt;&lt;/SmartSettings&gt;"/>
            <p:cNvSpPr>
              <a:spLocks noChangeAspect="1"/>
            </p:cNvSpPr>
            <p:nvPr>
              <p:custDataLst>
                <p:tags r:id="rId25"/>
              </p:custDataLst>
            </p:nvPr>
          </p:nvSpPr>
          <p:spPr bwMode="auto">
            <a:xfrm rot="10800000" flipH="1">
              <a:off x="5106760" y="1682151"/>
              <a:ext cx="64008" cy="181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4" name="Chevron" descr="&lt;SmartSettings&gt;&lt;SmartResize anchorLeft=&quot;None&quot; anchorTop=&quot;None&quot; anchorRight=&quot;None&quot; anchorBottom=&quot;Absolute&quot; /&gt;&lt;/SmartSettings&gt;"/>
            <p:cNvSpPr>
              <a:spLocks noChangeAspect="1"/>
            </p:cNvSpPr>
            <p:nvPr>
              <p:custDataLst>
                <p:tags r:id="rId26"/>
              </p:custDataLst>
            </p:nvPr>
          </p:nvSpPr>
          <p:spPr bwMode="auto">
            <a:xfrm flipH="1">
              <a:off x="5106760" y="3910621"/>
              <a:ext cx="64008" cy="181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5" name="Scroll Thumb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23"/>
            </p:custDataLst>
          </p:nvPr>
        </p:nvSpPr>
        <p:spPr>
          <a:xfrm rot="5400000">
            <a:off x="7700952" y="3947801"/>
            <a:ext cx="1350596" cy="9354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3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389027" y="1773413"/>
            <a:ext cx="7784389" cy="4706654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721674" y="1821730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3" name="Content"/>
          <p:cNvSpPr/>
          <p:nvPr>
            <p:custDataLst>
              <p:custData r:id="rId24"/>
            </p:custDataLst>
          </p:nvPr>
        </p:nvSpPr>
        <p:spPr>
          <a:xfrm>
            <a:off x="6316269" y="5881563"/>
            <a:ext cx="1604030" cy="41632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구매 취소</a:t>
            </a:r>
            <a:endParaRPr lang="en-US" sz="1200" b="1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5968504" y="5928178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6257307" y="5818586"/>
            <a:ext cx="1728648" cy="542276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98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WebBrowser"/>
          <p:cNvGrpSpPr/>
          <p:nvPr>
            <p:custDataLst>
              <p:custData r:id="rId1"/>
            </p:custDataLst>
          </p:nvPr>
        </p:nvGrpSpPr>
        <p:grpSpPr>
          <a:xfrm>
            <a:off x="154432" y="1067496"/>
            <a:ext cx="8374713" cy="5648613"/>
            <a:chOff x="0" y="0"/>
            <a:chExt cx="9144000" cy="6858000"/>
          </a:xfrm>
        </p:grpSpPr>
        <p:sp>
          <p:nvSpPr>
            <p:cNvPr id="9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0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1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5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2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3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3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5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5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7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8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9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2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3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4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C25EAFD4-9CD3-43AF-A219-EFCD8A7B86E7}"/>
              </a:ext>
            </a:extLst>
          </p:cNvPr>
          <p:cNvSpPr/>
          <p:nvPr/>
        </p:nvSpPr>
        <p:spPr>
          <a:xfrm>
            <a:off x="467675" y="2035424"/>
            <a:ext cx="7574385" cy="45238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11573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구매 취소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2018/05/21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8731188" y="1067496"/>
          <a:ext cx="3253546" cy="6778000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750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화면설명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393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결재할 때 입력했던 정보와 동일한 정보를 입력</a:t>
                      </a:r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결재할 때 카드로 결제 했을 경우 카드결제 선택 후 카드사 선택과 카드번호 입력</a:t>
                      </a:r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결재할 때 무통장입금일 경우 무통장입금 선택 후 어느 은행인지 선택하고 계좌번호 입력</a:t>
                      </a:r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7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입력한 환불정보 확인 및 취소 시 유의사항을 읽고</a:t>
                      </a:r>
                      <a:r>
                        <a:rPr lang="ko-KR" altLang="en-US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</a:t>
                      </a:r>
                      <a:r>
                        <a:rPr lang="ko-KR" altLang="en-US" sz="1200" baseline="0" dirty="0" err="1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구매취소하는</a:t>
                      </a:r>
                      <a:r>
                        <a:rPr lang="ko-KR" altLang="en-US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것을 동의하면 체크박스에 체크</a:t>
                      </a:r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7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정보를 제대로 입력하고 체크박스에 체크한 뒤에 버튼을 누르면 구매 취소완료</a:t>
                      </a:r>
                      <a:r>
                        <a:rPr lang="ko-KR" altLang="en-US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페이지로 이동</a:t>
                      </a:r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7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버튼을 누르면</a:t>
                      </a:r>
                      <a:r>
                        <a:rPr lang="ko-KR" altLang="en-US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구매 취소를 그만두고 이전 페이지인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구매내역 페이지로 이동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7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67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67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6750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530455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54432" y="106749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9037AEB9-7C04-4FCE-8AFF-90B26EA973E9}"/>
              </a:ext>
            </a:extLst>
          </p:cNvPr>
          <p:cNvSpPr/>
          <p:nvPr/>
        </p:nvSpPr>
        <p:spPr>
          <a:xfrm>
            <a:off x="656930" y="4149443"/>
            <a:ext cx="7263369" cy="1466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</a:rPr>
              <a:t>환불 금액 입금은 영업일 기준 </a:t>
            </a:r>
            <a:r>
              <a:rPr lang="en-US" altLang="ko-KR" sz="1200" dirty="0" smtClean="0">
                <a:solidFill>
                  <a:schemeClr val="tx1"/>
                </a:solidFill>
              </a:rPr>
              <a:t>3 ~ 5</a:t>
            </a:r>
            <a:r>
              <a:rPr lang="ko-KR" altLang="en-US" sz="1200" dirty="0" smtClean="0">
                <a:solidFill>
                  <a:schemeClr val="tx1"/>
                </a:solidFill>
              </a:rPr>
              <a:t>일정도 소요됩니다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</a:rPr>
              <a:t>취소는 출발일로부터 </a:t>
            </a:r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r>
              <a:rPr lang="ko-KR" altLang="en-US" sz="1200" dirty="0" smtClean="0">
                <a:solidFill>
                  <a:schemeClr val="tx1"/>
                </a:solidFill>
              </a:rPr>
              <a:t>주일 전까지만 가능합니다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</a:rPr>
              <a:t>예금주와 계좌번호가 다를 경우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환불 처리가 지연될 수 있습니다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5B556F2B-CD41-4EDB-81E2-331B8F961898}"/>
              </a:ext>
            </a:extLst>
          </p:cNvPr>
          <p:cNvSpPr/>
          <p:nvPr/>
        </p:nvSpPr>
        <p:spPr>
          <a:xfrm>
            <a:off x="652856" y="4137688"/>
            <a:ext cx="7267444" cy="22070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취소 시 유의사항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Content"/>
          <p:cNvSpPr/>
          <p:nvPr>
            <p:custDataLst>
              <p:custData r:id="rId2"/>
            </p:custDataLst>
          </p:nvPr>
        </p:nvSpPr>
        <p:spPr>
          <a:xfrm>
            <a:off x="4696293" y="6041496"/>
            <a:ext cx="1308980" cy="41632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구매 취소</a:t>
            </a:r>
            <a:endParaRPr lang="en-US" sz="1200" b="1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69" name="CheckBoxUnchecked"/>
          <p:cNvGrpSpPr/>
          <p:nvPr>
            <p:custDataLst>
              <p:custData r:id="rId3"/>
            </p:custDataLst>
          </p:nvPr>
        </p:nvGrpSpPr>
        <p:grpSpPr>
          <a:xfrm>
            <a:off x="1484492" y="5732634"/>
            <a:ext cx="5665788" cy="230832"/>
            <a:chOff x="5179843" y="2087449"/>
            <a:chExt cx="5309939" cy="216403"/>
          </a:xfrm>
        </p:grpSpPr>
        <p:sp>
          <p:nvSpPr>
            <p:cNvPr id="70" name="Content"/>
            <p:cNvSpPr txBox="1"/>
            <p:nvPr/>
          </p:nvSpPr>
          <p:spPr>
            <a:xfrm>
              <a:off x="5179848" y="2087449"/>
              <a:ext cx="5309934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ko-KR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위의 정보 및 유의사항을 전부 읽고 확인하였으며 취소하는 것에 동의하겠습니다</a:t>
              </a:r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1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9037AEB9-7C04-4FCE-8AFF-90B26EA973E9}"/>
              </a:ext>
            </a:extLst>
          </p:cNvPr>
          <p:cNvSpPr/>
          <p:nvPr/>
        </p:nvSpPr>
        <p:spPr>
          <a:xfrm>
            <a:off x="656930" y="2143688"/>
            <a:ext cx="7263369" cy="18775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5B556F2B-CD41-4EDB-81E2-331B8F961898}"/>
              </a:ext>
            </a:extLst>
          </p:cNvPr>
          <p:cNvSpPr/>
          <p:nvPr/>
        </p:nvSpPr>
        <p:spPr>
          <a:xfrm>
            <a:off x="652856" y="2144126"/>
            <a:ext cx="7267444" cy="21895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환불 정보 입력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rgbClr val="FF0000"/>
                </a:solidFill>
              </a:rPr>
              <a:t>*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결재자와</a:t>
            </a:r>
            <a:r>
              <a:rPr lang="ko-KR" altLang="en-US" sz="1200" dirty="0" smtClean="0">
                <a:solidFill>
                  <a:srgbClr val="FF0000"/>
                </a:solidFill>
              </a:rPr>
              <a:t> 정보가 동일해야 함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4D57B45C-E27F-434F-930D-77C40CFFCB6E}"/>
              </a:ext>
            </a:extLst>
          </p:cNvPr>
          <p:cNvSpPr/>
          <p:nvPr/>
        </p:nvSpPr>
        <p:spPr>
          <a:xfrm>
            <a:off x="754814" y="2449121"/>
            <a:ext cx="1222547" cy="22101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한글성명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5" name="Content">
            <a:extLst>
              <a:ext uri="{FF2B5EF4-FFF2-40B4-BE49-F238E27FC236}">
                <a16:creationId xmlns:a16="http://schemas.microsoft.com/office/drawing/2014/main" xmlns="" id="{FEFE3774-DFD6-44F1-8D7F-854CB7B64666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2104794" y="2459516"/>
            <a:ext cx="557863" cy="21770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ko-KR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홍길동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4B571B69-7E54-4208-8799-45ED93C5A01E}"/>
              </a:ext>
            </a:extLst>
          </p:cNvPr>
          <p:cNvSpPr/>
          <p:nvPr/>
        </p:nvSpPr>
        <p:spPr>
          <a:xfrm>
            <a:off x="767006" y="2768041"/>
            <a:ext cx="1222547" cy="228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법정생년월일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Content">
            <a:extLst>
              <a:ext uri="{FF2B5EF4-FFF2-40B4-BE49-F238E27FC236}">
                <a16:creationId xmlns:a16="http://schemas.microsoft.com/office/drawing/2014/main" xmlns="" id="{723A3F2B-4EEC-4017-9BDE-D6C35758FB59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2104794" y="2781994"/>
            <a:ext cx="870216" cy="23834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19950101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D3EBF115-8BA5-4F12-9D00-D5BDDE227AFA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754814" y="3074792"/>
            <a:ext cx="1224517" cy="23559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휴대폰번호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BC214F72-1341-4F73-92D7-D7A9342413AC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754814" y="3397731"/>
            <a:ext cx="1222547" cy="21790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이메일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Content">
            <a:extLst>
              <a:ext uri="{FF2B5EF4-FFF2-40B4-BE49-F238E27FC236}">
                <a16:creationId xmlns:a16="http://schemas.microsoft.com/office/drawing/2014/main" xmlns="" id="{9C8B88AF-1697-4F8A-B26B-7898506CE99A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2091533" y="3419918"/>
            <a:ext cx="1826104" cy="22010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ync12345@naver.com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5" name="Content"/>
          <p:cNvSpPr/>
          <p:nvPr>
            <p:custDataLst>
              <p:custData r:id="rId9"/>
            </p:custDataLst>
          </p:nvPr>
        </p:nvSpPr>
        <p:spPr>
          <a:xfrm>
            <a:off x="4977647" y="2402258"/>
            <a:ext cx="2857575" cy="604958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 w="12700" cap="flat" cmpd="sng" algn="ctr">
            <a:solidFill>
              <a:schemeClr val="bg1"/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BC214F72-1341-4F73-92D7-D7A9342413AC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5028645" y="2745942"/>
            <a:ext cx="864294" cy="2179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카드번호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2" name="Content">
            <a:extLst>
              <a:ext uri="{FF2B5EF4-FFF2-40B4-BE49-F238E27FC236}">
                <a16:creationId xmlns:a16="http://schemas.microsoft.com/office/drawing/2014/main" xmlns="" id="{9C8B88AF-1697-4F8A-B26B-7898506CE99A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5956112" y="2754369"/>
            <a:ext cx="1826104" cy="22010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1234123456785678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4" name="Content"/>
          <p:cNvSpPr/>
          <p:nvPr>
            <p:custDataLst>
              <p:custData r:id="rId12"/>
            </p:custDataLst>
          </p:nvPr>
        </p:nvSpPr>
        <p:spPr>
          <a:xfrm>
            <a:off x="4977646" y="3077492"/>
            <a:ext cx="2857575" cy="604958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 w="12700" cap="flat" cmpd="sng" algn="ctr">
            <a:solidFill>
              <a:schemeClr val="bg1"/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BC214F72-1341-4F73-92D7-D7A9342413AC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5034360" y="3418499"/>
            <a:ext cx="864294" cy="21790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계좌번호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4" name="Content">
            <a:extLst>
              <a:ext uri="{FF2B5EF4-FFF2-40B4-BE49-F238E27FC236}">
                <a16:creationId xmlns:a16="http://schemas.microsoft.com/office/drawing/2014/main" xmlns="" id="{9C8B88AF-1697-4F8A-B26B-7898506CE99A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>
            <a:off x="5956112" y="3416301"/>
            <a:ext cx="1826104" cy="22010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96" name="DropdownBox"/>
          <p:cNvGrpSpPr/>
          <p:nvPr>
            <p:custDataLst>
              <p:custData r:id="rId15"/>
            </p:custDataLst>
          </p:nvPr>
        </p:nvGrpSpPr>
        <p:grpSpPr>
          <a:xfrm>
            <a:off x="5952324" y="2465854"/>
            <a:ext cx="851643" cy="229446"/>
            <a:chOff x="4016821" y="3329187"/>
            <a:chExt cx="1097652" cy="228599"/>
          </a:xfrm>
        </p:grpSpPr>
        <p:sp>
          <p:nvSpPr>
            <p:cNvPr id="97" name="Content"/>
            <p:cNvSpPr/>
            <p:nvPr/>
          </p:nvSpPr>
          <p:spPr>
            <a:xfrm>
              <a:off x="4016821" y="3329187"/>
              <a:ext cx="1097652" cy="228599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KB</a:t>
              </a:r>
              <a:r>
                <a:rPr lang="ko-KR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국민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8" name="DownArrow"/>
            <p:cNvSpPr>
              <a:spLocks noChangeAspect="1"/>
            </p:cNvSpPr>
            <p:nvPr/>
          </p:nvSpPr>
          <p:spPr>
            <a:xfrm rot="10800000">
              <a:off x="4989138" y="3430199"/>
              <a:ext cx="83010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99" name="DropdownBox"/>
          <p:cNvGrpSpPr/>
          <p:nvPr>
            <p:custDataLst>
              <p:custData r:id="rId16"/>
            </p:custDataLst>
          </p:nvPr>
        </p:nvGrpSpPr>
        <p:grpSpPr>
          <a:xfrm>
            <a:off x="5961362" y="3143385"/>
            <a:ext cx="851643" cy="229446"/>
            <a:chOff x="4016821" y="3329187"/>
            <a:chExt cx="1097652" cy="228599"/>
          </a:xfrm>
        </p:grpSpPr>
        <p:sp>
          <p:nvSpPr>
            <p:cNvPr id="100" name="Content"/>
            <p:cNvSpPr/>
            <p:nvPr/>
          </p:nvSpPr>
          <p:spPr>
            <a:xfrm>
              <a:off x="4016821" y="3329187"/>
              <a:ext cx="1097652" cy="228599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ko-KR" altLang="en-US" sz="120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대구은행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1" name="DownArrow"/>
            <p:cNvSpPr>
              <a:spLocks noChangeAspect="1"/>
            </p:cNvSpPr>
            <p:nvPr/>
          </p:nvSpPr>
          <p:spPr>
            <a:xfrm rot="10800000">
              <a:off x="4989138" y="3430199"/>
              <a:ext cx="83010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BC214F72-1341-4F73-92D7-D7A9342413AC}"/>
              </a:ext>
            </a:extLst>
          </p:cNvPr>
          <p:cNvSpPr/>
          <p:nvPr>
            <p:custDataLst>
              <p:custData r:id="rId17"/>
            </p:custDataLst>
          </p:nvPr>
        </p:nvSpPr>
        <p:spPr>
          <a:xfrm>
            <a:off x="5028645" y="3146117"/>
            <a:ext cx="864294" cy="21790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은행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BC214F72-1341-4F73-92D7-D7A9342413AC}"/>
              </a:ext>
            </a:extLst>
          </p:cNvPr>
          <p:cNvSpPr/>
          <p:nvPr>
            <p:custDataLst>
              <p:custData r:id="rId18"/>
            </p:custDataLst>
          </p:nvPr>
        </p:nvSpPr>
        <p:spPr>
          <a:xfrm>
            <a:off x="5032038" y="2467968"/>
            <a:ext cx="864294" cy="2179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카드사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grpSp>
        <p:nvGrpSpPr>
          <p:cNvPr id="105" name="Scrollbar" descr="&lt;SmartSettings&gt;&lt;SmartResize enabled=&quot;True&quot; minWidth=&quot;7&quot; minHeight=&quot;60&quot; /&gt;&lt;/SmartSettings&gt;"/>
          <p:cNvGrpSpPr/>
          <p:nvPr>
            <p:custDataLst>
              <p:tags r:id="rId19"/>
            </p:custDataLst>
          </p:nvPr>
        </p:nvGrpSpPr>
        <p:grpSpPr>
          <a:xfrm>
            <a:off x="8282563" y="1631827"/>
            <a:ext cx="168894" cy="4973368"/>
            <a:chOff x="5066755" y="1652473"/>
            <a:chExt cx="144017" cy="2304356"/>
          </a:xfrm>
          <a:solidFill>
            <a:srgbClr val="FFFFFF"/>
          </a:solidFill>
        </p:grpSpPr>
        <p:sp>
          <p:nvSpPr>
            <p:cNvPr id="106" name="Track"/>
            <p:cNvSpPr/>
            <p:nvPr/>
          </p:nvSpPr>
          <p:spPr>
            <a:xfrm rot="5400000">
              <a:off x="3986586" y="2732642"/>
              <a:ext cx="2304356" cy="144017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7" name="Chevron" descr="&lt;SmartSettings&gt;&lt;SmartResize anchorLeft=&quot;None&quot; anchorTop=&quot;Absolute&quot; anchorRight=&quot;None&quot; anchorBottom=&quot;None&quot; /&gt;&lt;/SmartSettings&gt;"/>
            <p:cNvSpPr>
              <a:spLocks noChangeAspect="1"/>
            </p:cNvSpPr>
            <p:nvPr>
              <p:custDataLst>
                <p:tags r:id="rId28"/>
              </p:custDataLst>
            </p:nvPr>
          </p:nvSpPr>
          <p:spPr bwMode="auto">
            <a:xfrm rot="10800000" flipH="1">
              <a:off x="5106760" y="1682151"/>
              <a:ext cx="64008" cy="181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8" name="Chevron" descr="&lt;SmartSettings&gt;&lt;SmartResize anchorLeft=&quot;None&quot; anchorTop=&quot;None&quot; anchorRight=&quot;None&quot; anchorBottom=&quot;Absolute&quot; /&gt;&lt;/SmartSettings&gt;"/>
            <p:cNvSpPr>
              <a:spLocks noChangeAspect="1"/>
            </p:cNvSpPr>
            <p:nvPr>
              <p:custDataLst>
                <p:tags r:id="rId29"/>
              </p:custDataLst>
            </p:nvPr>
          </p:nvSpPr>
          <p:spPr bwMode="auto">
            <a:xfrm flipH="1">
              <a:off x="5106760" y="3910621"/>
              <a:ext cx="64008" cy="181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9" name="Scroll Thumb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20"/>
            </p:custDataLst>
          </p:nvPr>
        </p:nvSpPr>
        <p:spPr>
          <a:xfrm rot="5400000">
            <a:off x="7691711" y="5642154"/>
            <a:ext cx="1350596" cy="9354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3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9" name="RadioButtonSelected"/>
          <p:cNvGrpSpPr/>
          <p:nvPr>
            <p:custDataLst>
              <p:custData r:id="rId21"/>
            </p:custDataLst>
          </p:nvPr>
        </p:nvGrpSpPr>
        <p:grpSpPr>
          <a:xfrm>
            <a:off x="2111359" y="3723150"/>
            <a:ext cx="827919" cy="230832"/>
            <a:chOff x="4356895" y="3334651"/>
            <a:chExt cx="827919" cy="230832"/>
          </a:xfrm>
        </p:grpSpPr>
        <p:sp>
          <p:nvSpPr>
            <p:cNvPr id="82" name="Content"/>
            <p:cNvSpPr txBox="1"/>
            <p:nvPr/>
          </p:nvSpPr>
          <p:spPr>
            <a:xfrm>
              <a:off x="4356895" y="3334651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ko-KR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카드결제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83" name="Group 3"/>
            <p:cNvGrpSpPr/>
            <p:nvPr/>
          </p:nvGrpSpPr>
          <p:grpSpPr>
            <a:xfrm>
              <a:off x="4356895" y="3374807"/>
              <a:ext cx="119960" cy="119922"/>
              <a:chOff x="4356895" y="3374807"/>
              <a:chExt cx="119960" cy="119922"/>
            </a:xfrm>
          </p:grpSpPr>
          <p:sp>
            <p:nvSpPr>
              <p:cNvPr id="110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1" name="InnerCircle"/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12" name="RadioButtonUnselected"/>
          <p:cNvGrpSpPr/>
          <p:nvPr>
            <p:custDataLst>
              <p:custData r:id="rId22"/>
            </p:custDataLst>
          </p:nvPr>
        </p:nvGrpSpPr>
        <p:grpSpPr>
          <a:xfrm>
            <a:off x="3104710" y="3718948"/>
            <a:ext cx="981807" cy="230832"/>
            <a:chOff x="4356895" y="3334651"/>
            <a:chExt cx="981807" cy="230832"/>
          </a:xfrm>
        </p:grpSpPr>
        <p:sp>
          <p:nvSpPr>
            <p:cNvPr id="113" name="Content"/>
            <p:cNvSpPr txBox="1"/>
            <p:nvPr/>
          </p:nvSpPr>
          <p:spPr>
            <a:xfrm>
              <a:off x="4356895" y="3334651"/>
              <a:ext cx="981807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ko-KR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무통장입금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4" name="Circle"/>
            <p:cNvSpPr/>
            <p:nvPr/>
          </p:nvSpPr>
          <p:spPr>
            <a:xfrm>
              <a:off x="4356895" y="3374807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BC214F72-1341-4F73-92D7-D7A9342413AC}"/>
              </a:ext>
            </a:extLst>
          </p:cNvPr>
          <p:cNvSpPr/>
          <p:nvPr>
            <p:custDataLst>
              <p:custData r:id="rId23"/>
            </p:custDataLst>
          </p:nvPr>
        </p:nvSpPr>
        <p:spPr>
          <a:xfrm>
            <a:off x="750845" y="3707619"/>
            <a:ext cx="1222547" cy="21790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결제 했던 방식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587140" y="2069298"/>
            <a:ext cx="7418236" cy="2021138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118" name="타원 117"/>
          <p:cNvSpPr/>
          <p:nvPr/>
        </p:nvSpPr>
        <p:spPr>
          <a:xfrm>
            <a:off x="387220" y="2222280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574419" y="4102621"/>
            <a:ext cx="7418236" cy="1860845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121" name="타원 120"/>
          <p:cNvSpPr/>
          <p:nvPr/>
        </p:nvSpPr>
        <p:spPr>
          <a:xfrm>
            <a:off x="343771" y="4962145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4576624" y="6012023"/>
            <a:ext cx="1574046" cy="542276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123" name="타원 122"/>
          <p:cNvSpPr/>
          <p:nvPr/>
        </p:nvSpPr>
        <p:spPr>
          <a:xfrm>
            <a:off x="4311261" y="6134389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9" name="Content">
            <a:extLst>
              <a:ext uri="{FF2B5EF4-FFF2-40B4-BE49-F238E27FC236}">
                <a16:creationId xmlns:a16="http://schemas.microsoft.com/office/drawing/2014/main" xmlns="" id="{9C8B88AF-1697-4F8A-B26B-7898506CE99A}"/>
              </a:ext>
            </a:extLst>
          </p:cNvPr>
          <p:cNvSpPr/>
          <p:nvPr>
            <p:custDataLst>
              <p:custData r:id="rId24"/>
            </p:custDataLst>
          </p:nvPr>
        </p:nvSpPr>
        <p:spPr>
          <a:xfrm>
            <a:off x="2111359" y="3089758"/>
            <a:ext cx="1826104" cy="22010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01012345678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4" name="Content"/>
          <p:cNvSpPr/>
          <p:nvPr>
            <p:custDataLst>
              <p:custData r:id="rId25"/>
            </p:custDataLst>
          </p:nvPr>
        </p:nvSpPr>
        <p:spPr>
          <a:xfrm>
            <a:off x="2804636" y="6074999"/>
            <a:ext cx="1308980" cy="41632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b="1" dirty="0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취소</a:t>
            </a:r>
            <a:endParaRPr lang="en-US" sz="1200" b="1" dirty="0">
              <a:solidFill>
                <a:schemeClr val="accent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2685234" y="6017021"/>
            <a:ext cx="1484036" cy="542276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126" name="타원 125"/>
          <p:cNvSpPr/>
          <p:nvPr/>
        </p:nvSpPr>
        <p:spPr>
          <a:xfrm>
            <a:off x="2329861" y="6139387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8" name="Content"/>
          <p:cNvSpPr/>
          <p:nvPr>
            <p:custDataLst>
              <p:custData r:id="rId26"/>
            </p:custDataLst>
          </p:nvPr>
        </p:nvSpPr>
        <p:spPr>
          <a:xfrm>
            <a:off x="467674" y="1765606"/>
            <a:ext cx="7574385" cy="252388"/>
          </a:xfrm>
          <a:prstGeom prst="rect">
            <a:avLst/>
          </a:prstGeom>
          <a:noFill/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Cancel</a:t>
            </a:r>
          </a:p>
        </p:txBody>
      </p:sp>
      <p:sp>
        <p:nvSpPr>
          <p:cNvPr id="89" name="Content"/>
          <p:cNvSpPr/>
          <p:nvPr>
            <p:custDataLst>
              <p:custData r:id="rId27"/>
            </p:custDataLst>
          </p:nvPr>
        </p:nvSpPr>
        <p:spPr>
          <a:xfrm>
            <a:off x="7757318" y="1826915"/>
            <a:ext cx="235337" cy="141303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84958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104" grpId="0" animBg="1"/>
      <p:bldP spid="88" grpId="0" animBg="1"/>
      <p:bldP spid="8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022877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구매취소 오류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39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2018/05/21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8731188" y="1067498"/>
          <a:ext cx="3253546" cy="5582473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387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8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구매취소를 눌렀을 때 환불 정보를 전부 입력을 안 했을 경우 뜨는 </a:t>
                      </a:r>
                      <a:r>
                        <a:rPr lang="ko-KR" altLang="en-US" sz="1200" dirty="0" err="1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팝업창</a:t>
                      </a:r>
                      <a:endParaRPr lang="ko-KR" altLang="en-US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3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체크박스에 체크 하지 않고 구매취소를 눌렀을 때 뜨는 </a:t>
                      </a:r>
                      <a:r>
                        <a:rPr lang="ko-KR" altLang="en-US" sz="1200" dirty="0" err="1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팝업창</a:t>
                      </a:r>
                      <a:endParaRPr lang="ko-KR" altLang="en-US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8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err="1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환불정보를</a:t>
                      </a:r>
                      <a:r>
                        <a:rPr lang="ko-KR" altLang="en-US" sz="1200" dirty="0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 빠짐없이 제대로 입력하고 체크박스에 체크를 했을 경우</a:t>
                      </a:r>
                      <a:r>
                        <a:rPr lang="ko-KR" altLang="en-US" sz="1200" baseline="0" dirty="0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 이동</a:t>
                      </a:r>
                      <a:endParaRPr lang="ko-KR" altLang="en-US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78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4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3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4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387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696051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8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54432" y="106749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1" name="WebBrowser">
            <a:extLst>
              <a:ext uri="{FF2B5EF4-FFF2-40B4-BE49-F238E27FC236}">
                <a16:creationId xmlns:a16="http://schemas.microsoft.com/office/drawing/2014/main" xmlns="" id="{7E35A79C-1BDD-4ACD-A541-2DC0E04CA9B9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4432" y="1067496"/>
            <a:ext cx="8374713" cy="5648611"/>
            <a:chOff x="0" y="0"/>
            <a:chExt cx="9144000" cy="6858000"/>
          </a:xfrm>
        </p:grpSpPr>
        <p:sp>
          <p:nvSpPr>
            <p:cNvPr id="252" name="Background">
              <a:extLst>
                <a:ext uri="{FF2B5EF4-FFF2-40B4-BE49-F238E27FC236}">
                  <a16:creationId xmlns:a16="http://schemas.microsoft.com/office/drawing/2014/main" xmlns="" id="{F3AEDBCE-C10F-441C-9E53-E3A705CD5851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253" name="WindowTitle">
              <a:extLst>
                <a:ext uri="{FF2B5EF4-FFF2-40B4-BE49-F238E27FC236}">
                  <a16:creationId xmlns:a16="http://schemas.microsoft.com/office/drawing/2014/main" xmlns="" id="{74A0713C-2F10-405B-984F-DB02314DFDEF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254" name="Group 4">
              <a:extLst>
                <a:ext uri="{FF2B5EF4-FFF2-40B4-BE49-F238E27FC236}">
                  <a16:creationId xmlns:a16="http://schemas.microsoft.com/office/drawing/2014/main" xmlns="" id="{445DEDCD-9C3C-4B62-8926-64945217209D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78" name="Oval 28">
                <a:extLst>
                  <a:ext uri="{FF2B5EF4-FFF2-40B4-BE49-F238E27FC236}">
                    <a16:creationId xmlns:a16="http://schemas.microsoft.com/office/drawing/2014/main" xmlns="" id="{B25FDC9F-EABC-4CE6-AC00-EF6AC25AE3D8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79" name="Left Arrow 29">
                <a:extLst>
                  <a:ext uri="{FF2B5EF4-FFF2-40B4-BE49-F238E27FC236}">
                    <a16:creationId xmlns:a16="http://schemas.microsoft.com/office/drawing/2014/main" xmlns="" id="{875AAF41-EADB-4082-BFEC-A64823254920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55" name="Group 5">
              <a:extLst>
                <a:ext uri="{FF2B5EF4-FFF2-40B4-BE49-F238E27FC236}">
                  <a16:creationId xmlns:a16="http://schemas.microsoft.com/office/drawing/2014/main" xmlns="" id="{6B855C22-412D-464F-B52A-95AB14EB601A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6" name="Oval 26">
                <a:extLst>
                  <a:ext uri="{FF2B5EF4-FFF2-40B4-BE49-F238E27FC236}">
                    <a16:creationId xmlns:a16="http://schemas.microsoft.com/office/drawing/2014/main" xmlns="" id="{AB17E658-E8BD-467B-A813-3DCE07C3EC49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77" name="Right Arrow 27">
                <a:extLst>
                  <a:ext uri="{FF2B5EF4-FFF2-40B4-BE49-F238E27FC236}">
                    <a16:creationId xmlns:a16="http://schemas.microsoft.com/office/drawing/2014/main" xmlns="" id="{3C736931-9FFF-42B9-B589-329109F6C3EE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56" name="Minimize - Maximize - Close">
              <a:extLst>
                <a:ext uri="{FF2B5EF4-FFF2-40B4-BE49-F238E27FC236}">
                  <a16:creationId xmlns:a16="http://schemas.microsoft.com/office/drawing/2014/main" xmlns="" id="{C2B0A074-4F41-45CA-A956-57988A2E2A1D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71" name="Line">
                <a:extLst>
                  <a:ext uri="{FF2B5EF4-FFF2-40B4-BE49-F238E27FC236}">
                    <a16:creationId xmlns:a16="http://schemas.microsoft.com/office/drawing/2014/main" xmlns="" id="{3E24C683-FC05-4ED8-8710-C44A5919D348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72" name="Line">
                <a:extLst>
                  <a:ext uri="{FF2B5EF4-FFF2-40B4-BE49-F238E27FC236}">
                    <a16:creationId xmlns:a16="http://schemas.microsoft.com/office/drawing/2014/main" xmlns="" id="{0A07CCFD-DF4F-463A-8707-218C6E6E5BA1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73" name="Line">
                <a:extLst>
                  <a:ext uri="{FF2B5EF4-FFF2-40B4-BE49-F238E27FC236}">
                    <a16:creationId xmlns:a16="http://schemas.microsoft.com/office/drawing/2014/main" xmlns="" id="{17D250FC-2A56-4A58-A20D-BF3E7E253B3F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4" name="Line">
                <a:extLst>
                  <a:ext uri="{FF2B5EF4-FFF2-40B4-BE49-F238E27FC236}">
                    <a16:creationId xmlns:a16="http://schemas.microsoft.com/office/drawing/2014/main" xmlns="" id="{91BFC965-E4A3-44D4-8C56-A4C507DAC13D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5" name="Line">
                <a:extLst>
                  <a:ext uri="{FF2B5EF4-FFF2-40B4-BE49-F238E27FC236}">
                    <a16:creationId xmlns:a16="http://schemas.microsoft.com/office/drawing/2014/main" xmlns="" id="{FA68A794-110B-4EF8-9B3F-187A5D5E3298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57" name="WebPageBody">
              <a:extLst>
                <a:ext uri="{FF2B5EF4-FFF2-40B4-BE49-F238E27FC236}">
                  <a16:creationId xmlns:a16="http://schemas.microsoft.com/office/drawing/2014/main" xmlns="" id="{55D4A079-A568-4AE7-9C1D-0B0F9330F2E0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258" name="Group 8">
              <a:extLst>
                <a:ext uri="{FF2B5EF4-FFF2-40B4-BE49-F238E27FC236}">
                  <a16:creationId xmlns:a16="http://schemas.microsoft.com/office/drawing/2014/main" xmlns="" id="{C488816E-2EEC-41FB-A4CB-280C95FC241B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68" name="Picture 2" descr="C:\Users\t-dantay\Documents\Placeholders\home.png">
                <a:extLst>
                  <a:ext uri="{FF2B5EF4-FFF2-40B4-BE49-F238E27FC236}">
                    <a16:creationId xmlns:a16="http://schemas.microsoft.com/office/drawing/2014/main" xmlns="" id="{93E4F41A-40AD-48D1-8521-782CA92D4E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9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xmlns="" id="{DDABF715-9842-48BB-A5DE-A5BF3BFBA2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0" name="Picture 2" descr="C:\Users\t-dantay\Documents\Placeholders\star.png">
                <a:extLst>
                  <a:ext uri="{FF2B5EF4-FFF2-40B4-BE49-F238E27FC236}">
                    <a16:creationId xmlns:a16="http://schemas.microsoft.com/office/drawing/2014/main" xmlns="" id="{9FD39118-9D94-4116-86D8-597AE93797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59" name="Group 9">
              <a:extLst>
                <a:ext uri="{FF2B5EF4-FFF2-40B4-BE49-F238E27FC236}">
                  <a16:creationId xmlns:a16="http://schemas.microsoft.com/office/drawing/2014/main" xmlns="" id="{A06678AF-2067-4D37-8543-B3962B68EEEF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260" name="UrlBar">
                <a:extLst>
                  <a:ext uri="{FF2B5EF4-FFF2-40B4-BE49-F238E27FC236}">
                    <a16:creationId xmlns:a16="http://schemas.microsoft.com/office/drawing/2014/main" xmlns="" id="{14A8A1E4-5002-43CA-9C56-50F0907E6E9B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261" name="Group 11">
                <a:extLst>
                  <a:ext uri="{FF2B5EF4-FFF2-40B4-BE49-F238E27FC236}">
                    <a16:creationId xmlns:a16="http://schemas.microsoft.com/office/drawing/2014/main" xmlns="" id="{4528C14E-9768-4664-A0B6-6FAD2CA86B9F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262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xmlns="" id="{B70244C8-1312-4F26-A139-EE68F2FB19F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3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xmlns="" id="{8B8D09F6-CB6F-4E01-8E41-AD956008262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4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xmlns="" id="{34A4A3A3-6A29-4C4B-90E0-2F47FE36A78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65" name="X">
                  <a:extLst>
                    <a:ext uri="{FF2B5EF4-FFF2-40B4-BE49-F238E27FC236}">
                      <a16:creationId xmlns:a16="http://schemas.microsoft.com/office/drawing/2014/main" xmlns="" id="{D888F9DA-7C83-40ED-96F2-E521D6B42AFF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66" name="Straight Connector 16">
                    <a:extLst>
                      <a:ext uri="{FF2B5EF4-FFF2-40B4-BE49-F238E27FC236}">
                        <a16:creationId xmlns:a16="http://schemas.microsoft.com/office/drawing/2014/main" xmlns="" id="{89D84E32-C4C3-41CE-9399-F6EBBEA4EA5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67" name="Straight Connector 17">
                    <a:extLst>
                      <a:ext uri="{FF2B5EF4-FFF2-40B4-BE49-F238E27FC236}">
                        <a16:creationId xmlns:a16="http://schemas.microsoft.com/office/drawing/2014/main" xmlns="" id="{A4F62124-8FCC-4761-A0C0-693C7ED5192A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pSp>
        <p:nvGrpSpPr>
          <p:cNvPr id="139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569936" y="3355521"/>
            <a:ext cx="2744763" cy="1675593"/>
            <a:chOff x="595686" y="1261242"/>
            <a:chExt cx="3222247" cy="1365613"/>
          </a:xfrm>
        </p:grpSpPr>
        <p:sp>
          <p:nvSpPr>
            <p:cNvPr id="140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7"/>
              </p:custDataLst>
            </p:nvPr>
          </p:nvSpPr>
          <p:spPr>
            <a:xfrm>
              <a:off x="595687" y="1493645"/>
              <a:ext cx="3222246" cy="97450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18"/>
              </p:custDataLst>
            </p:nvPr>
          </p:nvSpPr>
          <p:spPr>
            <a:xfrm>
              <a:off x="1470489" y="1627402"/>
              <a:ext cx="2125318" cy="450996"/>
            </a:xfrm>
            <a:prstGeom prst="rect">
              <a:avLst/>
            </a:prstGeom>
            <a:noFill/>
          </p:spPr>
          <p:txBody>
            <a:bodyPr wrap="square" lIns="59436" tIns="29718" rIns="59436" bIns="29718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731" noProof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2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9"/>
              </p:custDataLst>
            </p:nvPr>
          </p:nvSpPr>
          <p:spPr>
            <a:xfrm>
              <a:off x="595686" y="1261242"/>
              <a:ext cx="3222247" cy="23240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18573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error</a:t>
              </a:r>
            </a:p>
          </p:txBody>
        </p:sp>
        <p:sp>
          <p:nvSpPr>
            <p:cNvPr id="143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20"/>
              </p:custDataLst>
            </p:nvPr>
          </p:nvSpPr>
          <p:spPr bwMode="auto">
            <a:xfrm>
              <a:off x="3568589" y="1330888"/>
              <a:ext cx="116375" cy="93109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44" name="Icons"/>
            <p:cNvGrpSpPr/>
            <p:nvPr/>
          </p:nvGrpSpPr>
          <p:grpSpPr>
            <a:xfrm>
              <a:off x="805969" y="1661312"/>
              <a:ext cx="540581" cy="386406"/>
              <a:chOff x="805969" y="1661312"/>
              <a:chExt cx="540581" cy="386406"/>
            </a:xfrm>
          </p:grpSpPr>
          <p:sp>
            <p:nvSpPr>
              <p:cNvPr id="148" name="Info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841633" y="1661312"/>
                <a:ext cx="469253" cy="386406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9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805969" y="1661312"/>
                <a:ext cx="540581" cy="386406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0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840694" y="1661312"/>
                <a:ext cx="471132" cy="386406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45" name="Buttons"/>
            <p:cNvGrpSpPr/>
            <p:nvPr/>
          </p:nvGrpSpPr>
          <p:grpSpPr>
            <a:xfrm>
              <a:off x="1122541" y="2087374"/>
              <a:ext cx="2361919" cy="539481"/>
              <a:chOff x="1122541" y="2087374"/>
              <a:chExt cx="2361919" cy="539481"/>
            </a:xfrm>
          </p:grpSpPr>
          <p:sp>
            <p:nvSpPr>
              <p:cNvPr id="146" name="Button 1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2312759" y="2087374"/>
                <a:ext cx="1171701" cy="21703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cancel</a:t>
                </a:r>
                <a:endParaRPr lang="en-US" sz="1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7" name="Button 3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1122541" y="2391872"/>
                <a:ext cx="783949" cy="23498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31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Abort</a:t>
                </a:r>
              </a:p>
            </p:txBody>
          </p:sp>
        </p:grpSp>
      </p:grpSp>
      <p:sp>
        <p:nvSpPr>
          <p:cNvPr id="151" name="TextBox 150"/>
          <p:cNvSpPr txBox="1"/>
          <p:nvPr/>
        </p:nvSpPr>
        <p:spPr>
          <a:xfrm>
            <a:off x="992568" y="3854042"/>
            <a:ext cx="2061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환불정보를 전부 입력하지 않았습니다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pic>
        <p:nvPicPr>
          <p:cNvPr id="152" name="Picture 2" descr="C:\Users\t-dantay\Documents\First24\error1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49" y="3872588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7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3623382" y="3352139"/>
            <a:ext cx="2744763" cy="1675593"/>
            <a:chOff x="595686" y="1261242"/>
            <a:chExt cx="3222247" cy="1365613"/>
          </a:xfrm>
        </p:grpSpPr>
        <p:sp>
          <p:nvSpPr>
            <p:cNvPr id="158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8"/>
              </p:custDataLst>
            </p:nvPr>
          </p:nvSpPr>
          <p:spPr>
            <a:xfrm>
              <a:off x="595687" y="1493645"/>
              <a:ext cx="3222246" cy="97450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9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9"/>
              </p:custDataLst>
            </p:nvPr>
          </p:nvSpPr>
          <p:spPr>
            <a:xfrm>
              <a:off x="1470489" y="1627402"/>
              <a:ext cx="2125318" cy="450996"/>
            </a:xfrm>
            <a:prstGeom prst="rect">
              <a:avLst/>
            </a:prstGeom>
            <a:noFill/>
          </p:spPr>
          <p:txBody>
            <a:bodyPr wrap="square" lIns="59436" tIns="29718" rIns="59436" bIns="29718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731" noProof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0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0"/>
              </p:custDataLst>
            </p:nvPr>
          </p:nvSpPr>
          <p:spPr>
            <a:xfrm>
              <a:off x="595686" y="1261242"/>
              <a:ext cx="3222247" cy="23240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18573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error</a:t>
              </a:r>
            </a:p>
          </p:txBody>
        </p:sp>
        <p:sp>
          <p:nvSpPr>
            <p:cNvPr id="161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11"/>
              </p:custDataLst>
            </p:nvPr>
          </p:nvSpPr>
          <p:spPr bwMode="auto">
            <a:xfrm>
              <a:off x="3568589" y="1330888"/>
              <a:ext cx="116375" cy="93109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62" name="Icons"/>
            <p:cNvGrpSpPr/>
            <p:nvPr/>
          </p:nvGrpSpPr>
          <p:grpSpPr>
            <a:xfrm>
              <a:off x="805969" y="1661312"/>
              <a:ext cx="540581" cy="386406"/>
              <a:chOff x="805969" y="1661312"/>
              <a:chExt cx="540581" cy="386406"/>
            </a:xfrm>
          </p:grpSpPr>
          <p:sp>
            <p:nvSpPr>
              <p:cNvPr id="166" name="Info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841633" y="1661312"/>
                <a:ext cx="469253" cy="386406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7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805969" y="1661312"/>
                <a:ext cx="540581" cy="386406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8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840694" y="1661312"/>
                <a:ext cx="471132" cy="386406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63" name="Buttons"/>
            <p:cNvGrpSpPr/>
            <p:nvPr/>
          </p:nvGrpSpPr>
          <p:grpSpPr>
            <a:xfrm>
              <a:off x="1122541" y="2087374"/>
              <a:ext cx="2361919" cy="539481"/>
              <a:chOff x="1122541" y="2087374"/>
              <a:chExt cx="2361919" cy="539481"/>
            </a:xfrm>
          </p:grpSpPr>
          <p:sp>
            <p:nvSpPr>
              <p:cNvPr id="164" name="Button 1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2312759" y="2087374"/>
                <a:ext cx="1171701" cy="21703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cancel</a:t>
                </a:r>
                <a:endParaRPr lang="en-US" sz="1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5" name="Button 3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1122541" y="2391872"/>
                <a:ext cx="783949" cy="23498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31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Abort</a:t>
                </a:r>
              </a:p>
            </p:txBody>
          </p:sp>
        </p:grpSp>
      </p:grpSp>
      <p:sp>
        <p:nvSpPr>
          <p:cNvPr id="169" name="TextBox 168"/>
          <p:cNvSpPr txBox="1"/>
          <p:nvPr/>
        </p:nvSpPr>
        <p:spPr>
          <a:xfrm>
            <a:off x="4046014" y="3850660"/>
            <a:ext cx="2061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취소동의사항을 체크하지 않았습니다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  <a:r>
              <a:rPr lang="ko-KR" altLang="en-US" sz="1200" dirty="0" smtClean="0">
                <a:solidFill>
                  <a:srgbClr val="FF0000"/>
                </a:solidFill>
              </a:rPr>
              <a:t> 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pic>
        <p:nvPicPr>
          <p:cNvPr id="170" name="Picture 2" descr="C:\Users\t-dantay\Documents\First24\error1.png"/>
          <p:cNvPicPr>
            <a:picLocks noChangeAspect="1" noChangeArrowheads="1"/>
          </p:cNvPicPr>
          <p:nvPr>
            <p:custDataLst>
              <p:custData r:id="rId5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95" y="386920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" name="Content"/>
          <p:cNvSpPr/>
          <p:nvPr>
            <p:custDataLst>
              <p:custData r:id="rId6"/>
            </p:custDataLst>
          </p:nvPr>
        </p:nvSpPr>
        <p:spPr>
          <a:xfrm>
            <a:off x="5406816" y="1999031"/>
            <a:ext cx="1308980" cy="41632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구매 취소</a:t>
            </a:r>
            <a:endParaRPr lang="en-US" sz="1200" b="1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cxnSp>
        <p:nvCxnSpPr>
          <p:cNvPr id="3" name="꺾인 연결선 2"/>
          <p:cNvCxnSpPr>
            <a:stCxn id="118" idx="2"/>
            <a:endCxn id="160" idx="0"/>
          </p:cNvCxnSpPr>
          <p:nvPr/>
        </p:nvCxnSpPr>
        <p:spPr>
          <a:xfrm rot="5400000">
            <a:off x="5060143" y="2350975"/>
            <a:ext cx="936785" cy="10655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118" idx="2"/>
            <a:endCxn id="142" idx="0"/>
          </p:cNvCxnSpPr>
          <p:nvPr/>
        </p:nvCxnSpPr>
        <p:spPr>
          <a:xfrm rot="5400000">
            <a:off x="3531729" y="825943"/>
            <a:ext cx="940167" cy="41189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Content">
            <a:extLst>
              <a:ext uri="{FF2B5EF4-FFF2-40B4-BE49-F238E27FC236}">
                <a16:creationId xmlns:a16="http://schemas.microsoft.com/office/drawing/2014/main" xmlns="" id="{9C8B88AF-1697-4F8A-B26B-7898506CE99A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6530746" y="3384662"/>
            <a:ext cx="1826104" cy="71314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ko-KR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예약 취소 완료 페이지로 </a:t>
            </a:r>
            <a:r>
              <a:rPr lang="en-US" altLang="ko-KR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/>
            </a:r>
            <a:br>
              <a:rPr lang="en-US" altLang="ko-KR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</a:br>
            <a:r>
              <a:rPr lang="ko-KR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이동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cxnSp>
        <p:nvCxnSpPr>
          <p:cNvPr id="13" name="꺾인 연결선 12"/>
          <p:cNvCxnSpPr>
            <a:stCxn id="118" idx="2"/>
            <a:endCxn id="131" idx="0"/>
          </p:cNvCxnSpPr>
          <p:nvPr/>
        </p:nvCxnSpPr>
        <p:spPr>
          <a:xfrm rot="16200000" flipH="1">
            <a:off x="6267898" y="2208762"/>
            <a:ext cx="969308" cy="1382492"/>
          </a:xfrm>
          <a:prstGeom prst="bentConnector3">
            <a:avLst>
              <a:gd name="adj1" fmla="val 490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모서리가 둥근 직사각형 69"/>
          <p:cNvSpPr/>
          <p:nvPr/>
        </p:nvSpPr>
        <p:spPr>
          <a:xfrm>
            <a:off x="500146" y="3259138"/>
            <a:ext cx="2921193" cy="1681162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3557502" y="3289717"/>
            <a:ext cx="2921193" cy="1681162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6504763" y="3289717"/>
            <a:ext cx="1891807" cy="878469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542583" y="2976134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4" name="타원 73"/>
          <p:cNvSpPr/>
          <p:nvPr/>
        </p:nvSpPr>
        <p:spPr>
          <a:xfrm>
            <a:off x="4380117" y="2976133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5" name="타원 74"/>
          <p:cNvSpPr/>
          <p:nvPr/>
        </p:nvSpPr>
        <p:spPr>
          <a:xfrm>
            <a:off x="6848089" y="2976133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246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147077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프로젝트 소개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2018/05/21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8731188" y="1067498"/>
          <a:ext cx="3253546" cy="5528867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314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923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661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16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119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019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31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31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314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500341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8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54432" y="106749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1" name="WebBrowser">
            <a:extLst>
              <a:ext uri="{FF2B5EF4-FFF2-40B4-BE49-F238E27FC236}">
                <a16:creationId xmlns="" xmlns:a16="http://schemas.microsoft.com/office/drawing/2014/main" id="{7E35A79C-1BDD-4ACD-A541-2DC0E04CA9B9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4432" y="1067496"/>
            <a:ext cx="8374713" cy="5648611"/>
            <a:chOff x="0" y="0"/>
            <a:chExt cx="9144000" cy="6858000"/>
          </a:xfrm>
        </p:grpSpPr>
        <p:sp>
          <p:nvSpPr>
            <p:cNvPr id="252" name="Background">
              <a:extLst>
                <a:ext uri="{FF2B5EF4-FFF2-40B4-BE49-F238E27FC236}">
                  <a16:creationId xmlns="" xmlns:a16="http://schemas.microsoft.com/office/drawing/2014/main" id="{F3AEDBCE-C10F-441C-9E53-E3A705CD5851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253" name="WindowTitle">
              <a:extLst>
                <a:ext uri="{FF2B5EF4-FFF2-40B4-BE49-F238E27FC236}">
                  <a16:creationId xmlns="" xmlns:a16="http://schemas.microsoft.com/office/drawing/2014/main" id="{74A0713C-2F10-405B-984F-DB02314DFDEF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254" name="Group 4">
              <a:extLst>
                <a:ext uri="{FF2B5EF4-FFF2-40B4-BE49-F238E27FC236}">
                  <a16:creationId xmlns="" xmlns:a16="http://schemas.microsoft.com/office/drawing/2014/main" id="{445DEDCD-9C3C-4B62-8926-64945217209D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78" name="Oval 28">
                <a:extLst>
                  <a:ext uri="{FF2B5EF4-FFF2-40B4-BE49-F238E27FC236}">
                    <a16:creationId xmlns="" xmlns:a16="http://schemas.microsoft.com/office/drawing/2014/main" id="{B25FDC9F-EABC-4CE6-AC00-EF6AC25AE3D8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79" name="Left Arrow 29">
                <a:extLst>
                  <a:ext uri="{FF2B5EF4-FFF2-40B4-BE49-F238E27FC236}">
                    <a16:creationId xmlns="" xmlns:a16="http://schemas.microsoft.com/office/drawing/2014/main" id="{875AAF41-EADB-4082-BFEC-A64823254920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55" name="Group 5">
              <a:extLst>
                <a:ext uri="{FF2B5EF4-FFF2-40B4-BE49-F238E27FC236}">
                  <a16:creationId xmlns="" xmlns:a16="http://schemas.microsoft.com/office/drawing/2014/main" id="{6B855C22-412D-464F-B52A-95AB14EB601A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6" name="Oval 26">
                <a:extLst>
                  <a:ext uri="{FF2B5EF4-FFF2-40B4-BE49-F238E27FC236}">
                    <a16:creationId xmlns="" xmlns:a16="http://schemas.microsoft.com/office/drawing/2014/main" id="{AB17E658-E8BD-467B-A813-3DCE07C3EC49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77" name="Right Arrow 27">
                <a:extLst>
                  <a:ext uri="{FF2B5EF4-FFF2-40B4-BE49-F238E27FC236}">
                    <a16:creationId xmlns="" xmlns:a16="http://schemas.microsoft.com/office/drawing/2014/main" id="{3C736931-9FFF-42B9-B589-329109F6C3EE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56" name="Minimize - Maximize - Close">
              <a:extLst>
                <a:ext uri="{FF2B5EF4-FFF2-40B4-BE49-F238E27FC236}">
                  <a16:creationId xmlns="" xmlns:a16="http://schemas.microsoft.com/office/drawing/2014/main" id="{C2B0A074-4F41-45CA-A956-57988A2E2A1D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71" name="Line">
                <a:extLst>
                  <a:ext uri="{FF2B5EF4-FFF2-40B4-BE49-F238E27FC236}">
                    <a16:creationId xmlns="" xmlns:a16="http://schemas.microsoft.com/office/drawing/2014/main" id="{3E24C683-FC05-4ED8-8710-C44A5919D348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72" name="Line">
                <a:extLst>
                  <a:ext uri="{FF2B5EF4-FFF2-40B4-BE49-F238E27FC236}">
                    <a16:creationId xmlns="" xmlns:a16="http://schemas.microsoft.com/office/drawing/2014/main" id="{0A07CCFD-DF4F-463A-8707-218C6E6E5BA1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73" name="Line">
                <a:extLst>
                  <a:ext uri="{FF2B5EF4-FFF2-40B4-BE49-F238E27FC236}">
                    <a16:creationId xmlns="" xmlns:a16="http://schemas.microsoft.com/office/drawing/2014/main" id="{17D250FC-2A56-4A58-A20D-BF3E7E253B3F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4" name="Line">
                <a:extLst>
                  <a:ext uri="{FF2B5EF4-FFF2-40B4-BE49-F238E27FC236}">
                    <a16:creationId xmlns="" xmlns:a16="http://schemas.microsoft.com/office/drawing/2014/main" id="{91BFC965-E4A3-44D4-8C56-A4C507DAC13D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5" name="Line">
                <a:extLst>
                  <a:ext uri="{FF2B5EF4-FFF2-40B4-BE49-F238E27FC236}">
                    <a16:creationId xmlns="" xmlns:a16="http://schemas.microsoft.com/office/drawing/2014/main" id="{FA68A794-110B-4EF8-9B3F-187A5D5E3298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57" name="WebPageBody">
              <a:extLst>
                <a:ext uri="{FF2B5EF4-FFF2-40B4-BE49-F238E27FC236}">
                  <a16:creationId xmlns="" xmlns:a16="http://schemas.microsoft.com/office/drawing/2014/main" id="{55D4A079-A568-4AE7-9C1D-0B0F9330F2E0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258" name="Group 8">
              <a:extLst>
                <a:ext uri="{FF2B5EF4-FFF2-40B4-BE49-F238E27FC236}">
                  <a16:creationId xmlns="" xmlns:a16="http://schemas.microsoft.com/office/drawing/2014/main" id="{C488816E-2EEC-41FB-A4CB-280C95FC241B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68" name="Picture 2" descr="C:\Users\t-dantay\Documents\Placeholders\home.png">
                <a:extLst>
                  <a:ext uri="{FF2B5EF4-FFF2-40B4-BE49-F238E27FC236}">
                    <a16:creationId xmlns="" xmlns:a16="http://schemas.microsoft.com/office/drawing/2014/main" id="{93E4F41A-40AD-48D1-8521-782CA92D4E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9" name="Picture 2" descr="C:\Users\t-dantay\Documents\Placeholders\setting.png">
                <a:extLst>
                  <a:ext uri="{FF2B5EF4-FFF2-40B4-BE49-F238E27FC236}">
                    <a16:creationId xmlns="" xmlns:a16="http://schemas.microsoft.com/office/drawing/2014/main" id="{DDABF715-9842-48BB-A5DE-A5BF3BFBA2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0" name="Picture 2" descr="C:\Users\t-dantay\Documents\Placeholders\star.png">
                <a:extLst>
                  <a:ext uri="{FF2B5EF4-FFF2-40B4-BE49-F238E27FC236}">
                    <a16:creationId xmlns="" xmlns:a16="http://schemas.microsoft.com/office/drawing/2014/main" id="{9FD39118-9D94-4116-86D8-597AE93797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59" name="Group 9">
              <a:extLst>
                <a:ext uri="{FF2B5EF4-FFF2-40B4-BE49-F238E27FC236}">
                  <a16:creationId xmlns="" xmlns:a16="http://schemas.microsoft.com/office/drawing/2014/main" id="{A06678AF-2067-4D37-8543-B3962B68EEEF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260" name="UrlBar">
                <a:extLst>
                  <a:ext uri="{FF2B5EF4-FFF2-40B4-BE49-F238E27FC236}">
                    <a16:creationId xmlns="" xmlns:a16="http://schemas.microsoft.com/office/drawing/2014/main" id="{14A8A1E4-5002-43CA-9C56-50F0907E6E9B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261" name="Group 11">
                <a:extLst>
                  <a:ext uri="{FF2B5EF4-FFF2-40B4-BE49-F238E27FC236}">
                    <a16:creationId xmlns="" xmlns:a16="http://schemas.microsoft.com/office/drawing/2014/main" id="{4528C14E-9768-4664-A0B6-6FAD2CA86B9F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262" name="Search" descr="C:\Users\t-dantay\Documents\Placeholders\search.png">
                  <a:extLst>
                    <a:ext uri="{FF2B5EF4-FFF2-40B4-BE49-F238E27FC236}">
                      <a16:creationId xmlns="" xmlns:a16="http://schemas.microsoft.com/office/drawing/2014/main" id="{B70244C8-1312-4F26-A139-EE68F2FB19F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3" name="Refresh" descr="C:\Users\t-dantay\Documents\First24\arrowrepeat1.png">
                  <a:extLst>
                    <a:ext uri="{FF2B5EF4-FFF2-40B4-BE49-F238E27FC236}">
                      <a16:creationId xmlns="" xmlns:a16="http://schemas.microsoft.com/office/drawing/2014/main" id="{8B8D09F6-CB6F-4E01-8E41-AD956008262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4" name="Drop Down" descr="C:\Users\t-dantay\Documents\First24\arrowsimple1.png">
                  <a:extLst>
                    <a:ext uri="{FF2B5EF4-FFF2-40B4-BE49-F238E27FC236}">
                      <a16:creationId xmlns="" xmlns:a16="http://schemas.microsoft.com/office/drawing/2014/main" id="{34A4A3A3-6A29-4C4B-90E0-2F47FE36A78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65" name="X">
                  <a:extLst>
                    <a:ext uri="{FF2B5EF4-FFF2-40B4-BE49-F238E27FC236}">
                      <a16:creationId xmlns="" xmlns:a16="http://schemas.microsoft.com/office/drawing/2014/main" id="{D888F9DA-7C83-40ED-96F2-E521D6B42AFF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66" name="Straight Connector 16">
                    <a:extLst>
                      <a:ext uri="{FF2B5EF4-FFF2-40B4-BE49-F238E27FC236}">
                        <a16:creationId xmlns="" xmlns:a16="http://schemas.microsoft.com/office/drawing/2014/main" id="{89D84E32-C4C3-41CE-9399-F6EBBEA4EA5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67" name="Straight Connector 17">
                    <a:extLst>
                      <a:ext uri="{FF2B5EF4-FFF2-40B4-BE49-F238E27FC236}">
                        <a16:creationId xmlns="" xmlns:a16="http://schemas.microsoft.com/office/drawing/2014/main" id="{A4F62124-8FCC-4761-A0C0-693C7ED5192A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" name="TextBox 2"/>
          <p:cNvSpPr txBox="1"/>
          <p:nvPr/>
        </p:nvSpPr>
        <p:spPr>
          <a:xfrm>
            <a:off x="3276916" y="3769741"/>
            <a:ext cx="2882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With Program</a:t>
            </a:r>
            <a:endParaRPr lang="ko-KR" altLang="en-US" sz="2400" b="1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560010" y="4308053"/>
            <a:ext cx="2413865" cy="462764"/>
          </a:xfrm>
          <a:prstGeom prst="roundRect">
            <a:avLst>
              <a:gd name="adj" fmla="val 22055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60010" y="4557321"/>
            <a:ext cx="2413865" cy="181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86" y="5023123"/>
            <a:ext cx="2207241" cy="703558"/>
          </a:xfrm>
          <a:prstGeom prst="rect">
            <a:avLst/>
          </a:prstGeom>
        </p:spPr>
      </p:pic>
      <p:sp>
        <p:nvSpPr>
          <p:cNvPr id="87" name="모서리가 둥근 직사각형 86"/>
          <p:cNvSpPr/>
          <p:nvPr/>
        </p:nvSpPr>
        <p:spPr>
          <a:xfrm>
            <a:off x="3175918" y="4308053"/>
            <a:ext cx="2413865" cy="462764"/>
          </a:xfrm>
          <a:prstGeom prst="roundRect">
            <a:avLst>
              <a:gd name="adj" fmla="val 22055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모서리가 둥근 직사각형 87"/>
          <p:cNvSpPr/>
          <p:nvPr/>
        </p:nvSpPr>
        <p:spPr>
          <a:xfrm>
            <a:off x="3175918" y="4557321"/>
            <a:ext cx="2413865" cy="181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5730387" y="4308053"/>
            <a:ext cx="2413865" cy="462764"/>
          </a:xfrm>
          <a:prstGeom prst="roundRect">
            <a:avLst>
              <a:gd name="adj" fmla="val 22055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모서리가 둥근 직사각형 90"/>
          <p:cNvSpPr/>
          <p:nvPr/>
        </p:nvSpPr>
        <p:spPr>
          <a:xfrm>
            <a:off x="5730387" y="4557321"/>
            <a:ext cx="2413865" cy="181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418" y="5059838"/>
            <a:ext cx="1903128" cy="666843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170" y="5044858"/>
            <a:ext cx="1955206" cy="696802"/>
          </a:xfrm>
          <a:prstGeom prst="rect">
            <a:avLst/>
          </a:prstGeom>
        </p:spPr>
      </p:pic>
      <p:sp>
        <p:nvSpPr>
          <p:cNvPr id="53" name="모서리가 둥근 직사각형 52"/>
          <p:cNvSpPr/>
          <p:nvPr/>
        </p:nvSpPr>
        <p:spPr>
          <a:xfrm>
            <a:off x="522280" y="2323070"/>
            <a:ext cx="7538225" cy="1407288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 구성 설명</a:t>
            </a:r>
            <a:endParaRPr lang="ko-KR" altLang="en-US" dirty="0"/>
          </a:p>
        </p:txBody>
      </p:sp>
      <p:grpSp>
        <p:nvGrpSpPr>
          <p:cNvPr id="54" name="Scrollbar" descr="&lt;SmartSettings&gt;&lt;SmartResize enabled=&quot;True&quot; minWidth=&quot;7&quot; minHeight=&quot;6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8282563" y="1631827"/>
            <a:ext cx="168894" cy="4973368"/>
            <a:chOff x="5066755" y="1652473"/>
            <a:chExt cx="144017" cy="2304356"/>
          </a:xfrm>
          <a:solidFill>
            <a:srgbClr val="FFFFFF"/>
          </a:solidFill>
        </p:grpSpPr>
        <p:sp>
          <p:nvSpPr>
            <p:cNvPr id="55" name="Track"/>
            <p:cNvSpPr/>
            <p:nvPr/>
          </p:nvSpPr>
          <p:spPr>
            <a:xfrm rot="5400000">
              <a:off x="3986586" y="2732642"/>
              <a:ext cx="2304356" cy="144017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Chevron" descr="&lt;SmartSettings&gt;&lt;SmartResize anchorLeft=&quot;None&quot; anchorTop=&quot;Absolute&quot; anchorRight=&quot;None&quot; anchorBottom=&quot;None&quot; /&gt;&lt;/SmartSettings&gt;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rot="10800000" flipH="1">
              <a:off x="5106760" y="1682151"/>
              <a:ext cx="64008" cy="181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Chevron" descr="&lt;SmartSettings&gt;&lt;SmartResize anchorLeft=&quot;None&quot; anchorTop=&quot;None&quot; anchorRight=&quot;None&quot; anchorBottom=&quot;Absolute&quot; /&gt;&lt;/SmartSettings&gt;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5106760" y="3910621"/>
              <a:ext cx="64008" cy="181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8" name="Scroll Thumb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3"/>
            </p:custDataLst>
          </p:nvPr>
        </p:nvSpPr>
        <p:spPr>
          <a:xfrm rot="5400000">
            <a:off x="7615191" y="3931197"/>
            <a:ext cx="1514092" cy="893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3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276916" y="1760642"/>
            <a:ext cx="2882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Configuration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8907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WebBrowser"/>
          <p:cNvGrpSpPr/>
          <p:nvPr>
            <p:custDataLst>
              <p:custData r:id="rId1"/>
            </p:custDataLst>
          </p:nvPr>
        </p:nvGrpSpPr>
        <p:grpSpPr>
          <a:xfrm>
            <a:off x="154432" y="1067496"/>
            <a:ext cx="8374713" cy="5648613"/>
            <a:chOff x="0" y="0"/>
            <a:chExt cx="9144000" cy="6858000"/>
          </a:xfrm>
        </p:grpSpPr>
        <p:sp>
          <p:nvSpPr>
            <p:cNvPr id="9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0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1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5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2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3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3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5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5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7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8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9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2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3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4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C25EAFD4-9CD3-43AF-A219-EFCD8A7B86E7}"/>
              </a:ext>
            </a:extLst>
          </p:cNvPr>
          <p:cNvSpPr/>
          <p:nvPr/>
        </p:nvSpPr>
        <p:spPr>
          <a:xfrm>
            <a:off x="662747" y="2035424"/>
            <a:ext cx="7574385" cy="4426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Content"/>
          <p:cNvSpPr/>
          <p:nvPr>
            <p:custDataLst>
              <p:custData r:id="rId2"/>
            </p:custDataLst>
          </p:nvPr>
        </p:nvSpPr>
        <p:spPr>
          <a:xfrm>
            <a:off x="662746" y="1765606"/>
            <a:ext cx="7574385" cy="252388"/>
          </a:xfrm>
          <a:prstGeom prst="rect">
            <a:avLst/>
          </a:prstGeom>
          <a:noFill/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 Success</a:t>
            </a:r>
            <a:endParaRPr kumimoji="0" lang="en-US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194176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구매 취소 완료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2018/05/21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8731188" y="1067496"/>
          <a:ext cx="3253546" cy="5662481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811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화면설명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9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취소한 패키지의 정보 출력</a:t>
                      </a:r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61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버튼 클릭하면 취소되었는지 확인 가능한 </a:t>
                      </a:r>
                      <a:r>
                        <a:rPr lang="ko-KR" altLang="en-US" sz="1200" dirty="0" err="1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취소내역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페이지로 이동</a:t>
                      </a:r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3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2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223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854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06105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54432" y="106749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4040777" y="2261782"/>
            <a:ext cx="630195" cy="630195"/>
            <a:chOff x="3385751" y="2767914"/>
            <a:chExt cx="630195" cy="630195"/>
          </a:xfrm>
        </p:grpSpPr>
        <p:sp>
          <p:nvSpPr>
            <p:cNvPr id="38" name="타원 37"/>
            <p:cNvSpPr/>
            <p:nvPr/>
          </p:nvSpPr>
          <p:spPr>
            <a:xfrm>
              <a:off x="3385751" y="2767914"/>
              <a:ext cx="630195" cy="63019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9" name="그룹 38"/>
            <p:cNvGrpSpPr/>
            <p:nvPr/>
          </p:nvGrpSpPr>
          <p:grpSpPr>
            <a:xfrm rot="20700000">
              <a:off x="3558583" y="2996769"/>
              <a:ext cx="408054" cy="210164"/>
              <a:chOff x="5280653" y="-204125"/>
              <a:chExt cx="2050518" cy="1056099"/>
            </a:xfrm>
          </p:grpSpPr>
          <p:sp>
            <p:nvSpPr>
              <p:cNvPr id="40" name="직사각형 39"/>
              <p:cNvSpPr/>
              <p:nvPr/>
            </p:nvSpPr>
            <p:spPr>
              <a:xfrm rot="14400000">
                <a:off x="4896619" y="179909"/>
                <a:ext cx="1056099" cy="28803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HY엽서L" panose="02030600000101010101" pitchFamily="18" charset="-127"/>
                  <a:ea typeface="HY엽서L" panose="02030600000101010101" pitchFamily="18" charset="-127"/>
                </a:endParaRPr>
              </a:p>
            </p:txBody>
          </p:sp>
          <p:sp>
            <p:nvSpPr>
              <p:cNvPr id="41" name="직사각형 40"/>
              <p:cNvSpPr/>
              <p:nvPr/>
            </p:nvSpPr>
            <p:spPr>
              <a:xfrm rot="9000000">
                <a:off x="5364963" y="92949"/>
                <a:ext cx="1966208" cy="28803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HY엽서L" panose="02030600000101010101" pitchFamily="18" charset="-127"/>
                  <a:ea typeface="HY엽서L" panose="02030600000101010101" pitchFamily="18" charset="-127"/>
                </a:endParaRPr>
              </a:p>
            </p:txBody>
          </p:sp>
        </p:grp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9037AEB9-7C04-4FCE-8AFF-90B26EA973E9}"/>
              </a:ext>
            </a:extLst>
          </p:cNvPr>
          <p:cNvSpPr/>
          <p:nvPr/>
        </p:nvSpPr>
        <p:spPr>
          <a:xfrm>
            <a:off x="815587" y="3002812"/>
            <a:ext cx="7263369" cy="10012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취소가 정상적으로 완료되었습니다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취소한 정보는 취소 내역 확인에서 다시 확인하실 수 있습니다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9037AEB9-7C04-4FCE-8AFF-90B26EA973E9}"/>
              </a:ext>
            </a:extLst>
          </p:cNvPr>
          <p:cNvSpPr/>
          <p:nvPr/>
        </p:nvSpPr>
        <p:spPr>
          <a:xfrm>
            <a:off x="815587" y="4535288"/>
            <a:ext cx="7263369" cy="10925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	  RP1824975567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	 </a:t>
            </a:r>
            <a:r>
              <a:rPr lang="en-US" altLang="ko-KR" sz="1200" dirty="0" smtClean="0">
                <a:solidFill>
                  <a:schemeClr val="tx1"/>
                </a:solidFill>
              </a:rPr>
              <a:t> [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락</a:t>
            </a:r>
            <a:r>
              <a:rPr lang="en-US" altLang="ko-KR" sz="1200" dirty="0" smtClean="0">
                <a:solidFill>
                  <a:schemeClr val="tx1"/>
                </a:solidFill>
              </a:rPr>
              <a:t>in][</a:t>
            </a:r>
            <a:r>
              <a:rPr lang="ko-KR" altLang="en-US" sz="1200" dirty="0" smtClean="0">
                <a:solidFill>
                  <a:schemeClr val="tx1"/>
                </a:solidFill>
              </a:rPr>
              <a:t>슬림</a:t>
            </a:r>
            <a:r>
              <a:rPr lang="en-US" altLang="ko-KR" sz="1200" dirty="0" smtClean="0">
                <a:solidFill>
                  <a:schemeClr val="tx1"/>
                </a:solidFill>
              </a:rPr>
              <a:t>] </a:t>
            </a:r>
            <a:r>
              <a:rPr lang="ko-KR" altLang="en-US" sz="1200" dirty="0" smtClean="0">
                <a:solidFill>
                  <a:schemeClr val="tx1"/>
                </a:solidFill>
              </a:rPr>
              <a:t>이 가격이 진짜 가능합니까</a:t>
            </a:r>
            <a:r>
              <a:rPr lang="en-US" altLang="ko-KR" sz="1200" dirty="0" smtClean="0">
                <a:solidFill>
                  <a:schemeClr val="tx1"/>
                </a:solidFill>
              </a:rPr>
              <a:t>?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규슈</a:t>
            </a:r>
            <a:r>
              <a:rPr lang="ko-KR" altLang="en-US" sz="1200" dirty="0" smtClean="0">
                <a:solidFill>
                  <a:schemeClr val="tx1"/>
                </a:solidFill>
              </a:rPr>
              <a:t> 핵심 패키지 </a:t>
            </a:r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r>
              <a:rPr lang="ko-KR" altLang="en-US" sz="1200" dirty="0" smtClean="0">
                <a:solidFill>
                  <a:schemeClr val="tx1"/>
                </a:solidFill>
              </a:rPr>
              <a:t>일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온천체험포함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	  </a:t>
            </a:r>
            <a:r>
              <a:rPr lang="ko-KR" altLang="en-US" sz="1200" dirty="0" smtClean="0">
                <a:solidFill>
                  <a:schemeClr val="tx1"/>
                </a:solidFill>
              </a:rPr>
              <a:t>총 </a:t>
            </a:r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r>
              <a:rPr lang="ko-KR" altLang="en-US" sz="1200" dirty="0" smtClean="0">
                <a:solidFill>
                  <a:schemeClr val="tx1"/>
                </a:solidFill>
              </a:rPr>
              <a:t>명 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성인 </a:t>
            </a:r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r>
              <a:rPr lang="ko-KR" altLang="en-US" sz="1200" dirty="0" smtClean="0">
                <a:solidFill>
                  <a:schemeClr val="tx1"/>
                </a:solidFill>
              </a:rPr>
              <a:t>명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5B556F2B-CD41-4EDB-81E2-331B8F961898}"/>
              </a:ext>
            </a:extLst>
          </p:cNvPr>
          <p:cNvSpPr/>
          <p:nvPr/>
        </p:nvSpPr>
        <p:spPr>
          <a:xfrm>
            <a:off x="815587" y="4535289"/>
            <a:ext cx="959338" cy="3628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예약코드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5B556F2B-CD41-4EDB-81E2-331B8F961898}"/>
              </a:ext>
            </a:extLst>
          </p:cNvPr>
          <p:cNvSpPr/>
          <p:nvPr/>
        </p:nvSpPr>
        <p:spPr>
          <a:xfrm>
            <a:off x="815587" y="4898092"/>
            <a:ext cx="959338" cy="3628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상품명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5B556F2B-CD41-4EDB-81E2-331B8F961898}"/>
              </a:ext>
            </a:extLst>
          </p:cNvPr>
          <p:cNvSpPr/>
          <p:nvPr/>
        </p:nvSpPr>
        <p:spPr>
          <a:xfrm>
            <a:off x="815587" y="5265012"/>
            <a:ext cx="959338" cy="3628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예약인원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2" name="Content"/>
          <p:cNvSpPr/>
          <p:nvPr>
            <p:custDataLst>
              <p:custData r:id="rId3"/>
            </p:custDataLst>
          </p:nvPr>
        </p:nvSpPr>
        <p:spPr>
          <a:xfrm>
            <a:off x="3539773" y="5837680"/>
            <a:ext cx="1604030" cy="41632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취소 내역 확인하기</a:t>
            </a:r>
            <a:endParaRPr lang="en-US" sz="1200" b="1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3" name="Content"/>
          <p:cNvSpPr/>
          <p:nvPr>
            <p:custDataLst>
              <p:custData r:id="rId4"/>
            </p:custDataLst>
          </p:nvPr>
        </p:nvSpPr>
        <p:spPr>
          <a:xfrm>
            <a:off x="815586" y="4213946"/>
            <a:ext cx="7263369" cy="323071"/>
          </a:xfrm>
          <a:prstGeom prst="rect">
            <a:avLst/>
          </a:prstGeom>
          <a:solidFill>
            <a:schemeClr val="accent2">
              <a:lumMod val="20000"/>
              <a:lumOff val="80000"/>
              <a:alpha val="74902"/>
            </a:schemeClr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400" b="1" kern="0" dirty="0" smtClean="0">
                <a:latin typeface="Segoe UI"/>
              </a:rPr>
              <a:t>취소한 상품 정보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713597" y="4099390"/>
            <a:ext cx="7540879" cy="1669562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3365500" y="5792576"/>
            <a:ext cx="1955800" cy="542276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65211" y="4056700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4" name="타원 53"/>
          <p:cNvSpPr/>
          <p:nvPr/>
        </p:nvSpPr>
        <p:spPr>
          <a:xfrm>
            <a:off x="3065587" y="5922469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7" name="Content"/>
          <p:cNvSpPr/>
          <p:nvPr>
            <p:custDataLst>
              <p:custData r:id="rId5"/>
            </p:custDataLst>
          </p:nvPr>
        </p:nvSpPr>
        <p:spPr>
          <a:xfrm>
            <a:off x="7940198" y="1826915"/>
            <a:ext cx="235337" cy="141303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7911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WebBrowser"/>
          <p:cNvGrpSpPr/>
          <p:nvPr>
            <p:custDataLst>
              <p:custData r:id="rId1"/>
            </p:custDataLst>
          </p:nvPr>
        </p:nvGrpSpPr>
        <p:grpSpPr>
          <a:xfrm>
            <a:off x="154432" y="1067496"/>
            <a:ext cx="8374713" cy="5648613"/>
            <a:chOff x="0" y="0"/>
            <a:chExt cx="9144000" cy="6858000"/>
          </a:xfrm>
        </p:grpSpPr>
        <p:sp>
          <p:nvSpPr>
            <p:cNvPr id="60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1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62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86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3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84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85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79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80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81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2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5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66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76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7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8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7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68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69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70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1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2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73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74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75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889878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예약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내역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마이페이지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&gt;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예약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/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구매 내역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2018/05/21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8731188" y="1067498"/>
          <a:ext cx="3253546" cy="5863600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780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화면설명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78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특정 날짜 사이의 날짜가 출발일인 패키지 중에서 현재 로그인한 회원이 예약한 패키지 검색</a:t>
                      </a:r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604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검색</a:t>
                      </a:r>
                      <a:r>
                        <a:rPr lang="ko-KR" altLang="en-US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결과에 맞는 내용들 중 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예약 내역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(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예약한 날짜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패키지 상품명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결제한 금액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예약한 인원수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패키지의 출발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/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귀국일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)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의 정보를 확인 가능</a:t>
                      </a:r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78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78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78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78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408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780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932697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54432" y="106749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Content"/>
          <p:cNvSpPr/>
          <p:nvPr>
            <p:custDataLst>
              <p:custData r:id="rId2"/>
            </p:custDataLst>
          </p:nvPr>
        </p:nvSpPr>
        <p:spPr>
          <a:xfrm>
            <a:off x="366551" y="1954072"/>
            <a:ext cx="7929551" cy="972008"/>
          </a:xfrm>
          <a:prstGeom prst="rect">
            <a:avLst/>
          </a:prstGeom>
          <a:solidFill>
            <a:schemeClr val="bg1">
              <a:lumMod val="85000"/>
              <a:alpha val="74902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   </a:t>
            </a:r>
            <a:r>
              <a:rPr kumimoji="0" lang="ko-KR" altLang="en-US" sz="1600" b="1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조회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Content"/>
          <p:cNvSpPr/>
          <p:nvPr>
            <p:custDataLst>
              <p:custData r:id="rId3"/>
            </p:custDataLst>
          </p:nvPr>
        </p:nvSpPr>
        <p:spPr>
          <a:xfrm>
            <a:off x="1829070" y="2308364"/>
            <a:ext cx="684772" cy="353156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  </a:t>
            </a:r>
            <a:r>
              <a:rPr lang="ko-KR" altLang="en-US" sz="1400" kern="0" dirty="0">
                <a:latin typeface="Segoe UI"/>
              </a:rPr>
              <a:t>년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</a:endParaRPr>
          </a:p>
        </p:txBody>
      </p:sp>
      <p:grpSp>
        <p:nvGrpSpPr>
          <p:cNvPr id="13" name="DropdownBox"/>
          <p:cNvGrpSpPr/>
          <p:nvPr>
            <p:custDataLst>
              <p:custData r:id="rId4"/>
            </p:custDataLst>
          </p:nvPr>
        </p:nvGrpSpPr>
        <p:grpSpPr>
          <a:xfrm>
            <a:off x="1227153" y="2219619"/>
            <a:ext cx="684772" cy="510427"/>
            <a:chOff x="3923372" y="3329199"/>
            <a:chExt cx="1191104" cy="212778"/>
          </a:xfrm>
        </p:grpSpPr>
        <p:sp>
          <p:nvSpPr>
            <p:cNvPr id="14" name="Content"/>
            <p:cNvSpPr>
              <a:spLocks/>
            </p:cNvSpPr>
            <p:nvPr/>
          </p:nvSpPr>
          <p:spPr>
            <a:xfrm>
              <a:off x="3923372" y="3329199"/>
              <a:ext cx="1191104" cy="21277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2018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" name="DownArrow"/>
            <p:cNvSpPr>
              <a:spLocks noChangeAspect="1"/>
            </p:cNvSpPr>
            <p:nvPr/>
          </p:nvSpPr>
          <p:spPr>
            <a:xfrm rot="10800000">
              <a:off x="4900935" y="3423212"/>
              <a:ext cx="141427" cy="45392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6" name="Content"/>
          <p:cNvSpPr/>
          <p:nvPr>
            <p:custDataLst>
              <p:custData r:id="rId5"/>
            </p:custDataLst>
          </p:nvPr>
        </p:nvSpPr>
        <p:spPr>
          <a:xfrm>
            <a:off x="2667724" y="2328298"/>
            <a:ext cx="684772" cy="353156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  </a:t>
            </a:r>
            <a:r>
              <a:rPr lang="ko-KR" altLang="en-US" sz="1400" kern="0" noProof="0" dirty="0" smtClean="0">
                <a:latin typeface="Segoe UI"/>
              </a:rPr>
              <a:t>월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</a:endParaRPr>
          </a:p>
        </p:txBody>
      </p:sp>
      <p:grpSp>
        <p:nvGrpSpPr>
          <p:cNvPr id="17" name="DropdownBox"/>
          <p:cNvGrpSpPr/>
          <p:nvPr>
            <p:custDataLst>
              <p:custData r:id="rId6"/>
            </p:custDataLst>
          </p:nvPr>
        </p:nvGrpSpPr>
        <p:grpSpPr>
          <a:xfrm>
            <a:off x="2277312" y="2217726"/>
            <a:ext cx="415248" cy="514552"/>
            <a:chOff x="4016824" y="3329196"/>
            <a:chExt cx="1097652" cy="157893"/>
          </a:xfrm>
        </p:grpSpPr>
        <p:sp>
          <p:nvSpPr>
            <p:cNvPr id="18" name="Content"/>
            <p:cNvSpPr>
              <a:spLocks/>
            </p:cNvSpPr>
            <p:nvPr/>
          </p:nvSpPr>
          <p:spPr>
            <a:xfrm>
              <a:off x="4016824" y="3329196"/>
              <a:ext cx="1097652" cy="157893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01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" name="DownArrow"/>
            <p:cNvSpPr>
              <a:spLocks noChangeAspect="1"/>
            </p:cNvSpPr>
            <p:nvPr/>
          </p:nvSpPr>
          <p:spPr>
            <a:xfrm rot="10800000">
              <a:off x="4789961" y="3398963"/>
              <a:ext cx="214924" cy="33683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0" name="Content"/>
          <p:cNvSpPr/>
          <p:nvPr>
            <p:custDataLst>
              <p:custData r:id="rId7"/>
            </p:custDataLst>
          </p:nvPr>
        </p:nvSpPr>
        <p:spPr>
          <a:xfrm>
            <a:off x="3492382" y="2328298"/>
            <a:ext cx="684772" cy="353156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  </a:t>
            </a:r>
            <a:r>
              <a:rPr lang="ko-KR" altLang="en-US" sz="1400" kern="0" noProof="0" dirty="0" smtClean="0">
                <a:latin typeface="Segoe UI"/>
              </a:rPr>
              <a:t>일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</a:endParaRPr>
          </a:p>
        </p:txBody>
      </p:sp>
      <p:grpSp>
        <p:nvGrpSpPr>
          <p:cNvPr id="21" name="DropdownBox"/>
          <p:cNvGrpSpPr/>
          <p:nvPr>
            <p:custDataLst>
              <p:custData r:id="rId8"/>
            </p:custDataLst>
          </p:nvPr>
        </p:nvGrpSpPr>
        <p:grpSpPr>
          <a:xfrm>
            <a:off x="3093384" y="2203368"/>
            <a:ext cx="488316" cy="513360"/>
            <a:chOff x="4016824" y="3329196"/>
            <a:chExt cx="1097652" cy="167584"/>
          </a:xfrm>
        </p:grpSpPr>
        <p:sp>
          <p:nvSpPr>
            <p:cNvPr id="22" name="Content"/>
            <p:cNvSpPr>
              <a:spLocks/>
            </p:cNvSpPr>
            <p:nvPr/>
          </p:nvSpPr>
          <p:spPr>
            <a:xfrm>
              <a:off x="4016824" y="3329196"/>
              <a:ext cx="1097652" cy="16758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01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DownArrow"/>
            <p:cNvSpPr>
              <a:spLocks noChangeAspect="1"/>
            </p:cNvSpPr>
            <p:nvPr/>
          </p:nvSpPr>
          <p:spPr>
            <a:xfrm rot="10800000">
              <a:off x="4747585" y="3403236"/>
              <a:ext cx="242991" cy="35751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4" name="Content"/>
          <p:cNvSpPr/>
          <p:nvPr>
            <p:custDataLst>
              <p:custData r:id="rId9"/>
            </p:custDataLst>
          </p:nvPr>
        </p:nvSpPr>
        <p:spPr>
          <a:xfrm>
            <a:off x="3851540" y="2292935"/>
            <a:ext cx="684772" cy="353156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  </a:t>
            </a:r>
            <a:r>
              <a:rPr lang="en-US" altLang="ko-KR" sz="1600" kern="0" noProof="0" dirty="0" smtClean="0">
                <a:latin typeface="Segoe UI"/>
              </a:rPr>
              <a:t>~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</a:endParaRPr>
          </a:p>
        </p:txBody>
      </p:sp>
      <p:sp>
        <p:nvSpPr>
          <p:cNvPr id="36" name="Content"/>
          <p:cNvSpPr/>
          <p:nvPr>
            <p:custDataLst>
              <p:custData r:id="rId10"/>
            </p:custDataLst>
          </p:nvPr>
        </p:nvSpPr>
        <p:spPr>
          <a:xfrm>
            <a:off x="7033867" y="2267653"/>
            <a:ext cx="1106592" cy="40371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검색하기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7" name="Content"/>
          <p:cNvSpPr/>
          <p:nvPr>
            <p:custDataLst>
              <p:custData r:id="rId11"/>
            </p:custDataLst>
          </p:nvPr>
        </p:nvSpPr>
        <p:spPr>
          <a:xfrm>
            <a:off x="4904246" y="2309811"/>
            <a:ext cx="684772" cy="353156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  </a:t>
            </a:r>
            <a:r>
              <a:rPr lang="ko-KR" altLang="en-US" sz="1400" kern="0" dirty="0">
                <a:latin typeface="Segoe UI"/>
              </a:rPr>
              <a:t>년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</a:endParaRPr>
          </a:p>
        </p:txBody>
      </p:sp>
      <p:grpSp>
        <p:nvGrpSpPr>
          <p:cNvPr id="38" name="DropdownBox"/>
          <p:cNvGrpSpPr/>
          <p:nvPr>
            <p:custDataLst>
              <p:custData r:id="rId12"/>
            </p:custDataLst>
          </p:nvPr>
        </p:nvGrpSpPr>
        <p:grpSpPr>
          <a:xfrm>
            <a:off x="4302329" y="2221066"/>
            <a:ext cx="684772" cy="510427"/>
            <a:chOff x="3923372" y="3329199"/>
            <a:chExt cx="1191104" cy="212778"/>
          </a:xfrm>
        </p:grpSpPr>
        <p:sp>
          <p:nvSpPr>
            <p:cNvPr id="39" name="Content"/>
            <p:cNvSpPr>
              <a:spLocks/>
            </p:cNvSpPr>
            <p:nvPr/>
          </p:nvSpPr>
          <p:spPr>
            <a:xfrm>
              <a:off x="3923372" y="3329199"/>
              <a:ext cx="1191104" cy="21277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2019</a:t>
              </a:r>
            </a:p>
          </p:txBody>
        </p:sp>
        <p:sp>
          <p:nvSpPr>
            <p:cNvPr id="40" name="DownArrow"/>
            <p:cNvSpPr>
              <a:spLocks noChangeAspect="1"/>
            </p:cNvSpPr>
            <p:nvPr/>
          </p:nvSpPr>
          <p:spPr>
            <a:xfrm rot="10800000">
              <a:off x="4900935" y="3423212"/>
              <a:ext cx="141427" cy="45392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41" name="Content"/>
          <p:cNvSpPr/>
          <p:nvPr>
            <p:custDataLst>
              <p:custData r:id="rId13"/>
            </p:custDataLst>
          </p:nvPr>
        </p:nvSpPr>
        <p:spPr>
          <a:xfrm>
            <a:off x="5742900" y="2329745"/>
            <a:ext cx="684772" cy="353156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  </a:t>
            </a:r>
            <a:r>
              <a:rPr lang="ko-KR" altLang="en-US" sz="1400" kern="0" noProof="0" dirty="0" smtClean="0">
                <a:latin typeface="Segoe UI"/>
              </a:rPr>
              <a:t>월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</a:endParaRPr>
          </a:p>
        </p:txBody>
      </p:sp>
      <p:grpSp>
        <p:nvGrpSpPr>
          <p:cNvPr id="42" name="DropdownBox"/>
          <p:cNvGrpSpPr/>
          <p:nvPr>
            <p:custDataLst>
              <p:custData r:id="rId14"/>
            </p:custDataLst>
          </p:nvPr>
        </p:nvGrpSpPr>
        <p:grpSpPr>
          <a:xfrm>
            <a:off x="5352488" y="2219173"/>
            <a:ext cx="415248" cy="514552"/>
            <a:chOff x="4016824" y="3329196"/>
            <a:chExt cx="1097652" cy="157893"/>
          </a:xfrm>
        </p:grpSpPr>
        <p:sp>
          <p:nvSpPr>
            <p:cNvPr id="43" name="Content"/>
            <p:cNvSpPr>
              <a:spLocks/>
            </p:cNvSpPr>
            <p:nvPr/>
          </p:nvSpPr>
          <p:spPr>
            <a:xfrm>
              <a:off x="4016824" y="3329196"/>
              <a:ext cx="1097652" cy="157893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01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4" name="DownArrow"/>
            <p:cNvSpPr>
              <a:spLocks noChangeAspect="1"/>
            </p:cNvSpPr>
            <p:nvPr/>
          </p:nvSpPr>
          <p:spPr>
            <a:xfrm rot="10800000">
              <a:off x="4789961" y="3398963"/>
              <a:ext cx="214924" cy="33683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45" name="Content"/>
          <p:cNvSpPr/>
          <p:nvPr>
            <p:custDataLst>
              <p:custData r:id="rId15"/>
            </p:custDataLst>
          </p:nvPr>
        </p:nvSpPr>
        <p:spPr>
          <a:xfrm>
            <a:off x="6567558" y="2329745"/>
            <a:ext cx="684772" cy="353156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  </a:t>
            </a:r>
            <a:r>
              <a:rPr lang="ko-KR" altLang="en-US" sz="1400" kern="0" noProof="0" dirty="0" smtClean="0">
                <a:latin typeface="Segoe UI"/>
              </a:rPr>
              <a:t>일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</a:endParaRPr>
          </a:p>
        </p:txBody>
      </p:sp>
      <p:grpSp>
        <p:nvGrpSpPr>
          <p:cNvPr id="46" name="DropdownBox"/>
          <p:cNvGrpSpPr/>
          <p:nvPr>
            <p:custDataLst>
              <p:custData r:id="rId16"/>
            </p:custDataLst>
          </p:nvPr>
        </p:nvGrpSpPr>
        <p:grpSpPr>
          <a:xfrm>
            <a:off x="6168560" y="2204815"/>
            <a:ext cx="488316" cy="513360"/>
            <a:chOff x="4016824" y="3329196"/>
            <a:chExt cx="1097652" cy="167584"/>
          </a:xfrm>
        </p:grpSpPr>
        <p:sp>
          <p:nvSpPr>
            <p:cNvPr id="47" name="Content"/>
            <p:cNvSpPr>
              <a:spLocks/>
            </p:cNvSpPr>
            <p:nvPr/>
          </p:nvSpPr>
          <p:spPr>
            <a:xfrm>
              <a:off x="4016824" y="3329196"/>
              <a:ext cx="1097652" cy="16758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01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8" name="DownArrow"/>
            <p:cNvSpPr>
              <a:spLocks noChangeAspect="1"/>
            </p:cNvSpPr>
            <p:nvPr/>
          </p:nvSpPr>
          <p:spPr>
            <a:xfrm rot="10800000">
              <a:off x="4747585" y="3403236"/>
              <a:ext cx="242991" cy="35751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58" name="Content"/>
          <p:cNvSpPr/>
          <p:nvPr>
            <p:custDataLst>
              <p:custData r:id="rId17"/>
            </p:custDataLst>
          </p:nvPr>
        </p:nvSpPr>
        <p:spPr>
          <a:xfrm>
            <a:off x="305793" y="3613159"/>
            <a:ext cx="8032855" cy="2460883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97" name="ScrollbarVertical"/>
          <p:cNvGrpSpPr/>
          <p:nvPr>
            <p:custDataLst>
              <p:custData r:id="rId18"/>
            </p:custDataLst>
          </p:nvPr>
        </p:nvGrpSpPr>
        <p:grpSpPr>
          <a:xfrm>
            <a:off x="8174037" y="3613158"/>
            <a:ext cx="162866" cy="2460884"/>
            <a:chOff x="4511004" y="1543109"/>
            <a:chExt cx="133647" cy="3562291"/>
          </a:xfrm>
        </p:grpSpPr>
        <p:sp>
          <p:nvSpPr>
            <p:cNvPr id="98" name="Background"/>
            <p:cNvSpPr>
              <a:spLocks/>
            </p:cNvSpPr>
            <p:nvPr/>
          </p:nvSpPr>
          <p:spPr>
            <a:xfrm>
              <a:off x="4511004" y="1543109"/>
              <a:ext cx="133647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99" name="Slider"/>
            <p:cNvSpPr>
              <a:spLocks/>
            </p:cNvSpPr>
            <p:nvPr/>
          </p:nvSpPr>
          <p:spPr>
            <a:xfrm>
              <a:off x="4511004" y="1842087"/>
              <a:ext cx="133647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00" name="UpArrow"/>
            <p:cNvSpPr>
              <a:spLocks/>
            </p:cNvSpPr>
            <p:nvPr/>
          </p:nvSpPr>
          <p:spPr>
            <a:xfrm>
              <a:off x="4549436" y="1580778"/>
              <a:ext cx="57804" cy="82816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01" name="DownArrow"/>
            <p:cNvSpPr>
              <a:spLocks/>
            </p:cNvSpPr>
            <p:nvPr/>
          </p:nvSpPr>
          <p:spPr>
            <a:xfrm rot="10800000">
              <a:off x="4549436" y="4990171"/>
              <a:ext cx="57804" cy="82816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88" name="표 87"/>
          <p:cNvGraphicFramePr>
            <a:graphicFrameLocks noGrp="1"/>
          </p:cNvGraphicFramePr>
          <p:nvPr>
            <p:extLst/>
          </p:nvPr>
        </p:nvGraphicFramePr>
        <p:xfrm>
          <a:off x="330396" y="3618062"/>
          <a:ext cx="7841897" cy="24559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539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4760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4303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833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7448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7448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093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예약날짜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상품명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결제금액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인원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출발일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귀국일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결제상태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9330"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9330"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9330"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9330"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9330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89" name="모서리가 둥근 직사각형 88"/>
          <p:cNvSpPr/>
          <p:nvPr/>
        </p:nvSpPr>
        <p:spPr>
          <a:xfrm>
            <a:off x="432587" y="2103815"/>
            <a:ext cx="7785204" cy="699082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93" name="Content"/>
          <p:cNvSpPr/>
          <p:nvPr>
            <p:custDataLst>
              <p:custData r:id="rId19"/>
            </p:custDataLst>
          </p:nvPr>
        </p:nvSpPr>
        <p:spPr>
          <a:xfrm>
            <a:off x="305793" y="3146382"/>
            <a:ext cx="2709572" cy="447743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/>
              </a:rPr>
              <a:t>구매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내역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4" name="Content"/>
          <p:cNvSpPr/>
          <p:nvPr>
            <p:custDataLst>
              <p:custData r:id="rId20"/>
            </p:custDataLst>
          </p:nvPr>
        </p:nvSpPr>
        <p:spPr>
          <a:xfrm>
            <a:off x="5662820" y="3152010"/>
            <a:ext cx="2674083" cy="44981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취소내역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5" name="Content"/>
          <p:cNvSpPr/>
          <p:nvPr>
            <p:custDataLst>
              <p:custData r:id="rId21"/>
            </p:custDataLst>
          </p:nvPr>
        </p:nvSpPr>
        <p:spPr>
          <a:xfrm>
            <a:off x="3015365" y="3147465"/>
            <a:ext cx="2647455" cy="447743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예약내역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266381" y="3539158"/>
            <a:ext cx="8146300" cy="2836241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305793" y="1782200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2" name="타원 91"/>
          <p:cNvSpPr/>
          <p:nvPr/>
        </p:nvSpPr>
        <p:spPr>
          <a:xfrm>
            <a:off x="263313" y="3573019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293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940301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예약 확인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2018/05/21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8731188" y="1067497"/>
          <a:ext cx="3253546" cy="5772160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408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화면설명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4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예약 현황 페이지에서 자신이 예약한 패키지를 클릭하고 들어오면 나오는 화면</a:t>
                      </a:r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자신이 어떤 패키지를 몇 명 예약하고 예약할 때 누구의 이름으로 했는지 등 자세한 정보를 확인 가능</a:t>
                      </a:r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86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40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40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40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40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55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408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911421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54432" y="106749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WebBrowser"/>
          <p:cNvGrpSpPr/>
          <p:nvPr>
            <p:custDataLst>
              <p:custData r:id="rId1"/>
            </p:custDataLst>
          </p:nvPr>
        </p:nvGrpSpPr>
        <p:grpSpPr>
          <a:xfrm>
            <a:off x="154432" y="1067496"/>
            <a:ext cx="8374713" cy="5648613"/>
            <a:chOff x="0" y="0"/>
            <a:chExt cx="9144000" cy="6858000"/>
          </a:xfrm>
        </p:grpSpPr>
        <p:sp>
          <p:nvSpPr>
            <p:cNvPr id="9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0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1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5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2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3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3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5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5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7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8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9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2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3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4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FBEDEE8D-979E-4A97-9788-8C866A966F1F}"/>
              </a:ext>
            </a:extLst>
          </p:cNvPr>
          <p:cNvSpPr/>
          <p:nvPr/>
        </p:nvSpPr>
        <p:spPr>
          <a:xfrm>
            <a:off x="716240" y="1910842"/>
            <a:ext cx="3280704" cy="169396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패키지 이미지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187CE6F8-B605-48D1-81FF-3FBB1B1D4FE0}"/>
              </a:ext>
            </a:extLst>
          </p:cNvPr>
          <p:cNvSpPr/>
          <p:nvPr/>
        </p:nvSpPr>
        <p:spPr>
          <a:xfrm>
            <a:off x="4615373" y="1910842"/>
            <a:ext cx="3280704" cy="169396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>
                <a:solidFill>
                  <a:schemeClr val="tx1"/>
                </a:solidFill>
              </a:rPr>
              <a:t>상품명 </a:t>
            </a:r>
            <a:r>
              <a:rPr lang="en-US" altLang="ko-KR" sz="1300" dirty="0">
                <a:solidFill>
                  <a:schemeClr val="tx1"/>
                </a:solidFill>
              </a:rPr>
              <a:t>: </a:t>
            </a:r>
          </a:p>
          <a:p>
            <a:r>
              <a:rPr lang="ko-KR" altLang="en-US" sz="1300" dirty="0">
                <a:solidFill>
                  <a:schemeClr val="tx1"/>
                </a:solidFill>
              </a:rPr>
              <a:t>상품코드 </a:t>
            </a:r>
            <a:r>
              <a:rPr lang="en-US" altLang="ko-KR" sz="1300" dirty="0">
                <a:solidFill>
                  <a:schemeClr val="tx1"/>
                </a:solidFill>
              </a:rPr>
              <a:t>: </a:t>
            </a:r>
          </a:p>
          <a:p>
            <a:r>
              <a:rPr lang="ko-KR" altLang="en-US" sz="1300" dirty="0">
                <a:solidFill>
                  <a:schemeClr val="tx1"/>
                </a:solidFill>
              </a:rPr>
              <a:t>일정 </a:t>
            </a:r>
            <a:r>
              <a:rPr lang="en-US" altLang="ko-KR" sz="1300" dirty="0">
                <a:solidFill>
                  <a:schemeClr val="tx1"/>
                </a:solidFill>
              </a:rPr>
              <a:t>: </a:t>
            </a:r>
          </a:p>
          <a:p>
            <a:r>
              <a:rPr lang="ko-KR" altLang="en-US" sz="1300" dirty="0">
                <a:solidFill>
                  <a:schemeClr val="tx1"/>
                </a:solidFill>
              </a:rPr>
              <a:t>최종결제금액 </a:t>
            </a:r>
            <a:r>
              <a:rPr lang="en-US" altLang="ko-KR" sz="13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1300" dirty="0" err="1">
                <a:solidFill>
                  <a:schemeClr val="tx1"/>
                </a:solidFill>
              </a:rPr>
              <a:t>인원별</a:t>
            </a:r>
            <a:r>
              <a:rPr lang="ko-KR" altLang="en-US" sz="1300" dirty="0">
                <a:solidFill>
                  <a:schemeClr val="tx1"/>
                </a:solidFill>
              </a:rPr>
              <a:t> 금액 </a:t>
            </a:r>
            <a:r>
              <a:rPr lang="en-US" altLang="ko-KR" sz="1300" dirty="0">
                <a:solidFill>
                  <a:schemeClr val="tx1"/>
                </a:solidFill>
              </a:rPr>
              <a:t>:  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C25EAFD4-9CD3-43AF-A219-EFCD8A7B86E7}"/>
              </a:ext>
            </a:extLst>
          </p:cNvPr>
          <p:cNvSpPr/>
          <p:nvPr/>
        </p:nvSpPr>
        <p:spPr>
          <a:xfrm>
            <a:off x="668584" y="3828494"/>
            <a:ext cx="7179839" cy="25357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Content">
            <a:extLst>
              <a:ext uri="{FF2B5EF4-FFF2-40B4-BE49-F238E27FC236}">
                <a16:creationId xmlns:a16="http://schemas.microsoft.com/office/drawing/2014/main" xmlns="" id="{3DE769BF-CD7A-4D8C-9C87-EC86DFA691B7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137701" y="395550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ko-KR" altLang="en-US" sz="1200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홍길동</a:t>
            </a:r>
            <a:endParaRPr lang="en-US" sz="1200" dirty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2945C930-2195-45CD-9C48-72E0C8BCAC68}"/>
              </a:ext>
            </a:extLst>
          </p:cNvPr>
          <p:cNvSpPr/>
          <p:nvPr/>
        </p:nvSpPr>
        <p:spPr>
          <a:xfrm>
            <a:off x="816863" y="3955500"/>
            <a:ext cx="1058007" cy="22131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예약자명</a:t>
            </a:r>
          </a:p>
        </p:txBody>
      </p:sp>
      <p:sp>
        <p:nvSpPr>
          <p:cNvPr id="43" name="Content">
            <a:extLst>
              <a:ext uri="{FF2B5EF4-FFF2-40B4-BE49-F238E27FC236}">
                <a16:creationId xmlns:a16="http://schemas.microsoft.com/office/drawing/2014/main" xmlns="" id="{EA5AE979-6738-4D42-8770-6A5717F44655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137701" y="427046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01012345678</a:t>
            </a:r>
            <a:endParaRPr lang="en-US" sz="1200" dirty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0DCF77DC-74C9-4E7C-8DD2-3F2EA4BA5547}"/>
              </a:ext>
            </a:extLst>
          </p:cNvPr>
          <p:cNvSpPr/>
          <p:nvPr/>
        </p:nvSpPr>
        <p:spPr>
          <a:xfrm>
            <a:off x="816863" y="4270460"/>
            <a:ext cx="1058008" cy="2276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휴대폰 번호</a:t>
            </a:r>
          </a:p>
        </p:txBody>
      </p:sp>
      <p:sp>
        <p:nvSpPr>
          <p:cNvPr id="45" name="Content">
            <a:extLst>
              <a:ext uri="{FF2B5EF4-FFF2-40B4-BE49-F238E27FC236}">
                <a16:creationId xmlns:a16="http://schemas.microsoft.com/office/drawing/2014/main" xmlns="" id="{D12090E5-F9ED-4A7F-938F-D4E8505E1D70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2137700" y="4585419"/>
            <a:ext cx="1432073" cy="233705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ync12345@naver.com</a:t>
            </a:r>
            <a:endParaRPr lang="en-US" sz="1200" dirty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B20EA1C1-63CC-4D29-B122-A4234CFB0547}"/>
              </a:ext>
            </a:extLst>
          </p:cNvPr>
          <p:cNvSpPr/>
          <p:nvPr/>
        </p:nvSpPr>
        <p:spPr>
          <a:xfrm>
            <a:off x="816864" y="4585420"/>
            <a:ext cx="1058006" cy="2276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이메일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2D050FBD-00C2-4806-A2BB-0E0C000F5022}"/>
              </a:ext>
            </a:extLst>
          </p:cNvPr>
          <p:cNvSpPr/>
          <p:nvPr/>
        </p:nvSpPr>
        <p:spPr>
          <a:xfrm>
            <a:off x="816864" y="4900380"/>
            <a:ext cx="1058006" cy="2276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동반자 유형</a:t>
            </a:r>
          </a:p>
        </p:txBody>
      </p:sp>
      <p:sp>
        <p:nvSpPr>
          <p:cNvPr id="50" name="Content">
            <a:extLst>
              <a:ext uri="{FF2B5EF4-FFF2-40B4-BE49-F238E27FC236}">
                <a16:creationId xmlns:a16="http://schemas.microsoft.com/office/drawing/2014/main" xmlns="" id="{D12090E5-F9ED-4A7F-938F-D4E8505E1D70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2151367" y="4905483"/>
            <a:ext cx="1432073" cy="233705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ko-KR" altLang="en-US" sz="1200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가족</a:t>
            </a:r>
            <a:r>
              <a:rPr lang="en-US" altLang="ko-KR" sz="1200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친지</a:t>
            </a:r>
            <a:endParaRPr lang="en-US" sz="1200" dirty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875C418C-E166-46E9-B1A2-2ACB09F227D8}"/>
              </a:ext>
            </a:extLst>
          </p:cNvPr>
          <p:cNvSpPr/>
          <p:nvPr/>
        </p:nvSpPr>
        <p:spPr>
          <a:xfrm>
            <a:off x="3858749" y="4048472"/>
            <a:ext cx="1058007" cy="22131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요청사항</a:t>
            </a:r>
          </a:p>
        </p:txBody>
      </p:sp>
      <p:sp>
        <p:nvSpPr>
          <p:cNvPr id="52" name="Content">
            <a:extLst>
              <a:ext uri="{FF2B5EF4-FFF2-40B4-BE49-F238E27FC236}">
                <a16:creationId xmlns:a16="http://schemas.microsoft.com/office/drawing/2014/main" xmlns="" id="{5379B20A-FBAF-4A91-8EA7-D4F6E67F6CF6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937296" y="4337034"/>
            <a:ext cx="3605325" cy="834180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여행 예약 시 추가로 요청할 사항을 기재해주세요</a:t>
            </a:r>
            <a:r>
              <a:rPr lang="en-US" altLang="ko-KR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. 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최대</a:t>
            </a:r>
            <a:r>
              <a:rPr lang="en-US" altLang="ko-KR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100</a:t>
            </a:r>
            <a:r>
              <a:rPr lang="ko-KR" alt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자까지 입력 가능합니다</a:t>
            </a:r>
            <a:r>
              <a:rPr lang="en-US" altLang="ko-KR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.</a:t>
            </a:r>
            <a:endParaRPr lang="en-US" sz="1200" dirty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9037AEB9-7C04-4FCE-8AFF-90B26EA973E9}"/>
              </a:ext>
            </a:extLst>
          </p:cNvPr>
          <p:cNvSpPr/>
          <p:nvPr/>
        </p:nvSpPr>
        <p:spPr>
          <a:xfrm>
            <a:off x="841247" y="5335855"/>
            <a:ext cx="6839713" cy="10283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D6330AA8-DE38-4A4A-AA89-1CAD996F50B8}"/>
              </a:ext>
            </a:extLst>
          </p:cNvPr>
          <p:cNvSpPr/>
          <p:nvPr/>
        </p:nvSpPr>
        <p:spPr>
          <a:xfrm>
            <a:off x="1252141" y="5844376"/>
            <a:ext cx="1058007" cy="22131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인원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5B556F2B-CD41-4EDB-81E2-331B8F961898}"/>
              </a:ext>
            </a:extLst>
          </p:cNvPr>
          <p:cNvSpPr/>
          <p:nvPr/>
        </p:nvSpPr>
        <p:spPr>
          <a:xfrm>
            <a:off x="841247" y="5335851"/>
            <a:ext cx="6839713" cy="22829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여행자 정보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27754B6A-3AAC-46F0-83CD-7DCB701C9FD9}"/>
              </a:ext>
            </a:extLst>
          </p:cNvPr>
          <p:cNvSpPr/>
          <p:nvPr/>
        </p:nvSpPr>
        <p:spPr>
          <a:xfrm>
            <a:off x="3771610" y="5844376"/>
            <a:ext cx="3192511" cy="22131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성인 </a:t>
            </a:r>
            <a:r>
              <a:rPr lang="en-US" altLang="ko-KR" sz="1200" dirty="0">
                <a:solidFill>
                  <a:schemeClr val="tx1"/>
                </a:solidFill>
              </a:rPr>
              <a:t>2, </a:t>
            </a:r>
            <a:r>
              <a:rPr lang="ko-KR" altLang="en-US" sz="1200" dirty="0">
                <a:solidFill>
                  <a:schemeClr val="tx1"/>
                </a:solidFill>
              </a:rPr>
              <a:t>아동 </a:t>
            </a:r>
            <a:r>
              <a:rPr lang="en-US" altLang="ko-KR" sz="1200" dirty="0">
                <a:solidFill>
                  <a:schemeClr val="tx1"/>
                </a:solidFill>
              </a:rPr>
              <a:t>0, </a:t>
            </a:r>
            <a:r>
              <a:rPr lang="ko-KR" altLang="en-US" sz="1200" dirty="0">
                <a:solidFill>
                  <a:schemeClr val="tx1"/>
                </a:solidFill>
              </a:rPr>
              <a:t>유아 </a:t>
            </a:r>
            <a:r>
              <a:rPr lang="en-US" altLang="ko-KR" sz="1200" dirty="0">
                <a:solidFill>
                  <a:schemeClr val="tx1"/>
                </a:solidFill>
              </a:rPr>
              <a:t>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61" name="Scrollbar" descr="&lt;SmartSettings&gt;&lt;SmartResize enabled=&quot;True&quot; minWidth=&quot;7&quot; minHeight=&quot;60&quot; /&gt;&lt;/SmartSettings&gt;"/>
          <p:cNvGrpSpPr/>
          <p:nvPr>
            <p:custDataLst>
              <p:tags r:id="rId7"/>
            </p:custDataLst>
          </p:nvPr>
        </p:nvGrpSpPr>
        <p:grpSpPr>
          <a:xfrm>
            <a:off x="8282563" y="1631827"/>
            <a:ext cx="168894" cy="4973368"/>
            <a:chOff x="5066755" y="1652473"/>
            <a:chExt cx="144017" cy="2304356"/>
          </a:xfrm>
          <a:solidFill>
            <a:srgbClr val="FFFFFF"/>
          </a:solidFill>
        </p:grpSpPr>
        <p:sp>
          <p:nvSpPr>
            <p:cNvPr id="62" name="Track"/>
            <p:cNvSpPr/>
            <p:nvPr/>
          </p:nvSpPr>
          <p:spPr>
            <a:xfrm rot="5400000">
              <a:off x="3986586" y="2732642"/>
              <a:ext cx="2304356" cy="144017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Chevron" descr="&lt;SmartSettings&gt;&lt;SmartResize anchorLeft=&quot;None&quot; anchorTop=&quot;Absolute&quot; anchorRight=&quot;None&quot; anchorBottom=&quot;None&quot; /&gt;&lt;/SmartSettings&gt;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 bwMode="auto">
            <a:xfrm rot="10800000" flipH="1">
              <a:off x="5106760" y="1682151"/>
              <a:ext cx="64008" cy="181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Chevron" descr="&lt;SmartSettings&gt;&lt;SmartResize anchorLeft=&quot;None&quot; anchorTop=&quot;None&quot; anchorRight=&quot;None&quot; anchorBottom=&quot;Absolute&quot; /&gt;&lt;/SmartSettings&gt;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 bwMode="auto">
            <a:xfrm flipH="1">
              <a:off x="5106760" y="3910621"/>
              <a:ext cx="64008" cy="181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5" name="Scroll Thumb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8"/>
            </p:custDataLst>
          </p:nvPr>
        </p:nvSpPr>
        <p:spPr>
          <a:xfrm rot="5400000">
            <a:off x="7692279" y="2452456"/>
            <a:ext cx="1350596" cy="9354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3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541427" y="1798813"/>
            <a:ext cx="7488525" cy="4706654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317034" y="1718785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108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WebBrowser"/>
          <p:cNvGrpSpPr/>
          <p:nvPr>
            <p:custDataLst>
              <p:custData r:id="rId1"/>
            </p:custDataLst>
          </p:nvPr>
        </p:nvGrpSpPr>
        <p:grpSpPr>
          <a:xfrm>
            <a:off x="154432" y="1067496"/>
            <a:ext cx="8374713" cy="5648613"/>
            <a:chOff x="0" y="0"/>
            <a:chExt cx="9144000" cy="6858000"/>
          </a:xfrm>
        </p:grpSpPr>
        <p:sp>
          <p:nvSpPr>
            <p:cNvPr id="9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0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1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5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2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3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3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5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5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7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8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9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2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3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4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C25EAFD4-9CD3-43AF-A219-EFCD8A7B86E7}"/>
              </a:ext>
            </a:extLst>
          </p:cNvPr>
          <p:cNvSpPr/>
          <p:nvPr/>
        </p:nvSpPr>
        <p:spPr>
          <a:xfrm>
            <a:off x="467675" y="1840352"/>
            <a:ext cx="7574385" cy="45238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9037AEB9-7C04-4FCE-8AFF-90B26EA973E9}"/>
              </a:ext>
            </a:extLst>
          </p:cNvPr>
          <p:cNvSpPr/>
          <p:nvPr/>
        </p:nvSpPr>
        <p:spPr>
          <a:xfrm>
            <a:off x="591726" y="1840352"/>
            <a:ext cx="7345460" cy="39508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546366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예약 확인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2018/05/21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8731188" y="1067497"/>
          <a:ext cx="3253546" cy="5680720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943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화면설명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527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예약 현황 페이지에서 자신이 예약한 패키지를 클릭하고 들어오면 나오는 화면</a:t>
                      </a:r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자신이 어떤 패키지를 몇 명 예약하고 예약할 때 누구의 이름으로 했는지 등 자세한 정보를 확인 가능</a:t>
                      </a:r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94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94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94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94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94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94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827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특이사항</a:t>
                      </a: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770374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54432" y="106749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5DA5F2B3-84AA-416E-A582-0E7ADF73B3AA}"/>
              </a:ext>
            </a:extLst>
          </p:cNvPr>
          <p:cNvSpPr/>
          <p:nvPr/>
        </p:nvSpPr>
        <p:spPr>
          <a:xfrm>
            <a:off x="706177" y="2175323"/>
            <a:ext cx="7096703" cy="16249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4D57B45C-E27F-434F-930D-77C40CFFCB6E}"/>
              </a:ext>
            </a:extLst>
          </p:cNvPr>
          <p:cNvSpPr/>
          <p:nvPr/>
        </p:nvSpPr>
        <p:spPr>
          <a:xfrm>
            <a:off x="798269" y="2491148"/>
            <a:ext cx="1207431" cy="228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한글성명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14E130EB-CD7D-4A0C-9AC4-CAF9B0BD0B58}"/>
              </a:ext>
            </a:extLst>
          </p:cNvPr>
          <p:cNvSpPr/>
          <p:nvPr/>
        </p:nvSpPr>
        <p:spPr>
          <a:xfrm>
            <a:off x="704140" y="2175322"/>
            <a:ext cx="7096703" cy="228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성인</a:t>
            </a:r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Content">
            <a:extLst>
              <a:ext uri="{FF2B5EF4-FFF2-40B4-BE49-F238E27FC236}">
                <a16:creationId xmlns:a16="http://schemas.microsoft.com/office/drawing/2014/main" xmlns="" id="{FEFE3774-DFD6-44F1-8D7F-854CB7B64666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133133" y="2501543"/>
            <a:ext cx="557863" cy="217709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ko-KR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홍길동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9CEFC967-6A3D-4C67-9094-3D927BD4FDD3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818429" y="2501542"/>
            <a:ext cx="923148" cy="22974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영문성명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Content">
            <a:extLst>
              <a:ext uri="{FF2B5EF4-FFF2-40B4-BE49-F238E27FC236}">
                <a16:creationId xmlns:a16="http://schemas.microsoft.com/office/drawing/2014/main" xmlns="" id="{69FC9430-54D9-41DD-AA21-49C3D41962B1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861915" y="2496264"/>
            <a:ext cx="557863" cy="228600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HONG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4B571B69-7E54-4208-8799-45ED93C5A01E}"/>
              </a:ext>
            </a:extLst>
          </p:cNvPr>
          <p:cNvSpPr/>
          <p:nvPr/>
        </p:nvSpPr>
        <p:spPr>
          <a:xfrm>
            <a:off x="798269" y="3101413"/>
            <a:ext cx="1222547" cy="228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법정생년월일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Content">
            <a:extLst>
              <a:ext uri="{FF2B5EF4-FFF2-40B4-BE49-F238E27FC236}">
                <a16:creationId xmlns:a16="http://schemas.microsoft.com/office/drawing/2014/main" xmlns="" id="{723A3F2B-4EEC-4017-9BDE-D6C35758FB59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2071599" y="3090522"/>
            <a:ext cx="870216" cy="238348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19950101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F15208D1-7BC9-4C89-9AC0-35A306F73A6D}"/>
              </a:ext>
            </a:extLst>
          </p:cNvPr>
          <p:cNvSpPr/>
          <p:nvPr/>
        </p:nvSpPr>
        <p:spPr>
          <a:xfrm>
            <a:off x="5848552" y="2480266"/>
            <a:ext cx="628636" cy="2583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성별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Content">
            <a:extLst>
              <a:ext uri="{FF2B5EF4-FFF2-40B4-BE49-F238E27FC236}">
                <a16:creationId xmlns:a16="http://schemas.microsoft.com/office/drawing/2014/main" xmlns="" id="{E637D1DE-ECE6-4C13-8D08-1FA2ED21B465}"/>
              </a:ext>
            </a:extLst>
          </p:cNvPr>
          <p:cNvSpPr/>
          <p:nvPr>
            <p:custDataLst>
              <p:custData r:id="rId6"/>
              <p:custData r:id="rId7"/>
            </p:custDataLst>
          </p:nvPr>
        </p:nvSpPr>
        <p:spPr>
          <a:xfrm>
            <a:off x="4503472" y="2499228"/>
            <a:ext cx="1220102" cy="219607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GILDONG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D3EBF115-8BA5-4F12-9D00-D5BDDE227AFA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2987394" y="3102556"/>
            <a:ext cx="1093317" cy="228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휴대폰번호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Content">
            <a:extLst>
              <a:ext uri="{FF2B5EF4-FFF2-40B4-BE49-F238E27FC236}">
                <a16:creationId xmlns:a16="http://schemas.microsoft.com/office/drawing/2014/main" xmlns="" id="{9FBBE613-7EF6-4EB9-AE52-C191840E128B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4153028" y="3091664"/>
            <a:ext cx="958387" cy="238349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010-1234-5678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BC214F72-1341-4F73-92D7-D7A9342413AC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5327682" y="3102556"/>
            <a:ext cx="825543" cy="2102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이메일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Content">
            <a:extLst>
              <a:ext uri="{FF2B5EF4-FFF2-40B4-BE49-F238E27FC236}">
                <a16:creationId xmlns:a16="http://schemas.microsoft.com/office/drawing/2014/main" xmlns="" id="{9C8B88AF-1697-4F8A-B26B-7898506CE99A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6200707" y="3091664"/>
            <a:ext cx="1518371" cy="227611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ync12345@naver.com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Content">
            <a:extLst>
              <a:ext uri="{FF2B5EF4-FFF2-40B4-BE49-F238E27FC236}">
                <a16:creationId xmlns:a16="http://schemas.microsoft.com/office/drawing/2014/main" xmlns="" id="{9AB81A26-C22A-45F3-8F74-E7A667FA6E31}"/>
              </a:ext>
            </a:extLst>
          </p:cNvPr>
          <p:cNvSpPr txBox="1"/>
          <p:nvPr/>
        </p:nvSpPr>
        <p:spPr>
          <a:xfrm>
            <a:off x="6405762" y="2509605"/>
            <a:ext cx="520142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ko-KR" alt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남성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5DA5F2B3-84AA-416E-A582-0E7ADF73B3AA}"/>
              </a:ext>
            </a:extLst>
          </p:cNvPr>
          <p:cNvSpPr/>
          <p:nvPr/>
        </p:nvSpPr>
        <p:spPr>
          <a:xfrm>
            <a:off x="704140" y="3964569"/>
            <a:ext cx="7096703" cy="16249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4D57B45C-E27F-434F-930D-77C40CFFCB6E}"/>
              </a:ext>
            </a:extLst>
          </p:cNvPr>
          <p:cNvSpPr/>
          <p:nvPr/>
        </p:nvSpPr>
        <p:spPr>
          <a:xfrm>
            <a:off x="796232" y="4280394"/>
            <a:ext cx="1207431" cy="228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한글성명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14E130EB-CD7D-4A0C-9AC4-CAF9B0BD0B58}"/>
              </a:ext>
            </a:extLst>
          </p:cNvPr>
          <p:cNvSpPr/>
          <p:nvPr/>
        </p:nvSpPr>
        <p:spPr>
          <a:xfrm>
            <a:off x="702103" y="3964568"/>
            <a:ext cx="7096703" cy="228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성인</a:t>
            </a:r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3" name="Content">
            <a:extLst>
              <a:ext uri="{FF2B5EF4-FFF2-40B4-BE49-F238E27FC236}">
                <a16:creationId xmlns:a16="http://schemas.microsoft.com/office/drawing/2014/main" xmlns="" id="{FEFE3774-DFD6-44F1-8D7F-854CB7B64666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2131096" y="4290789"/>
            <a:ext cx="557863" cy="217709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ko-KR" altLang="en-US" sz="1200" dirty="0" smtClean="0">
                <a:latin typeface="Segoe UI" pitchFamily="34" charset="0"/>
                <a:cs typeface="Segoe UI" pitchFamily="34" charset="0"/>
              </a:rPr>
              <a:t>이순신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9CEFC967-6A3D-4C67-9094-3D927BD4FDD3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2816392" y="4290788"/>
            <a:ext cx="923148" cy="22974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영문성명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5" name="Content">
            <a:extLst>
              <a:ext uri="{FF2B5EF4-FFF2-40B4-BE49-F238E27FC236}">
                <a16:creationId xmlns:a16="http://schemas.microsoft.com/office/drawing/2014/main" xmlns="" id="{69FC9430-54D9-41DD-AA21-49C3D41962B1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>
            <a:off x="3859878" y="4285510"/>
            <a:ext cx="557863" cy="228600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LEE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4B571B69-7E54-4208-8799-45ED93C5A01E}"/>
              </a:ext>
            </a:extLst>
          </p:cNvPr>
          <p:cNvSpPr/>
          <p:nvPr/>
        </p:nvSpPr>
        <p:spPr>
          <a:xfrm>
            <a:off x="796232" y="4890659"/>
            <a:ext cx="1222547" cy="228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법정생년월일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7" name="Content">
            <a:extLst>
              <a:ext uri="{FF2B5EF4-FFF2-40B4-BE49-F238E27FC236}">
                <a16:creationId xmlns:a16="http://schemas.microsoft.com/office/drawing/2014/main" xmlns="" id="{723A3F2B-4EEC-4017-9BDE-D6C35758FB59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>
            <a:off x="2081754" y="4879768"/>
            <a:ext cx="870216" cy="238348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19940101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F15208D1-7BC9-4C89-9AC0-35A306F73A6D}"/>
              </a:ext>
            </a:extLst>
          </p:cNvPr>
          <p:cNvSpPr/>
          <p:nvPr/>
        </p:nvSpPr>
        <p:spPr>
          <a:xfrm>
            <a:off x="5846515" y="4269512"/>
            <a:ext cx="628636" cy="2583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성별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9" name="Content">
            <a:extLst>
              <a:ext uri="{FF2B5EF4-FFF2-40B4-BE49-F238E27FC236}">
                <a16:creationId xmlns:a16="http://schemas.microsoft.com/office/drawing/2014/main" xmlns="" id="{E637D1DE-ECE6-4C13-8D08-1FA2ED21B465}"/>
              </a:ext>
            </a:extLst>
          </p:cNvPr>
          <p:cNvSpPr/>
          <p:nvPr>
            <p:custDataLst>
              <p:custData r:id="rId16"/>
              <p:custData r:id="rId17"/>
            </p:custDataLst>
          </p:nvPr>
        </p:nvSpPr>
        <p:spPr>
          <a:xfrm>
            <a:off x="4367323" y="4288474"/>
            <a:ext cx="1220102" cy="219607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SUNSHIN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D3EBF115-8BA5-4F12-9D00-D5BDDE227AFA}"/>
              </a:ext>
            </a:extLst>
          </p:cNvPr>
          <p:cNvSpPr/>
          <p:nvPr>
            <p:custDataLst>
              <p:custData r:id="rId18"/>
            </p:custDataLst>
          </p:nvPr>
        </p:nvSpPr>
        <p:spPr>
          <a:xfrm>
            <a:off x="2997549" y="4891802"/>
            <a:ext cx="1093317" cy="228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휴대폰번호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1" name="Content">
            <a:extLst>
              <a:ext uri="{FF2B5EF4-FFF2-40B4-BE49-F238E27FC236}">
                <a16:creationId xmlns:a16="http://schemas.microsoft.com/office/drawing/2014/main" xmlns="" id="{9FBBE613-7EF6-4EB9-AE52-C191840E128B}"/>
              </a:ext>
            </a:extLst>
          </p:cNvPr>
          <p:cNvSpPr/>
          <p:nvPr>
            <p:custDataLst>
              <p:custData r:id="rId19"/>
            </p:custDataLst>
          </p:nvPr>
        </p:nvSpPr>
        <p:spPr>
          <a:xfrm>
            <a:off x="4163183" y="4880910"/>
            <a:ext cx="958387" cy="238349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010-4567-1298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3" name="Content">
            <a:extLst>
              <a:ext uri="{FF2B5EF4-FFF2-40B4-BE49-F238E27FC236}">
                <a16:creationId xmlns:a16="http://schemas.microsoft.com/office/drawing/2014/main" xmlns="" id="{9C8B88AF-1697-4F8A-B26B-7898506CE99A}"/>
              </a:ext>
            </a:extLst>
          </p:cNvPr>
          <p:cNvSpPr/>
          <p:nvPr>
            <p:custDataLst>
              <p:custData r:id="rId20"/>
            </p:custDataLst>
          </p:nvPr>
        </p:nvSpPr>
        <p:spPr>
          <a:xfrm>
            <a:off x="6223054" y="4880910"/>
            <a:ext cx="1518371" cy="227611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ync789@naver.com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BC214F72-1341-4F73-92D7-D7A9342413AC}"/>
              </a:ext>
            </a:extLst>
          </p:cNvPr>
          <p:cNvSpPr/>
          <p:nvPr>
            <p:custDataLst>
              <p:custData r:id="rId21"/>
            </p:custDataLst>
          </p:nvPr>
        </p:nvSpPr>
        <p:spPr>
          <a:xfrm>
            <a:off x="5337837" y="4891802"/>
            <a:ext cx="825543" cy="2102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이메일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4" name="Content">
            <a:extLst>
              <a:ext uri="{FF2B5EF4-FFF2-40B4-BE49-F238E27FC236}">
                <a16:creationId xmlns:a16="http://schemas.microsoft.com/office/drawing/2014/main" xmlns="" id="{9AB81A26-C22A-45F3-8F74-E7A667FA6E31}"/>
              </a:ext>
            </a:extLst>
          </p:cNvPr>
          <p:cNvSpPr txBox="1"/>
          <p:nvPr/>
        </p:nvSpPr>
        <p:spPr>
          <a:xfrm>
            <a:off x="6417123" y="4288474"/>
            <a:ext cx="520142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ko-KR" alt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남성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11" name="Scrollbar" descr="&lt;SmartSettings&gt;&lt;SmartResize enabled=&quot;True&quot; minWidth=&quot;7&quot; minHeight=&quot;60&quot; /&gt;&lt;/SmartSettings&gt;"/>
          <p:cNvGrpSpPr/>
          <p:nvPr>
            <p:custDataLst>
              <p:tags r:id="rId22"/>
            </p:custDataLst>
          </p:nvPr>
        </p:nvGrpSpPr>
        <p:grpSpPr>
          <a:xfrm>
            <a:off x="8282563" y="1631827"/>
            <a:ext cx="168894" cy="4973368"/>
            <a:chOff x="5066755" y="1652473"/>
            <a:chExt cx="144017" cy="2304356"/>
          </a:xfrm>
          <a:solidFill>
            <a:srgbClr val="FFFFFF"/>
          </a:solidFill>
        </p:grpSpPr>
        <p:sp>
          <p:nvSpPr>
            <p:cNvPr id="112" name="Track"/>
            <p:cNvSpPr/>
            <p:nvPr/>
          </p:nvSpPr>
          <p:spPr>
            <a:xfrm rot="5400000">
              <a:off x="3986586" y="2732642"/>
              <a:ext cx="2304356" cy="144017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3" name="Chevron" descr="&lt;SmartSettings&gt;&lt;SmartResize anchorLeft=&quot;None&quot; anchorTop=&quot;Absolute&quot; anchorRight=&quot;None&quot; anchorBottom=&quot;None&quot; /&gt;&lt;/SmartSettings&gt;"/>
            <p:cNvSpPr>
              <a:spLocks noChangeAspect="1"/>
            </p:cNvSpPr>
            <p:nvPr>
              <p:custDataLst>
                <p:tags r:id="rId25"/>
              </p:custDataLst>
            </p:nvPr>
          </p:nvSpPr>
          <p:spPr bwMode="auto">
            <a:xfrm rot="10800000" flipH="1">
              <a:off x="5106760" y="1682151"/>
              <a:ext cx="64008" cy="181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4" name="Chevron" descr="&lt;SmartSettings&gt;&lt;SmartResize anchorLeft=&quot;None&quot; anchorTop=&quot;None&quot; anchorRight=&quot;None&quot; anchorBottom=&quot;Absolute&quot; /&gt;&lt;/SmartSettings&gt;"/>
            <p:cNvSpPr>
              <a:spLocks noChangeAspect="1"/>
            </p:cNvSpPr>
            <p:nvPr>
              <p:custDataLst>
                <p:tags r:id="rId26"/>
              </p:custDataLst>
            </p:nvPr>
          </p:nvSpPr>
          <p:spPr bwMode="auto">
            <a:xfrm flipH="1">
              <a:off x="5106760" y="3910621"/>
              <a:ext cx="64008" cy="181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5" name="Scroll Thumb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23"/>
            </p:custDataLst>
          </p:nvPr>
        </p:nvSpPr>
        <p:spPr>
          <a:xfrm rot="5400000">
            <a:off x="7700952" y="3947801"/>
            <a:ext cx="1350596" cy="9354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3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389027" y="1773413"/>
            <a:ext cx="7784389" cy="4706654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375722" y="1773412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3" name="Content"/>
          <p:cNvSpPr/>
          <p:nvPr>
            <p:custDataLst>
              <p:custData r:id="rId24"/>
            </p:custDataLst>
          </p:nvPr>
        </p:nvSpPr>
        <p:spPr>
          <a:xfrm>
            <a:off x="6316269" y="5881563"/>
            <a:ext cx="1604030" cy="41632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예약 취소</a:t>
            </a:r>
            <a:endParaRPr lang="en-US" sz="1200" b="1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5968504" y="5928178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6257307" y="5818586"/>
            <a:ext cx="1728648" cy="542276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62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WebBrowser"/>
          <p:cNvGrpSpPr/>
          <p:nvPr>
            <p:custDataLst>
              <p:custData r:id="rId1"/>
            </p:custDataLst>
          </p:nvPr>
        </p:nvGrpSpPr>
        <p:grpSpPr>
          <a:xfrm>
            <a:off x="154432" y="1067496"/>
            <a:ext cx="8374713" cy="5648613"/>
            <a:chOff x="0" y="0"/>
            <a:chExt cx="9144000" cy="6858000"/>
          </a:xfrm>
        </p:grpSpPr>
        <p:sp>
          <p:nvSpPr>
            <p:cNvPr id="9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0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1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5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2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3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3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5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5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7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8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9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2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3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4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C25EAFD4-9CD3-43AF-A219-EFCD8A7B86E7}"/>
              </a:ext>
            </a:extLst>
          </p:cNvPr>
          <p:cNvSpPr/>
          <p:nvPr/>
        </p:nvSpPr>
        <p:spPr>
          <a:xfrm>
            <a:off x="662747" y="2035424"/>
            <a:ext cx="7574385" cy="4426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Content"/>
          <p:cNvSpPr/>
          <p:nvPr>
            <p:custDataLst>
              <p:custData r:id="rId2"/>
            </p:custDataLst>
          </p:nvPr>
        </p:nvSpPr>
        <p:spPr>
          <a:xfrm>
            <a:off x="662746" y="1765606"/>
            <a:ext cx="7574385" cy="252388"/>
          </a:xfrm>
          <a:prstGeom prst="rect">
            <a:avLst/>
          </a:prstGeom>
          <a:noFill/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Info</a:t>
            </a:r>
            <a:endParaRPr kumimoji="0" lang="en-US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7" name="Content"/>
          <p:cNvSpPr/>
          <p:nvPr>
            <p:custDataLst>
              <p:custData r:id="rId3"/>
            </p:custDataLst>
          </p:nvPr>
        </p:nvSpPr>
        <p:spPr>
          <a:xfrm>
            <a:off x="7940198" y="1826915"/>
            <a:ext cx="235337" cy="141303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X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319570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예약 취소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팝업창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2018/05/21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738661"/>
              </p:ext>
            </p:extLst>
          </p:nvPr>
        </p:nvGraphicFramePr>
        <p:xfrm>
          <a:off x="8731188" y="1067497"/>
          <a:ext cx="3253546" cy="5641580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579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화면설명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23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예약 확인 페이지에서 예약 취소 버튼을 눌렀을 때 나오는 팝업창의 안내 문구</a:t>
                      </a:r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고객센터 번호로 전화해서 예약 취소를 원한다고 하면 관리자가 예약 현황에서 전화한 회원이 예약한 정보를 삭제</a:t>
                      </a:r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5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5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5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5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25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25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57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863956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54432" y="106749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9037AEB9-7C04-4FCE-8AFF-90B26EA973E9}"/>
              </a:ext>
            </a:extLst>
          </p:cNvPr>
          <p:cNvSpPr/>
          <p:nvPr/>
        </p:nvSpPr>
        <p:spPr>
          <a:xfrm>
            <a:off x="815587" y="3231648"/>
            <a:ext cx="7263369" cy="2788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US" altLang="ko-KR" sz="1400" b="1" dirty="0" smtClean="0">
              <a:solidFill>
                <a:srgbClr val="FF0000"/>
              </a:solidFill>
            </a:endParaRPr>
          </a:p>
          <a:p>
            <a:pPr algn="ctr" latinLnBrk="0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 latinLnBrk="0"/>
            <a:endParaRPr lang="en-US" altLang="ko-KR" sz="1200" dirty="0">
              <a:solidFill>
                <a:schemeClr val="tx1"/>
              </a:solidFill>
            </a:endParaRPr>
          </a:p>
          <a:p>
            <a:pPr algn="ctr" latinLnBrk="0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 latinLnBrk="0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 latinLnBrk="0"/>
            <a:endParaRPr lang="en-US" altLang="ko-KR" sz="1200" dirty="0">
              <a:solidFill>
                <a:schemeClr val="tx1"/>
              </a:solidFill>
            </a:endParaRPr>
          </a:p>
          <a:p>
            <a:pPr algn="ctr" latinLnBrk="0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 latinLnBrk="0"/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51" name="Content"/>
          <p:cNvSpPr/>
          <p:nvPr>
            <p:custDataLst>
              <p:custData r:id="rId4"/>
            </p:custDataLst>
          </p:nvPr>
        </p:nvSpPr>
        <p:spPr>
          <a:xfrm>
            <a:off x="956255" y="4436223"/>
            <a:ext cx="7008822" cy="1489089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 w="12700" cap="flat" cmpd="sng" algn="ctr">
            <a:solidFill>
              <a:schemeClr val="bg1"/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745797" y="2219520"/>
            <a:ext cx="7429738" cy="4071552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698165" y="2273595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48" name="Picture 2" descr="C:\Users\t-dantay\Documents\First24\question1.png"/>
          <p:cNvPicPr>
            <a:picLocks noChangeAspect="1" noChangeArrowheads="1"/>
          </p:cNvPicPr>
          <p:nvPr>
            <p:custDataLst>
              <p:custData r:id="rId5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238" y="2366056"/>
            <a:ext cx="664066" cy="664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Content">
            <a:extLst>
              <a:ext uri="{FF2B5EF4-FFF2-40B4-BE49-F238E27FC236}">
                <a16:creationId xmlns="" xmlns:a16="http://schemas.microsoft.com/office/drawing/2014/main" id="{9FBBE613-7EF6-4EB9-AE52-C191840E128B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1077701" y="5131862"/>
            <a:ext cx="3009616" cy="682383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sz="38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1544 - 1234</a:t>
            </a:r>
            <a:endParaRPr lang="en-US" sz="38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2" name="Content">
            <a:extLst>
              <a:ext uri="{FF2B5EF4-FFF2-40B4-BE49-F238E27FC236}">
                <a16:creationId xmlns="" xmlns:a16="http://schemas.microsoft.com/office/drawing/2014/main" id="{723A3F2B-4EEC-4017-9BDE-D6C35758FB59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3244817" y="3433717"/>
            <a:ext cx="2193942" cy="935351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 latinLnBrk="0"/>
            <a:r>
              <a:rPr lang="en-US" altLang="ko-KR" sz="4500" b="1" dirty="0">
                <a:solidFill>
                  <a:schemeClr val="accent2"/>
                </a:solidFill>
              </a:rPr>
              <a:t>NOTICE</a:t>
            </a:r>
          </a:p>
          <a:p>
            <a:pPr algn="ctr" latinLnBrk="0"/>
            <a:endParaRPr lang="en-US" altLang="ko-KR" sz="1100" b="1" dirty="0">
              <a:solidFill>
                <a:schemeClr val="accent2"/>
              </a:solidFill>
            </a:endParaRPr>
          </a:p>
          <a:p>
            <a:pPr algn="ctr" latinLnBrk="0"/>
            <a:r>
              <a:rPr lang="en-US" altLang="ko-KR" b="1" dirty="0">
                <a:solidFill>
                  <a:srgbClr val="FF0000"/>
                </a:solidFill>
              </a:rPr>
              <a:t>[</a:t>
            </a:r>
            <a:r>
              <a:rPr lang="ko-KR" altLang="en-US" b="1" dirty="0">
                <a:solidFill>
                  <a:srgbClr val="FF0000"/>
                </a:solidFill>
              </a:rPr>
              <a:t>예약 취소 안내</a:t>
            </a:r>
            <a:r>
              <a:rPr lang="en-US" altLang="ko-KR" b="1" dirty="0">
                <a:solidFill>
                  <a:srgbClr val="FF0000"/>
                </a:solidFill>
              </a:rPr>
              <a:t>]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3" name="Content">
            <a:extLst>
              <a:ext uri="{FF2B5EF4-FFF2-40B4-BE49-F238E27FC236}">
                <a16:creationId xmlns="" xmlns:a16="http://schemas.microsoft.com/office/drawing/2014/main" id="{723A3F2B-4EEC-4017-9BDE-D6C35758FB59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1374207" y="4665395"/>
            <a:ext cx="2713110" cy="466466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ko-KR" altLang="en-US" sz="17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고객센터</a:t>
            </a:r>
            <a:r>
              <a:rPr lang="en-US" altLang="ko-KR" sz="17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/>
            </a:r>
            <a:br>
              <a:rPr lang="en-US" altLang="ko-KR" sz="17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</a:br>
            <a:r>
              <a:rPr lang="en-US" altLang="ko-KR" sz="1700" dirty="0" smtClean="0">
                <a:solidFill>
                  <a:srgbClr val="0070C0"/>
                </a:solidFill>
                <a:latin typeface="Segoe UI" pitchFamily="34" charset="0"/>
                <a:cs typeface="Segoe UI" pitchFamily="34" charset="0"/>
              </a:rPr>
              <a:t>ARS </a:t>
            </a:r>
            <a:r>
              <a:rPr lang="ko-KR" altLang="en-US" sz="1700" dirty="0" smtClean="0">
                <a:solidFill>
                  <a:srgbClr val="0070C0"/>
                </a:solidFill>
                <a:latin typeface="Segoe UI" pitchFamily="34" charset="0"/>
                <a:cs typeface="Segoe UI" pitchFamily="34" charset="0"/>
              </a:rPr>
              <a:t>서비스안내</a:t>
            </a:r>
            <a:endParaRPr lang="en-US" sz="1700" dirty="0">
              <a:solidFill>
                <a:srgbClr val="0070C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4" name="Content">
            <a:extLst>
              <a:ext uri="{FF2B5EF4-FFF2-40B4-BE49-F238E27FC236}">
                <a16:creationId xmlns="" xmlns:a16="http://schemas.microsoft.com/office/drawing/2014/main" id="{723A3F2B-4EEC-4017-9BDE-D6C35758FB59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4319180" y="4665395"/>
            <a:ext cx="1456965" cy="466466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ko-KR" altLang="en-US" sz="14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국내 패키지 전용</a:t>
            </a:r>
            <a:endParaRPr lang="en-US" sz="1400" dirty="0">
              <a:solidFill>
                <a:srgbClr val="0070C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5" name="Content">
            <a:extLst>
              <a:ext uri="{FF2B5EF4-FFF2-40B4-BE49-F238E27FC236}">
                <a16:creationId xmlns="" xmlns:a16="http://schemas.microsoft.com/office/drawing/2014/main" id="{723A3F2B-4EEC-4017-9BDE-D6C35758FB59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4341787" y="5267029"/>
            <a:ext cx="1423463" cy="466466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ko-KR" altLang="en-US" sz="1400" dirty="0" smtClean="0">
                <a:latin typeface="Segoe UI" pitchFamily="34" charset="0"/>
                <a:cs typeface="Segoe UI" pitchFamily="34" charset="0"/>
              </a:rPr>
              <a:t>해외 패키지</a:t>
            </a:r>
            <a:r>
              <a:rPr lang="ko-KR" altLang="en-US" sz="14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전용</a:t>
            </a:r>
            <a:endParaRPr lang="en-US" sz="1400" dirty="0">
              <a:solidFill>
                <a:srgbClr val="0070C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7" name="Content">
            <a:extLst>
              <a:ext uri="{FF2B5EF4-FFF2-40B4-BE49-F238E27FC236}">
                <a16:creationId xmlns="" xmlns:a16="http://schemas.microsoft.com/office/drawing/2014/main" id="{723A3F2B-4EEC-4017-9BDE-D6C35758FB59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5978189" y="4665395"/>
            <a:ext cx="1543922" cy="466466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altLang="ko-KR" sz="20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1599 - 9114</a:t>
            </a:r>
            <a:endParaRPr lang="en-US" sz="2000" dirty="0">
              <a:solidFill>
                <a:srgbClr val="0070C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Content">
            <a:extLst>
              <a:ext uri="{FF2B5EF4-FFF2-40B4-BE49-F238E27FC236}">
                <a16:creationId xmlns="" xmlns:a16="http://schemas.microsoft.com/office/drawing/2014/main" id="{723A3F2B-4EEC-4017-9BDE-D6C35758FB59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5987474" y="5240988"/>
            <a:ext cx="1531965" cy="464129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altLang="ko-KR" sz="20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1588 - 8114</a:t>
            </a:r>
            <a:endParaRPr lang="en-US" sz="2000" dirty="0">
              <a:solidFill>
                <a:srgbClr val="0070C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26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/>
      <p:bldP spid="5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WebBrowser"/>
          <p:cNvGrpSpPr/>
          <p:nvPr>
            <p:custDataLst>
              <p:custData r:id="rId1"/>
            </p:custDataLst>
          </p:nvPr>
        </p:nvGrpSpPr>
        <p:grpSpPr>
          <a:xfrm>
            <a:off x="154432" y="1067496"/>
            <a:ext cx="8374713" cy="5648613"/>
            <a:chOff x="0" y="0"/>
            <a:chExt cx="9144000" cy="6858000"/>
          </a:xfrm>
        </p:grpSpPr>
        <p:sp>
          <p:nvSpPr>
            <p:cNvPr id="60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1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62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86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3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84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85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79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80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81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2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5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66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76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7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8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7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68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69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70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1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2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73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74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75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373951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구매 취소 내역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2018/05/21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004296"/>
              </p:ext>
            </p:extLst>
          </p:nvPr>
        </p:nvGraphicFramePr>
        <p:xfrm>
          <a:off x="8731188" y="1067496"/>
          <a:ext cx="3253546" cy="6464877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811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화면설명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9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특정 날짜 사이의 날짜가 출발일인 패키지 중에서 내가 구매 취소한 패키지 검색</a:t>
                      </a:r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61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검색</a:t>
                      </a:r>
                      <a:r>
                        <a:rPr lang="ko-KR" altLang="en-US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결과에 맞는 내용들 중 구매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취소 내역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(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구매 취소한 날짜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패키지 상품명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결제했던 금액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결제할 때 사용한 방식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(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카드 혹은 무통장입금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), 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패키지의 출발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/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귀국일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환불 완료되었는지 진행 중인지 나타내는 비고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)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의 정보를 확인 가능</a:t>
                      </a:r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3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2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223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854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06105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54432" y="106749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Content"/>
          <p:cNvSpPr/>
          <p:nvPr>
            <p:custDataLst>
              <p:custData r:id="rId2"/>
            </p:custDataLst>
          </p:nvPr>
        </p:nvSpPr>
        <p:spPr>
          <a:xfrm>
            <a:off x="366551" y="1954072"/>
            <a:ext cx="7929551" cy="972008"/>
          </a:xfrm>
          <a:prstGeom prst="rect">
            <a:avLst/>
          </a:prstGeom>
          <a:solidFill>
            <a:schemeClr val="bg1">
              <a:lumMod val="85000"/>
              <a:alpha val="74902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   </a:t>
            </a:r>
            <a:r>
              <a:rPr kumimoji="0" lang="ko-KR" altLang="en-US" sz="1600" b="1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조회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Content"/>
          <p:cNvSpPr/>
          <p:nvPr>
            <p:custDataLst>
              <p:custData r:id="rId3"/>
            </p:custDataLst>
          </p:nvPr>
        </p:nvSpPr>
        <p:spPr>
          <a:xfrm>
            <a:off x="1829070" y="2308364"/>
            <a:ext cx="684772" cy="353156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  </a:t>
            </a:r>
            <a:r>
              <a:rPr lang="ko-KR" altLang="en-US" sz="1400" kern="0" dirty="0">
                <a:latin typeface="Segoe UI"/>
              </a:rPr>
              <a:t>년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</a:endParaRPr>
          </a:p>
        </p:txBody>
      </p:sp>
      <p:grpSp>
        <p:nvGrpSpPr>
          <p:cNvPr id="13" name="DropdownBox"/>
          <p:cNvGrpSpPr/>
          <p:nvPr>
            <p:custDataLst>
              <p:custData r:id="rId4"/>
            </p:custDataLst>
          </p:nvPr>
        </p:nvGrpSpPr>
        <p:grpSpPr>
          <a:xfrm>
            <a:off x="1227153" y="2219619"/>
            <a:ext cx="684772" cy="510427"/>
            <a:chOff x="3923372" y="3329199"/>
            <a:chExt cx="1191104" cy="212778"/>
          </a:xfrm>
        </p:grpSpPr>
        <p:sp>
          <p:nvSpPr>
            <p:cNvPr id="14" name="Content"/>
            <p:cNvSpPr>
              <a:spLocks/>
            </p:cNvSpPr>
            <p:nvPr/>
          </p:nvSpPr>
          <p:spPr>
            <a:xfrm>
              <a:off x="3923372" y="3329199"/>
              <a:ext cx="1191104" cy="21277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2018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" name="DownArrow"/>
            <p:cNvSpPr>
              <a:spLocks noChangeAspect="1"/>
            </p:cNvSpPr>
            <p:nvPr/>
          </p:nvSpPr>
          <p:spPr>
            <a:xfrm rot="10800000">
              <a:off x="4900935" y="3423212"/>
              <a:ext cx="141427" cy="45392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6" name="Content"/>
          <p:cNvSpPr/>
          <p:nvPr>
            <p:custDataLst>
              <p:custData r:id="rId5"/>
            </p:custDataLst>
          </p:nvPr>
        </p:nvSpPr>
        <p:spPr>
          <a:xfrm>
            <a:off x="2667724" y="2328298"/>
            <a:ext cx="684772" cy="353156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  </a:t>
            </a:r>
            <a:r>
              <a:rPr lang="ko-KR" altLang="en-US" sz="1400" kern="0" noProof="0" dirty="0" smtClean="0">
                <a:latin typeface="Segoe UI"/>
              </a:rPr>
              <a:t>월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</a:endParaRPr>
          </a:p>
        </p:txBody>
      </p:sp>
      <p:grpSp>
        <p:nvGrpSpPr>
          <p:cNvPr id="17" name="DropdownBox"/>
          <p:cNvGrpSpPr/>
          <p:nvPr>
            <p:custDataLst>
              <p:custData r:id="rId6"/>
            </p:custDataLst>
          </p:nvPr>
        </p:nvGrpSpPr>
        <p:grpSpPr>
          <a:xfrm>
            <a:off x="2277312" y="2217726"/>
            <a:ext cx="415248" cy="514552"/>
            <a:chOff x="4016824" y="3329196"/>
            <a:chExt cx="1097652" cy="157893"/>
          </a:xfrm>
        </p:grpSpPr>
        <p:sp>
          <p:nvSpPr>
            <p:cNvPr id="18" name="Content"/>
            <p:cNvSpPr>
              <a:spLocks/>
            </p:cNvSpPr>
            <p:nvPr/>
          </p:nvSpPr>
          <p:spPr>
            <a:xfrm>
              <a:off x="4016824" y="3329196"/>
              <a:ext cx="1097652" cy="157893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01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" name="DownArrow"/>
            <p:cNvSpPr>
              <a:spLocks noChangeAspect="1"/>
            </p:cNvSpPr>
            <p:nvPr/>
          </p:nvSpPr>
          <p:spPr>
            <a:xfrm rot="10800000">
              <a:off x="4789961" y="3398963"/>
              <a:ext cx="214924" cy="33683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0" name="Content"/>
          <p:cNvSpPr/>
          <p:nvPr>
            <p:custDataLst>
              <p:custData r:id="rId7"/>
            </p:custDataLst>
          </p:nvPr>
        </p:nvSpPr>
        <p:spPr>
          <a:xfrm>
            <a:off x="3492382" y="2328298"/>
            <a:ext cx="684772" cy="353156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  </a:t>
            </a:r>
            <a:r>
              <a:rPr lang="ko-KR" altLang="en-US" sz="1400" kern="0" noProof="0" dirty="0" smtClean="0">
                <a:latin typeface="Segoe UI"/>
              </a:rPr>
              <a:t>일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</a:endParaRPr>
          </a:p>
        </p:txBody>
      </p:sp>
      <p:grpSp>
        <p:nvGrpSpPr>
          <p:cNvPr id="21" name="DropdownBox"/>
          <p:cNvGrpSpPr/>
          <p:nvPr>
            <p:custDataLst>
              <p:custData r:id="rId8"/>
            </p:custDataLst>
          </p:nvPr>
        </p:nvGrpSpPr>
        <p:grpSpPr>
          <a:xfrm>
            <a:off x="3093384" y="2203368"/>
            <a:ext cx="488316" cy="513360"/>
            <a:chOff x="4016824" y="3329196"/>
            <a:chExt cx="1097652" cy="167584"/>
          </a:xfrm>
        </p:grpSpPr>
        <p:sp>
          <p:nvSpPr>
            <p:cNvPr id="22" name="Content"/>
            <p:cNvSpPr>
              <a:spLocks/>
            </p:cNvSpPr>
            <p:nvPr/>
          </p:nvSpPr>
          <p:spPr>
            <a:xfrm>
              <a:off x="4016824" y="3329196"/>
              <a:ext cx="1097652" cy="16758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01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DownArrow"/>
            <p:cNvSpPr>
              <a:spLocks noChangeAspect="1"/>
            </p:cNvSpPr>
            <p:nvPr/>
          </p:nvSpPr>
          <p:spPr>
            <a:xfrm rot="10800000">
              <a:off x="4747585" y="3403236"/>
              <a:ext cx="242991" cy="35751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4" name="Content"/>
          <p:cNvSpPr/>
          <p:nvPr>
            <p:custDataLst>
              <p:custData r:id="rId9"/>
            </p:custDataLst>
          </p:nvPr>
        </p:nvSpPr>
        <p:spPr>
          <a:xfrm>
            <a:off x="3851540" y="2292935"/>
            <a:ext cx="684772" cy="353156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  </a:t>
            </a:r>
            <a:r>
              <a:rPr lang="en-US" altLang="ko-KR" sz="1600" kern="0" noProof="0" dirty="0" smtClean="0">
                <a:latin typeface="Segoe UI"/>
              </a:rPr>
              <a:t>~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</a:endParaRPr>
          </a:p>
        </p:txBody>
      </p:sp>
      <p:sp>
        <p:nvSpPr>
          <p:cNvPr id="36" name="Content"/>
          <p:cNvSpPr/>
          <p:nvPr>
            <p:custDataLst>
              <p:custData r:id="rId10"/>
            </p:custDataLst>
          </p:nvPr>
        </p:nvSpPr>
        <p:spPr>
          <a:xfrm>
            <a:off x="7033867" y="2267653"/>
            <a:ext cx="1106592" cy="40371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검색하기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7" name="Content"/>
          <p:cNvSpPr/>
          <p:nvPr>
            <p:custDataLst>
              <p:custData r:id="rId11"/>
            </p:custDataLst>
          </p:nvPr>
        </p:nvSpPr>
        <p:spPr>
          <a:xfrm>
            <a:off x="4904246" y="2309811"/>
            <a:ext cx="684772" cy="353156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  </a:t>
            </a:r>
            <a:r>
              <a:rPr lang="ko-KR" altLang="en-US" sz="1400" kern="0" dirty="0">
                <a:latin typeface="Segoe UI"/>
              </a:rPr>
              <a:t>년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</a:endParaRPr>
          </a:p>
        </p:txBody>
      </p:sp>
      <p:grpSp>
        <p:nvGrpSpPr>
          <p:cNvPr id="38" name="DropdownBox"/>
          <p:cNvGrpSpPr/>
          <p:nvPr>
            <p:custDataLst>
              <p:custData r:id="rId12"/>
            </p:custDataLst>
          </p:nvPr>
        </p:nvGrpSpPr>
        <p:grpSpPr>
          <a:xfrm>
            <a:off x="4302329" y="2221066"/>
            <a:ext cx="684772" cy="510427"/>
            <a:chOff x="3923372" y="3329199"/>
            <a:chExt cx="1191104" cy="212778"/>
          </a:xfrm>
        </p:grpSpPr>
        <p:sp>
          <p:nvSpPr>
            <p:cNvPr id="39" name="Content"/>
            <p:cNvSpPr>
              <a:spLocks/>
            </p:cNvSpPr>
            <p:nvPr/>
          </p:nvSpPr>
          <p:spPr>
            <a:xfrm>
              <a:off x="3923372" y="3329199"/>
              <a:ext cx="1191104" cy="21277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2019</a:t>
              </a:r>
            </a:p>
          </p:txBody>
        </p:sp>
        <p:sp>
          <p:nvSpPr>
            <p:cNvPr id="40" name="DownArrow"/>
            <p:cNvSpPr>
              <a:spLocks noChangeAspect="1"/>
            </p:cNvSpPr>
            <p:nvPr/>
          </p:nvSpPr>
          <p:spPr>
            <a:xfrm rot="10800000">
              <a:off x="4900935" y="3423212"/>
              <a:ext cx="141427" cy="45392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41" name="Content"/>
          <p:cNvSpPr/>
          <p:nvPr>
            <p:custDataLst>
              <p:custData r:id="rId13"/>
            </p:custDataLst>
          </p:nvPr>
        </p:nvSpPr>
        <p:spPr>
          <a:xfrm>
            <a:off x="5742900" y="2329745"/>
            <a:ext cx="684772" cy="353156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  </a:t>
            </a:r>
            <a:r>
              <a:rPr lang="ko-KR" altLang="en-US" sz="1400" kern="0" noProof="0" dirty="0" smtClean="0">
                <a:latin typeface="Segoe UI"/>
              </a:rPr>
              <a:t>월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</a:endParaRPr>
          </a:p>
        </p:txBody>
      </p:sp>
      <p:grpSp>
        <p:nvGrpSpPr>
          <p:cNvPr id="42" name="DropdownBox"/>
          <p:cNvGrpSpPr/>
          <p:nvPr>
            <p:custDataLst>
              <p:custData r:id="rId14"/>
            </p:custDataLst>
          </p:nvPr>
        </p:nvGrpSpPr>
        <p:grpSpPr>
          <a:xfrm>
            <a:off x="5352488" y="2219173"/>
            <a:ext cx="415248" cy="514552"/>
            <a:chOff x="4016824" y="3329196"/>
            <a:chExt cx="1097652" cy="157893"/>
          </a:xfrm>
        </p:grpSpPr>
        <p:sp>
          <p:nvSpPr>
            <p:cNvPr id="43" name="Content"/>
            <p:cNvSpPr>
              <a:spLocks/>
            </p:cNvSpPr>
            <p:nvPr/>
          </p:nvSpPr>
          <p:spPr>
            <a:xfrm>
              <a:off x="4016824" y="3329196"/>
              <a:ext cx="1097652" cy="157893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01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4" name="DownArrow"/>
            <p:cNvSpPr>
              <a:spLocks noChangeAspect="1"/>
            </p:cNvSpPr>
            <p:nvPr/>
          </p:nvSpPr>
          <p:spPr>
            <a:xfrm rot="10800000">
              <a:off x="4789961" y="3398963"/>
              <a:ext cx="214924" cy="33683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45" name="Content"/>
          <p:cNvSpPr/>
          <p:nvPr>
            <p:custDataLst>
              <p:custData r:id="rId15"/>
            </p:custDataLst>
          </p:nvPr>
        </p:nvSpPr>
        <p:spPr>
          <a:xfrm>
            <a:off x="6567558" y="2329745"/>
            <a:ext cx="684772" cy="353156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  </a:t>
            </a:r>
            <a:r>
              <a:rPr lang="ko-KR" altLang="en-US" sz="1400" kern="0" noProof="0" dirty="0" smtClean="0">
                <a:latin typeface="Segoe UI"/>
              </a:rPr>
              <a:t>일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</a:endParaRPr>
          </a:p>
        </p:txBody>
      </p:sp>
      <p:grpSp>
        <p:nvGrpSpPr>
          <p:cNvPr id="46" name="DropdownBox"/>
          <p:cNvGrpSpPr/>
          <p:nvPr>
            <p:custDataLst>
              <p:custData r:id="rId16"/>
            </p:custDataLst>
          </p:nvPr>
        </p:nvGrpSpPr>
        <p:grpSpPr>
          <a:xfrm>
            <a:off x="6168560" y="2204815"/>
            <a:ext cx="488316" cy="513360"/>
            <a:chOff x="4016824" y="3329196"/>
            <a:chExt cx="1097652" cy="167584"/>
          </a:xfrm>
        </p:grpSpPr>
        <p:sp>
          <p:nvSpPr>
            <p:cNvPr id="47" name="Content"/>
            <p:cNvSpPr>
              <a:spLocks/>
            </p:cNvSpPr>
            <p:nvPr/>
          </p:nvSpPr>
          <p:spPr>
            <a:xfrm>
              <a:off x="4016824" y="3329196"/>
              <a:ext cx="1097652" cy="16758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01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8" name="DownArrow"/>
            <p:cNvSpPr>
              <a:spLocks noChangeAspect="1"/>
            </p:cNvSpPr>
            <p:nvPr/>
          </p:nvSpPr>
          <p:spPr>
            <a:xfrm rot="10800000">
              <a:off x="4747585" y="3403236"/>
              <a:ext cx="242991" cy="35751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58" name="Content"/>
          <p:cNvSpPr/>
          <p:nvPr>
            <p:custDataLst>
              <p:custData r:id="rId17"/>
            </p:custDataLst>
          </p:nvPr>
        </p:nvSpPr>
        <p:spPr>
          <a:xfrm>
            <a:off x="305793" y="3747272"/>
            <a:ext cx="8032855" cy="2478382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88" name="ScrollbarVertical"/>
          <p:cNvGrpSpPr/>
          <p:nvPr>
            <p:custDataLst>
              <p:custData r:id="rId18"/>
            </p:custDataLst>
          </p:nvPr>
        </p:nvGrpSpPr>
        <p:grpSpPr>
          <a:xfrm>
            <a:off x="8172996" y="3740560"/>
            <a:ext cx="156909" cy="2485094"/>
            <a:chOff x="4496659" y="1543109"/>
            <a:chExt cx="147992" cy="3562291"/>
          </a:xfrm>
        </p:grpSpPr>
        <p:sp>
          <p:nvSpPr>
            <p:cNvPr id="89" name="Background"/>
            <p:cNvSpPr>
              <a:spLocks/>
            </p:cNvSpPr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90" name="Slider"/>
            <p:cNvSpPr>
              <a:spLocks/>
            </p:cNvSpPr>
            <p:nvPr/>
          </p:nvSpPr>
          <p:spPr>
            <a:xfrm>
              <a:off x="4496659" y="1842087"/>
              <a:ext cx="147992" cy="346565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91" name="UpArrow"/>
            <p:cNvSpPr>
              <a:spLocks/>
            </p:cNvSpPr>
            <p:nvPr/>
          </p:nvSpPr>
          <p:spPr>
            <a:xfrm>
              <a:off x="4539207" y="1580686"/>
              <a:ext cx="64008" cy="82615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92" name="DownArrow"/>
            <p:cNvSpPr>
              <a:spLocks/>
            </p:cNvSpPr>
            <p:nvPr/>
          </p:nvSpPr>
          <p:spPr>
            <a:xfrm rot="10800000">
              <a:off x="4539207" y="4990451"/>
              <a:ext cx="64008" cy="82615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99" name="표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225151"/>
              </p:ext>
            </p:extLst>
          </p:nvPr>
        </p:nvGraphicFramePr>
        <p:xfrm>
          <a:off x="329355" y="3769673"/>
          <a:ext cx="7869460" cy="24559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18090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331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4223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5073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0522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093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구매취소날짜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상품명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결제금액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결제방식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출발일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귀국일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비고</a:t>
                      </a:r>
                      <a:endParaRPr lang="en-US" altLang="ko-KR" sz="9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9330"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9330"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9330"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9330"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9330"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94" name="모서리가 둥근 직사각형 93"/>
          <p:cNvSpPr/>
          <p:nvPr/>
        </p:nvSpPr>
        <p:spPr>
          <a:xfrm>
            <a:off x="432587" y="2128410"/>
            <a:ext cx="7785204" cy="692126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93" name="Content"/>
          <p:cNvSpPr/>
          <p:nvPr>
            <p:custDataLst>
              <p:custData r:id="rId19"/>
            </p:custDataLst>
          </p:nvPr>
        </p:nvSpPr>
        <p:spPr>
          <a:xfrm>
            <a:off x="305793" y="3280938"/>
            <a:ext cx="2722167" cy="447743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600" kern="0" dirty="0" smtClean="0">
                <a:latin typeface="Segoe UI"/>
              </a:rPr>
              <a:t>구매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내역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8" name="Content"/>
          <p:cNvSpPr/>
          <p:nvPr>
            <p:custDataLst>
              <p:custData r:id="rId20"/>
            </p:custDataLst>
          </p:nvPr>
        </p:nvSpPr>
        <p:spPr>
          <a:xfrm>
            <a:off x="5675415" y="3276600"/>
            <a:ext cx="2667835" cy="45977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취소내역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0" name="Content"/>
          <p:cNvSpPr/>
          <p:nvPr>
            <p:custDataLst>
              <p:custData r:id="rId21"/>
            </p:custDataLst>
          </p:nvPr>
        </p:nvSpPr>
        <p:spPr>
          <a:xfrm>
            <a:off x="3027960" y="3280938"/>
            <a:ext cx="2647455" cy="448826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예약내역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446564" y="2011689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7" name="타원 96"/>
          <p:cNvSpPr/>
          <p:nvPr/>
        </p:nvSpPr>
        <p:spPr>
          <a:xfrm>
            <a:off x="279592" y="3768430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5" name="모서리가 둥근 직사각형 94"/>
          <p:cNvSpPr/>
          <p:nvPr/>
        </p:nvSpPr>
        <p:spPr>
          <a:xfrm>
            <a:off x="275759" y="3728681"/>
            <a:ext cx="8136921" cy="2672116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85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WebBrowser"/>
          <p:cNvGrpSpPr/>
          <p:nvPr>
            <p:custDataLst>
              <p:custData r:id="rId1"/>
            </p:custDataLst>
          </p:nvPr>
        </p:nvGrpSpPr>
        <p:grpSpPr>
          <a:xfrm>
            <a:off x="154432" y="1067496"/>
            <a:ext cx="8374713" cy="5648613"/>
            <a:chOff x="0" y="0"/>
            <a:chExt cx="9144000" cy="6858000"/>
          </a:xfrm>
        </p:grpSpPr>
        <p:sp>
          <p:nvSpPr>
            <p:cNvPr id="37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38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3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63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61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5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5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5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4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5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46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5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51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52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599672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마일리지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마이페이지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&gt;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마일리지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46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2018/05/21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8731188" y="1067497"/>
          <a:ext cx="3253546" cy="5772160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17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화면설명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회원의 이름과 현재 마일리지</a:t>
                      </a:r>
                      <a:r>
                        <a:rPr lang="ko-KR" altLang="en-US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를 </a:t>
                      </a:r>
                      <a:r>
                        <a:rPr lang="ko-KR" altLang="en-US" sz="1200" baseline="0" dirty="0" err="1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몇점</a:t>
                      </a:r>
                      <a:r>
                        <a:rPr lang="ko-KR" altLang="en-US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가지고 있는지 출력</a:t>
                      </a:r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특정 날짜 사이의 날짜가 </a:t>
                      </a:r>
                      <a:r>
                        <a:rPr lang="ko-KR" altLang="en-US" sz="1200" dirty="0" err="1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출발일인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패키지에</a:t>
                      </a:r>
                      <a:r>
                        <a:rPr lang="ko-KR" altLang="en-US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사용하거나 받은 마일리지 검색</a:t>
                      </a:r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60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검색</a:t>
                      </a:r>
                      <a:r>
                        <a:rPr lang="ko-KR" altLang="en-US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결과에 맞는 내용들 중 마일리지의 유효기간</a:t>
                      </a:r>
                      <a:r>
                        <a:rPr lang="en-US" altLang="ko-KR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마일리지 값</a:t>
                      </a:r>
                      <a:r>
                        <a:rPr lang="en-US" altLang="ko-KR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어떤 패키지에서 얻었는지</a:t>
                      </a:r>
                      <a:r>
                        <a:rPr lang="en-US" altLang="ko-KR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사용했는지 안했는지 알 수 있는 비고 정보를 확인 가능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</a:t>
                      </a:r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86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86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220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462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0213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726597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54432" y="106749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Content"/>
          <p:cNvSpPr/>
          <p:nvPr>
            <p:custDataLst>
              <p:custData r:id="rId2"/>
            </p:custDataLst>
          </p:nvPr>
        </p:nvSpPr>
        <p:spPr>
          <a:xfrm>
            <a:off x="383177" y="3400489"/>
            <a:ext cx="7929551" cy="972008"/>
          </a:xfrm>
          <a:prstGeom prst="rect">
            <a:avLst/>
          </a:prstGeom>
          <a:solidFill>
            <a:schemeClr val="bg1">
              <a:lumMod val="85000"/>
              <a:alpha val="74902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kern="0" cap="none" spc="0" normalizeH="0" noProof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   </a:t>
            </a:r>
            <a:r>
              <a:rPr lang="ko-KR" altLang="en-US" sz="1600" b="1" kern="0" noProof="0" smtClean="0">
                <a:latin typeface="Segoe UI"/>
              </a:rPr>
              <a:t>조회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Content"/>
          <p:cNvSpPr/>
          <p:nvPr>
            <p:custDataLst>
              <p:custData r:id="rId3"/>
            </p:custDataLst>
          </p:nvPr>
        </p:nvSpPr>
        <p:spPr>
          <a:xfrm>
            <a:off x="1845696" y="3754781"/>
            <a:ext cx="684772" cy="353156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  </a:t>
            </a:r>
            <a:r>
              <a:rPr lang="ko-KR" altLang="en-US" sz="1400" kern="0" dirty="0">
                <a:latin typeface="Segoe UI"/>
              </a:rPr>
              <a:t>년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</a:endParaRPr>
          </a:p>
        </p:txBody>
      </p:sp>
      <p:grpSp>
        <p:nvGrpSpPr>
          <p:cNvPr id="10" name="DropdownBox"/>
          <p:cNvGrpSpPr/>
          <p:nvPr>
            <p:custDataLst>
              <p:custData r:id="rId4"/>
            </p:custDataLst>
          </p:nvPr>
        </p:nvGrpSpPr>
        <p:grpSpPr>
          <a:xfrm>
            <a:off x="1243779" y="3666036"/>
            <a:ext cx="684772" cy="510427"/>
            <a:chOff x="3923372" y="3329199"/>
            <a:chExt cx="1191104" cy="212778"/>
          </a:xfrm>
        </p:grpSpPr>
        <p:sp>
          <p:nvSpPr>
            <p:cNvPr id="11" name="Content"/>
            <p:cNvSpPr>
              <a:spLocks/>
            </p:cNvSpPr>
            <p:nvPr/>
          </p:nvSpPr>
          <p:spPr>
            <a:xfrm>
              <a:off x="3923372" y="3329199"/>
              <a:ext cx="1191104" cy="21277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2018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DownArrow"/>
            <p:cNvSpPr>
              <a:spLocks noChangeAspect="1"/>
            </p:cNvSpPr>
            <p:nvPr/>
          </p:nvSpPr>
          <p:spPr>
            <a:xfrm rot="10800000">
              <a:off x="4900935" y="3423212"/>
              <a:ext cx="141427" cy="45392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3" name="Content"/>
          <p:cNvSpPr/>
          <p:nvPr>
            <p:custDataLst>
              <p:custData r:id="rId5"/>
            </p:custDataLst>
          </p:nvPr>
        </p:nvSpPr>
        <p:spPr>
          <a:xfrm>
            <a:off x="2684350" y="3774715"/>
            <a:ext cx="684772" cy="353156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  </a:t>
            </a:r>
            <a:r>
              <a:rPr lang="ko-KR" altLang="en-US" sz="1400" kern="0" noProof="0" dirty="0" smtClean="0">
                <a:latin typeface="Segoe UI"/>
              </a:rPr>
              <a:t>월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</a:endParaRPr>
          </a:p>
        </p:txBody>
      </p:sp>
      <p:grpSp>
        <p:nvGrpSpPr>
          <p:cNvPr id="14" name="DropdownBox"/>
          <p:cNvGrpSpPr/>
          <p:nvPr>
            <p:custDataLst>
              <p:custData r:id="rId6"/>
            </p:custDataLst>
          </p:nvPr>
        </p:nvGrpSpPr>
        <p:grpSpPr>
          <a:xfrm>
            <a:off x="2293938" y="3664143"/>
            <a:ext cx="415248" cy="514552"/>
            <a:chOff x="4016824" y="3329196"/>
            <a:chExt cx="1097652" cy="157893"/>
          </a:xfrm>
        </p:grpSpPr>
        <p:sp>
          <p:nvSpPr>
            <p:cNvPr id="15" name="Content"/>
            <p:cNvSpPr>
              <a:spLocks/>
            </p:cNvSpPr>
            <p:nvPr/>
          </p:nvSpPr>
          <p:spPr>
            <a:xfrm>
              <a:off x="4016824" y="3329196"/>
              <a:ext cx="1097652" cy="157893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01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" name="DownArrow"/>
            <p:cNvSpPr>
              <a:spLocks noChangeAspect="1"/>
            </p:cNvSpPr>
            <p:nvPr/>
          </p:nvSpPr>
          <p:spPr>
            <a:xfrm rot="10800000">
              <a:off x="4789961" y="3398963"/>
              <a:ext cx="214924" cy="33683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7" name="Content"/>
          <p:cNvSpPr/>
          <p:nvPr>
            <p:custDataLst>
              <p:custData r:id="rId7"/>
            </p:custDataLst>
          </p:nvPr>
        </p:nvSpPr>
        <p:spPr>
          <a:xfrm>
            <a:off x="3509008" y="3774715"/>
            <a:ext cx="684772" cy="353156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  </a:t>
            </a:r>
            <a:r>
              <a:rPr lang="ko-KR" altLang="en-US" sz="1400" kern="0" noProof="0" dirty="0" smtClean="0">
                <a:latin typeface="Segoe UI"/>
              </a:rPr>
              <a:t>일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</a:endParaRPr>
          </a:p>
        </p:txBody>
      </p:sp>
      <p:grpSp>
        <p:nvGrpSpPr>
          <p:cNvPr id="18" name="DropdownBox"/>
          <p:cNvGrpSpPr/>
          <p:nvPr>
            <p:custDataLst>
              <p:custData r:id="rId8"/>
            </p:custDataLst>
          </p:nvPr>
        </p:nvGrpSpPr>
        <p:grpSpPr>
          <a:xfrm>
            <a:off x="3110010" y="3649785"/>
            <a:ext cx="488316" cy="513360"/>
            <a:chOff x="4016824" y="3329196"/>
            <a:chExt cx="1097652" cy="167584"/>
          </a:xfrm>
        </p:grpSpPr>
        <p:sp>
          <p:nvSpPr>
            <p:cNvPr id="19" name="Content"/>
            <p:cNvSpPr>
              <a:spLocks/>
            </p:cNvSpPr>
            <p:nvPr/>
          </p:nvSpPr>
          <p:spPr>
            <a:xfrm>
              <a:off x="4016824" y="3329196"/>
              <a:ext cx="1097652" cy="16758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01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" name="DownArrow"/>
            <p:cNvSpPr>
              <a:spLocks noChangeAspect="1"/>
            </p:cNvSpPr>
            <p:nvPr/>
          </p:nvSpPr>
          <p:spPr>
            <a:xfrm rot="10800000">
              <a:off x="4747585" y="3403236"/>
              <a:ext cx="242991" cy="35751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1" name="Content"/>
          <p:cNvSpPr/>
          <p:nvPr>
            <p:custDataLst>
              <p:custData r:id="rId9"/>
            </p:custDataLst>
          </p:nvPr>
        </p:nvSpPr>
        <p:spPr>
          <a:xfrm>
            <a:off x="3868166" y="3739352"/>
            <a:ext cx="684772" cy="353156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  </a:t>
            </a:r>
            <a:r>
              <a:rPr lang="en-US" altLang="ko-KR" sz="1600" kern="0" noProof="0" dirty="0" smtClean="0">
                <a:latin typeface="Segoe UI"/>
              </a:rPr>
              <a:t>~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</a:endParaRPr>
          </a:p>
        </p:txBody>
      </p:sp>
      <p:sp>
        <p:nvSpPr>
          <p:cNvPr id="22" name="Content"/>
          <p:cNvSpPr/>
          <p:nvPr>
            <p:custDataLst>
              <p:custData r:id="rId10"/>
            </p:custDataLst>
          </p:nvPr>
        </p:nvSpPr>
        <p:spPr>
          <a:xfrm>
            <a:off x="7050493" y="3714070"/>
            <a:ext cx="1106592" cy="40371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검색하기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3" name="Content"/>
          <p:cNvSpPr/>
          <p:nvPr>
            <p:custDataLst>
              <p:custData r:id="rId11"/>
            </p:custDataLst>
          </p:nvPr>
        </p:nvSpPr>
        <p:spPr>
          <a:xfrm>
            <a:off x="4920872" y="3756228"/>
            <a:ext cx="684772" cy="353156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  </a:t>
            </a:r>
            <a:r>
              <a:rPr lang="ko-KR" altLang="en-US" sz="1400" kern="0" dirty="0">
                <a:latin typeface="Segoe UI"/>
              </a:rPr>
              <a:t>년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</a:endParaRPr>
          </a:p>
        </p:txBody>
      </p:sp>
      <p:grpSp>
        <p:nvGrpSpPr>
          <p:cNvPr id="24" name="DropdownBox"/>
          <p:cNvGrpSpPr/>
          <p:nvPr>
            <p:custDataLst>
              <p:custData r:id="rId12"/>
            </p:custDataLst>
          </p:nvPr>
        </p:nvGrpSpPr>
        <p:grpSpPr>
          <a:xfrm>
            <a:off x="4318955" y="3667483"/>
            <a:ext cx="684772" cy="510427"/>
            <a:chOff x="3923372" y="3329199"/>
            <a:chExt cx="1191104" cy="212778"/>
          </a:xfrm>
        </p:grpSpPr>
        <p:sp>
          <p:nvSpPr>
            <p:cNvPr id="25" name="Content"/>
            <p:cNvSpPr>
              <a:spLocks/>
            </p:cNvSpPr>
            <p:nvPr/>
          </p:nvSpPr>
          <p:spPr>
            <a:xfrm>
              <a:off x="3923372" y="3329199"/>
              <a:ext cx="1191104" cy="21277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2019</a:t>
              </a:r>
            </a:p>
          </p:txBody>
        </p:sp>
        <p:sp>
          <p:nvSpPr>
            <p:cNvPr id="26" name="DownArrow"/>
            <p:cNvSpPr>
              <a:spLocks noChangeAspect="1"/>
            </p:cNvSpPr>
            <p:nvPr/>
          </p:nvSpPr>
          <p:spPr>
            <a:xfrm rot="10800000">
              <a:off x="4900935" y="3423212"/>
              <a:ext cx="141427" cy="45392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7" name="Content"/>
          <p:cNvSpPr/>
          <p:nvPr>
            <p:custDataLst>
              <p:custData r:id="rId13"/>
            </p:custDataLst>
          </p:nvPr>
        </p:nvSpPr>
        <p:spPr>
          <a:xfrm>
            <a:off x="5759526" y="3776162"/>
            <a:ext cx="684772" cy="353156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  </a:t>
            </a:r>
            <a:r>
              <a:rPr lang="ko-KR" altLang="en-US" sz="1400" kern="0" noProof="0" dirty="0" smtClean="0">
                <a:latin typeface="Segoe UI"/>
              </a:rPr>
              <a:t>월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</a:endParaRPr>
          </a:p>
        </p:txBody>
      </p:sp>
      <p:grpSp>
        <p:nvGrpSpPr>
          <p:cNvPr id="28" name="DropdownBox"/>
          <p:cNvGrpSpPr/>
          <p:nvPr>
            <p:custDataLst>
              <p:custData r:id="rId14"/>
            </p:custDataLst>
          </p:nvPr>
        </p:nvGrpSpPr>
        <p:grpSpPr>
          <a:xfrm>
            <a:off x="5369114" y="3665590"/>
            <a:ext cx="415248" cy="514552"/>
            <a:chOff x="4016824" y="3329196"/>
            <a:chExt cx="1097652" cy="157893"/>
          </a:xfrm>
        </p:grpSpPr>
        <p:sp>
          <p:nvSpPr>
            <p:cNvPr id="29" name="Content"/>
            <p:cNvSpPr>
              <a:spLocks/>
            </p:cNvSpPr>
            <p:nvPr/>
          </p:nvSpPr>
          <p:spPr>
            <a:xfrm>
              <a:off x="4016824" y="3329196"/>
              <a:ext cx="1097652" cy="157893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01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" name="DownArrow"/>
            <p:cNvSpPr>
              <a:spLocks noChangeAspect="1"/>
            </p:cNvSpPr>
            <p:nvPr/>
          </p:nvSpPr>
          <p:spPr>
            <a:xfrm rot="10800000">
              <a:off x="4789961" y="3398963"/>
              <a:ext cx="214924" cy="33683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31" name="Content"/>
          <p:cNvSpPr/>
          <p:nvPr>
            <p:custDataLst>
              <p:custData r:id="rId15"/>
            </p:custDataLst>
          </p:nvPr>
        </p:nvSpPr>
        <p:spPr>
          <a:xfrm>
            <a:off x="6584184" y="3776162"/>
            <a:ext cx="684772" cy="353156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  </a:t>
            </a:r>
            <a:r>
              <a:rPr lang="ko-KR" altLang="en-US" sz="1400" kern="0" noProof="0" dirty="0" smtClean="0">
                <a:latin typeface="Segoe UI"/>
              </a:rPr>
              <a:t>일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</a:endParaRPr>
          </a:p>
        </p:txBody>
      </p:sp>
      <p:grpSp>
        <p:nvGrpSpPr>
          <p:cNvPr id="32" name="DropdownBox"/>
          <p:cNvGrpSpPr/>
          <p:nvPr>
            <p:custDataLst>
              <p:custData r:id="rId16"/>
            </p:custDataLst>
          </p:nvPr>
        </p:nvGrpSpPr>
        <p:grpSpPr>
          <a:xfrm>
            <a:off x="6185186" y="3651232"/>
            <a:ext cx="488316" cy="513360"/>
            <a:chOff x="4016824" y="3329196"/>
            <a:chExt cx="1097652" cy="167584"/>
          </a:xfrm>
        </p:grpSpPr>
        <p:sp>
          <p:nvSpPr>
            <p:cNvPr id="33" name="Content"/>
            <p:cNvSpPr>
              <a:spLocks/>
            </p:cNvSpPr>
            <p:nvPr/>
          </p:nvSpPr>
          <p:spPr>
            <a:xfrm>
              <a:off x="4016824" y="3329196"/>
              <a:ext cx="1097652" cy="16758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01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DownArrow"/>
            <p:cNvSpPr>
              <a:spLocks noChangeAspect="1"/>
            </p:cNvSpPr>
            <p:nvPr/>
          </p:nvSpPr>
          <p:spPr>
            <a:xfrm rot="10800000">
              <a:off x="4747585" y="3403236"/>
              <a:ext cx="242991" cy="35751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35" name="Content"/>
          <p:cNvSpPr/>
          <p:nvPr>
            <p:custDataLst>
              <p:custData r:id="rId17"/>
            </p:custDataLst>
          </p:nvPr>
        </p:nvSpPr>
        <p:spPr>
          <a:xfrm>
            <a:off x="472461" y="1804646"/>
            <a:ext cx="2896661" cy="533678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보유중인 마일리지 조회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5" name="Content"/>
          <p:cNvSpPr/>
          <p:nvPr>
            <p:custDataLst>
              <p:custData r:id="rId18"/>
            </p:custDataLst>
          </p:nvPr>
        </p:nvSpPr>
        <p:spPr>
          <a:xfrm>
            <a:off x="741157" y="2109063"/>
            <a:ext cx="1523310" cy="533678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ko-KR" altLang="en-US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● </a:t>
            </a:r>
            <a:r>
              <a:rPr lang="ko-KR" altLang="en-US" sz="1600" b="1" kern="0" dirty="0" smtClean="0">
                <a:latin typeface="Segoe UI"/>
              </a:rPr>
              <a:t>홍길동</a:t>
            </a:r>
            <a:r>
              <a:rPr kumimoji="0" lang="ko-KR" altLang="en-US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님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5" name="Content"/>
          <p:cNvSpPr/>
          <p:nvPr>
            <p:custDataLst>
              <p:custData r:id="rId19"/>
            </p:custDataLst>
          </p:nvPr>
        </p:nvSpPr>
        <p:spPr>
          <a:xfrm>
            <a:off x="796549" y="2612422"/>
            <a:ext cx="7268532" cy="645216"/>
          </a:xfrm>
          <a:prstGeom prst="rect">
            <a:avLst/>
          </a:prstGeom>
          <a:solidFill>
            <a:schemeClr val="accent2">
              <a:lumMod val="20000"/>
              <a:lumOff val="80000"/>
              <a:alpha val="74902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000" b="1" kern="0" dirty="0" smtClean="0">
                <a:latin typeface="Segoe UI"/>
              </a:rPr>
              <a:t>개인 잔여 마일리지 </a:t>
            </a:r>
            <a:r>
              <a:rPr lang="en-US" altLang="ko-KR" sz="2000" b="1" kern="0" dirty="0" smtClean="0">
                <a:latin typeface="Segoe UI"/>
              </a:rPr>
              <a:t>: </a:t>
            </a:r>
            <a:r>
              <a:rPr lang="en-US" altLang="ko-KR" sz="2000" b="1" kern="0" dirty="0" smtClean="0">
                <a:solidFill>
                  <a:srgbClr val="FF0000"/>
                </a:solidFill>
                <a:latin typeface="Segoe UI"/>
              </a:rPr>
              <a:t>0</a:t>
            </a:r>
            <a:r>
              <a:rPr lang="ko-KR" altLang="en-US" sz="2000" b="1" kern="0" dirty="0" smtClean="0">
                <a:latin typeface="Segoe UI"/>
              </a:rPr>
              <a:t>점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84" name="ScrollbarVertical"/>
          <p:cNvGrpSpPr/>
          <p:nvPr>
            <p:custDataLst>
              <p:custData r:id="rId20"/>
            </p:custDataLst>
          </p:nvPr>
        </p:nvGrpSpPr>
        <p:grpSpPr>
          <a:xfrm>
            <a:off x="8199878" y="4628985"/>
            <a:ext cx="147992" cy="1859206"/>
            <a:chOff x="4496859" y="1543109"/>
            <a:chExt cx="147792" cy="3562291"/>
          </a:xfrm>
        </p:grpSpPr>
        <p:sp>
          <p:nvSpPr>
            <p:cNvPr id="85" name="Background"/>
            <p:cNvSpPr>
              <a:spLocks/>
            </p:cNvSpPr>
            <p:nvPr/>
          </p:nvSpPr>
          <p:spPr>
            <a:xfrm>
              <a:off x="4496859" y="1543109"/>
              <a:ext cx="1477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86" name="Slider"/>
            <p:cNvSpPr>
              <a:spLocks/>
            </p:cNvSpPr>
            <p:nvPr/>
          </p:nvSpPr>
          <p:spPr>
            <a:xfrm>
              <a:off x="4496859" y="1842086"/>
              <a:ext cx="1477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87" name="UpArrow"/>
            <p:cNvSpPr>
              <a:spLocks/>
            </p:cNvSpPr>
            <p:nvPr/>
          </p:nvSpPr>
          <p:spPr>
            <a:xfrm>
              <a:off x="4539342" y="1598892"/>
              <a:ext cx="63921" cy="122641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88" name="DownArrow"/>
            <p:cNvSpPr>
              <a:spLocks/>
            </p:cNvSpPr>
            <p:nvPr/>
          </p:nvSpPr>
          <p:spPr>
            <a:xfrm rot="10800000">
              <a:off x="4539342" y="4934759"/>
              <a:ext cx="63921" cy="122641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83" name="표 82"/>
          <p:cNvGraphicFramePr>
            <a:graphicFrameLocks noGrp="1"/>
          </p:cNvGraphicFramePr>
          <p:nvPr>
            <p:extLst/>
          </p:nvPr>
        </p:nvGraphicFramePr>
        <p:xfrm>
          <a:off x="383176" y="4639003"/>
          <a:ext cx="7815640" cy="184918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59427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81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26337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7686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622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유효기간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마일리지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상품명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비고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2297"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2297"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2297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3" name="모서리가 둥근 직사각형 72"/>
          <p:cNvSpPr/>
          <p:nvPr/>
        </p:nvSpPr>
        <p:spPr>
          <a:xfrm>
            <a:off x="522280" y="2229383"/>
            <a:ext cx="7676536" cy="1120281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467675" y="3580112"/>
            <a:ext cx="7750116" cy="693065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292546" y="4551661"/>
            <a:ext cx="8120135" cy="2004277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370294" y="2313190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8" name="타원 77"/>
          <p:cNvSpPr/>
          <p:nvPr/>
        </p:nvSpPr>
        <p:spPr>
          <a:xfrm>
            <a:off x="411915" y="3452718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0" name="타원 79"/>
          <p:cNvSpPr/>
          <p:nvPr/>
        </p:nvSpPr>
        <p:spPr>
          <a:xfrm>
            <a:off x="485657" y="4411363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746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WebBrowser"/>
          <p:cNvGrpSpPr/>
          <p:nvPr>
            <p:custDataLst>
              <p:custData r:id="rId1"/>
            </p:custDataLst>
          </p:nvPr>
        </p:nvGrpSpPr>
        <p:grpSpPr>
          <a:xfrm>
            <a:off x="154432" y="1067496"/>
            <a:ext cx="8374713" cy="5648613"/>
            <a:chOff x="0" y="0"/>
            <a:chExt cx="9144000" cy="6858000"/>
          </a:xfrm>
        </p:grpSpPr>
        <p:sp>
          <p:nvSpPr>
            <p:cNvPr id="9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0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1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5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2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3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3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5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5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7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8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9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2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3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4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918878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쿠폰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마이페이지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&gt;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쿠폰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47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2018/05/21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8731188" y="1067496"/>
          <a:ext cx="3253546" cy="5766141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811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화면설명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9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현재 몇 개의 쿠폰을 가지고 있는지 확인 가능</a:t>
                      </a:r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61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가지고 있는 쿠폰들의 정보 확인</a:t>
                      </a:r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3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버튼을 클릭하고 들어가면 아직 사용하지 않은 쿠폰 번호를 등록 가능</a:t>
                      </a:r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0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0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2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223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6854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106105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54432" y="106749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Content"/>
          <p:cNvSpPr/>
          <p:nvPr>
            <p:custDataLst>
              <p:custData r:id="rId2"/>
            </p:custDataLst>
          </p:nvPr>
        </p:nvSpPr>
        <p:spPr>
          <a:xfrm>
            <a:off x="569937" y="1903262"/>
            <a:ext cx="1874006" cy="533678"/>
          </a:xfrm>
          <a:prstGeom prst="rect">
            <a:avLst/>
          </a:prstGeom>
          <a:solidFill>
            <a:schemeClr val="bg1">
              <a:lumMod val="65000"/>
              <a:alpha val="74902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  쿠폰</a:t>
            </a:r>
            <a:r>
              <a:rPr kumimoji="0" lang="en-US" altLang="ko-KR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(0</a:t>
            </a:r>
            <a:r>
              <a:rPr kumimoji="0" lang="ko-KR" alt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개</a:t>
            </a:r>
            <a:r>
              <a:rPr kumimoji="0" lang="en-US" altLang="ko-KR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)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42" name="ScrollbarVertical"/>
          <p:cNvGrpSpPr/>
          <p:nvPr>
            <p:custDataLst>
              <p:custData r:id="rId3"/>
            </p:custDataLst>
          </p:nvPr>
        </p:nvGrpSpPr>
        <p:grpSpPr>
          <a:xfrm>
            <a:off x="7954874" y="2453562"/>
            <a:ext cx="147992" cy="3514043"/>
            <a:chOff x="4504687" y="1543109"/>
            <a:chExt cx="139964" cy="3562291"/>
          </a:xfrm>
        </p:grpSpPr>
        <p:sp>
          <p:nvSpPr>
            <p:cNvPr id="43" name="Background"/>
            <p:cNvSpPr>
              <a:spLocks/>
            </p:cNvSpPr>
            <p:nvPr/>
          </p:nvSpPr>
          <p:spPr>
            <a:xfrm>
              <a:off x="4504687" y="1543109"/>
              <a:ext cx="139964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44" name="Slider"/>
            <p:cNvSpPr>
              <a:spLocks/>
            </p:cNvSpPr>
            <p:nvPr/>
          </p:nvSpPr>
          <p:spPr>
            <a:xfrm>
              <a:off x="4504687" y="1842087"/>
              <a:ext cx="139964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45" name="UpArrow"/>
            <p:cNvSpPr>
              <a:spLocks/>
            </p:cNvSpPr>
            <p:nvPr/>
          </p:nvSpPr>
          <p:spPr>
            <a:xfrm>
              <a:off x="4544913" y="1572623"/>
              <a:ext cx="60536" cy="64887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46" name="DownArrow"/>
            <p:cNvSpPr>
              <a:spLocks/>
            </p:cNvSpPr>
            <p:nvPr/>
          </p:nvSpPr>
          <p:spPr>
            <a:xfrm rot="10800000">
              <a:off x="4544913" y="5015117"/>
              <a:ext cx="60536" cy="64887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317519"/>
              </p:ext>
            </p:extLst>
          </p:nvPr>
        </p:nvGraphicFramePr>
        <p:xfrm>
          <a:off x="569936" y="2453560"/>
          <a:ext cx="7384938" cy="351404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18784">
                  <a:extLst>
                    <a:ext uri="{9D8B030D-6E8A-4147-A177-3AD203B41FA5}">
                      <a16:colId xmlns="" xmlns:a16="http://schemas.microsoft.com/office/drawing/2014/main" val="812615442"/>
                    </a:ext>
                  </a:extLst>
                </a:gridCol>
                <a:gridCol w="24819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76548">
                  <a:extLst>
                    <a:ext uri="{9D8B030D-6E8A-4147-A177-3AD203B41FA5}">
                      <a16:colId xmlns="" xmlns:a16="http://schemas.microsoft.com/office/drawing/2014/main" val="3974001718"/>
                    </a:ext>
                  </a:extLst>
                </a:gridCol>
                <a:gridCol w="121484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9281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392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번호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쿠폰번호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쿠폰명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할인율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사용가능기간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9256"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39256"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39256"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39256"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39256"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39256"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39256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6" name="Content"/>
          <p:cNvSpPr/>
          <p:nvPr>
            <p:custDataLst>
              <p:custData r:id="rId4"/>
            </p:custDataLst>
          </p:nvPr>
        </p:nvSpPr>
        <p:spPr>
          <a:xfrm>
            <a:off x="6517988" y="6058392"/>
            <a:ext cx="1610425" cy="467217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6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쿠폰 등록</a:t>
            </a:r>
            <a:endParaRPr lang="en-US" sz="16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448011" y="1840352"/>
            <a:ext cx="2118209" cy="613207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418339" y="2436983"/>
            <a:ext cx="7750981" cy="3549210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6390968" y="6020862"/>
            <a:ext cx="1891595" cy="542276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351941" y="1779869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2" name="타원 51"/>
          <p:cNvSpPr/>
          <p:nvPr/>
        </p:nvSpPr>
        <p:spPr>
          <a:xfrm>
            <a:off x="288298" y="2625119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3" name="타원 52"/>
          <p:cNvSpPr/>
          <p:nvPr/>
        </p:nvSpPr>
        <p:spPr>
          <a:xfrm>
            <a:off x="6217824" y="6164752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855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654286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쿠폰 등록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2018/05/21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8731188" y="1067496"/>
          <a:ext cx="3253546" cy="5709133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811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화면설명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9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아직 사용하지 않은 쿠폰 번호 입력</a:t>
                      </a:r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61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DB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에 중복된 </a:t>
                      </a:r>
                      <a:r>
                        <a:rPr lang="ko-KR" altLang="en-US" sz="1200" dirty="0" err="1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쿠폰번호가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있을 경우 오류 </a:t>
                      </a:r>
                      <a:r>
                        <a:rPr lang="ko-KR" altLang="en-US" sz="1200" dirty="0" err="1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팝업창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출력 </a:t>
                      </a:r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3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확인 버튼을 눌렸을 때 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DB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에 중복된 쿠폰 번호가 있을 경우 출력되는 </a:t>
                      </a:r>
                      <a:r>
                        <a:rPr lang="ko-KR" altLang="en-US" sz="1200" dirty="0" err="1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팝업창</a:t>
                      </a:r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0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0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2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223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6854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106105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54432" y="106749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WebBrowser"/>
          <p:cNvGrpSpPr/>
          <p:nvPr>
            <p:custDataLst>
              <p:custData r:id="rId1"/>
            </p:custDataLst>
          </p:nvPr>
        </p:nvGrpSpPr>
        <p:grpSpPr>
          <a:xfrm>
            <a:off x="154432" y="1067496"/>
            <a:ext cx="8374713" cy="5648613"/>
            <a:chOff x="0" y="0"/>
            <a:chExt cx="9144000" cy="6858000"/>
          </a:xfrm>
        </p:grpSpPr>
        <p:sp>
          <p:nvSpPr>
            <p:cNvPr id="9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0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1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5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2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3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3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5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5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7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8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9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2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3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4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7" name="Content"/>
          <p:cNvSpPr/>
          <p:nvPr>
            <p:custDataLst>
              <p:custData r:id="rId2"/>
            </p:custDataLst>
          </p:nvPr>
        </p:nvSpPr>
        <p:spPr>
          <a:xfrm>
            <a:off x="1617507" y="1837761"/>
            <a:ext cx="5612770" cy="971080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 cap="flat" cmpd="sng" algn="ctr">
            <a:solidFill>
              <a:schemeClr val="bg1"/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egoe UI"/>
              </a:rPr>
              <a:t>쿠폰 등록</a:t>
            </a:r>
            <a:endParaRPr kumimoji="0" lang="en-US" altLang="ko-KR" sz="24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egoe UI"/>
            </a:endParaRP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</a:endParaRP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</a:rPr>
              <a:t>이벤트나 관리자에게 받으신 쿠폰 번호를 입력해주시길 바랍니다</a:t>
            </a:r>
            <a:endParaRPr kumimoji="0" lang="en-US" altLang="ko-KR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</a:endParaRPr>
          </a:p>
        </p:txBody>
      </p:sp>
      <p:sp>
        <p:nvSpPr>
          <p:cNvPr id="38" name="Content"/>
          <p:cNvSpPr/>
          <p:nvPr>
            <p:custDataLst>
              <p:custData r:id="rId3"/>
            </p:custDataLst>
          </p:nvPr>
        </p:nvSpPr>
        <p:spPr>
          <a:xfrm>
            <a:off x="603918" y="2856494"/>
            <a:ext cx="7438142" cy="972008"/>
          </a:xfrm>
          <a:prstGeom prst="rect">
            <a:avLst/>
          </a:prstGeom>
          <a:solidFill>
            <a:schemeClr val="bg1">
              <a:lumMod val="85000"/>
              <a:alpha val="74902"/>
            </a:schemeClr>
          </a:solidFill>
          <a:ln w="12700" cap="flat" cmpd="sng" algn="ctr">
            <a:solidFill>
              <a:schemeClr val="bg1"/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9" name="Content"/>
          <p:cNvSpPr/>
          <p:nvPr>
            <p:custDataLst>
              <p:custData r:id="rId4"/>
            </p:custDataLst>
          </p:nvPr>
        </p:nvSpPr>
        <p:spPr>
          <a:xfrm>
            <a:off x="3651836" y="4184670"/>
            <a:ext cx="1308980" cy="41632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확인</a:t>
            </a:r>
            <a:endParaRPr lang="en-US" sz="1200" b="1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2" name="Content"/>
          <p:cNvSpPr/>
          <p:nvPr>
            <p:custDataLst>
              <p:custData r:id="rId5"/>
            </p:custDataLst>
          </p:nvPr>
        </p:nvSpPr>
        <p:spPr>
          <a:xfrm>
            <a:off x="2699462" y="3234143"/>
            <a:ext cx="3448859" cy="330371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2620445" y="3128190"/>
            <a:ext cx="3760690" cy="542276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3549445" y="4128844"/>
            <a:ext cx="1524000" cy="542276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2452719" y="2944537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3" name="타원 52"/>
          <p:cNvSpPr/>
          <p:nvPr/>
        </p:nvSpPr>
        <p:spPr>
          <a:xfrm>
            <a:off x="3370198" y="3974855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68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6"/>
            </p:custDataLst>
          </p:nvPr>
        </p:nvGrpSpPr>
        <p:grpSpPr>
          <a:xfrm>
            <a:off x="5462247" y="4627313"/>
            <a:ext cx="2744763" cy="1675593"/>
            <a:chOff x="595686" y="1261242"/>
            <a:chExt cx="3222247" cy="1365613"/>
          </a:xfrm>
        </p:grpSpPr>
        <p:sp>
          <p:nvSpPr>
            <p:cNvPr id="69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8"/>
              </p:custDataLst>
            </p:nvPr>
          </p:nvSpPr>
          <p:spPr>
            <a:xfrm>
              <a:off x="595687" y="1493645"/>
              <a:ext cx="3222246" cy="97450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9"/>
              </p:custDataLst>
            </p:nvPr>
          </p:nvSpPr>
          <p:spPr>
            <a:xfrm>
              <a:off x="1470489" y="1627402"/>
              <a:ext cx="2125318" cy="450996"/>
            </a:xfrm>
            <a:prstGeom prst="rect">
              <a:avLst/>
            </a:prstGeom>
            <a:noFill/>
          </p:spPr>
          <p:txBody>
            <a:bodyPr wrap="square" lIns="59436" tIns="29718" rIns="59436" bIns="29718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731" noProof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0"/>
              </p:custDataLst>
            </p:nvPr>
          </p:nvSpPr>
          <p:spPr>
            <a:xfrm>
              <a:off x="595686" y="1261242"/>
              <a:ext cx="3222247" cy="23240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18573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error</a:t>
              </a:r>
            </a:p>
          </p:txBody>
        </p:sp>
        <p:sp>
          <p:nvSpPr>
            <p:cNvPr id="72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11"/>
              </p:custDataLst>
            </p:nvPr>
          </p:nvSpPr>
          <p:spPr bwMode="auto">
            <a:xfrm>
              <a:off x="3568589" y="1330888"/>
              <a:ext cx="116375" cy="93109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73" name="Icons"/>
            <p:cNvGrpSpPr/>
            <p:nvPr/>
          </p:nvGrpSpPr>
          <p:grpSpPr>
            <a:xfrm>
              <a:off x="805969" y="1661312"/>
              <a:ext cx="540581" cy="386406"/>
              <a:chOff x="805969" y="1661312"/>
              <a:chExt cx="540581" cy="386406"/>
            </a:xfrm>
          </p:grpSpPr>
          <p:sp>
            <p:nvSpPr>
              <p:cNvPr id="77" name="Info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841633" y="1661312"/>
                <a:ext cx="469253" cy="386406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8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805969" y="1661312"/>
                <a:ext cx="540581" cy="386406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9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840694" y="1661312"/>
                <a:ext cx="471132" cy="386406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74" name="Buttons"/>
            <p:cNvGrpSpPr/>
            <p:nvPr/>
          </p:nvGrpSpPr>
          <p:grpSpPr>
            <a:xfrm>
              <a:off x="1122541" y="2087374"/>
              <a:ext cx="2361919" cy="539481"/>
              <a:chOff x="1122541" y="2087374"/>
              <a:chExt cx="2361919" cy="539481"/>
            </a:xfrm>
          </p:grpSpPr>
          <p:sp>
            <p:nvSpPr>
              <p:cNvPr id="75" name="Button 1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2312759" y="2087374"/>
                <a:ext cx="1171701" cy="21703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cancel</a:t>
                </a:r>
                <a:endParaRPr lang="en-US" sz="1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6" name="Button 3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1122541" y="2391872"/>
                <a:ext cx="783949" cy="23498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31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Abort</a:t>
                </a:r>
              </a:p>
            </p:txBody>
          </p:sp>
        </p:grpSp>
      </p:grpSp>
      <p:sp>
        <p:nvSpPr>
          <p:cNvPr id="80" name="TextBox 79"/>
          <p:cNvSpPr txBox="1"/>
          <p:nvPr/>
        </p:nvSpPr>
        <p:spPr>
          <a:xfrm>
            <a:off x="5884879" y="5125834"/>
            <a:ext cx="2061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입력하신 쿠폰번호가 존재하지 않습니다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pic>
        <p:nvPicPr>
          <p:cNvPr id="81" name="Picture 2" descr="C:\Users\t-dantay\Documents\First24\error1.png"/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960" y="514438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모서리가 둥근 직사각형 81"/>
          <p:cNvSpPr/>
          <p:nvPr/>
        </p:nvSpPr>
        <p:spPr>
          <a:xfrm>
            <a:off x="5359986" y="4520294"/>
            <a:ext cx="2948625" cy="1691798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5062112" y="5163406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252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WebBrowser"/>
          <p:cNvGrpSpPr/>
          <p:nvPr>
            <p:custDataLst>
              <p:custData r:id="rId1"/>
            </p:custDataLst>
          </p:nvPr>
        </p:nvGrpSpPr>
        <p:grpSpPr>
          <a:xfrm>
            <a:off x="154432" y="1067496"/>
            <a:ext cx="8374713" cy="5648613"/>
            <a:chOff x="0" y="0"/>
            <a:chExt cx="9144000" cy="6858000"/>
          </a:xfrm>
        </p:grpSpPr>
        <p:sp>
          <p:nvSpPr>
            <p:cNvPr id="10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1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2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6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3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4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9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30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1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5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6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6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7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8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9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20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3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4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5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964343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장바구니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마이페이지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&gt;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장바구니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49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2018/05/21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8731188" y="1067496"/>
          <a:ext cx="3253546" cy="5921840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29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화면설명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96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내가 장바구니에 담은 패키지의 정보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(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패키지 상품명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패키지 출발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/</a:t>
                      </a:r>
                      <a:r>
                        <a:rPr lang="ko-KR" altLang="en-US" sz="1200" dirty="0" err="1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도착일자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패키지 가격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)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을 확인 가능</a:t>
                      </a:r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7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삭제하고자 하는 상품들 체크 가능</a:t>
                      </a:r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64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체크한 것을 한번에 삭제</a:t>
                      </a:r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algn="l" latinLnBrk="1"/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(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결제는 직접 상품명을 클릭해서 해당 패키지 정보 화면으로 넘어가서 구매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)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3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3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5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04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5269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015559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54432" y="106749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Content"/>
          <p:cNvSpPr/>
          <p:nvPr>
            <p:custDataLst>
              <p:custData r:id="rId2"/>
            </p:custDataLst>
          </p:nvPr>
        </p:nvSpPr>
        <p:spPr>
          <a:xfrm>
            <a:off x="472461" y="1804646"/>
            <a:ext cx="1306463" cy="533678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장바구니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0" name="Content"/>
          <p:cNvSpPr/>
          <p:nvPr>
            <p:custDataLst>
              <p:custData r:id="rId3"/>
            </p:custDataLst>
          </p:nvPr>
        </p:nvSpPr>
        <p:spPr>
          <a:xfrm>
            <a:off x="6444771" y="6028665"/>
            <a:ext cx="1610425" cy="467217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6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상품 삭제</a:t>
            </a:r>
            <a:endParaRPr lang="en-US" sz="16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51" name="ScrollbarVertical"/>
          <p:cNvGrpSpPr/>
          <p:nvPr>
            <p:custDataLst>
              <p:custData r:id="rId4"/>
            </p:custDataLst>
          </p:nvPr>
        </p:nvGrpSpPr>
        <p:grpSpPr>
          <a:xfrm>
            <a:off x="7907204" y="2338323"/>
            <a:ext cx="147992" cy="3513867"/>
            <a:chOff x="4524014" y="1543109"/>
            <a:chExt cx="120637" cy="3562291"/>
          </a:xfrm>
        </p:grpSpPr>
        <p:sp>
          <p:nvSpPr>
            <p:cNvPr id="52" name="Background"/>
            <p:cNvSpPr>
              <a:spLocks/>
            </p:cNvSpPr>
            <p:nvPr/>
          </p:nvSpPr>
          <p:spPr>
            <a:xfrm>
              <a:off x="4524014" y="1543109"/>
              <a:ext cx="120637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53" name="Slider"/>
            <p:cNvSpPr>
              <a:spLocks/>
            </p:cNvSpPr>
            <p:nvPr/>
          </p:nvSpPr>
          <p:spPr>
            <a:xfrm>
              <a:off x="4524014" y="1842087"/>
              <a:ext cx="120637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54" name="UpArrow"/>
            <p:cNvSpPr>
              <a:spLocks/>
            </p:cNvSpPr>
            <p:nvPr/>
          </p:nvSpPr>
          <p:spPr>
            <a:xfrm>
              <a:off x="4558696" y="1572624"/>
              <a:ext cx="52177" cy="64890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55" name="DownArrow"/>
            <p:cNvSpPr>
              <a:spLocks/>
            </p:cNvSpPr>
            <p:nvPr/>
          </p:nvSpPr>
          <p:spPr>
            <a:xfrm rot="10800000">
              <a:off x="4558696" y="5015113"/>
              <a:ext cx="52177" cy="64890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2" name="Content"/>
          <p:cNvSpPr txBox="1">
            <a:spLocks/>
          </p:cNvSpPr>
          <p:nvPr/>
        </p:nvSpPr>
        <p:spPr>
          <a:xfrm>
            <a:off x="861476" y="2853431"/>
            <a:ext cx="698444" cy="838308"/>
          </a:xfrm>
          <a:prstGeom prst="rect">
            <a:avLst/>
          </a:prstGeom>
          <a:noFill/>
        </p:spPr>
        <p:txBody>
          <a:bodyPr wrap="square" lIns="164592" tIns="18288" rIns="45720" bIns="27432" rtlCol="0" anchor="ctr" anchorCtr="0">
            <a:spAutoFit/>
          </a:bodyPr>
          <a:lstStyle/>
          <a:p>
            <a:endParaRPr lang="en-US" sz="12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95" name="표 94"/>
          <p:cNvGraphicFramePr>
            <a:graphicFrameLocks noGrp="1"/>
          </p:cNvGraphicFramePr>
          <p:nvPr>
            <p:extLst/>
          </p:nvPr>
        </p:nvGraphicFramePr>
        <p:xfrm>
          <a:off x="467675" y="2350381"/>
          <a:ext cx="7437588" cy="3501813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8150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6215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237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7016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00259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상품명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출발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err="1" smtClean="0"/>
                        <a:t>도착일자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상품가격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0259"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0259"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0259"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00259"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00259"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00259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46" name="CheckBoxChecked"/>
          <p:cNvGrpSpPr/>
          <p:nvPr>
            <p:custDataLst>
              <p:custData r:id="rId5"/>
            </p:custDataLst>
          </p:nvPr>
        </p:nvGrpSpPr>
        <p:grpSpPr>
          <a:xfrm>
            <a:off x="689662" y="2975090"/>
            <a:ext cx="281475" cy="281475"/>
            <a:chOff x="4293904" y="3265163"/>
            <a:chExt cx="281475" cy="281475"/>
          </a:xfrm>
        </p:grpSpPr>
        <p:grpSp>
          <p:nvGrpSpPr>
            <p:cNvPr id="47" name="Group 2"/>
            <p:cNvGrpSpPr/>
            <p:nvPr/>
          </p:nvGrpSpPr>
          <p:grpSpPr>
            <a:xfrm>
              <a:off x="4354462" y="3312427"/>
              <a:ext cx="212431" cy="230832"/>
              <a:chOff x="5179842" y="2087451"/>
              <a:chExt cx="199090" cy="216403"/>
            </a:xfrm>
          </p:grpSpPr>
          <p:sp>
            <p:nvSpPr>
              <p:cNvPr id="56" name="Content"/>
              <p:cNvSpPr txBox="1"/>
              <p:nvPr/>
            </p:nvSpPr>
            <p:spPr>
              <a:xfrm>
                <a:off x="5179843" y="2087451"/>
                <a:ext cx="19908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7" name="CheckBox"/>
              <p:cNvSpPr/>
              <p:nvPr/>
            </p:nvSpPr>
            <p:spPr>
              <a:xfrm>
                <a:off x="5179842" y="2101630"/>
                <a:ext cx="168562" cy="146905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49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3904" y="3265163"/>
              <a:ext cx="281475" cy="281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9" name="Group 2"/>
          <p:cNvGrpSpPr/>
          <p:nvPr/>
        </p:nvGrpSpPr>
        <p:grpSpPr>
          <a:xfrm>
            <a:off x="740304" y="2499379"/>
            <a:ext cx="212431" cy="230832"/>
            <a:chOff x="5179842" y="2087451"/>
            <a:chExt cx="199090" cy="216403"/>
          </a:xfrm>
        </p:grpSpPr>
        <p:sp>
          <p:nvSpPr>
            <p:cNvPr id="61" name="Content"/>
            <p:cNvSpPr txBox="1"/>
            <p:nvPr/>
          </p:nvSpPr>
          <p:spPr>
            <a:xfrm>
              <a:off x="5179843" y="2087451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2" name="CheckBox"/>
            <p:cNvSpPr/>
            <p:nvPr/>
          </p:nvSpPr>
          <p:spPr>
            <a:xfrm>
              <a:off x="5179842" y="2101630"/>
              <a:ext cx="168562" cy="14690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3" name="Group 2"/>
          <p:cNvGrpSpPr/>
          <p:nvPr/>
        </p:nvGrpSpPr>
        <p:grpSpPr>
          <a:xfrm>
            <a:off x="751778" y="3483619"/>
            <a:ext cx="212431" cy="230832"/>
            <a:chOff x="5179842" y="2087451"/>
            <a:chExt cx="199090" cy="216403"/>
          </a:xfrm>
        </p:grpSpPr>
        <p:sp>
          <p:nvSpPr>
            <p:cNvPr id="64" name="Content"/>
            <p:cNvSpPr txBox="1"/>
            <p:nvPr/>
          </p:nvSpPr>
          <p:spPr>
            <a:xfrm>
              <a:off x="5179843" y="2087451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5" name="CheckBox"/>
            <p:cNvSpPr/>
            <p:nvPr/>
          </p:nvSpPr>
          <p:spPr>
            <a:xfrm>
              <a:off x="5179842" y="2101630"/>
              <a:ext cx="168562" cy="14690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8" name="모서리가 둥근 직사각형 57"/>
          <p:cNvSpPr/>
          <p:nvPr/>
        </p:nvSpPr>
        <p:spPr>
          <a:xfrm>
            <a:off x="372329" y="2240002"/>
            <a:ext cx="7768414" cy="3701321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6371303" y="5991135"/>
            <a:ext cx="1769440" cy="542276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591333" y="2456445"/>
            <a:ext cx="490215" cy="1328973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290205" y="2184702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0" name="타원 69"/>
          <p:cNvSpPr/>
          <p:nvPr/>
        </p:nvSpPr>
        <p:spPr>
          <a:xfrm>
            <a:off x="980077" y="3295180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1" name="타원 70"/>
          <p:cNvSpPr/>
          <p:nvPr/>
        </p:nvSpPr>
        <p:spPr>
          <a:xfrm>
            <a:off x="6161294" y="6084629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482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724486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프로젝트 소개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2018/05/21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8731188" y="1067498"/>
          <a:ext cx="3253546" cy="5528867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314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923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661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16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119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019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31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31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314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500341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8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54432" y="106749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1" name="WebBrowser">
            <a:extLst>
              <a:ext uri="{FF2B5EF4-FFF2-40B4-BE49-F238E27FC236}">
                <a16:creationId xmlns="" xmlns:a16="http://schemas.microsoft.com/office/drawing/2014/main" id="{7E35A79C-1BDD-4ACD-A541-2DC0E04CA9B9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4432" y="1067496"/>
            <a:ext cx="8374713" cy="5648611"/>
            <a:chOff x="0" y="0"/>
            <a:chExt cx="9144000" cy="6858000"/>
          </a:xfrm>
        </p:grpSpPr>
        <p:sp>
          <p:nvSpPr>
            <p:cNvPr id="252" name="Background">
              <a:extLst>
                <a:ext uri="{FF2B5EF4-FFF2-40B4-BE49-F238E27FC236}">
                  <a16:creationId xmlns="" xmlns:a16="http://schemas.microsoft.com/office/drawing/2014/main" id="{F3AEDBCE-C10F-441C-9E53-E3A705CD5851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253" name="WindowTitle">
              <a:extLst>
                <a:ext uri="{FF2B5EF4-FFF2-40B4-BE49-F238E27FC236}">
                  <a16:creationId xmlns="" xmlns:a16="http://schemas.microsoft.com/office/drawing/2014/main" id="{74A0713C-2F10-405B-984F-DB02314DFDEF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254" name="Group 4">
              <a:extLst>
                <a:ext uri="{FF2B5EF4-FFF2-40B4-BE49-F238E27FC236}">
                  <a16:creationId xmlns="" xmlns:a16="http://schemas.microsoft.com/office/drawing/2014/main" id="{445DEDCD-9C3C-4B62-8926-64945217209D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78" name="Oval 28">
                <a:extLst>
                  <a:ext uri="{FF2B5EF4-FFF2-40B4-BE49-F238E27FC236}">
                    <a16:creationId xmlns="" xmlns:a16="http://schemas.microsoft.com/office/drawing/2014/main" id="{B25FDC9F-EABC-4CE6-AC00-EF6AC25AE3D8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79" name="Left Arrow 29">
                <a:extLst>
                  <a:ext uri="{FF2B5EF4-FFF2-40B4-BE49-F238E27FC236}">
                    <a16:creationId xmlns="" xmlns:a16="http://schemas.microsoft.com/office/drawing/2014/main" id="{875AAF41-EADB-4082-BFEC-A64823254920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55" name="Group 5">
              <a:extLst>
                <a:ext uri="{FF2B5EF4-FFF2-40B4-BE49-F238E27FC236}">
                  <a16:creationId xmlns="" xmlns:a16="http://schemas.microsoft.com/office/drawing/2014/main" id="{6B855C22-412D-464F-B52A-95AB14EB601A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6" name="Oval 26">
                <a:extLst>
                  <a:ext uri="{FF2B5EF4-FFF2-40B4-BE49-F238E27FC236}">
                    <a16:creationId xmlns="" xmlns:a16="http://schemas.microsoft.com/office/drawing/2014/main" id="{AB17E658-E8BD-467B-A813-3DCE07C3EC49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77" name="Right Arrow 27">
                <a:extLst>
                  <a:ext uri="{FF2B5EF4-FFF2-40B4-BE49-F238E27FC236}">
                    <a16:creationId xmlns="" xmlns:a16="http://schemas.microsoft.com/office/drawing/2014/main" id="{3C736931-9FFF-42B9-B589-329109F6C3EE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56" name="Minimize - Maximize - Close">
              <a:extLst>
                <a:ext uri="{FF2B5EF4-FFF2-40B4-BE49-F238E27FC236}">
                  <a16:creationId xmlns="" xmlns:a16="http://schemas.microsoft.com/office/drawing/2014/main" id="{C2B0A074-4F41-45CA-A956-57988A2E2A1D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71" name="Line">
                <a:extLst>
                  <a:ext uri="{FF2B5EF4-FFF2-40B4-BE49-F238E27FC236}">
                    <a16:creationId xmlns="" xmlns:a16="http://schemas.microsoft.com/office/drawing/2014/main" id="{3E24C683-FC05-4ED8-8710-C44A5919D348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72" name="Line">
                <a:extLst>
                  <a:ext uri="{FF2B5EF4-FFF2-40B4-BE49-F238E27FC236}">
                    <a16:creationId xmlns="" xmlns:a16="http://schemas.microsoft.com/office/drawing/2014/main" id="{0A07CCFD-DF4F-463A-8707-218C6E6E5BA1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73" name="Line">
                <a:extLst>
                  <a:ext uri="{FF2B5EF4-FFF2-40B4-BE49-F238E27FC236}">
                    <a16:creationId xmlns="" xmlns:a16="http://schemas.microsoft.com/office/drawing/2014/main" id="{17D250FC-2A56-4A58-A20D-BF3E7E253B3F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4" name="Line">
                <a:extLst>
                  <a:ext uri="{FF2B5EF4-FFF2-40B4-BE49-F238E27FC236}">
                    <a16:creationId xmlns="" xmlns:a16="http://schemas.microsoft.com/office/drawing/2014/main" id="{91BFC965-E4A3-44D4-8C56-A4C507DAC13D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5" name="Line">
                <a:extLst>
                  <a:ext uri="{FF2B5EF4-FFF2-40B4-BE49-F238E27FC236}">
                    <a16:creationId xmlns="" xmlns:a16="http://schemas.microsoft.com/office/drawing/2014/main" id="{FA68A794-110B-4EF8-9B3F-187A5D5E3298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57" name="WebPageBody">
              <a:extLst>
                <a:ext uri="{FF2B5EF4-FFF2-40B4-BE49-F238E27FC236}">
                  <a16:creationId xmlns="" xmlns:a16="http://schemas.microsoft.com/office/drawing/2014/main" id="{55D4A079-A568-4AE7-9C1D-0B0F9330F2E0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258" name="Group 8">
              <a:extLst>
                <a:ext uri="{FF2B5EF4-FFF2-40B4-BE49-F238E27FC236}">
                  <a16:creationId xmlns="" xmlns:a16="http://schemas.microsoft.com/office/drawing/2014/main" id="{C488816E-2EEC-41FB-A4CB-280C95FC241B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68" name="Picture 2" descr="C:\Users\t-dantay\Documents\Placeholders\home.png">
                <a:extLst>
                  <a:ext uri="{FF2B5EF4-FFF2-40B4-BE49-F238E27FC236}">
                    <a16:creationId xmlns="" xmlns:a16="http://schemas.microsoft.com/office/drawing/2014/main" id="{93E4F41A-40AD-48D1-8521-782CA92D4E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9" name="Picture 2" descr="C:\Users\t-dantay\Documents\Placeholders\setting.png">
                <a:extLst>
                  <a:ext uri="{FF2B5EF4-FFF2-40B4-BE49-F238E27FC236}">
                    <a16:creationId xmlns="" xmlns:a16="http://schemas.microsoft.com/office/drawing/2014/main" id="{DDABF715-9842-48BB-A5DE-A5BF3BFBA2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0" name="Picture 2" descr="C:\Users\t-dantay\Documents\Placeholders\star.png">
                <a:extLst>
                  <a:ext uri="{FF2B5EF4-FFF2-40B4-BE49-F238E27FC236}">
                    <a16:creationId xmlns="" xmlns:a16="http://schemas.microsoft.com/office/drawing/2014/main" id="{9FD39118-9D94-4116-86D8-597AE93797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59" name="Group 9">
              <a:extLst>
                <a:ext uri="{FF2B5EF4-FFF2-40B4-BE49-F238E27FC236}">
                  <a16:creationId xmlns="" xmlns:a16="http://schemas.microsoft.com/office/drawing/2014/main" id="{A06678AF-2067-4D37-8543-B3962B68EEEF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260" name="UrlBar">
                <a:extLst>
                  <a:ext uri="{FF2B5EF4-FFF2-40B4-BE49-F238E27FC236}">
                    <a16:creationId xmlns="" xmlns:a16="http://schemas.microsoft.com/office/drawing/2014/main" id="{14A8A1E4-5002-43CA-9C56-50F0907E6E9B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261" name="Group 11">
                <a:extLst>
                  <a:ext uri="{FF2B5EF4-FFF2-40B4-BE49-F238E27FC236}">
                    <a16:creationId xmlns="" xmlns:a16="http://schemas.microsoft.com/office/drawing/2014/main" id="{4528C14E-9768-4664-A0B6-6FAD2CA86B9F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262" name="Search" descr="C:\Users\t-dantay\Documents\Placeholders\search.png">
                  <a:extLst>
                    <a:ext uri="{FF2B5EF4-FFF2-40B4-BE49-F238E27FC236}">
                      <a16:creationId xmlns="" xmlns:a16="http://schemas.microsoft.com/office/drawing/2014/main" id="{B70244C8-1312-4F26-A139-EE68F2FB19F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3" name="Refresh" descr="C:\Users\t-dantay\Documents\First24\arrowrepeat1.png">
                  <a:extLst>
                    <a:ext uri="{FF2B5EF4-FFF2-40B4-BE49-F238E27FC236}">
                      <a16:creationId xmlns="" xmlns:a16="http://schemas.microsoft.com/office/drawing/2014/main" id="{8B8D09F6-CB6F-4E01-8E41-AD956008262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4" name="Drop Down" descr="C:\Users\t-dantay\Documents\First24\arrowsimple1.png">
                  <a:extLst>
                    <a:ext uri="{FF2B5EF4-FFF2-40B4-BE49-F238E27FC236}">
                      <a16:creationId xmlns="" xmlns:a16="http://schemas.microsoft.com/office/drawing/2014/main" id="{34A4A3A3-6A29-4C4B-90E0-2F47FE36A78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65" name="X">
                  <a:extLst>
                    <a:ext uri="{FF2B5EF4-FFF2-40B4-BE49-F238E27FC236}">
                      <a16:creationId xmlns="" xmlns:a16="http://schemas.microsoft.com/office/drawing/2014/main" id="{D888F9DA-7C83-40ED-96F2-E521D6B42AFF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66" name="Straight Connector 16">
                    <a:extLst>
                      <a:ext uri="{FF2B5EF4-FFF2-40B4-BE49-F238E27FC236}">
                        <a16:creationId xmlns="" xmlns:a16="http://schemas.microsoft.com/office/drawing/2014/main" id="{89D84E32-C4C3-41CE-9399-F6EBBEA4EA5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67" name="Straight Connector 17">
                    <a:extLst>
                      <a:ext uri="{FF2B5EF4-FFF2-40B4-BE49-F238E27FC236}">
                        <a16:creationId xmlns="" xmlns:a16="http://schemas.microsoft.com/office/drawing/2014/main" id="{A4F62124-8FCC-4761-A0C0-693C7ED5192A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" name="TextBox 2"/>
          <p:cNvSpPr txBox="1"/>
          <p:nvPr/>
        </p:nvSpPr>
        <p:spPr>
          <a:xfrm>
            <a:off x="3276916" y="1892329"/>
            <a:ext cx="2882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Meet Our Team</a:t>
            </a:r>
            <a:endParaRPr lang="ko-KR" altLang="en-US" sz="2400" b="1" dirty="0"/>
          </a:p>
        </p:txBody>
      </p:sp>
      <p:sp>
        <p:nvSpPr>
          <p:cNvPr id="4" name="타원 3"/>
          <p:cNvSpPr/>
          <p:nvPr/>
        </p:nvSpPr>
        <p:spPr>
          <a:xfrm>
            <a:off x="1496464" y="2655385"/>
            <a:ext cx="1132244" cy="1132244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</a:t>
            </a:r>
            <a:endParaRPr lang="ko-KR" altLang="en-US" dirty="0"/>
          </a:p>
        </p:txBody>
      </p:sp>
      <p:sp>
        <p:nvSpPr>
          <p:cNvPr id="59" name="타원 58"/>
          <p:cNvSpPr/>
          <p:nvPr/>
        </p:nvSpPr>
        <p:spPr>
          <a:xfrm>
            <a:off x="3775666" y="2655385"/>
            <a:ext cx="1132244" cy="1132244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</a:t>
            </a:r>
            <a:endParaRPr lang="ko-KR" altLang="en-US" dirty="0"/>
          </a:p>
        </p:txBody>
      </p:sp>
      <p:sp>
        <p:nvSpPr>
          <p:cNvPr id="60" name="타원 59"/>
          <p:cNvSpPr/>
          <p:nvPr/>
        </p:nvSpPr>
        <p:spPr>
          <a:xfrm>
            <a:off x="6069583" y="2655385"/>
            <a:ext cx="1132244" cy="1132244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</a:t>
            </a:r>
            <a:endParaRPr lang="ko-KR" altLang="en-US" dirty="0"/>
          </a:p>
        </p:txBody>
      </p:sp>
      <p:sp>
        <p:nvSpPr>
          <p:cNvPr id="64" name="타원 63"/>
          <p:cNvSpPr/>
          <p:nvPr/>
        </p:nvSpPr>
        <p:spPr>
          <a:xfrm>
            <a:off x="1496464" y="4461035"/>
            <a:ext cx="1132244" cy="1132244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</a:t>
            </a:r>
            <a:endParaRPr lang="ko-KR" altLang="en-US" dirty="0"/>
          </a:p>
        </p:txBody>
      </p:sp>
      <p:sp>
        <p:nvSpPr>
          <p:cNvPr id="65" name="타원 64"/>
          <p:cNvSpPr/>
          <p:nvPr/>
        </p:nvSpPr>
        <p:spPr>
          <a:xfrm>
            <a:off x="3775666" y="4461035"/>
            <a:ext cx="1132244" cy="1132244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</a:t>
            </a:r>
            <a:endParaRPr lang="ko-KR" altLang="en-US" dirty="0"/>
          </a:p>
        </p:txBody>
      </p:sp>
      <p:sp>
        <p:nvSpPr>
          <p:cNvPr id="66" name="타원 65"/>
          <p:cNvSpPr/>
          <p:nvPr/>
        </p:nvSpPr>
        <p:spPr>
          <a:xfrm>
            <a:off x="6069583" y="4461035"/>
            <a:ext cx="1132244" cy="1132244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사진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657538" y="3786455"/>
            <a:ext cx="236948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진혜영</a:t>
            </a:r>
            <a:endParaRPr lang="en-US" altLang="ko-KR" sz="900" dirty="0" smtClean="0"/>
          </a:p>
          <a:p>
            <a:r>
              <a:rPr lang="en-US" altLang="ko-KR" sz="900" dirty="0" smtClean="0"/>
              <a:t>PL</a:t>
            </a:r>
          </a:p>
          <a:p>
            <a:r>
              <a:rPr lang="ko-KR" altLang="en-US" sz="900" dirty="0" smtClean="0"/>
              <a:t>영남이공대학교</a:t>
            </a:r>
            <a:endParaRPr lang="en-US" altLang="ko-KR" sz="900" dirty="0" smtClean="0"/>
          </a:p>
          <a:p>
            <a:r>
              <a:rPr lang="ko-KR" altLang="en-US" sz="900" dirty="0" err="1" smtClean="0"/>
              <a:t>컴퓨터정보과</a:t>
            </a:r>
            <a:endParaRPr lang="en-US" altLang="ko-KR" sz="900" dirty="0" smtClean="0"/>
          </a:p>
          <a:p>
            <a:endParaRPr lang="ko-KR" altLang="en-US" sz="900" dirty="0"/>
          </a:p>
        </p:txBody>
      </p:sp>
      <p:sp>
        <p:nvSpPr>
          <p:cNvPr id="69" name="TextBox 68"/>
          <p:cNvSpPr txBox="1"/>
          <p:nvPr/>
        </p:nvSpPr>
        <p:spPr>
          <a:xfrm>
            <a:off x="3900951" y="3786455"/>
            <a:ext cx="236948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진승현</a:t>
            </a:r>
            <a:endParaRPr lang="en-US" altLang="ko-KR" sz="900" dirty="0" smtClean="0"/>
          </a:p>
          <a:p>
            <a:r>
              <a:rPr lang="ko-KR" altLang="en-US" sz="900" dirty="0" smtClean="0"/>
              <a:t>팀원</a:t>
            </a:r>
            <a:endParaRPr lang="en-US" altLang="ko-KR" sz="900" dirty="0" smtClean="0"/>
          </a:p>
          <a:p>
            <a:r>
              <a:rPr lang="ko-KR" altLang="en-US" sz="900" dirty="0" smtClean="0"/>
              <a:t>영남이공대학교</a:t>
            </a:r>
            <a:endParaRPr lang="en-US" altLang="ko-KR" sz="900" dirty="0" smtClean="0"/>
          </a:p>
          <a:p>
            <a:r>
              <a:rPr lang="ko-KR" altLang="en-US" sz="900" dirty="0" err="1" smtClean="0"/>
              <a:t>컴퓨터정보과</a:t>
            </a:r>
            <a:endParaRPr lang="en-US" altLang="ko-KR" sz="900" dirty="0" smtClean="0"/>
          </a:p>
          <a:p>
            <a:endParaRPr lang="ko-KR" altLang="en-US" sz="900" dirty="0"/>
          </a:p>
        </p:txBody>
      </p:sp>
      <p:sp>
        <p:nvSpPr>
          <p:cNvPr id="70" name="TextBox 69"/>
          <p:cNvSpPr txBox="1"/>
          <p:nvPr/>
        </p:nvSpPr>
        <p:spPr>
          <a:xfrm>
            <a:off x="6159664" y="3786455"/>
            <a:ext cx="236948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권지영</a:t>
            </a:r>
            <a:endParaRPr lang="en-US" altLang="ko-KR" sz="900" dirty="0" smtClean="0"/>
          </a:p>
          <a:p>
            <a:r>
              <a:rPr lang="ko-KR" altLang="en-US" sz="900" dirty="0" smtClean="0"/>
              <a:t>팀원</a:t>
            </a:r>
            <a:endParaRPr lang="en-US" altLang="ko-KR" sz="900" dirty="0" smtClean="0"/>
          </a:p>
          <a:p>
            <a:r>
              <a:rPr lang="ko-KR" altLang="en-US" sz="900" dirty="0" smtClean="0"/>
              <a:t>영남이공대학교</a:t>
            </a:r>
            <a:endParaRPr lang="en-US" altLang="ko-KR" sz="900" dirty="0" smtClean="0"/>
          </a:p>
          <a:p>
            <a:r>
              <a:rPr lang="ko-KR" altLang="en-US" sz="900" dirty="0" err="1" smtClean="0"/>
              <a:t>컴퓨터정보과</a:t>
            </a:r>
            <a:endParaRPr lang="en-US" altLang="ko-KR" sz="900" dirty="0" smtClean="0"/>
          </a:p>
          <a:p>
            <a:endParaRPr lang="ko-KR" altLang="en-US" sz="900" dirty="0"/>
          </a:p>
        </p:txBody>
      </p:sp>
      <p:sp>
        <p:nvSpPr>
          <p:cNvPr id="72" name="TextBox 71"/>
          <p:cNvSpPr txBox="1"/>
          <p:nvPr/>
        </p:nvSpPr>
        <p:spPr>
          <a:xfrm>
            <a:off x="1657538" y="5688586"/>
            <a:ext cx="236948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전형조</a:t>
            </a:r>
            <a:endParaRPr lang="en-US" altLang="ko-KR" sz="900" dirty="0" smtClean="0"/>
          </a:p>
          <a:p>
            <a:r>
              <a:rPr lang="ko-KR" altLang="en-US" sz="900" dirty="0" smtClean="0"/>
              <a:t>팀원</a:t>
            </a:r>
            <a:endParaRPr lang="en-US" altLang="ko-KR" sz="900" dirty="0" smtClean="0"/>
          </a:p>
          <a:p>
            <a:r>
              <a:rPr lang="ko-KR" altLang="en-US" sz="900" dirty="0" smtClean="0"/>
              <a:t>영남이공대학교</a:t>
            </a:r>
            <a:endParaRPr lang="en-US" altLang="ko-KR" sz="900" dirty="0" smtClean="0"/>
          </a:p>
          <a:p>
            <a:r>
              <a:rPr lang="ko-KR" altLang="en-US" sz="900" dirty="0" err="1" smtClean="0"/>
              <a:t>컴퓨터정보과</a:t>
            </a:r>
            <a:endParaRPr lang="en-US" altLang="ko-KR" sz="900" dirty="0" smtClean="0"/>
          </a:p>
          <a:p>
            <a:endParaRPr lang="ko-KR" altLang="en-US" sz="900" dirty="0"/>
          </a:p>
        </p:txBody>
      </p:sp>
      <p:sp>
        <p:nvSpPr>
          <p:cNvPr id="73" name="TextBox 72"/>
          <p:cNvSpPr txBox="1"/>
          <p:nvPr/>
        </p:nvSpPr>
        <p:spPr>
          <a:xfrm>
            <a:off x="3900951" y="5688586"/>
            <a:ext cx="236948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김주성</a:t>
            </a:r>
            <a:endParaRPr lang="en-US" altLang="ko-KR" sz="900" dirty="0" smtClean="0"/>
          </a:p>
          <a:p>
            <a:r>
              <a:rPr lang="ko-KR" altLang="en-US" sz="900" dirty="0" smtClean="0"/>
              <a:t>팀원</a:t>
            </a:r>
            <a:endParaRPr lang="en-US" altLang="ko-KR" sz="900" dirty="0" smtClean="0"/>
          </a:p>
          <a:p>
            <a:r>
              <a:rPr lang="ko-KR" altLang="en-US" sz="900" dirty="0" smtClean="0"/>
              <a:t>영남이공대학교</a:t>
            </a:r>
            <a:endParaRPr lang="en-US" altLang="ko-KR" sz="900" dirty="0" smtClean="0"/>
          </a:p>
          <a:p>
            <a:r>
              <a:rPr lang="ko-KR" altLang="en-US" sz="900" dirty="0" err="1" smtClean="0"/>
              <a:t>컴퓨터정보과</a:t>
            </a:r>
            <a:endParaRPr lang="en-US" altLang="ko-KR" sz="900" dirty="0" smtClean="0"/>
          </a:p>
          <a:p>
            <a:endParaRPr lang="ko-KR" altLang="en-US" sz="900" dirty="0"/>
          </a:p>
        </p:txBody>
      </p:sp>
      <p:sp>
        <p:nvSpPr>
          <p:cNvPr id="74" name="TextBox 73"/>
          <p:cNvSpPr txBox="1"/>
          <p:nvPr/>
        </p:nvSpPr>
        <p:spPr>
          <a:xfrm>
            <a:off x="6159664" y="5688586"/>
            <a:ext cx="236948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송원준</a:t>
            </a:r>
            <a:endParaRPr lang="en-US" altLang="ko-KR" sz="900" dirty="0" smtClean="0"/>
          </a:p>
          <a:p>
            <a:r>
              <a:rPr lang="ko-KR" altLang="en-US" sz="900" dirty="0" smtClean="0"/>
              <a:t>팀원</a:t>
            </a:r>
            <a:endParaRPr lang="en-US" altLang="ko-KR" sz="900" dirty="0" smtClean="0"/>
          </a:p>
          <a:p>
            <a:r>
              <a:rPr lang="ko-KR" altLang="en-US" sz="900" dirty="0" smtClean="0"/>
              <a:t>영남이공대학교</a:t>
            </a:r>
            <a:endParaRPr lang="en-US" altLang="ko-KR" sz="900" dirty="0" smtClean="0"/>
          </a:p>
          <a:p>
            <a:r>
              <a:rPr lang="ko-KR" altLang="en-US" sz="900" dirty="0" err="1" smtClean="0"/>
              <a:t>컴퓨터정보과</a:t>
            </a:r>
            <a:endParaRPr lang="en-US" altLang="ko-KR" sz="900" dirty="0" smtClean="0"/>
          </a:p>
          <a:p>
            <a:endParaRPr lang="ko-KR" altLang="en-US" sz="900" dirty="0"/>
          </a:p>
        </p:txBody>
      </p:sp>
      <p:grpSp>
        <p:nvGrpSpPr>
          <p:cNvPr id="47" name="Scrollbar" descr="&lt;SmartSettings&gt;&lt;SmartResize enabled=&quot;True&quot; minWidth=&quot;7&quot; minHeight=&quot;6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8282563" y="1631827"/>
            <a:ext cx="168894" cy="4973368"/>
            <a:chOff x="5066755" y="1652473"/>
            <a:chExt cx="144017" cy="2304356"/>
          </a:xfrm>
          <a:solidFill>
            <a:srgbClr val="FFFFFF"/>
          </a:solidFill>
        </p:grpSpPr>
        <p:sp>
          <p:nvSpPr>
            <p:cNvPr id="48" name="Track"/>
            <p:cNvSpPr/>
            <p:nvPr/>
          </p:nvSpPr>
          <p:spPr>
            <a:xfrm rot="5400000">
              <a:off x="3986586" y="2732642"/>
              <a:ext cx="2304356" cy="144017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Chevron" descr="&lt;SmartSettings&gt;&lt;SmartResize anchorLeft=&quot;None&quot; anchorTop=&quot;Absolute&quot; anchorRight=&quot;None&quot; anchorBottom=&quot;None&quot; /&gt;&lt;/SmartSettings&gt;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rot="10800000" flipH="1">
              <a:off x="5106760" y="1682151"/>
              <a:ext cx="64008" cy="181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Chevron" descr="&lt;SmartSettings&gt;&lt;SmartResize anchorLeft=&quot;None&quot; anchorTop=&quot;None&quot; anchorRight=&quot;None&quot; anchorBottom=&quot;Absolute&quot; /&gt;&lt;/SmartSettings&gt;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5106760" y="3910621"/>
              <a:ext cx="64008" cy="181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1" name="Scroll Thumb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3"/>
            </p:custDataLst>
          </p:nvPr>
        </p:nvSpPr>
        <p:spPr>
          <a:xfrm rot="5400000">
            <a:off x="7615190" y="5643921"/>
            <a:ext cx="1514092" cy="893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3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92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901592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상품 삭제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2018/05/21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8731188" y="1067496"/>
          <a:ext cx="3253546" cy="6070252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16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화면설명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40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장바구니 페이지에서 삭제 버튼을 누른 뒤 한번 더 삭제할 것인지 확인하는데</a:t>
                      </a:r>
                      <a:r>
                        <a:rPr lang="ko-KR" altLang="en-US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이 버튼을 누르면 삭제를 진행시키지 않고 이전 화면인 장바구니로 되돌아간다</a:t>
                      </a:r>
                      <a:r>
                        <a:rPr lang="en-US" altLang="ko-KR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</a:t>
                      </a:r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040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장바구니 페이지에서 삭제 버튼을 누른 뒤 한번 더 삭제할 것인지 확인하는데</a:t>
                      </a:r>
                      <a:r>
                        <a:rPr lang="ko-KR" altLang="en-US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 이 버튼을 누르면 삭제가 진행되고 삭제가 완료되면 이전 장바구니로 되돌아간다</a:t>
                      </a:r>
                      <a:r>
                        <a:rPr lang="en-US" altLang="ko-KR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</a:t>
                      </a:r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37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0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0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432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69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200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840185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54432" y="106749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WebBrowser"/>
          <p:cNvGrpSpPr/>
          <p:nvPr>
            <p:custDataLst>
              <p:custData r:id="rId1"/>
            </p:custDataLst>
          </p:nvPr>
        </p:nvGrpSpPr>
        <p:grpSpPr>
          <a:xfrm>
            <a:off x="154432" y="1067496"/>
            <a:ext cx="8374713" cy="5648613"/>
            <a:chOff x="0" y="0"/>
            <a:chExt cx="9144000" cy="6858000"/>
          </a:xfrm>
        </p:grpSpPr>
        <p:sp>
          <p:nvSpPr>
            <p:cNvPr id="9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0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1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5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2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3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3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5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5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7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8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9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2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3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4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7" name="Content"/>
          <p:cNvSpPr/>
          <p:nvPr>
            <p:custDataLst>
              <p:custData r:id="rId2"/>
            </p:custDataLst>
          </p:nvPr>
        </p:nvSpPr>
        <p:spPr>
          <a:xfrm>
            <a:off x="1395702" y="3253398"/>
            <a:ext cx="6295636" cy="971080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 cap="flat" cmpd="sng" algn="ctr">
            <a:solidFill>
              <a:schemeClr val="bg1"/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egoe UI"/>
              </a:rPr>
              <a:t>상품 삭제</a:t>
            </a:r>
            <a:endParaRPr kumimoji="0" lang="en-US" altLang="ko-KR" sz="24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egoe UI"/>
            </a:endParaRP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</a:endParaRP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</a:rPr>
              <a:t>선택하신 상품을 장바구니 페이지에서 정말로 삭제하시겠습니까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</a:rPr>
              <a:t>?</a:t>
            </a:r>
            <a:endParaRPr lang="en-US" altLang="ko-KR" sz="1200" kern="0" dirty="0">
              <a:solidFill>
                <a:srgbClr val="FF0000"/>
              </a:solidFill>
              <a:latin typeface="Segoe UI"/>
            </a:endParaRP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1200" kern="0" dirty="0" smtClean="0">
              <a:solidFill>
                <a:srgbClr val="FF0000"/>
              </a:solidFill>
              <a:latin typeface="Segoe UI"/>
            </a:endParaRP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1200" kern="0" dirty="0">
              <a:solidFill>
                <a:srgbClr val="FF0000"/>
              </a:solidFill>
              <a:latin typeface="Segoe UI"/>
            </a:endParaRP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200" kern="0" dirty="0" smtClean="0">
                <a:solidFill>
                  <a:srgbClr val="FF0000"/>
                </a:solidFill>
                <a:latin typeface="Segoe UI"/>
              </a:rPr>
              <a:t>삭제된 상품은 패키지를 검색하여 다시 찾아 볼 수 있으며 장바구니로 넣으실 수 있습니다</a:t>
            </a:r>
            <a:r>
              <a:rPr lang="en-US" altLang="ko-KR" sz="1200" kern="0" dirty="0" smtClean="0">
                <a:solidFill>
                  <a:srgbClr val="FF0000"/>
                </a:solidFill>
                <a:latin typeface="Segoe UI"/>
              </a:rPr>
              <a:t>.</a:t>
            </a:r>
          </a:p>
        </p:txBody>
      </p:sp>
      <p:sp>
        <p:nvSpPr>
          <p:cNvPr id="39" name="Content"/>
          <p:cNvSpPr/>
          <p:nvPr>
            <p:custDataLst>
              <p:custData r:id="rId3"/>
            </p:custDataLst>
          </p:nvPr>
        </p:nvSpPr>
        <p:spPr>
          <a:xfrm>
            <a:off x="2805947" y="5125653"/>
            <a:ext cx="1308980" cy="41632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b="1" dirty="0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취소</a:t>
            </a:r>
            <a:endParaRPr lang="en-US" sz="1200" b="1" dirty="0">
              <a:solidFill>
                <a:schemeClr val="accent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/>
          <p:nvPr>
            <p:custDataLst>
              <p:custData r:id="rId4"/>
            </p:custDataLst>
          </p:nvPr>
        </p:nvSpPr>
        <p:spPr>
          <a:xfrm>
            <a:off x="4520447" y="5125653"/>
            <a:ext cx="1308980" cy="41632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삭제</a:t>
            </a:r>
            <a:endParaRPr lang="en-US" sz="1200" b="1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5" name="Content"/>
          <p:cNvSpPr/>
          <p:nvPr>
            <p:custDataLst>
              <p:custData r:id="rId5"/>
            </p:custDataLst>
          </p:nvPr>
        </p:nvSpPr>
        <p:spPr>
          <a:xfrm>
            <a:off x="860927" y="2352223"/>
            <a:ext cx="7143626" cy="3670625"/>
          </a:xfrm>
          <a:prstGeom prst="rect">
            <a:avLst/>
          </a:prstGeom>
          <a:noFill/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6" name="Content"/>
          <p:cNvSpPr/>
          <p:nvPr>
            <p:custDataLst>
              <p:custData r:id="rId6"/>
            </p:custDataLst>
          </p:nvPr>
        </p:nvSpPr>
        <p:spPr>
          <a:xfrm>
            <a:off x="860927" y="1965296"/>
            <a:ext cx="7143626" cy="381472"/>
          </a:xfrm>
          <a:prstGeom prst="rect">
            <a:avLst/>
          </a:prstGeom>
          <a:noFill/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lang="ko-KR" altLang="en-US" sz="2000" b="1" kern="0" noProof="0" dirty="0" smtClean="0">
                <a:latin typeface="Segoe UI"/>
              </a:rPr>
              <a:t>상품 삭제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7" name="Content"/>
          <p:cNvSpPr/>
          <p:nvPr>
            <p:custDataLst>
              <p:custData r:id="rId7"/>
            </p:custDataLst>
          </p:nvPr>
        </p:nvSpPr>
        <p:spPr>
          <a:xfrm>
            <a:off x="7618186" y="2036437"/>
            <a:ext cx="257175" cy="23919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X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703871" y="5062676"/>
            <a:ext cx="1494503" cy="542276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4432740" y="5062676"/>
            <a:ext cx="1494503" cy="542276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2533326" y="4927310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0" name="타원 49"/>
          <p:cNvSpPr/>
          <p:nvPr/>
        </p:nvSpPr>
        <p:spPr>
          <a:xfrm>
            <a:off x="5856816" y="4951258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641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475086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상품삭제 확인 및 취소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2018/05/21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8731188" y="1067498"/>
          <a:ext cx="3253546" cy="5833095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249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578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이전</a:t>
                      </a:r>
                      <a:r>
                        <a:rPr lang="ko-KR" altLang="en-US" sz="1200" baseline="0" dirty="0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 화면인 상품 삭제 </a:t>
                      </a:r>
                      <a:r>
                        <a:rPr lang="ko-KR" altLang="en-US" sz="1200" baseline="0" dirty="0" err="1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팝업창에서</a:t>
                      </a:r>
                      <a:r>
                        <a:rPr lang="ko-KR" altLang="en-US" sz="1200" baseline="0" dirty="0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 삭제를 눌렀을 경우 완료되었다는 </a:t>
                      </a:r>
                      <a:r>
                        <a:rPr lang="ko-KR" altLang="en-US" sz="1200" baseline="0" dirty="0" err="1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팝업창</a:t>
                      </a:r>
                      <a:r>
                        <a:rPr lang="ko-KR" altLang="en-US" sz="1200" baseline="0" dirty="0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 출력</a:t>
                      </a:r>
                      <a:endParaRPr lang="en-US" altLang="ko-KR" sz="1200" baseline="0" dirty="0" smtClean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  <a:p>
                      <a:r>
                        <a:rPr lang="ko-KR" altLang="en-US" sz="1200" baseline="0" dirty="0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확인을 누르면 삭제가 완료된 상태에서 장바구니 페이지로 돌아간다</a:t>
                      </a:r>
                      <a:endParaRPr lang="ko-KR" altLang="en-US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578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이전</a:t>
                      </a:r>
                      <a:r>
                        <a:rPr lang="ko-KR" altLang="en-US" sz="1200" baseline="0" dirty="0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 화면인 상품 삭제 </a:t>
                      </a:r>
                      <a:r>
                        <a:rPr lang="ko-KR" altLang="en-US" sz="1200" baseline="0" dirty="0" err="1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팝업창에서</a:t>
                      </a:r>
                      <a:r>
                        <a:rPr lang="ko-KR" altLang="en-US" sz="1200" baseline="0" dirty="0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 취소를 눌렀을 경우 취소되었다는 </a:t>
                      </a:r>
                      <a:r>
                        <a:rPr lang="ko-KR" altLang="en-US" sz="1200" baseline="0" dirty="0" err="1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팝업창</a:t>
                      </a:r>
                      <a:r>
                        <a:rPr lang="ko-KR" altLang="en-US" sz="1200" baseline="0" dirty="0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 출력</a:t>
                      </a:r>
                      <a:endParaRPr lang="en-US" altLang="ko-KR" sz="1200" baseline="0" dirty="0" smtClean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  <a:p>
                      <a:r>
                        <a:rPr lang="ko-KR" altLang="en-US" sz="1200" dirty="0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확인을 누르면 삭제를 하지 않은 상태에서 장바구니 페이지로 돌아간다</a:t>
                      </a:r>
                      <a:r>
                        <a:rPr lang="en-US" altLang="ko-KR" sz="1200" dirty="0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.</a:t>
                      </a:r>
                      <a:endParaRPr lang="ko-KR" altLang="en-US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47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02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4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024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024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0249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471666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8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54432" y="106749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1" name="WebBrowser">
            <a:extLst>
              <a:ext uri="{FF2B5EF4-FFF2-40B4-BE49-F238E27FC236}">
                <a16:creationId xmlns="" xmlns:a16="http://schemas.microsoft.com/office/drawing/2014/main" id="{7E35A79C-1BDD-4ACD-A541-2DC0E04CA9B9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4432" y="1067496"/>
            <a:ext cx="8374713" cy="5648611"/>
            <a:chOff x="0" y="0"/>
            <a:chExt cx="9144000" cy="6858000"/>
          </a:xfrm>
        </p:grpSpPr>
        <p:sp>
          <p:nvSpPr>
            <p:cNvPr id="252" name="Background">
              <a:extLst>
                <a:ext uri="{FF2B5EF4-FFF2-40B4-BE49-F238E27FC236}">
                  <a16:creationId xmlns="" xmlns:a16="http://schemas.microsoft.com/office/drawing/2014/main" id="{F3AEDBCE-C10F-441C-9E53-E3A705CD5851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253" name="WindowTitle">
              <a:extLst>
                <a:ext uri="{FF2B5EF4-FFF2-40B4-BE49-F238E27FC236}">
                  <a16:creationId xmlns="" xmlns:a16="http://schemas.microsoft.com/office/drawing/2014/main" id="{74A0713C-2F10-405B-984F-DB02314DFDEF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254" name="Group 4">
              <a:extLst>
                <a:ext uri="{FF2B5EF4-FFF2-40B4-BE49-F238E27FC236}">
                  <a16:creationId xmlns="" xmlns:a16="http://schemas.microsoft.com/office/drawing/2014/main" id="{445DEDCD-9C3C-4B62-8926-64945217209D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78" name="Oval 28">
                <a:extLst>
                  <a:ext uri="{FF2B5EF4-FFF2-40B4-BE49-F238E27FC236}">
                    <a16:creationId xmlns="" xmlns:a16="http://schemas.microsoft.com/office/drawing/2014/main" id="{B25FDC9F-EABC-4CE6-AC00-EF6AC25AE3D8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79" name="Left Arrow 29">
                <a:extLst>
                  <a:ext uri="{FF2B5EF4-FFF2-40B4-BE49-F238E27FC236}">
                    <a16:creationId xmlns="" xmlns:a16="http://schemas.microsoft.com/office/drawing/2014/main" id="{875AAF41-EADB-4082-BFEC-A64823254920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55" name="Group 5">
              <a:extLst>
                <a:ext uri="{FF2B5EF4-FFF2-40B4-BE49-F238E27FC236}">
                  <a16:creationId xmlns="" xmlns:a16="http://schemas.microsoft.com/office/drawing/2014/main" id="{6B855C22-412D-464F-B52A-95AB14EB601A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6" name="Oval 26">
                <a:extLst>
                  <a:ext uri="{FF2B5EF4-FFF2-40B4-BE49-F238E27FC236}">
                    <a16:creationId xmlns="" xmlns:a16="http://schemas.microsoft.com/office/drawing/2014/main" id="{AB17E658-E8BD-467B-A813-3DCE07C3EC49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77" name="Right Arrow 27">
                <a:extLst>
                  <a:ext uri="{FF2B5EF4-FFF2-40B4-BE49-F238E27FC236}">
                    <a16:creationId xmlns="" xmlns:a16="http://schemas.microsoft.com/office/drawing/2014/main" id="{3C736931-9FFF-42B9-B589-329109F6C3EE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56" name="Minimize - Maximize - Close">
              <a:extLst>
                <a:ext uri="{FF2B5EF4-FFF2-40B4-BE49-F238E27FC236}">
                  <a16:creationId xmlns="" xmlns:a16="http://schemas.microsoft.com/office/drawing/2014/main" id="{C2B0A074-4F41-45CA-A956-57988A2E2A1D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71" name="Line">
                <a:extLst>
                  <a:ext uri="{FF2B5EF4-FFF2-40B4-BE49-F238E27FC236}">
                    <a16:creationId xmlns="" xmlns:a16="http://schemas.microsoft.com/office/drawing/2014/main" id="{3E24C683-FC05-4ED8-8710-C44A5919D348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72" name="Line">
                <a:extLst>
                  <a:ext uri="{FF2B5EF4-FFF2-40B4-BE49-F238E27FC236}">
                    <a16:creationId xmlns="" xmlns:a16="http://schemas.microsoft.com/office/drawing/2014/main" id="{0A07CCFD-DF4F-463A-8707-218C6E6E5BA1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73" name="Line">
                <a:extLst>
                  <a:ext uri="{FF2B5EF4-FFF2-40B4-BE49-F238E27FC236}">
                    <a16:creationId xmlns="" xmlns:a16="http://schemas.microsoft.com/office/drawing/2014/main" id="{17D250FC-2A56-4A58-A20D-BF3E7E253B3F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4" name="Line">
                <a:extLst>
                  <a:ext uri="{FF2B5EF4-FFF2-40B4-BE49-F238E27FC236}">
                    <a16:creationId xmlns="" xmlns:a16="http://schemas.microsoft.com/office/drawing/2014/main" id="{91BFC965-E4A3-44D4-8C56-A4C507DAC13D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5" name="Line">
                <a:extLst>
                  <a:ext uri="{FF2B5EF4-FFF2-40B4-BE49-F238E27FC236}">
                    <a16:creationId xmlns="" xmlns:a16="http://schemas.microsoft.com/office/drawing/2014/main" id="{FA68A794-110B-4EF8-9B3F-187A5D5E3298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57" name="WebPageBody">
              <a:extLst>
                <a:ext uri="{FF2B5EF4-FFF2-40B4-BE49-F238E27FC236}">
                  <a16:creationId xmlns="" xmlns:a16="http://schemas.microsoft.com/office/drawing/2014/main" id="{55D4A079-A568-4AE7-9C1D-0B0F9330F2E0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258" name="Group 8">
              <a:extLst>
                <a:ext uri="{FF2B5EF4-FFF2-40B4-BE49-F238E27FC236}">
                  <a16:creationId xmlns="" xmlns:a16="http://schemas.microsoft.com/office/drawing/2014/main" id="{C488816E-2EEC-41FB-A4CB-280C95FC241B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68" name="Picture 2" descr="C:\Users\t-dantay\Documents\Placeholders\home.png">
                <a:extLst>
                  <a:ext uri="{FF2B5EF4-FFF2-40B4-BE49-F238E27FC236}">
                    <a16:creationId xmlns="" xmlns:a16="http://schemas.microsoft.com/office/drawing/2014/main" id="{93E4F41A-40AD-48D1-8521-782CA92D4E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9" name="Picture 2" descr="C:\Users\t-dantay\Documents\Placeholders\setting.png">
                <a:extLst>
                  <a:ext uri="{FF2B5EF4-FFF2-40B4-BE49-F238E27FC236}">
                    <a16:creationId xmlns="" xmlns:a16="http://schemas.microsoft.com/office/drawing/2014/main" id="{DDABF715-9842-48BB-A5DE-A5BF3BFBA2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0" name="Picture 2" descr="C:\Users\t-dantay\Documents\Placeholders\star.png">
                <a:extLst>
                  <a:ext uri="{FF2B5EF4-FFF2-40B4-BE49-F238E27FC236}">
                    <a16:creationId xmlns="" xmlns:a16="http://schemas.microsoft.com/office/drawing/2014/main" id="{9FD39118-9D94-4116-86D8-597AE93797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59" name="Group 9">
              <a:extLst>
                <a:ext uri="{FF2B5EF4-FFF2-40B4-BE49-F238E27FC236}">
                  <a16:creationId xmlns="" xmlns:a16="http://schemas.microsoft.com/office/drawing/2014/main" id="{A06678AF-2067-4D37-8543-B3962B68EEEF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260" name="UrlBar">
                <a:extLst>
                  <a:ext uri="{FF2B5EF4-FFF2-40B4-BE49-F238E27FC236}">
                    <a16:creationId xmlns="" xmlns:a16="http://schemas.microsoft.com/office/drawing/2014/main" id="{14A8A1E4-5002-43CA-9C56-50F0907E6E9B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261" name="Group 11">
                <a:extLst>
                  <a:ext uri="{FF2B5EF4-FFF2-40B4-BE49-F238E27FC236}">
                    <a16:creationId xmlns="" xmlns:a16="http://schemas.microsoft.com/office/drawing/2014/main" id="{4528C14E-9768-4664-A0B6-6FAD2CA86B9F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262" name="Search" descr="C:\Users\t-dantay\Documents\Placeholders\search.png">
                  <a:extLst>
                    <a:ext uri="{FF2B5EF4-FFF2-40B4-BE49-F238E27FC236}">
                      <a16:creationId xmlns="" xmlns:a16="http://schemas.microsoft.com/office/drawing/2014/main" id="{B70244C8-1312-4F26-A139-EE68F2FB19F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3" name="Refresh" descr="C:\Users\t-dantay\Documents\First24\arrowrepeat1.png">
                  <a:extLst>
                    <a:ext uri="{FF2B5EF4-FFF2-40B4-BE49-F238E27FC236}">
                      <a16:creationId xmlns="" xmlns:a16="http://schemas.microsoft.com/office/drawing/2014/main" id="{8B8D09F6-CB6F-4E01-8E41-AD956008262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4" name="Drop Down" descr="C:\Users\t-dantay\Documents\First24\arrowsimple1.png">
                  <a:extLst>
                    <a:ext uri="{FF2B5EF4-FFF2-40B4-BE49-F238E27FC236}">
                      <a16:creationId xmlns="" xmlns:a16="http://schemas.microsoft.com/office/drawing/2014/main" id="{34A4A3A3-6A29-4C4B-90E0-2F47FE36A78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65" name="X">
                  <a:extLst>
                    <a:ext uri="{FF2B5EF4-FFF2-40B4-BE49-F238E27FC236}">
                      <a16:creationId xmlns="" xmlns:a16="http://schemas.microsoft.com/office/drawing/2014/main" id="{D888F9DA-7C83-40ED-96F2-E521D6B42AFF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66" name="Straight Connector 16">
                    <a:extLst>
                      <a:ext uri="{FF2B5EF4-FFF2-40B4-BE49-F238E27FC236}">
                        <a16:creationId xmlns="" xmlns:a16="http://schemas.microsoft.com/office/drawing/2014/main" id="{89D84E32-C4C3-41CE-9399-F6EBBEA4EA5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67" name="Straight Connector 17">
                    <a:extLst>
                      <a:ext uri="{FF2B5EF4-FFF2-40B4-BE49-F238E27FC236}">
                        <a16:creationId xmlns="" xmlns:a16="http://schemas.microsoft.com/office/drawing/2014/main" id="{A4F62124-8FCC-4761-A0C0-693C7ED5192A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pSp>
        <p:nvGrpSpPr>
          <p:cNvPr id="139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569936" y="3355521"/>
            <a:ext cx="2744763" cy="1675593"/>
            <a:chOff x="595686" y="1261242"/>
            <a:chExt cx="3222247" cy="1365613"/>
          </a:xfrm>
        </p:grpSpPr>
        <p:sp>
          <p:nvSpPr>
            <p:cNvPr id="140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7"/>
              </p:custDataLst>
            </p:nvPr>
          </p:nvSpPr>
          <p:spPr>
            <a:xfrm>
              <a:off x="595687" y="1493645"/>
              <a:ext cx="3222246" cy="97450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18"/>
              </p:custDataLst>
            </p:nvPr>
          </p:nvSpPr>
          <p:spPr>
            <a:xfrm>
              <a:off x="1470489" y="1627402"/>
              <a:ext cx="2125318" cy="450996"/>
            </a:xfrm>
            <a:prstGeom prst="rect">
              <a:avLst/>
            </a:prstGeom>
            <a:noFill/>
          </p:spPr>
          <p:txBody>
            <a:bodyPr wrap="square" lIns="59436" tIns="29718" rIns="59436" bIns="29718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731" noProof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2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9"/>
              </p:custDataLst>
            </p:nvPr>
          </p:nvSpPr>
          <p:spPr>
            <a:xfrm>
              <a:off x="595686" y="1261242"/>
              <a:ext cx="3222247" cy="23240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18573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확인</a:t>
              </a:r>
              <a:endParaRPr lang="en-US" altLang="ko-KR" sz="11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3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20"/>
              </p:custDataLst>
            </p:nvPr>
          </p:nvSpPr>
          <p:spPr bwMode="auto">
            <a:xfrm>
              <a:off x="3568589" y="1330888"/>
              <a:ext cx="116375" cy="93109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44" name="Icons"/>
            <p:cNvGrpSpPr/>
            <p:nvPr/>
          </p:nvGrpSpPr>
          <p:grpSpPr>
            <a:xfrm>
              <a:off x="805969" y="1661312"/>
              <a:ext cx="540581" cy="386406"/>
              <a:chOff x="805969" y="1661312"/>
              <a:chExt cx="540581" cy="386406"/>
            </a:xfrm>
          </p:grpSpPr>
          <p:sp>
            <p:nvSpPr>
              <p:cNvPr id="148" name="Info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841633" y="1661312"/>
                <a:ext cx="469253" cy="386406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9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805969" y="1661312"/>
                <a:ext cx="540581" cy="386406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0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840694" y="1661312"/>
                <a:ext cx="471132" cy="386406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45" name="Buttons"/>
            <p:cNvGrpSpPr/>
            <p:nvPr/>
          </p:nvGrpSpPr>
          <p:grpSpPr>
            <a:xfrm>
              <a:off x="1122541" y="2087374"/>
              <a:ext cx="2361919" cy="539481"/>
              <a:chOff x="1122541" y="2087374"/>
              <a:chExt cx="2361919" cy="539481"/>
            </a:xfrm>
          </p:grpSpPr>
          <p:sp>
            <p:nvSpPr>
              <p:cNvPr id="146" name="Button 1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2312759" y="2087374"/>
                <a:ext cx="1171701" cy="21703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확인</a:t>
                </a:r>
                <a:endParaRPr lang="en-US" sz="1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7" name="Button 3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1122541" y="2391872"/>
                <a:ext cx="783949" cy="23498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31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Abort</a:t>
                </a:r>
              </a:p>
            </p:txBody>
          </p:sp>
        </p:grpSp>
      </p:grpSp>
      <p:sp>
        <p:nvSpPr>
          <p:cNvPr id="151" name="TextBox 150"/>
          <p:cNvSpPr txBox="1"/>
          <p:nvPr/>
        </p:nvSpPr>
        <p:spPr>
          <a:xfrm>
            <a:off x="992568" y="3854042"/>
            <a:ext cx="2061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삭제 완료되었습니다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18" name="Content"/>
          <p:cNvSpPr/>
          <p:nvPr>
            <p:custDataLst>
              <p:custData r:id="rId3"/>
            </p:custDataLst>
          </p:nvPr>
        </p:nvSpPr>
        <p:spPr>
          <a:xfrm>
            <a:off x="1287827" y="1926213"/>
            <a:ext cx="1308980" cy="41632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삭제</a:t>
            </a:r>
            <a:endParaRPr lang="en-US" altLang="ko-KR" sz="1200" b="1" dirty="0" smtClean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cxnSp>
        <p:nvCxnSpPr>
          <p:cNvPr id="7" name="꺾인 연결선 6"/>
          <p:cNvCxnSpPr>
            <a:stCxn id="118" idx="2"/>
            <a:endCxn id="142" idx="0"/>
          </p:cNvCxnSpPr>
          <p:nvPr/>
        </p:nvCxnSpPr>
        <p:spPr>
          <a:xfrm rot="16200000" flipH="1">
            <a:off x="1435825" y="2849027"/>
            <a:ext cx="1012985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ontent"/>
          <p:cNvSpPr/>
          <p:nvPr>
            <p:custDataLst>
              <p:custData r:id="rId4"/>
            </p:custDataLst>
          </p:nvPr>
        </p:nvSpPr>
        <p:spPr>
          <a:xfrm>
            <a:off x="5415093" y="1892690"/>
            <a:ext cx="1308980" cy="41632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b="1" dirty="0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취소</a:t>
            </a:r>
            <a:endParaRPr lang="en-US" sz="1200" b="1" dirty="0">
              <a:solidFill>
                <a:schemeClr val="accent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55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4694384" y="3317531"/>
            <a:ext cx="2744763" cy="1675593"/>
            <a:chOff x="595686" y="1261242"/>
            <a:chExt cx="3222247" cy="1365613"/>
          </a:xfrm>
        </p:grpSpPr>
        <p:sp>
          <p:nvSpPr>
            <p:cNvPr id="56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8"/>
              </p:custDataLst>
            </p:nvPr>
          </p:nvSpPr>
          <p:spPr>
            <a:xfrm>
              <a:off x="595687" y="1493645"/>
              <a:ext cx="3222246" cy="97450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9"/>
              </p:custDataLst>
            </p:nvPr>
          </p:nvSpPr>
          <p:spPr>
            <a:xfrm>
              <a:off x="1470489" y="1627402"/>
              <a:ext cx="2125318" cy="450996"/>
            </a:xfrm>
            <a:prstGeom prst="rect">
              <a:avLst/>
            </a:prstGeom>
            <a:noFill/>
          </p:spPr>
          <p:txBody>
            <a:bodyPr wrap="square" lIns="59436" tIns="29718" rIns="59436" bIns="29718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731" noProof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0"/>
              </p:custDataLst>
            </p:nvPr>
          </p:nvSpPr>
          <p:spPr>
            <a:xfrm>
              <a:off x="595686" y="1261242"/>
              <a:ext cx="3222247" cy="23240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18573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취소</a:t>
              </a:r>
              <a:endParaRPr lang="en-US" altLang="ko-KR" sz="11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9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11"/>
              </p:custDataLst>
            </p:nvPr>
          </p:nvSpPr>
          <p:spPr bwMode="auto">
            <a:xfrm>
              <a:off x="3568589" y="1330888"/>
              <a:ext cx="116375" cy="93109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0" name="Icons"/>
            <p:cNvGrpSpPr/>
            <p:nvPr/>
          </p:nvGrpSpPr>
          <p:grpSpPr>
            <a:xfrm>
              <a:off x="805969" y="1661312"/>
              <a:ext cx="540581" cy="386406"/>
              <a:chOff x="805969" y="1661312"/>
              <a:chExt cx="540581" cy="386406"/>
            </a:xfrm>
          </p:grpSpPr>
          <p:sp>
            <p:nvSpPr>
              <p:cNvPr id="64" name="Info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841633" y="1661312"/>
                <a:ext cx="469253" cy="386406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805969" y="1661312"/>
                <a:ext cx="540581" cy="386406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6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840694" y="1661312"/>
                <a:ext cx="471132" cy="386406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61" name="Buttons"/>
            <p:cNvGrpSpPr/>
            <p:nvPr/>
          </p:nvGrpSpPr>
          <p:grpSpPr>
            <a:xfrm>
              <a:off x="1122541" y="2087374"/>
              <a:ext cx="2361919" cy="539481"/>
              <a:chOff x="1122541" y="2087374"/>
              <a:chExt cx="2361919" cy="539481"/>
            </a:xfrm>
          </p:grpSpPr>
          <p:sp>
            <p:nvSpPr>
              <p:cNvPr id="62" name="Button 1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2312759" y="2087374"/>
                <a:ext cx="1171701" cy="21703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확인</a:t>
                </a:r>
                <a:endParaRPr lang="en-US" sz="1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Button 3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1122541" y="2391872"/>
                <a:ext cx="783949" cy="23498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31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Abort</a:t>
                </a:r>
              </a:p>
            </p:txBody>
          </p:sp>
        </p:grpSp>
      </p:grpSp>
      <p:sp>
        <p:nvSpPr>
          <p:cNvPr id="67" name="TextBox 66"/>
          <p:cNvSpPr txBox="1"/>
          <p:nvPr/>
        </p:nvSpPr>
        <p:spPr>
          <a:xfrm>
            <a:off x="5117016" y="3816052"/>
            <a:ext cx="2061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삭제를 취소하셨습니다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70" name="꺾인 연결선 69"/>
          <p:cNvCxnSpPr>
            <a:endCxn id="58" idx="0"/>
          </p:cNvCxnSpPr>
          <p:nvPr/>
        </p:nvCxnSpPr>
        <p:spPr>
          <a:xfrm rot="16200000" flipH="1">
            <a:off x="5560273" y="2811037"/>
            <a:ext cx="1012985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2" descr="C:\Users\t-dantay\Documents\First24\checkcircle1.png"/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8" y="3860973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 descr="C:\Users\t-dantay\Documents\First24\warning1.png"/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108" y="3833408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모서리가 둥근 직사각형 73"/>
          <p:cNvSpPr/>
          <p:nvPr/>
        </p:nvSpPr>
        <p:spPr>
          <a:xfrm>
            <a:off x="375722" y="1746730"/>
            <a:ext cx="3164005" cy="3346379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4508963" y="1740209"/>
            <a:ext cx="3164005" cy="3346379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275202" y="1867635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7" name="타원 76"/>
          <p:cNvSpPr/>
          <p:nvPr/>
        </p:nvSpPr>
        <p:spPr>
          <a:xfrm>
            <a:off x="4385591" y="1838452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090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WebBrowser"/>
          <p:cNvGrpSpPr/>
          <p:nvPr>
            <p:custDataLst>
              <p:custData r:id="rId1"/>
            </p:custDataLst>
          </p:nvPr>
        </p:nvGrpSpPr>
        <p:grpSpPr>
          <a:xfrm>
            <a:off x="154432" y="1067496"/>
            <a:ext cx="8374713" cy="5648613"/>
            <a:chOff x="0" y="0"/>
            <a:chExt cx="9144000" cy="6858000"/>
          </a:xfrm>
        </p:grpSpPr>
        <p:sp>
          <p:nvSpPr>
            <p:cNvPr id="9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0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1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5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2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3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3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5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5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7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8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9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2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3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4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872407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공지사항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고객센터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&gt;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공지사항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2018/05/21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8731188" y="1067496"/>
          <a:ext cx="3253546" cy="808173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811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화면설명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9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제목을 클릭</a:t>
                      </a:r>
                      <a:r>
                        <a:rPr lang="ko-KR" altLang="en-US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시 글의 내용을 볼 수 있는 화면으로 넘어감</a:t>
                      </a:r>
                      <a:r>
                        <a:rPr lang="en-US" altLang="ko-KR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</a:t>
                      </a:r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54432" y="106749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224221" y="1631833"/>
          <a:ext cx="1764889" cy="5009185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764889"/>
              </a:tblGrid>
              <a:tr h="29254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 고객센터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27725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  공지사항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72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  FAQ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725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 국내 패키지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725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 해외 패키지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0408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 </a:t>
                      </a:r>
                      <a:r>
                        <a:rPr lang="ko-KR" altLang="en-US" sz="800" dirty="0" smtClean="0"/>
                        <a:t>테마 패키지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040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     허니문</a:t>
                      </a:r>
                      <a:endParaRPr lang="ko-KR" altLang="en-US" sz="800" dirty="0"/>
                    </a:p>
                  </a:txBody>
                  <a:tcPr anchor="ctr"/>
                </a:tc>
              </a:tr>
              <a:tr h="3040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     골프</a:t>
                      </a:r>
                      <a:endParaRPr lang="en-US" altLang="ko-KR" sz="800" dirty="0" smtClean="0"/>
                    </a:p>
                  </a:txBody>
                  <a:tcPr anchor="ctr"/>
                </a:tc>
              </a:tr>
              <a:tr h="3040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     </a:t>
                      </a:r>
                      <a:r>
                        <a:rPr lang="ko-KR" altLang="en-US" sz="800" dirty="0" err="1" smtClean="0"/>
                        <a:t>크루즈</a:t>
                      </a:r>
                      <a:endParaRPr lang="ko-KR" altLang="en-US" sz="800" dirty="0"/>
                    </a:p>
                  </a:txBody>
                  <a:tcPr anchor="ctr"/>
                </a:tc>
              </a:tr>
              <a:tr h="3040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     음식</a:t>
                      </a:r>
                      <a:endParaRPr lang="ko-KR" altLang="en-US" sz="800" dirty="0"/>
                    </a:p>
                  </a:txBody>
                  <a:tcPr anchor="ctr"/>
                </a:tc>
              </a:tr>
              <a:tr h="3040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     예술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문화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역사</a:t>
                      </a:r>
                      <a:endParaRPr lang="ko-KR" altLang="en-US" sz="800" dirty="0"/>
                    </a:p>
                  </a:txBody>
                  <a:tcPr anchor="ctr"/>
                </a:tc>
              </a:tr>
              <a:tr h="3040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     이벤트</a:t>
                      </a:r>
                      <a:endParaRPr lang="ko-KR" altLang="en-US" sz="800" dirty="0"/>
                    </a:p>
                  </a:txBody>
                  <a:tcPr anchor="ctr"/>
                </a:tc>
              </a:tr>
              <a:tr h="30408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     </a:t>
                      </a:r>
                      <a:r>
                        <a:rPr lang="ko-KR" altLang="en-US" sz="800" dirty="0" err="1" smtClean="0"/>
                        <a:t>트레킹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레포츠</a:t>
                      </a:r>
                      <a:endParaRPr lang="ko-KR" altLang="en-US" sz="800" dirty="0"/>
                    </a:p>
                  </a:txBody>
                  <a:tcPr anchor="ctr"/>
                </a:tc>
              </a:tr>
              <a:tr h="3040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     체험</a:t>
                      </a:r>
                      <a:endParaRPr lang="ko-KR" altLang="en-US" sz="800" dirty="0"/>
                    </a:p>
                  </a:txBody>
                  <a:tcPr anchor="ctr"/>
                </a:tc>
              </a:tr>
              <a:tr h="31302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 </a:t>
                      </a:r>
                      <a:r>
                        <a:rPr lang="ko-KR" altLang="en-US" sz="800" dirty="0" smtClean="0"/>
                        <a:t>상품예약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결제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72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 </a:t>
                      </a:r>
                      <a:r>
                        <a:rPr lang="ko-KR" altLang="en-US" sz="800" dirty="0" smtClean="0"/>
                        <a:t>사이트이용안내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6831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 </a:t>
                      </a:r>
                      <a:r>
                        <a:rPr lang="ko-KR" altLang="en-US" sz="800" dirty="0" smtClean="0"/>
                        <a:t>회원혜택안내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5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 rot="16200000">
            <a:off x="6465654" y="3337873"/>
            <a:ext cx="180676" cy="9384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3"/>
            </p:custDataLst>
          </p:nvPr>
        </p:nvSpPr>
        <p:spPr bwMode="auto">
          <a:xfrm>
            <a:off x="1759975" y="3151885"/>
            <a:ext cx="168205" cy="87364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chemeClr val="tx1"/>
          </a:solidFill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123820"/>
              </p:ext>
            </p:extLst>
          </p:nvPr>
        </p:nvGraphicFramePr>
        <p:xfrm>
          <a:off x="2261607" y="2543907"/>
          <a:ext cx="5992869" cy="328474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16762"/>
                <a:gridCol w="4208585"/>
                <a:gridCol w="1267522"/>
              </a:tblGrid>
              <a:tr h="511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NO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제목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등록일</a:t>
                      </a:r>
                      <a:endParaRPr lang="ko-KR" altLang="en-US" sz="1050" dirty="0"/>
                    </a:p>
                  </a:txBody>
                  <a:tcPr anchor="ctr"/>
                </a:tc>
              </a:tr>
              <a:tr h="3081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18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OK</a:t>
                      </a:r>
                      <a:r>
                        <a:rPr lang="ko-KR" altLang="en-US" sz="105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캐쉬백</a:t>
                      </a:r>
                      <a:r>
                        <a:rPr lang="ko-KR" altLang="en-US" sz="10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시스템 정기 예방점검으로 인한 서비스 중지 </a:t>
                      </a:r>
                      <a:r>
                        <a:rPr lang="en-US" altLang="ko-KR" sz="10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ko-KR" altLang="en-US" sz="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2018-05-22</a:t>
                      </a:r>
                      <a:endParaRPr lang="ko-KR" altLang="en-US" sz="1050" dirty="0"/>
                    </a:p>
                  </a:txBody>
                  <a:tcPr anchor="ctr"/>
                </a:tc>
              </a:tr>
              <a:tr h="3081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17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0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개인정보처리방침</a:t>
                      </a:r>
                      <a:r>
                        <a:rPr lang="en-US" altLang="ko-KR" sz="10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0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변경사항을 사전 안내 </a:t>
                      </a:r>
                      <a:r>
                        <a:rPr lang="ko-KR" altLang="en-US" sz="105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드립</a:t>
                      </a:r>
                      <a:r>
                        <a:rPr lang="en-US" altLang="ko-KR" sz="10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ko-KR" altLang="en-US" sz="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2018-05-10</a:t>
                      </a:r>
                      <a:endParaRPr lang="ko-KR" altLang="en-US" sz="1050" dirty="0"/>
                    </a:p>
                  </a:txBody>
                  <a:tcPr anchor="ctr"/>
                </a:tc>
              </a:tr>
              <a:tr h="3081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16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우리은행 </a:t>
                      </a:r>
                      <a:r>
                        <a:rPr lang="ko-KR" altLang="en-US" sz="105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신시스템</a:t>
                      </a:r>
                      <a:r>
                        <a:rPr lang="ko-KR" altLang="en-US" sz="10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5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오픈에</a:t>
                      </a:r>
                      <a:r>
                        <a:rPr lang="ko-KR" altLang="en-US" sz="10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따른 결제 서비스 이용 제한 </a:t>
                      </a:r>
                      <a:r>
                        <a:rPr lang="en-US" altLang="ko-KR" sz="10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ko-KR" altLang="en-US" sz="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2018-05-01</a:t>
                      </a:r>
                      <a:endParaRPr lang="ko-KR" altLang="en-US" sz="1050" dirty="0"/>
                    </a:p>
                  </a:txBody>
                  <a:tcPr anchor="ctr"/>
                </a:tc>
              </a:tr>
              <a:tr h="3081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15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필리핀 </a:t>
                      </a:r>
                      <a:r>
                        <a:rPr lang="ko-KR" altLang="en-US" sz="105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보라카이</a:t>
                      </a:r>
                      <a:r>
                        <a:rPr lang="ko-KR" altLang="en-US" sz="10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섬 폐쇄 관련 안내</a:t>
                      </a:r>
                      <a:endParaRPr lang="ko-KR" altLang="en-US" sz="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2018-04-10</a:t>
                      </a:r>
                      <a:endParaRPr lang="ko-KR" altLang="en-US" sz="1050" dirty="0"/>
                    </a:p>
                  </a:txBody>
                  <a:tcPr anchor="ctr"/>
                </a:tc>
              </a:tr>
              <a:tr h="3081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14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마일리지</a:t>
                      </a:r>
                      <a:r>
                        <a:rPr lang="ko-KR" altLang="en-US" sz="10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추가가입 안내</a:t>
                      </a:r>
                      <a:endParaRPr lang="ko-KR" altLang="en-US" sz="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2018-04-02</a:t>
                      </a:r>
                      <a:endParaRPr lang="ko-KR" altLang="en-US" sz="1050" dirty="0"/>
                    </a:p>
                  </a:txBody>
                  <a:tcPr anchor="ctr"/>
                </a:tc>
              </a:tr>
              <a:tr h="3081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13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인천공항 신청사</a:t>
                      </a:r>
                      <a:r>
                        <a:rPr lang="en-US" altLang="ko-KR" sz="10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</a:t>
                      </a:r>
                      <a:r>
                        <a:rPr lang="en-US" altLang="ko-KR" sz="10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0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터미널</a:t>
                      </a:r>
                      <a:r>
                        <a:rPr lang="en-US" altLang="ko-KR" sz="10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0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개항 안내</a:t>
                      </a:r>
                      <a:endParaRPr lang="ko-KR" altLang="en-US" sz="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2018-03-28</a:t>
                      </a:r>
                      <a:endParaRPr lang="ko-KR" altLang="en-US" sz="1050" dirty="0"/>
                    </a:p>
                  </a:txBody>
                  <a:tcPr anchor="ctr"/>
                </a:tc>
              </a:tr>
              <a:tr h="3081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개인정보 유출사고 안내 및 사과의 말씀</a:t>
                      </a:r>
                      <a:endParaRPr lang="ko-KR" altLang="en-US" sz="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2018-03-06</a:t>
                      </a:r>
                      <a:endParaRPr lang="ko-KR" altLang="en-US" sz="1050" dirty="0"/>
                    </a:p>
                  </a:txBody>
                  <a:tcPr anchor="ctr"/>
                </a:tc>
              </a:tr>
              <a:tr h="3081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한국생산성본부 주관 </a:t>
                      </a:r>
                      <a:r>
                        <a:rPr lang="en-US" altLang="ko-KR" sz="10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r>
                        <a:rPr lang="ko-KR" altLang="en-US" sz="10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국가고객만족도</a:t>
                      </a:r>
                      <a:r>
                        <a:rPr lang="en-US" altLang="ko-KR" sz="10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(NCSI)...</a:t>
                      </a:r>
                      <a:endParaRPr lang="ko-KR" altLang="en-US" sz="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2018-03-01</a:t>
                      </a:r>
                      <a:endParaRPr lang="ko-KR" altLang="en-US" sz="1050" dirty="0"/>
                    </a:p>
                  </a:txBody>
                  <a:tcPr anchor="ctr"/>
                </a:tc>
              </a:tr>
              <a:tr h="3081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10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r>
                        <a:rPr lang="ko-KR" altLang="en-US" sz="10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0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0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유럽여행 후기 이벤트 당첨자발표</a:t>
                      </a:r>
                      <a:endParaRPr lang="ko-KR" altLang="en-US" sz="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2018-02-27</a:t>
                      </a:r>
                      <a:endParaRPr lang="ko-KR" altLang="en-US" sz="105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0" name="타원 79"/>
          <p:cNvSpPr/>
          <p:nvPr/>
        </p:nvSpPr>
        <p:spPr>
          <a:xfrm>
            <a:off x="6474240" y="3098182"/>
            <a:ext cx="209241" cy="2341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2835758" y="3101250"/>
            <a:ext cx="3568693" cy="237717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27912" y="5876683"/>
            <a:ext cx="1421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</a:t>
            </a:r>
            <a:r>
              <a:rPr lang="en-US" altLang="ko-KR" sz="1400" b="1" dirty="0" smtClean="0"/>
              <a:t>2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3 4 5 6 7 8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5" name="Picture 2" descr="C:\Users\t-dantay\Documents\First24\arrowsimple1.png"/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829" y="5952535"/>
            <a:ext cx="152990" cy="152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C:\Users\t-dantay\Documents\First24\arrowsimple1.png"/>
          <p:cNvPicPr>
            <a:picLocks noChangeAspect="1" noChangeArrowheads="1"/>
          </p:cNvPicPr>
          <p:nvPr>
            <p:custDataLst>
              <p:custData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349677" y="5952535"/>
            <a:ext cx="152990" cy="152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19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WebBrowser"/>
          <p:cNvGrpSpPr/>
          <p:nvPr>
            <p:custDataLst>
              <p:custData r:id="rId1"/>
            </p:custDataLst>
          </p:nvPr>
        </p:nvGrpSpPr>
        <p:grpSpPr>
          <a:xfrm>
            <a:off x="154432" y="1067496"/>
            <a:ext cx="8374713" cy="5648613"/>
            <a:chOff x="0" y="0"/>
            <a:chExt cx="9144000" cy="6858000"/>
          </a:xfrm>
        </p:grpSpPr>
        <p:sp>
          <p:nvSpPr>
            <p:cNvPr id="9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0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1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5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2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3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3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5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5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7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8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9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2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3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4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797295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FAQ(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자주하는질문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고객센터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&gt; FAQ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2018/05/21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8731188" y="1067496"/>
          <a:ext cx="3253546" cy="1177353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811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화면설명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9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회원이 원하는 질문을 검색할 수 있다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61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제목을 클릭</a:t>
                      </a:r>
                      <a:r>
                        <a:rPr lang="ko-KR" altLang="en-US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시 글의 내용을 볼 수 있는 화면으로 넘어감</a:t>
                      </a:r>
                      <a:r>
                        <a:rPr lang="en-US" altLang="ko-KR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</a:t>
                      </a:r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54432" y="106749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224221" y="1631833"/>
          <a:ext cx="1764889" cy="5009185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764889"/>
              </a:tblGrid>
              <a:tr h="29254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 고객센터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27725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  공지사항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72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  FAQ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725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 국내 패키지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725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 해외 패키지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0408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 </a:t>
                      </a:r>
                      <a:r>
                        <a:rPr lang="ko-KR" altLang="en-US" sz="800" dirty="0" smtClean="0"/>
                        <a:t>테마 패키지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040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     허니문</a:t>
                      </a:r>
                      <a:endParaRPr lang="ko-KR" altLang="en-US" sz="800" dirty="0"/>
                    </a:p>
                  </a:txBody>
                  <a:tcPr anchor="ctr"/>
                </a:tc>
              </a:tr>
              <a:tr h="3040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     골프</a:t>
                      </a:r>
                      <a:endParaRPr lang="en-US" altLang="ko-KR" sz="800" dirty="0" smtClean="0"/>
                    </a:p>
                  </a:txBody>
                  <a:tcPr anchor="ctr"/>
                </a:tc>
              </a:tr>
              <a:tr h="3040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     </a:t>
                      </a:r>
                      <a:r>
                        <a:rPr lang="ko-KR" altLang="en-US" sz="800" dirty="0" err="1" smtClean="0"/>
                        <a:t>크루즈</a:t>
                      </a:r>
                      <a:endParaRPr lang="ko-KR" altLang="en-US" sz="800" dirty="0"/>
                    </a:p>
                  </a:txBody>
                  <a:tcPr anchor="ctr"/>
                </a:tc>
              </a:tr>
              <a:tr h="3040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     음식</a:t>
                      </a:r>
                      <a:endParaRPr lang="ko-KR" altLang="en-US" sz="800" dirty="0"/>
                    </a:p>
                  </a:txBody>
                  <a:tcPr anchor="ctr"/>
                </a:tc>
              </a:tr>
              <a:tr h="3040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     예술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문화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역사</a:t>
                      </a:r>
                      <a:endParaRPr lang="ko-KR" altLang="en-US" sz="800" dirty="0"/>
                    </a:p>
                  </a:txBody>
                  <a:tcPr anchor="ctr"/>
                </a:tc>
              </a:tr>
              <a:tr h="3040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     이벤트</a:t>
                      </a:r>
                      <a:endParaRPr lang="ko-KR" altLang="en-US" sz="800" dirty="0"/>
                    </a:p>
                  </a:txBody>
                  <a:tcPr anchor="ctr"/>
                </a:tc>
              </a:tr>
              <a:tr h="30408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     </a:t>
                      </a:r>
                      <a:r>
                        <a:rPr lang="ko-KR" altLang="en-US" sz="800" dirty="0" err="1" smtClean="0"/>
                        <a:t>트레킹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레포츠</a:t>
                      </a:r>
                      <a:endParaRPr lang="ko-KR" altLang="en-US" sz="800" dirty="0"/>
                    </a:p>
                  </a:txBody>
                  <a:tcPr anchor="ctr"/>
                </a:tc>
              </a:tr>
              <a:tr h="3040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     체험</a:t>
                      </a:r>
                      <a:endParaRPr lang="ko-KR" altLang="en-US" sz="800" dirty="0"/>
                    </a:p>
                  </a:txBody>
                  <a:tcPr anchor="ctr"/>
                </a:tc>
              </a:tr>
              <a:tr h="31302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 </a:t>
                      </a:r>
                      <a:r>
                        <a:rPr lang="ko-KR" altLang="en-US" sz="800" dirty="0" smtClean="0"/>
                        <a:t>상품예약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결제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72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 </a:t>
                      </a:r>
                      <a:r>
                        <a:rPr lang="ko-KR" altLang="en-US" sz="800" dirty="0" smtClean="0"/>
                        <a:t>사이트이용안내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6831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 </a:t>
                      </a:r>
                      <a:r>
                        <a:rPr lang="ko-KR" altLang="en-US" sz="800" dirty="0" smtClean="0"/>
                        <a:t>회원혜택안내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5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 rot="16200000">
            <a:off x="6465654" y="3337873"/>
            <a:ext cx="180676" cy="9384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3"/>
            </p:custDataLst>
          </p:nvPr>
        </p:nvSpPr>
        <p:spPr bwMode="auto">
          <a:xfrm>
            <a:off x="1759975" y="3151885"/>
            <a:ext cx="168205" cy="87364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chemeClr val="tx1"/>
          </a:solidFill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Button"/>
          <p:cNvSpPr>
            <a:spLocks/>
          </p:cNvSpPr>
          <p:nvPr/>
        </p:nvSpPr>
        <p:spPr bwMode="auto">
          <a:xfrm>
            <a:off x="2261607" y="2526484"/>
            <a:ext cx="2629817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자주하는 질문 검색</a:t>
            </a:r>
            <a:endParaRPr lang="en-US" sz="900" dirty="0" smtClean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Button"/>
          <p:cNvSpPr>
            <a:spLocks/>
          </p:cNvSpPr>
          <p:nvPr/>
        </p:nvSpPr>
        <p:spPr bwMode="auto">
          <a:xfrm>
            <a:off x="4938245" y="2529169"/>
            <a:ext cx="674258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</a:p>
        </p:txBody>
      </p:sp>
      <p:sp>
        <p:nvSpPr>
          <p:cNvPr id="150" name="타원 149"/>
          <p:cNvSpPr/>
          <p:nvPr/>
        </p:nvSpPr>
        <p:spPr>
          <a:xfrm>
            <a:off x="5727201" y="2542860"/>
            <a:ext cx="209241" cy="20924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2233032" y="2502444"/>
            <a:ext cx="3424818" cy="303720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294178"/>
              </p:ext>
            </p:extLst>
          </p:nvPr>
        </p:nvGraphicFramePr>
        <p:xfrm>
          <a:off x="2261607" y="2893505"/>
          <a:ext cx="5992869" cy="293514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16762"/>
                <a:gridCol w="4208585"/>
                <a:gridCol w="1267522"/>
              </a:tblGrid>
              <a:tr h="4572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NO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제목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등록일</a:t>
                      </a:r>
                      <a:endParaRPr lang="ko-KR" altLang="en-US" sz="1050" dirty="0"/>
                    </a:p>
                  </a:txBody>
                  <a:tcPr anchor="ctr"/>
                </a:tc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18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/>
                        <a:t>예약확인</a:t>
                      </a:r>
                      <a:r>
                        <a:rPr lang="en-US" altLang="ko-KR" sz="1050" dirty="0" smtClean="0"/>
                        <a:t>(</a:t>
                      </a:r>
                      <a:r>
                        <a:rPr lang="ko-KR" altLang="en-US" sz="1050" dirty="0" smtClean="0"/>
                        <a:t>변경</a:t>
                      </a:r>
                      <a:r>
                        <a:rPr lang="en-US" altLang="ko-KR" sz="1050" dirty="0" smtClean="0"/>
                        <a:t>&amp;</a:t>
                      </a:r>
                      <a:r>
                        <a:rPr lang="ko-KR" altLang="en-US" sz="1050" dirty="0" smtClean="0"/>
                        <a:t>취소</a:t>
                      </a:r>
                      <a:r>
                        <a:rPr lang="en-US" altLang="ko-KR" sz="1050" dirty="0" smtClean="0"/>
                        <a:t>&amp;</a:t>
                      </a:r>
                      <a:r>
                        <a:rPr lang="ko-KR" altLang="en-US" sz="1050" dirty="0" smtClean="0"/>
                        <a:t>환불</a:t>
                      </a:r>
                      <a:r>
                        <a:rPr lang="en-US" altLang="ko-KR" sz="1050" dirty="0" smtClean="0"/>
                        <a:t>)</a:t>
                      </a:r>
                      <a:r>
                        <a:rPr lang="ko-KR" altLang="en-US" sz="1050" dirty="0" smtClean="0"/>
                        <a:t>은 어디서 하나요</a:t>
                      </a:r>
                      <a:r>
                        <a:rPr lang="en-US" altLang="ko-KR" sz="1050" dirty="0" smtClean="0"/>
                        <a:t>?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2018-05-22</a:t>
                      </a:r>
                      <a:endParaRPr lang="ko-KR" altLang="en-US" sz="1050" dirty="0"/>
                    </a:p>
                  </a:txBody>
                  <a:tcPr anchor="ctr"/>
                </a:tc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17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err="1" smtClean="0"/>
                        <a:t>예약시</a:t>
                      </a:r>
                      <a:r>
                        <a:rPr lang="ko-KR" altLang="en-US" sz="1050" dirty="0" smtClean="0"/>
                        <a:t> 영문이름이 여권에 기재된 영문이름과 달라도 </a:t>
                      </a:r>
                      <a:r>
                        <a:rPr lang="ko-KR" altLang="en-US" sz="1050" dirty="0" err="1" smtClean="0"/>
                        <a:t>괜찮은건가요</a:t>
                      </a:r>
                      <a:r>
                        <a:rPr lang="en-US" altLang="ko-KR" sz="1050" dirty="0" smtClean="0"/>
                        <a:t>?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2018-05-10</a:t>
                      </a:r>
                      <a:endParaRPr lang="ko-KR" altLang="en-US" sz="1050" dirty="0"/>
                    </a:p>
                  </a:txBody>
                  <a:tcPr anchor="ctr"/>
                </a:tc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16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err="1" smtClean="0"/>
                        <a:t>모바일</a:t>
                      </a:r>
                      <a:r>
                        <a:rPr lang="ko-KR" altLang="en-US" sz="1050" dirty="0" smtClean="0"/>
                        <a:t> 예약은 어떻게  확인하나요</a:t>
                      </a:r>
                      <a:r>
                        <a:rPr lang="en-US" altLang="ko-KR" sz="1050" dirty="0" smtClean="0"/>
                        <a:t>?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2018-05-01</a:t>
                      </a:r>
                      <a:endParaRPr lang="ko-KR" altLang="en-US" sz="1050" dirty="0"/>
                    </a:p>
                  </a:txBody>
                  <a:tcPr anchor="ctr"/>
                </a:tc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15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/>
                        <a:t>이름 변경이 가능한가요</a:t>
                      </a:r>
                      <a:r>
                        <a:rPr lang="en-US" altLang="ko-KR" sz="1050" dirty="0" smtClean="0"/>
                        <a:t>?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2018-04-10</a:t>
                      </a:r>
                      <a:endParaRPr lang="ko-KR" altLang="en-US" sz="1050" dirty="0"/>
                    </a:p>
                  </a:txBody>
                  <a:tcPr anchor="ctr"/>
                </a:tc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14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/>
                        <a:t>귀국일변경이 가능한가요</a:t>
                      </a:r>
                      <a:r>
                        <a:rPr lang="en-US" altLang="ko-KR" sz="1050" dirty="0" smtClean="0"/>
                        <a:t>?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2018-04-02</a:t>
                      </a:r>
                      <a:endParaRPr lang="ko-KR" altLang="en-US" sz="1050" dirty="0"/>
                    </a:p>
                  </a:txBody>
                  <a:tcPr anchor="ctr"/>
                </a:tc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13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/>
                        <a:t>학생요금 </a:t>
                      </a:r>
                      <a:r>
                        <a:rPr lang="ko-KR" altLang="en-US" sz="1050" dirty="0" err="1" smtClean="0"/>
                        <a:t>적용시</a:t>
                      </a:r>
                      <a:r>
                        <a:rPr lang="ko-KR" altLang="en-US" sz="1050" dirty="0" smtClean="0"/>
                        <a:t> 구비서류는 무엇인가요</a:t>
                      </a:r>
                      <a:r>
                        <a:rPr lang="en-US" altLang="ko-KR" sz="1050" dirty="0" smtClean="0"/>
                        <a:t>? </a:t>
                      </a:r>
                      <a:r>
                        <a:rPr lang="ko-KR" altLang="en-US" sz="1050" dirty="0" smtClean="0"/>
                        <a:t>혹 나이 제한도 있나요</a:t>
                      </a:r>
                      <a:r>
                        <a:rPr lang="en-US" altLang="ko-KR" sz="1050" dirty="0" smtClean="0"/>
                        <a:t>?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2018-03-28</a:t>
                      </a:r>
                      <a:endParaRPr lang="ko-KR" altLang="en-US" sz="1050" dirty="0"/>
                    </a:p>
                  </a:txBody>
                  <a:tcPr anchor="ctr"/>
                </a:tc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/>
                        <a:t>항공사 </a:t>
                      </a:r>
                      <a:r>
                        <a:rPr lang="ko-KR" altLang="en-US" sz="1050" dirty="0" err="1" smtClean="0"/>
                        <a:t>마일리지</a:t>
                      </a:r>
                      <a:r>
                        <a:rPr lang="ko-KR" altLang="en-US" sz="1050" dirty="0" smtClean="0"/>
                        <a:t> 적립은 어떻게 </a:t>
                      </a:r>
                      <a:r>
                        <a:rPr lang="ko-KR" altLang="en-US" sz="1050" dirty="0" err="1" smtClean="0"/>
                        <a:t>해야하나요</a:t>
                      </a:r>
                      <a:r>
                        <a:rPr lang="en-US" altLang="ko-KR" sz="1050" dirty="0" smtClean="0"/>
                        <a:t>?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2018-03-06</a:t>
                      </a:r>
                      <a:endParaRPr lang="ko-KR" altLang="en-US" sz="1050" dirty="0"/>
                    </a:p>
                  </a:txBody>
                  <a:tcPr anchor="ctr"/>
                </a:tc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err="1" smtClean="0"/>
                        <a:t>임산부일때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ko-KR" altLang="en-US" sz="1050" dirty="0" err="1" smtClean="0"/>
                        <a:t>탑승가능한가요</a:t>
                      </a:r>
                      <a:r>
                        <a:rPr lang="en-US" altLang="ko-KR" sz="1050" dirty="0" smtClean="0"/>
                        <a:t>?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2018-03-01</a:t>
                      </a:r>
                      <a:endParaRPr lang="ko-KR" altLang="en-US" sz="1050" dirty="0"/>
                    </a:p>
                  </a:txBody>
                  <a:tcPr anchor="ctr"/>
                </a:tc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10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/>
                        <a:t>애완동물 데리고 비행기 탑승 가능한가요</a:t>
                      </a:r>
                      <a:r>
                        <a:rPr lang="en-US" altLang="ko-KR" sz="1050" dirty="0" smtClean="0"/>
                        <a:t>?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2018-02-27</a:t>
                      </a:r>
                      <a:endParaRPr lang="ko-KR" altLang="en-US" sz="105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4" name="타원 83"/>
          <p:cNvSpPr/>
          <p:nvPr/>
        </p:nvSpPr>
        <p:spPr>
          <a:xfrm>
            <a:off x="5727201" y="3370511"/>
            <a:ext cx="209241" cy="20924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2824979" y="3367335"/>
            <a:ext cx="2810969" cy="235863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427912" y="5876683"/>
            <a:ext cx="1421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</a:t>
            </a:r>
            <a:r>
              <a:rPr lang="en-US" altLang="ko-KR" sz="1400" b="1" dirty="0" smtClean="0"/>
              <a:t>2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3 4 5 6 7 8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7" name="Picture 2" descr="C:\Users\t-dantay\Documents\First24\arrowsimple1.png"/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829" y="5952535"/>
            <a:ext cx="152990" cy="152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C:\Users\t-dantay\Documents\First24\arrowsimple1.png"/>
          <p:cNvPicPr>
            <a:picLocks noChangeAspect="1" noChangeArrowheads="1"/>
          </p:cNvPicPr>
          <p:nvPr>
            <p:custDataLst>
              <p:custData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349677" y="5952535"/>
            <a:ext cx="152990" cy="152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41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WebBrowser"/>
          <p:cNvGrpSpPr/>
          <p:nvPr>
            <p:custDataLst>
              <p:custData r:id="rId1"/>
            </p:custDataLst>
          </p:nvPr>
        </p:nvGrpSpPr>
        <p:grpSpPr>
          <a:xfrm>
            <a:off x="154432" y="1067496"/>
            <a:ext cx="8374713" cy="5648613"/>
            <a:chOff x="0" y="0"/>
            <a:chExt cx="9144000" cy="6858000"/>
          </a:xfrm>
        </p:grpSpPr>
        <p:sp>
          <p:nvSpPr>
            <p:cNvPr id="9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0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1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5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2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3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3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5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5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7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8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9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2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3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4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789177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1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대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1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문의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고객센터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&gt;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국내 패키지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해외패키지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테마 패키지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2018/05/21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109137"/>
              </p:ext>
            </p:extLst>
          </p:nvPr>
        </p:nvGraphicFramePr>
        <p:xfrm>
          <a:off x="8731188" y="1067496"/>
          <a:ext cx="3253546" cy="5662481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811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화면설명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9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작성자 이름으로 검색</a:t>
                      </a:r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61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제목을 클릭</a:t>
                      </a:r>
                      <a:r>
                        <a:rPr lang="ko-KR" altLang="en-US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시 글의 내용을 볼 수 있는 화면으로 넘어감</a:t>
                      </a:r>
                      <a:r>
                        <a:rPr lang="en-US" altLang="ko-KR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3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글쓰기 화면으로 넘어감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2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223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854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06105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54432" y="106749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 rot="16200000">
            <a:off x="6465654" y="3337873"/>
            <a:ext cx="180676" cy="9384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3"/>
            </p:custDataLst>
          </p:nvPr>
        </p:nvSpPr>
        <p:spPr bwMode="auto">
          <a:xfrm>
            <a:off x="1771698" y="2945901"/>
            <a:ext cx="168205" cy="87364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chemeClr val="tx1"/>
          </a:solidFill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75" name="표 74"/>
          <p:cNvGraphicFramePr>
            <a:graphicFrameLocks noGrp="1"/>
          </p:cNvGraphicFramePr>
          <p:nvPr>
            <p:extLst/>
          </p:nvPr>
        </p:nvGraphicFramePr>
        <p:xfrm>
          <a:off x="2261607" y="2662724"/>
          <a:ext cx="5992870" cy="293514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42080"/>
                <a:gridCol w="2846128"/>
                <a:gridCol w="750277"/>
                <a:gridCol w="996462"/>
                <a:gridCol w="657923"/>
              </a:tblGrid>
              <a:tr h="4572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NO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제목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이름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아이디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답변</a:t>
                      </a:r>
                      <a:endParaRPr lang="ko-KR" altLang="en-US" sz="1050" dirty="0"/>
                    </a:p>
                  </a:txBody>
                  <a:tcPr anchor="ctr"/>
                </a:tc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9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/>
                        <a:t>문의요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진혜영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Hyeyoung51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rgbClr val="0070C0"/>
                          </a:solidFill>
                        </a:rPr>
                        <a:t>미완료</a:t>
                      </a:r>
                      <a:endParaRPr lang="ko-KR" altLang="en-US" sz="105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8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/>
                        <a:t>결제 완료 했는데</a:t>
                      </a:r>
                      <a:r>
                        <a:rPr lang="en-US" altLang="ko-KR" sz="1050" dirty="0" smtClean="0"/>
                        <a:t>, </a:t>
                      </a:r>
                      <a:r>
                        <a:rPr lang="ko-KR" altLang="en-US" sz="1050" dirty="0" smtClean="0"/>
                        <a:t>예약 취소는 어떻게 하</a:t>
                      </a:r>
                      <a:r>
                        <a:rPr lang="en-US" altLang="ko-KR" sz="1050" dirty="0" smtClean="0"/>
                        <a:t>…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진승현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Jinnae94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rgbClr val="0070C0"/>
                          </a:solidFill>
                        </a:rPr>
                        <a:t>미완료</a:t>
                      </a:r>
                      <a:endParaRPr lang="ko-KR" altLang="en-US" sz="105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7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/>
                        <a:t>인원을 추가하고 싶어요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권지영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Jiyoung00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완료</a:t>
                      </a:r>
                      <a:endParaRPr lang="ko-KR" alt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6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/>
                        <a:t>여권을 재발급 받았는데</a:t>
                      </a:r>
                      <a:r>
                        <a:rPr lang="en-US" altLang="ko-KR" sz="1050" dirty="0" smtClean="0"/>
                        <a:t>..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김주성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joooo88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완료</a:t>
                      </a:r>
                      <a:endParaRPr lang="ko-KR" alt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5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4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6" name="Button"/>
          <p:cNvSpPr>
            <a:spLocks/>
          </p:cNvSpPr>
          <p:nvPr/>
        </p:nvSpPr>
        <p:spPr bwMode="auto">
          <a:xfrm>
            <a:off x="2261607" y="2298388"/>
            <a:ext cx="114577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작성자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Button"/>
          <p:cNvSpPr>
            <a:spLocks/>
          </p:cNvSpPr>
          <p:nvPr/>
        </p:nvSpPr>
        <p:spPr bwMode="auto">
          <a:xfrm>
            <a:off x="3532933" y="2298388"/>
            <a:ext cx="674258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</a:p>
        </p:txBody>
      </p:sp>
      <p:sp>
        <p:nvSpPr>
          <p:cNvPr id="42" name="타원 41"/>
          <p:cNvSpPr/>
          <p:nvPr/>
        </p:nvSpPr>
        <p:spPr>
          <a:xfrm>
            <a:off x="4304613" y="2298388"/>
            <a:ext cx="209241" cy="20924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2226322" y="2280031"/>
            <a:ext cx="2016038" cy="303720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3590778" y="3134586"/>
            <a:ext cx="209241" cy="20924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3059782" y="3162994"/>
            <a:ext cx="478805" cy="180833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46" name="Button"/>
          <p:cNvSpPr>
            <a:spLocks/>
          </p:cNvSpPr>
          <p:nvPr/>
        </p:nvSpPr>
        <p:spPr bwMode="auto">
          <a:xfrm>
            <a:off x="7542621" y="2298388"/>
            <a:ext cx="674258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글쓰기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7271127" y="2298388"/>
            <a:ext cx="209241" cy="20924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/>
          </p:nvPr>
        </p:nvGraphicFramePr>
        <p:xfrm>
          <a:off x="224221" y="1631833"/>
          <a:ext cx="1764889" cy="5009185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764889"/>
              </a:tblGrid>
              <a:tr h="29254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 고객센터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27725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  공지사항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72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  FAQ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725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 국내 패키지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725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 해외 패키지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0408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 </a:t>
                      </a:r>
                      <a:r>
                        <a:rPr lang="ko-KR" altLang="en-US" sz="800" dirty="0" smtClean="0"/>
                        <a:t>테마 패키지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040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     허니문</a:t>
                      </a:r>
                      <a:endParaRPr lang="ko-KR" altLang="en-US" sz="800" dirty="0"/>
                    </a:p>
                  </a:txBody>
                  <a:tcPr anchor="ctr"/>
                </a:tc>
              </a:tr>
              <a:tr h="3040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     골프</a:t>
                      </a:r>
                      <a:endParaRPr lang="en-US" altLang="ko-KR" sz="800" dirty="0" smtClean="0"/>
                    </a:p>
                  </a:txBody>
                  <a:tcPr anchor="ctr"/>
                </a:tc>
              </a:tr>
              <a:tr h="3040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     </a:t>
                      </a:r>
                      <a:r>
                        <a:rPr lang="ko-KR" altLang="en-US" sz="800" dirty="0" err="1" smtClean="0"/>
                        <a:t>크루즈</a:t>
                      </a:r>
                      <a:endParaRPr lang="ko-KR" altLang="en-US" sz="800" dirty="0"/>
                    </a:p>
                  </a:txBody>
                  <a:tcPr anchor="ctr"/>
                </a:tc>
              </a:tr>
              <a:tr h="3040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     음식</a:t>
                      </a:r>
                      <a:endParaRPr lang="ko-KR" altLang="en-US" sz="800" dirty="0"/>
                    </a:p>
                  </a:txBody>
                  <a:tcPr anchor="ctr"/>
                </a:tc>
              </a:tr>
              <a:tr h="3040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     예술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문화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역사</a:t>
                      </a:r>
                      <a:endParaRPr lang="ko-KR" altLang="en-US" sz="800" dirty="0"/>
                    </a:p>
                  </a:txBody>
                  <a:tcPr anchor="ctr"/>
                </a:tc>
              </a:tr>
              <a:tr h="3040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     이벤트</a:t>
                      </a:r>
                      <a:endParaRPr lang="ko-KR" altLang="en-US" sz="800" dirty="0"/>
                    </a:p>
                  </a:txBody>
                  <a:tcPr anchor="ctr"/>
                </a:tc>
              </a:tr>
              <a:tr h="30408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     </a:t>
                      </a:r>
                      <a:r>
                        <a:rPr lang="ko-KR" altLang="en-US" sz="800" dirty="0" err="1" smtClean="0"/>
                        <a:t>트레킹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레포츠</a:t>
                      </a:r>
                      <a:endParaRPr lang="ko-KR" altLang="en-US" sz="800" dirty="0"/>
                    </a:p>
                  </a:txBody>
                  <a:tcPr anchor="ctr"/>
                </a:tc>
              </a:tr>
              <a:tr h="3040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     체험</a:t>
                      </a:r>
                      <a:endParaRPr lang="ko-KR" altLang="en-US" sz="800" dirty="0"/>
                    </a:p>
                  </a:txBody>
                  <a:tcPr anchor="ctr"/>
                </a:tc>
              </a:tr>
              <a:tr h="31302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 </a:t>
                      </a:r>
                      <a:r>
                        <a:rPr lang="ko-KR" altLang="en-US" sz="800" dirty="0" smtClean="0"/>
                        <a:t>상품예약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결제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72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 </a:t>
                      </a:r>
                      <a:r>
                        <a:rPr lang="ko-KR" altLang="en-US" sz="800" dirty="0" smtClean="0"/>
                        <a:t>사이트이용안내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6831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 </a:t>
                      </a:r>
                      <a:r>
                        <a:rPr lang="ko-KR" altLang="en-US" sz="800" dirty="0" smtClean="0"/>
                        <a:t>회원혜택안내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1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4"/>
            </p:custDataLst>
          </p:nvPr>
        </p:nvSpPr>
        <p:spPr bwMode="auto">
          <a:xfrm>
            <a:off x="1759975" y="3151885"/>
            <a:ext cx="168205" cy="87364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chemeClr val="tx1"/>
          </a:solidFill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7498344" y="2279421"/>
            <a:ext cx="767855" cy="303720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427912" y="5876683"/>
            <a:ext cx="1421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</a:t>
            </a:r>
            <a:r>
              <a:rPr lang="en-US" altLang="ko-KR" sz="1400" b="1" dirty="0" smtClean="0"/>
              <a:t>2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3 4 5 6 7 8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4" name="Picture 2" descr="C:\Users\t-dantay\Documents\First24\arrowsimple1.png"/>
          <p:cNvPicPr>
            <a:picLocks noChangeAspect="1" noChangeArrowheads="1"/>
          </p:cNvPicPr>
          <p:nvPr>
            <p:custDataLst>
              <p:custData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829" y="5952535"/>
            <a:ext cx="152990" cy="152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C:\Users\t-dantay\Documents\First24\arrowsimple1.png"/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349677" y="5952535"/>
            <a:ext cx="152990" cy="152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5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WebBrowser"/>
          <p:cNvGrpSpPr/>
          <p:nvPr>
            <p:custDataLst>
              <p:custData r:id="rId1"/>
            </p:custDataLst>
          </p:nvPr>
        </p:nvGrpSpPr>
        <p:grpSpPr>
          <a:xfrm>
            <a:off x="154432" y="1067496"/>
            <a:ext cx="8374713" cy="5648613"/>
            <a:chOff x="0" y="0"/>
            <a:chExt cx="9144000" cy="6858000"/>
          </a:xfrm>
        </p:grpSpPr>
        <p:sp>
          <p:nvSpPr>
            <p:cNvPr id="9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0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1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5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2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3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3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5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5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7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8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9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2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3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4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26950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1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대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1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문의 글쓰기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2018/05/21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055625"/>
              </p:ext>
            </p:extLst>
          </p:nvPr>
        </p:nvGraphicFramePr>
        <p:xfrm>
          <a:off x="8731188" y="1067496"/>
          <a:ext cx="3253546" cy="5654066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355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화면설명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46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등록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취소 버튼을 누르면 한번 더 확인하는 </a:t>
                      </a:r>
                      <a:r>
                        <a:rPr lang="ko-KR" altLang="en-US" sz="1200" dirty="0" err="1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팝업창을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띄움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09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baseline="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8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59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59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8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17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397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080006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54432" y="106749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 rot="16200000">
            <a:off x="6465654" y="3337873"/>
            <a:ext cx="180676" cy="9384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3"/>
            </p:custDataLst>
          </p:nvPr>
        </p:nvSpPr>
        <p:spPr bwMode="auto">
          <a:xfrm>
            <a:off x="1771698" y="2945901"/>
            <a:ext cx="168205" cy="87364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chemeClr val="tx1"/>
          </a:solidFill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/>
          </p:nvPr>
        </p:nvGraphicFramePr>
        <p:xfrm>
          <a:off x="224221" y="1631833"/>
          <a:ext cx="1764889" cy="5009185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764889"/>
              </a:tblGrid>
              <a:tr h="29254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 고객센터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27725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  공지사항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72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  FAQ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725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 국내 패키지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725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 해외 패키지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0408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 </a:t>
                      </a:r>
                      <a:r>
                        <a:rPr lang="ko-KR" altLang="en-US" sz="800" dirty="0" smtClean="0"/>
                        <a:t>테마 패키지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040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     허니문</a:t>
                      </a:r>
                      <a:endParaRPr lang="ko-KR" altLang="en-US" sz="800" dirty="0"/>
                    </a:p>
                  </a:txBody>
                  <a:tcPr anchor="ctr"/>
                </a:tc>
              </a:tr>
              <a:tr h="3040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     골프</a:t>
                      </a:r>
                      <a:endParaRPr lang="en-US" altLang="ko-KR" sz="800" dirty="0" smtClean="0"/>
                    </a:p>
                  </a:txBody>
                  <a:tcPr anchor="ctr"/>
                </a:tc>
              </a:tr>
              <a:tr h="3040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     </a:t>
                      </a:r>
                      <a:r>
                        <a:rPr lang="ko-KR" altLang="en-US" sz="800" dirty="0" err="1" smtClean="0"/>
                        <a:t>크루즈</a:t>
                      </a:r>
                      <a:endParaRPr lang="ko-KR" altLang="en-US" sz="800" dirty="0"/>
                    </a:p>
                  </a:txBody>
                  <a:tcPr anchor="ctr"/>
                </a:tc>
              </a:tr>
              <a:tr h="3040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     음식</a:t>
                      </a:r>
                      <a:endParaRPr lang="ko-KR" altLang="en-US" sz="800" dirty="0"/>
                    </a:p>
                  </a:txBody>
                  <a:tcPr anchor="ctr"/>
                </a:tc>
              </a:tr>
              <a:tr h="3040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     예술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문화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역사</a:t>
                      </a:r>
                      <a:endParaRPr lang="ko-KR" altLang="en-US" sz="800" dirty="0"/>
                    </a:p>
                  </a:txBody>
                  <a:tcPr anchor="ctr"/>
                </a:tc>
              </a:tr>
              <a:tr h="3040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     이벤트</a:t>
                      </a:r>
                      <a:endParaRPr lang="ko-KR" altLang="en-US" sz="800" dirty="0"/>
                    </a:p>
                  </a:txBody>
                  <a:tcPr anchor="ctr"/>
                </a:tc>
              </a:tr>
              <a:tr h="30408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     </a:t>
                      </a:r>
                      <a:r>
                        <a:rPr lang="ko-KR" altLang="en-US" sz="800" dirty="0" err="1" smtClean="0"/>
                        <a:t>트레킹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레포츠</a:t>
                      </a:r>
                      <a:endParaRPr lang="ko-KR" altLang="en-US" sz="800" dirty="0"/>
                    </a:p>
                  </a:txBody>
                  <a:tcPr anchor="ctr"/>
                </a:tc>
              </a:tr>
              <a:tr h="3040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     체험</a:t>
                      </a:r>
                      <a:endParaRPr lang="ko-KR" altLang="en-US" sz="800" dirty="0"/>
                    </a:p>
                  </a:txBody>
                  <a:tcPr anchor="ctr"/>
                </a:tc>
              </a:tr>
              <a:tr h="31302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 </a:t>
                      </a:r>
                      <a:r>
                        <a:rPr lang="ko-KR" altLang="en-US" sz="800" dirty="0" smtClean="0"/>
                        <a:t>상품예약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결제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72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 </a:t>
                      </a:r>
                      <a:r>
                        <a:rPr lang="ko-KR" altLang="en-US" sz="800" dirty="0" smtClean="0"/>
                        <a:t>사이트이용안내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6831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 </a:t>
                      </a:r>
                      <a:r>
                        <a:rPr lang="ko-KR" altLang="en-US" sz="800" dirty="0" smtClean="0"/>
                        <a:t>회원혜택안내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1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4"/>
            </p:custDataLst>
          </p:nvPr>
        </p:nvSpPr>
        <p:spPr bwMode="auto">
          <a:xfrm>
            <a:off x="1759975" y="3151885"/>
            <a:ext cx="168205" cy="87364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chemeClr val="tx1"/>
          </a:solidFill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912088"/>
              </p:ext>
            </p:extLst>
          </p:nvPr>
        </p:nvGraphicFramePr>
        <p:xfrm>
          <a:off x="2267043" y="2186429"/>
          <a:ext cx="5612783" cy="342189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80991"/>
                <a:gridCol w="4931792"/>
              </a:tblGrid>
              <a:tr h="2506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작성자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홍길동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2383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작성일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2018-05-23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25326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/>
                        <a:t>내용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악의적인 비난</a:t>
                      </a:r>
                      <a:r>
                        <a:rPr lang="en-US" altLang="ko-KR" sz="1200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욕설을 </a:t>
                      </a:r>
                      <a:r>
                        <a:rPr lang="ko-KR" altLang="en-US" sz="1200" b="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삼가해주세요</a:t>
                      </a:r>
                      <a:r>
                        <a:rPr lang="en-US" altLang="ko-KR" sz="1200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405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/>
                        <a:t>첨부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9" name="Button"/>
          <p:cNvSpPr>
            <a:spLocks/>
          </p:cNvSpPr>
          <p:nvPr/>
        </p:nvSpPr>
        <p:spPr bwMode="auto">
          <a:xfrm>
            <a:off x="4257410" y="5289980"/>
            <a:ext cx="728479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찾아보기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Button"/>
          <p:cNvSpPr>
            <a:spLocks/>
          </p:cNvSpPr>
          <p:nvPr/>
        </p:nvSpPr>
        <p:spPr bwMode="auto">
          <a:xfrm>
            <a:off x="4985889" y="5732105"/>
            <a:ext cx="674258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1" name="ScrollbarVertical"/>
          <p:cNvGrpSpPr/>
          <p:nvPr>
            <p:custDataLst>
              <p:custData r:id="rId5"/>
            </p:custDataLst>
          </p:nvPr>
        </p:nvGrpSpPr>
        <p:grpSpPr>
          <a:xfrm>
            <a:off x="7657467" y="2743200"/>
            <a:ext cx="177756" cy="2489199"/>
            <a:chOff x="4496659" y="1543109"/>
            <a:chExt cx="147992" cy="3562291"/>
          </a:xfrm>
        </p:grpSpPr>
        <p:sp>
          <p:nvSpPr>
            <p:cNvPr id="62" name="Background"/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63" name="Slider"/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64" name="UpArrow"/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65" name="DownArrow"/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66" name="직선 연결선 65"/>
          <p:cNvCxnSpPr/>
          <p:nvPr/>
        </p:nvCxnSpPr>
        <p:spPr>
          <a:xfrm flipH="1" flipV="1">
            <a:off x="3943087" y="4985655"/>
            <a:ext cx="398701" cy="754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6"/>
            </p:custDataLst>
          </p:nvPr>
        </p:nvGrpSpPr>
        <p:grpSpPr>
          <a:xfrm>
            <a:off x="3323966" y="3888088"/>
            <a:ext cx="1866889" cy="1202062"/>
            <a:chOff x="595686" y="1261242"/>
            <a:chExt cx="3222247" cy="1365613"/>
          </a:xfrm>
        </p:grpSpPr>
        <p:sp>
          <p:nvSpPr>
            <p:cNvPr id="68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8"/>
              </p:custDataLst>
            </p:nvPr>
          </p:nvSpPr>
          <p:spPr>
            <a:xfrm>
              <a:off x="595687" y="1493645"/>
              <a:ext cx="3222246" cy="97450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9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19"/>
              </p:custDataLst>
            </p:nvPr>
          </p:nvSpPr>
          <p:spPr>
            <a:xfrm>
              <a:off x="1470489" y="1627402"/>
              <a:ext cx="2125318" cy="450996"/>
            </a:xfrm>
            <a:prstGeom prst="rect">
              <a:avLst/>
            </a:prstGeom>
            <a:noFill/>
          </p:spPr>
          <p:txBody>
            <a:bodyPr wrap="square" lIns="59436" tIns="29718" rIns="59436" bIns="29718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731" noProof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20"/>
              </p:custDataLst>
            </p:nvPr>
          </p:nvSpPr>
          <p:spPr>
            <a:xfrm>
              <a:off x="595686" y="1261242"/>
              <a:ext cx="3222247" cy="23240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18573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check</a:t>
              </a:r>
            </a:p>
          </p:txBody>
        </p:sp>
        <p:sp>
          <p:nvSpPr>
            <p:cNvPr id="71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21"/>
              </p:custDataLst>
            </p:nvPr>
          </p:nvSpPr>
          <p:spPr bwMode="auto">
            <a:xfrm>
              <a:off x="3568589" y="1330888"/>
              <a:ext cx="116375" cy="93109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72" name="Icons"/>
            <p:cNvGrpSpPr/>
            <p:nvPr/>
          </p:nvGrpSpPr>
          <p:grpSpPr>
            <a:xfrm>
              <a:off x="805969" y="1661312"/>
              <a:ext cx="540581" cy="386406"/>
              <a:chOff x="805969" y="1661312"/>
              <a:chExt cx="540581" cy="386406"/>
            </a:xfrm>
          </p:grpSpPr>
          <p:sp>
            <p:nvSpPr>
              <p:cNvPr id="79" name="Info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841633" y="1661312"/>
                <a:ext cx="469253" cy="386406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0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805969" y="1661312"/>
                <a:ext cx="540581" cy="386406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1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840694" y="1661312"/>
                <a:ext cx="471132" cy="386406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73" name="Buttons"/>
            <p:cNvGrpSpPr/>
            <p:nvPr/>
          </p:nvGrpSpPr>
          <p:grpSpPr>
            <a:xfrm>
              <a:off x="1012238" y="2115048"/>
              <a:ext cx="2583567" cy="511807"/>
              <a:chOff x="1012238" y="2115048"/>
              <a:chExt cx="2583567" cy="511807"/>
            </a:xfrm>
          </p:grpSpPr>
          <p:sp>
            <p:nvSpPr>
              <p:cNvPr id="74" name="Button 1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2424105" y="2115048"/>
                <a:ext cx="1171700" cy="21703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cancel</a:t>
                </a:r>
                <a:endParaRPr lang="en-US" sz="1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8" name="Button 3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1122541" y="2391872"/>
                <a:ext cx="783949" cy="23498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31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Abort</a:t>
                </a:r>
              </a:p>
            </p:txBody>
          </p:sp>
          <p:sp>
            <p:nvSpPr>
              <p:cNvPr id="84" name="Button 1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1012238" y="2115048"/>
                <a:ext cx="1171701" cy="217033"/>
              </a:xfrm>
              <a:prstGeom prst="roundRect">
                <a:avLst>
                  <a:gd name="adj" fmla="val 8776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ok</a:t>
                </a:r>
                <a:endParaRPr lang="en-US" sz="1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82" name="모서리가 둥근 직사각형 81"/>
          <p:cNvSpPr/>
          <p:nvPr/>
        </p:nvSpPr>
        <p:spPr>
          <a:xfrm>
            <a:off x="3301591" y="3843269"/>
            <a:ext cx="1928469" cy="1134158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10084" y="4224139"/>
            <a:ext cx="1553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등록하시겠습니까</a:t>
            </a:r>
            <a:r>
              <a:rPr lang="en-US" altLang="ko-KR" sz="1200" dirty="0" smtClean="0"/>
              <a:t>?</a:t>
            </a:r>
            <a:endParaRPr lang="ko-KR" altLang="en-US" sz="1200" dirty="0"/>
          </a:p>
        </p:txBody>
      </p:sp>
      <p:grpSp>
        <p:nvGrpSpPr>
          <p:cNvPr id="85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7"/>
            </p:custDataLst>
          </p:nvPr>
        </p:nvGrpSpPr>
        <p:grpSpPr>
          <a:xfrm>
            <a:off x="5503097" y="3888088"/>
            <a:ext cx="1866889" cy="1202062"/>
            <a:chOff x="595686" y="1261242"/>
            <a:chExt cx="3222247" cy="1365613"/>
          </a:xfrm>
        </p:grpSpPr>
        <p:sp>
          <p:nvSpPr>
            <p:cNvPr id="86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8"/>
              </p:custDataLst>
            </p:nvPr>
          </p:nvSpPr>
          <p:spPr>
            <a:xfrm>
              <a:off x="595687" y="1493645"/>
              <a:ext cx="3222246" cy="97450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9"/>
              </p:custDataLst>
            </p:nvPr>
          </p:nvSpPr>
          <p:spPr>
            <a:xfrm>
              <a:off x="1470489" y="1627402"/>
              <a:ext cx="2125318" cy="450996"/>
            </a:xfrm>
            <a:prstGeom prst="rect">
              <a:avLst/>
            </a:prstGeom>
            <a:noFill/>
          </p:spPr>
          <p:txBody>
            <a:bodyPr wrap="square" lIns="59436" tIns="29718" rIns="59436" bIns="29718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731" noProof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8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0"/>
              </p:custDataLst>
            </p:nvPr>
          </p:nvSpPr>
          <p:spPr>
            <a:xfrm>
              <a:off x="595686" y="1261242"/>
              <a:ext cx="3222247" cy="23240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18573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check</a:t>
              </a:r>
            </a:p>
          </p:txBody>
        </p:sp>
        <p:sp>
          <p:nvSpPr>
            <p:cNvPr id="89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11"/>
              </p:custDataLst>
            </p:nvPr>
          </p:nvSpPr>
          <p:spPr bwMode="auto">
            <a:xfrm>
              <a:off x="3568589" y="1330888"/>
              <a:ext cx="116375" cy="93109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90" name="Icons"/>
            <p:cNvGrpSpPr/>
            <p:nvPr/>
          </p:nvGrpSpPr>
          <p:grpSpPr>
            <a:xfrm>
              <a:off x="805969" y="1661312"/>
              <a:ext cx="540581" cy="386406"/>
              <a:chOff x="805969" y="1661312"/>
              <a:chExt cx="540581" cy="386406"/>
            </a:xfrm>
          </p:grpSpPr>
          <p:sp>
            <p:nvSpPr>
              <p:cNvPr id="95" name="Info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841633" y="1661312"/>
                <a:ext cx="469253" cy="386406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6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805969" y="1661312"/>
                <a:ext cx="540581" cy="386406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7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840694" y="1661312"/>
                <a:ext cx="471132" cy="386406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1" name="Buttons"/>
            <p:cNvGrpSpPr/>
            <p:nvPr/>
          </p:nvGrpSpPr>
          <p:grpSpPr>
            <a:xfrm>
              <a:off x="1012238" y="2115048"/>
              <a:ext cx="2583567" cy="511807"/>
              <a:chOff x="1012238" y="2115048"/>
              <a:chExt cx="2583567" cy="511807"/>
            </a:xfrm>
          </p:grpSpPr>
          <p:sp>
            <p:nvSpPr>
              <p:cNvPr id="92" name="Button 1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2424105" y="2115048"/>
                <a:ext cx="1171700" cy="21703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cancel</a:t>
                </a:r>
                <a:endParaRPr lang="en-US" sz="1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3" name="Button 3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1122541" y="2391872"/>
                <a:ext cx="783949" cy="23498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31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Abort</a:t>
                </a:r>
              </a:p>
            </p:txBody>
          </p:sp>
          <p:sp>
            <p:nvSpPr>
              <p:cNvPr id="94" name="Button 1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012238" y="2115048"/>
                <a:ext cx="1171701" cy="217033"/>
              </a:xfrm>
              <a:prstGeom prst="roundRect">
                <a:avLst>
                  <a:gd name="adj" fmla="val 8776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ok</a:t>
                </a:r>
                <a:endParaRPr lang="en-US" sz="1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98" name="모서리가 둥근 직사각형 97"/>
          <p:cNvSpPr/>
          <p:nvPr/>
        </p:nvSpPr>
        <p:spPr>
          <a:xfrm>
            <a:off x="5480722" y="3843269"/>
            <a:ext cx="1928469" cy="1134158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689215" y="4224139"/>
            <a:ext cx="1553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취소하시겠습니까</a:t>
            </a:r>
            <a:r>
              <a:rPr lang="en-US" altLang="ko-KR" sz="1200" dirty="0" smtClean="0"/>
              <a:t>?</a:t>
            </a:r>
            <a:endParaRPr lang="ko-KR" altLang="en-US" sz="1200" dirty="0"/>
          </a:p>
        </p:txBody>
      </p:sp>
      <p:cxnSp>
        <p:nvCxnSpPr>
          <p:cNvPr id="100" name="직선 연결선 99"/>
          <p:cNvCxnSpPr/>
          <p:nvPr/>
        </p:nvCxnSpPr>
        <p:spPr>
          <a:xfrm flipV="1">
            <a:off x="5660147" y="5017863"/>
            <a:ext cx="544065" cy="706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타원 100"/>
          <p:cNvSpPr/>
          <p:nvPr/>
        </p:nvSpPr>
        <p:spPr>
          <a:xfrm>
            <a:off x="3995629" y="5739801"/>
            <a:ext cx="209241" cy="20924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2" name="타원 101"/>
          <p:cNvSpPr/>
          <p:nvPr/>
        </p:nvSpPr>
        <p:spPr>
          <a:xfrm>
            <a:off x="5730125" y="5754886"/>
            <a:ext cx="209241" cy="20924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3" name="Button"/>
          <p:cNvSpPr>
            <a:spLocks/>
          </p:cNvSpPr>
          <p:nvPr/>
        </p:nvSpPr>
        <p:spPr bwMode="auto">
          <a:xfrm>
            <a:off x="4253256" y="5732105"/>
            <a:ext cx="674258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등록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16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590137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여행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TIP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게시판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56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2018/05/21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950183"/>
              </p:ext>
            </p:extLst>
          </p:nvPr>
        </p:nvGraphicFramePr>
        <p:xfrm>
          <a:off x="8731188" y="1067496"/>
          <a:ext cx="3253546" cy="5648613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811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화면설명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9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이미지를 클릭 시 해당 내용으로 이동한다</a:t>
                      </a:r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61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제목으로 검색</a:t>
                      </a:r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3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0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0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2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223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6854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106105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54432" y="106749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WebBrowser"/>
          <p:cNvGrpSpPr/>
          <p:nvPr>
            <p:custDataLst>
              <p:custData r:id="rId1"/>
            </p:custDataLst>
          </p:nvPr>
        </p:nvGrpSpPr>
        <p:grpSpPr>
          <a:xfrm>
            <a:off x="154432" y="1067496"/>
            <a:ext cx="8374713" cy="5648613"/>
            <a:chOff x="0" y="0"/>
            <a:chExt cx="9144000" cy="6858000"/>
          </a:xfrm>
        </p:grpSpPr>
        <p:sp>
          <p:nvSpPr>
            <p:cNvPr id="9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0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1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5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2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3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3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5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5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7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8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9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2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3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4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150" name="타원 149"/>
          <p:cNvSpPr/>
          <p:nvPr/>
        </p:nvSpPr>
        <p:spPr>
          <a:xfrm>
            <a:off x="1253839" y="2661631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51" name="타원 150"/>
          <p:cNvSpPr/>
          <p:nvPr/>
        </p:nvSpPr>
        <p:spPr>
          <a:xfrm>
            <a:off x="4585961" y="1992416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1658848" y="2441732"/>
            <a:ext cx="1651186" cy="134536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대표 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6" name="ScrollbarVertical"/>
          <p:cNvGrpSpPr/>
          <p:nvPr>
            <p:custDataLst>
              <p:custData r:id="rId2"/>
            </p:custDataLst>
          </p:nvPr>
        </p:nvGrpSpPr>
        <p:grpSpPr>
          <a:xfrm>
            <a:off x="8312617" y="1646046"/>
            <a:ext cx="147992" cy="4986986"/>
            <a:chOff x="4543605" y="1543109"/>
            <a:chExt cx="101046" cy="3562291"/>
          </a:xfrm>
        </p:grpSpPr>
        <p:sp>
          <p:nvSpPr>
            <p:cNvPr id="47" name="Background"/>
            <p:cNvSpPr>
              <a:spLocks/>
            </p:cNvSpPr>
            <p:nvPr/>
          </p:nvSpPr>
          <p:spPr>
            <a:xfrm>
              <a:off x="4543605" y="1543109"/>
              <a:ext cx="101046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48" name="Slider"/>
            <p:cNvSpPr>
              <a:spLocks/>
            </p:cNvSpPr>
            <p:nvPr/>
          </p:nvSpPr>
          <p:spPr>
            <a:xfrm>
              <a:off x="4543605" y="1842087"/>
              <a:ext cx="101046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49" name="UpArrow"/>
            <p:cNvSpPr>
              <a:spLocks/>
            </p:cNvSpPr>
            <p:nvPr/>
          </p:nvSpPr>
          <p:spPr>
            <a:xfrm>
              <a:off x="4572663" y="1563906"/>
              <a:ext cx="43703" cy="4572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50" name="DownArrow"/>
            <p:cNvSpPr>
              <a:spLocks/>
            </p:cNvSpPr>
            <p:nvPr/>
          </p:nvSpPr>
          <p:spPr>
            <a:xfrm rot="10800000">
              <a:off x="4572653" y="5041784"/>
              <a:ext cx="43703" cy="4572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658848" y="3843718"/>
            <a:ext cx="16511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‘</a:t>
            </a:r>
            <a:r>
              <a:rPr lang="ko-KR" altLang="en-US" sz="1050" dirty="0" smtClean="0"/>
              <a:t>태국</a:t>
            </a:r>
            <a:r>
              <a:rPr lang="en-US" altLang="ko-KR" sz="1050" dirty="0" smtClean="0"/>
              <a:t>’ </a:t>
            </a:r>
            <a:r>
              <a:rPr lang="ko-KR" altLang="en-US" sz="1050" dirty="0" smtClean="0"/>
              <a:t>베스트 여행지</a:t>
            </a:r>
            <a:r>
              <a:rPr lang="en-US" altLang="ko-KR" sz="1050" dirty="0" smtClean="0"/>
              <a:t>!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3504637" y="2441732"/>
            <a:ext cx="1651186" cy="134536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대표 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04637" y="3822280"/>
            <a:ext cx="16511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센스 있는 여행 준비물 챙기기</a:t>
            </a:r>
            <a:endParaRPr lang="ko-KR" altLang="en-US" sz="1050" dirty="0"/>
          </a:p>
        </p:txBody>
      </p:sp>
      <p:sp>
        <p:nvSpPr>
          <p:cNvPr id="54" name="직사각형 53"/>
          <p:cNvSpPr/>
          <p:nvPr/>
        </p:nvSpPr>
        <p:spPr>
          <a:xfrm>
            <a:off x="5350426" y="2441732"/>
            <a:ext cx="1651186" cy="134536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대표 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350426" y="3822280"/>
            <a:ext cx="16511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여행 중 </a:t>
            </a:r>
            <a:r>
              <a:rPr lang="en-US" altLang="ko-KR" sz="1050" dirty="0" smtClean="0"/>
              <a:t>‘</a:t>
            </a:r>
            <a:r>
              <a:rPr lang="ko-KR" altLang="en-US" sz="1050" dirty="0" smtClean="0"/>
              <a:t>도난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분실</a:t>
            </a:r>
            <a:r>
              <a:rPr lang="en-US" altLang="ko-KR" sz="1050" dirty="0" smtClean="0"/>
              <a:t>’ </a:t>
            </a:r>
            <a:r>
              <a:rPr lang="ko-KR" altLang="en-US" sz="1050" dirty="0" smtClean="0"/>
              <a:t>예방 요령</a:t>
            </a:r>
            <a:r>
              <a:rPr lang="en-US" altLang="ko-KR" sz="1050" dirty="0" smtClean="0"/>
              <a:t>!</a:t>
            </a:r>
            <a:endParaRPr lang="ko-KR" altLang="en-US" sz="1050" dirty="0"/>
          </a:p>
        </p:txBody>
      </p:sp>
      <p:sp>
        <p:nvSpPr>
          <p:cNvPr id="56" name="직사각형 55"/>
          <p:cNvSpPr/>
          <p:nvPr/>
        </p:nvSpPr>
        <p:spPr>
          <a:xfrm>
            <a:off x="1658848" y="4315299"/>
            <a:ext cx="1651186" cy="134536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대표 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658848" y="5717285"/>
            <a:ext cx="16511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면세점 이용 </a:t>
            </a:r>
            <a:r>
              <a:rPr lang="en-US" altLang="ko-KR" sz="1050" dirty="0" smtClean="0"/>
              <a:t>TIP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3504637" y="4315299"/>
            <a:ext cx="1651186" cy="134536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대표 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504637" y="5695847"/>
            <a:ext cx="16511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항공기 예절</a:t>
            </a:r>
            <a:endParaRPr lang="ko-KR" altLang="en-US" sz="1050" dirty="0"/>
          </a:p>
        </p:txBody>
      </p:sp>
      <p:sp>
        <p:nvSpPr>
          <p:cNvPr id="60" name="직사각형 59"/>
          <p:cNvSpPr/>
          <p:nvPr/>
        </p:nvSpPr>
        <p:spPr>
          <a:xfrm>
            <a:off x="5350426" y="4315299"/>
            <a:ext cx="1651186" cy="134536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대표 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50426" y="5695847"/>
            <a:ext cx="16511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세계의 멋진 고대도시 및 사원</a:t>
            </a:r>
            <a:endParaRPr lang="ko-KR" altLang="en-US" sz="1050" dirty="0"/>
          </a:p>
        </p:txBody>
      </p:sp>
      <p:sp>
        <p:nvSpPr>
          <p:cNvPr id="68" name="직사각형 67"/>
          <p:cNvSpPr/>
          <p:nvPr/>
        </p:nvSpPr>
        <p:spPr>
          <a:xfrm>
            <a:off x="1658848" y="6093307"/>
            <a:ext cx="1651186" cy="51467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대표 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504637" y="6093307"/>
            <a:ext cx="1651186" cy="51467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대표 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350426" y="6093307"/>
            <a:ext cx="1651186" cy="51467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대표 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1592949" y="2385110"/>
            <a:ext cx="1783911" cy="1454344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500583" y="1675161"/>
            <a:ext cx="5655124" cy="627772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 dirty="0" smtClean="0"/>
              <a:t>여행</a:t>
            </a:r>
            <a:r>
              <a:rPr lang="en-US" altLang="ko-KR" b="1" dirty="0"/>
              <a:t> </a:t>
            </a:r>
            <a:r>
              <a:rPr lang="en-US" altLang="ko-KR" b="1" dirty="0" smtClean="0"/>
              <a:t>TIP</a:t>
            </a:r>
          </a:p>
          <a:p>
            <a:r>
              <a:rPr lang="ko-KR" altLang="en-US" sz="900" dirty="0" smtClean="0"/>
              <a:t>즐거운 추억을 함께 만들어 갑니다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여행의 모든 것</a:t>
            </a:r>
            <a:r>
              <a:rPr lang="en-US" altLang="ko-KR" sz="900" dirty="0" smtClean="0"/>
              <a:t>!</a:t>
            </a:r>
            <a:endParaRPr lang="ko-KR" altLang="en-US" sz="900" dirty="0"/>
          </a:p>
        </p:txBody>
      </p:sp>
      <p:sp>
        <p:nvSpPr>
          <p:cNvPr id="4" name="직사각형 3"/>
          <p:cNvSpPr/>
          <p:nvPr/>
        </p:nvSpPr>
        <p:spPr>
          <a:xfrm>
            <a:off x="1500582" y="2362532"/>
            <a:ext cx="5655125" cy="4247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Button"/>
          <p:cNvSpPr>
            <a:spLocks/>
          </p:cNvSpPr>
          <p:nvPr/>
        </p:nvSpPr>
        <p:spPr bwMode="auto">
          <a:xfrm>
            <a:off x="4957206" y="1973949"/>
            <a:ext cx="1383547" cy="244680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제목 검색</a:t>
            </a:r>
            <a:endParaRPr lang="en-US" sz="900" dirty="0" smtClean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Button"/>
          <p:cNvSpPr>
            <a:spLocks/>
          </p:cNvSpPr>
          <p:nvPr/>
        </p:nvSpPr>
        <p:spPr bwMode="auto">
          <a:xfrm>
            <a:off x="6411101" y="1987855"/>
            <a:ext cx="674258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</a:p>
        </p:txBody>
      </p:sp>
      <p:sp>
        <p:nvSpPr>
          <p:cNvPr id="64" name="모서리가 둥근 직사각형 63"/>
          <p:cNvSpPr/>
          <p:nvPr/>
        </p:nvSpPr>
        <p:spPr>
          <a:xfrm>
            <a:off x="4920849" y="1952278"/>
            <a:ext cx="2234858" cy="303720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63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967249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여행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TIP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게시판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2018/05/21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246023"/>
              </p:ext>
            </p:extLst>
          </p:nvPr>
        </p:nvGraphicFramePr>
        <p:xfrm>
          <a:off x="8731188" y="1067496"/>
          <a:ext cx="3253546" cy="5648613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811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화면설명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9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이미지를 클릭 시 해당 내용으로 이동한다</a:t>
                      </a:r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61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제목으로 검색</a:t>
                      </a:r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3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목록이 보이는 이전화면으로 넘어감</a:t>
                      </a:r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0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0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2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223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6854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106105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54432" y="106749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WebBrowser"/>
          <p:cNvGrpSpPr/>
          <p:nvPr>
            <p:custDataLst>
              <p:custData r:id="rId1"/>
            </p:custDataLst>
          </p:nvPr>
        </p:nvGrpSpPr>
        <p:grpSpPr>
          <a:xfrm>
            <a:off x="154432" y="1067496"/>
            <a:ext cx="8374713" cy="5648613"/>
            <a:chOff x="0" y="0"/>
            <a:chExt cx="9144000" cy="6858000"/>
          </a:xfrm>
        </p:grpSpPr>
        <p:sp>
          <p:nvSpPr>
            <p:cNvPr id="9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0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1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5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2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3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3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WebPageBody"/>
            <p:cNvSpPr/>
            <p:nvPr/>
          </p:nvSpPr>
          <p:spPr>
            <a:xfrm>
              <a:off x="76200" y="685159"/>
              <a:ext cx="8991600" cy="60668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5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5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7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8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9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2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3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4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151" name="타원 150"/>
          <p:cNvSpPr/>
          <p:nvPr/>
        </p:nvSpPr>
        <p:spPr>
          <a:xfrm>
            <a:off x="4585961" y="2279079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1826869" y="3153926"/>
            <a:ext cx="4977098" cy="132776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6" name="ScrollbarVertical"/>
          <p:cNvGrpSpPr/>
          <p:nvPr>
            <p:custDataLst>
              <p:custData r:id="rId2"/>
            </p:custDataLst>
          </p:nvPr>
        </p:nvGrpSpPr>
        <p:grpSpPr>
          <a:xfrm>
            <a:off x="8312617" y="1646046"/>
            <a:ext cx="147992" cy="4986986"/>
            <a:chOff x="4543605" y="1543109"/>
            <a:chExt cx="101046" cy="3562291"/>
          </a:xfrm>
        </p:grpSpPr>
        <p:sp>
          <p:nvSpPr>
            <p:cNvPr id="47" name="Background"/>
            <p:cNvSpPr>
              <a:spLocks/>
            </p:cNvSpPr>
            <p:nvPr/>
          </p:nvSpPr>
          <p:spPr>
            <a:xfrm>
              <a:off x="4543605" y="1543109"/>
              <a:ext cx="101046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48" name="Slider"/>
            <p:cNvSpPr>
              <a:spLocks/>
            </p:cNvSpPr>
            <p:nvPr/>
          </p:nvSpPr>
          <p:spPr>
            <a:xfrm>
              <a:off x="4543605" y="1842087"/>
              <a:ext cx="101046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49" name="UpArrow"/>
            <p:cNvSpPr>
              <a:spLocks/>
            </p:cNvSpPr>
            <p:nvPr/>
          </p:nvSpPr>
          <p:spPr>
            <a:xfrm>
              <a:off x="4572663" y="1563906"/>
              <a:ext cx="43703" cy="4572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50" name="DownArrow"/>
            <p:cNvSpPr>
              <a:spLocks/>
            </p:cNvSpPr>
            <p:nvPr/>
          </p:nvSpPr>
          <p:spPr>
            <a:xfrm rot="10800000">
              <a:off x="4572653" y="5041784"/>
              <a:ext cx="43703" cy="4572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모서리가 둥근 직사각형 2"/>
          <p:cNvSpPr/>
          <p:nvPr/>
        </p:nvSpPr>
        <p:spPr>
          <a:xfrm>
            <a:off x="1500583" y="1961824"/>
            <a:ext cx="5655124" cy="627772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 dirty="0" smtClean="0"/>
              <a:t>여행</a:t>
            </a:r>
            <a:r>
              <a:rPr lang="en-US" altLang="ko-KR" b="1" dirty="0"/>
              <a:t> </a:t>
            </a:r>
            <a:r>
              <a:rPr lang="en-US" altLang="ko-KR" b="1" dirty="0" smtClean="0"/>
              <a:t>TIP</a:t>
            </a:r>
          </a:p>
          <a:p>
            <a:r>
              <a:rPr lang="ko-KR" altLang="en-US" sz="900" dirty="0" smtClean="0"/>
              <a:t>즐거운 추억을 함께 만들어 갑니다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여행의 모든 것</a:t>
            </a:r>
            <a:r>
              <a:rPr lang="en-US" altLang="ko-KR" sz="900" dirty="0" smtClean="0"/>
              <a:t>!</a:t>
            </a:r>
            <a:endParaRPr lang="ko-KR" altLang="en-US" sz="900" dirty="0"/>
          </a:p>
        </p:txBody>
      </p:sp>
      <p:sp>
        <p:nvSpPr>
          <p:cNvPr id="4" name="직사각형 3"/>
          <p:cNvSpPr/>
          <p:nvPr/>
        </p:nvSpPr>
        <p:spPr>
          <a:xfrm>
            <a:off x="1500582" y="2649195"/>
            <a:ext cx="5655125" cy="34173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Button"/>
          <p:cNvSpPr>
            <a:spLocks/>
          </p:cNvSpPr>
          <p:nvPr/>
        </p:nvSpPr>
        <p:spPr bwMode="auto">
          <a:xfrm>
            <a:off x="4957206" y="2260612"/>
            <a:ext cx="1383547" cy="244680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제목 검색</a:t>
            </a:r>
            <a:endParaRPr lang="en-US" sz="900" dirty="0" smtClean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Button"/>
          <p:cNvSpPr>
            <a:spLocks/>
          </p:cNvSpPr>
          <p:nvPr/>
        </p:nvSpPr>
        <p:spPr bwMode="auto">
          <a:xfrm>
            <a:off x="6411101" y="2274518"/>
            <a:ext cx="674258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</a:p>
        </p:txBody>
      </p:sp>
      <p:sp>
        <p:nvSpPr>
          <p:cNvPr id="64" name="모서리가 둥근 직사각형 63"/>
          <p:cNvSpPr/>
          <p:nvPr/>
        </p:nvSpPr>
        <p:spPr>
          <a:xfrm>
            <a:off x="4920849" y="2238941"/>
            <a:ext cx="2234858" cy="303720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 flipV="1">
            <a:off x="1500582" y="3014898"/>
            <a:ext cx="5629672" cy="14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500582" y="2649195"/>
            <a:ext cx="5655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여행 중</a:t>
            </a:r>
            <a:r>
              <a:rPr lang="en-US" altLang="ko-KR" sz="1600" b="1" dirty="0" smtClean="0"/>
              <a:t>, ‘</a:t>
            </a:r>
            <a:r>
              <a:rPr lang="ko-KR" altLang="en-US" sz="1600" b="1" dirty="0" smtClean="0"/>
              <a:t>도난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분실</a:t>
            </a:r>
            <a:r>
              <a:rPr lang="en-US" altLang="ko-KR" sz="1600" b="1" dirty="0" smtClean="0"/>
              <a:t>’ </a:t>
            </a:r>
            <a:r>
              <a:rPr lang="ko-KR" altLang="en-US" sz="1600" b="1" dirty="0" smtClean="0"/>
              <a:t>예방 요령</a:t>
            </a:r>
            <a:r>
              <a:rPr lang="en-US" altLang="ko-KR" sz="1600" b="1" dirty="0" smtClean="0"/>
              <a:t>!                        </a:t>
            </a:r>
            <a:r>
              <a:rPr lang="en-US" altLang="ko-KR" sz="700" dirty="0" smtClean="0"/>
              <a:t>2018-05-23 </a:t>
            </a:r>
            <a:r>
              <a:rPr lang="ko-KR" altLang="en-US" sz="700" dirty="0"/>
              <a:t>오후 </a:t>
            </a:r>
            <a:r>
              <a:rPr lang="en-US" altLang="ko-KR" sz="700" dirty="0" smtClean="0"/>
              <a:t>5:35</a:t>
            </a:r>
            <a:endParaRPr lang="ko-KR" altLang="en-US" sz="700" dirty="0"/>
          </a:p>
        </p:txBody>
      </p:sp>
      <p:sp>
        <p:nvSpPr>
          <p:cNvPr id="66" name="Button"/>
          <p:cNvSpPr>
            <a:spLocks/>
          </p:cNvSpPr>
          <p:nvPr/>
        </p:nvSpPr>
        <p:spPr bwMode="auto">
          <a:xfrm>
            <a:off x="6411101" y="6161881"/>
            <a:ext cx="674258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목록보기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6094010" y="6161881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1826869" y="4558272"/>
            <a:ext cx="4977098" cy="132776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72" name="ScrollbarVertical"/>
          <p:cNvGrpSpPr/>
          <p:nvPr>
            <p:custDataLst>
              <p:custData r:id="rId3"/>
            </p:custDataLst>
          </p:nvPr>
        </p:nvGrpSpPr>
        <p:grpSpPr>
          <a:xfrm>
            <a:off x="7006907" y="3026187"/>
            <a:ext cx="148800" cy="3040387"/>
            <a:chOff x="4543605" y="1543109"/>
            <a:chExt cx="101046" cy="3562291"/>
          </a:xfrm>
        </p:grpSpPr>
        <p:sp>
          <p:nvSpPr>
            <p:cNvPr id="73" name="Background"/>
            <p:cNvSpPr>
              <a:spLocks/>
            </p:cNvSpPr>
            <p:nvPr/>
          </p:nvSpPr>
          <p:spPr>
            <a:xfrm>
              <a:off x="4543605" y="1543109"/>
              <a:ext cx="101046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5" name="Slider"/>
            <p:cNvSpPr>
              <a:spLocks/>
            </p:cNvSpPr>
            <p:nvPr/>
          </p:nvSpPr>
          <p:spPr>
            <a:xfrm>
              <a:off x="4543605" y="1842087"/>
              <a:ext cx="101046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6" name="UpArrow"/>
            <p:cNvSpPr>
              <a:spLocks/>
            </p:cNvSpPr>
            <p:nvPr/>
          </p:nvSpPr>
          <p:spPr>
            <a:xfrm>
              <a:off x="4572663" y="1563906"/>
              <a:ext cx="43703" cy="4572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7" name="DownArrow"/>
            <p:cNvSpPr>
              <a:spLocks/>
            </p:cNvSpPr>
            <p:nvPr/>
          </p:nvSpPr>
          <p:spPr>
            <a:xfrm rot="10800000">
              <a:off x="4572653" y="5041784"/>
              <a:ext cx="43703" cy="4572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7422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71390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패키지 목록 화면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2018/05/27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54432" y="106749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72356" y="1230489"/>
            <a:ext cx="4899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Travel Products</a:t>
            </a:r>
            <a:endParaRPr lang="ko-KR" altLang="en-US" sz="24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6"/>
          <a:srcRect l="40003" t="18627" r="41775" b="78958"/>
          <a:stretch/>
        </p:blipFill>
        <p:spPr>
          <a:xfrm>
            <a:off x="3409244" y="1625600"/>
            <a:ext cx="1625600" cy="16933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61244" y="1896532"/>
            <a:ext cx="1806223" cy="46996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257778" y="1896533"/>
            <a:ext cx="6084711" cy="20052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Button"/>
          <p:cNvSpPr>
            <a:spLocks/>
          </p:cNvSpPr>
          <p:nvPr/>
        </p:nvSpPr>
        <p:spPr bwMode="auto">
          <a:xfrm>
            <a:off x="415675" y="2158098"/>
            <a:ext cx="107753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부산</a:t>
            </a:r>
            <a:endParaRPr lang="en-US" sz="900" dirty="0" smtClean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Button"/>
          <p:cNvSpPr>
            <a:spLocks/>
          </p:cNvSpPr>
          <p:nvPr/>
        </p:nvSpPr>
        <p:spPr bwMode="auto">
          <a:xfrm>
            <a:off x="1594231" y="2148208"/>
            <a:ext cx="313591" cy="241995"/>
          </a:xfrm>
          <a:prstGeom prst="roundRect">
            <a:avLst>
              <a:gd name="adj" fmla="val 8776"/>
            </a:avLst>
          </a:prstGeom>
          <a:solidFill>
            <a:srgbClr val="00B0F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9230" y="1906087"/>
            <a:ext cx="10775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rgbClr val="FF5722"/>
                </a:solidFill>
              </a:rPr>
              <a:t>검색 하기</a:t>
            </a:r>
            <a:endParaRPr lang="ko-KR" altLang="en-US" sz="900" dirty="0">
              <a:solidFill>
                <a:srgbClr val="FF5722"/>
              </a:solidFill>
            </a:endParaRPr>
          </a:p>
        </p:txBody>
      </p:sp>
      <p:sp>
        <p:nvSpPr>
          <p:cNvPr id="57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1"/>
            </p:custDataLst>
          </p:nvPr>
        </p:nvSpPr>
        <p:spPr bwMode="auto">
          <a:xfrm rot="16200000">
            <a:off x="1688956" y="2234364"/>
            <a:ext cx="118436" cy="58214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190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393097" y="2517422"/>
            <a:ext cx="175179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59230" y="2601622"/>
            <a:ext cx="10775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rgbClr val="FF5722"/>
                </a:solidFill>
              </a:rPr>
              <a:t>가격 범위</a:t>
            </a:r>
            <a:endParaRPr lang="ko-KR" altLang="en-US" sz="900" dirty="0">
              <a:solidFill>
                <a:srgbClr val="FF5722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59230" y="2790150"/>
            <a:ext cx="13598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\150,000~\300,000</a:t>
            </a:r>
            <a:endParaRPr lang="ko-KR" altLang="en-US" sz="900" dirty="0"/>
          </a:p>
        </p:txBody>
      </p:sp>
      <p:grpSp>
        <p:nvGrpSpPr>
          <p:cNvPr id="60" name="Slider"/>
          <p:cNvGrpSpPr/>
          <p:nvPr>
            <p:custDataLst>
              <p:custData r:id="rId2"/>
            </p:custDataLst>
          </p:nvPr>
        </p:nvGrpSpPr>
        <p:grpSpPr>
          <a:xfrm>
            <a:off x="450952" y="2987036"/>
            <a:ext cx="918365" cy="158275"/>
            <a:chOff x="4123535" y="3349863"/>
            <a:chExt cx="918365" cy="158275"/>
          </a:xfrm>
        </p:grpSpPr>
        <p:cxnSp>
          <p:nvCxnSpPr>
            <p:cNvPr id="61" name="Line"/>
            <p:cNvCxnSpPr/>
            <p:nvPr/>
          </p:nvCxnSpPr>
          <p:spPr>
            <a:xfrm>
              <a:off x="4123535" y="3432175"/>
              <a:ext cx="918365" cy="0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sp>
          <p:nvSpPr>
            <p:cNvPr id="62" name="Handle"/>
            <p:cNvSpPr/>
            <p:nvPr/>
          </p:nvSpPr>
          <p:spPr>
            <a:xfrm rot="5400000">
              <a:off x="4301610" y="3389823"/>
              <a:ext cx="158275" cy="78355"/>
            </a:xfrm>
            <a:prstGeom prst="homePlate">
              <a:avLst/>
            </a:prstGeom>
            <a:solidFill>
              <a:srgbClr val="FF0000"/>
            </a:solidFill>
            <a:ln w="31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" name="Handle"/>
            <p:cNvSpPr/>
            <p:nvPr/>
          </p:nvSpPr>
          <p:spPr>
            <a:xfrm rot="5400000">
              <a:off x="4708010" y="3389823"/>
              <a:ext cx="158275" cy="78355"/>
            </a:xfrm>
            <a:prstGeom prst="homePlate">
              <a:avLst/>
            </a:prstGeom>
            <a:solidFill>
              <a:srgbClr val="FF0000"/>
            </a:solidFill>
            <a:ln w="31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cxnSp>
        <p:nvCxnSpPr>
          <p:cNvPr id="15" name="직선 연결선 14"/>
          <p:cNvCxnSpPr/>
          <p:nvPr/>
        </p:nvCxnSpPr>
        <p:spPr>
          <a:xfrm>
            <a:off x="747342" y="3078873"/>
            <a:ext cx="328045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393097" y="3266722"/>
            <a:ext cx="175179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59230" y="3333159"/>
            <a:ext cx="10775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rgbClr val="FF5722"/>
                </a:solidFill>
              </a:rPr>
              <a:t>여행 일정</a:t>
            </a:r>
            <a:endParaRPr lang="ko-KR" altLang="en-US" sz="900" dirty="0">
              <a:solidFill>
                <a:srgbClr val="FF5722"/>
              </a:solidFill>
            </a:endParaRPr>
          </a:p>
        </p:txBody>
      </p:sp>
      <p:grpSp>
        <p:nvGrpSpPr>
          <p:cNvPr id="68" name="Group 2"/>
          <p:cNvGrpSpPr/>
          <p:nvPr/>
        </p:nvGrpSpPr>
        <p:grpSpPr>
          <a:xfrm>
            <a:off x="466990" y="3558354"/>
            <a:ext cx="443198" cy="184666"/>
            <a:chOff x="5179843" y="2109090"/>
            <a:chExt cx="415364" cy="173123"/>
          </a:xfrm>
        </p:grpSpPr>
        <p:sp>
          <p:nvSpPr>
            <p:cNvPr id="70" name="Content"/>
            <p:cNvSpPr txBox="1"/>
            <p:nvPr/>
          </p:nvSpPr>
          <p:spPr>
            <a:xfrm>
              <a:off x="5179843" y="2109090"/>
              <a:ext cx="415364" cy="17312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ko-KR" altLang="en-US" sz="9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당일</a:t>
              </a:r>
              <a:endParaRPr lang="en-US" sz="9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1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</p:grpSp>
      <p:grpSp>
        <p:nvGrpSpPr>
          <p:cNvPr id="73" name="Group 2"/>
          <p:cNvGrpSpPr/>
          <p:nvPr/>
        </p:nvGrpSpPr>
        <p:grpSpPr>
          <a:xfrm>
            <a:off x="466975" y="3722781"/>
            <a:ext cx="568232" cy="184666"/>
            <a:chOff x="5179843" y="2109090"/>
            <a:chExt cx="532547" cy="173123"/>
          </a:xfrm>
        </p:grpSpPr>
        <p:sp>
          <p:nvSpPr>
            <p:cNvPr id="75" name="Content"/>
            <p:cNvSpPr txBox="1"/>
            <p:nvPr/>
          </p:nvSpPr>
          <p:spPr>
            <a:xfrm>
              <a:off x="5179843" y="2109090"/>
              <a:ext cx="532547" cy="17312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9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1</a:t>
              </a:r>
              <a:r>
                <a:rPr lang="ko-KR" altLang="en-US" sz="9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박</a:t>
              </a:r>
              <a:r>
                <a:rPr lang="en-US" altLang="ko-KR" sz="9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2</a:t>
              </a:r>
              <a:r>
                <a:rPr lang="ko-KR" altLang="en-US" sz="9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일</a:t>
              </a:r>
              <a:endParaRPr lang="en-US" sz="9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6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</p:grpSp>
      <p:grpSp>
        <p:nvGrpSpPr>
          <p:cNvPr id="78" name="Group 2"/>
          <p:cNvGrpSpPr/>
          <p:nvPr/>
        </p:nvGrpSpPr>
        <p:grpSpPr>
          <a:xfrm>
            <a:off x="466975" y="3901749"/>
            <a:ext cx="568232" cy="184666"/>
            <a:chOff x="5179843" y="2109090"/>
            <a:chExt cx="532547" cy="173123"/>
          </a:xfrm>
        </p:grpSpPr>
        <p:sp>
          <p:nvSpPr>
            <p:cNvPr id="80" name="Content"/>
            <p:cNvSpPr txBox="1"/>
            <p:nvPr/>
          </p:nvSpPr>
          <p:spPr>
            <a:xfrm>
              <a:off x="5179843" y="2109090"/>
              <a:ext cx="532547" cy="17312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9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2</a:t>
              </a:r>
              <a:r>
                <a:rPr lang="ko-KR" altLang="en-US" sz="9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박</a:t>
              </a:r>
              <a:r>
                <a:rPr lang="en-US" altLang="ko-KR" sz="9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3</a:t>
              </a:r>
              <a:r>
                <a:rPr lang="ko-KR" altLang="en-US" sz="9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일</a:t>
              </a:r>
              <a:endParaRPr lang="en-US" sz="9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1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</p:grpSp>
      <p:grpSp>
        <p:nvGrpSpPr>
          <p:cNvPr id="83" name="Group 2"/>
          <p:cNvGrpSpPr/>
          <p:nvPr/>
        </p:nvGrpSpPr>
        <p:grpSpPr>
          <a:xfrm>
            <a:off x="466975" y="4073465"/>
            <a:ext cx="568232" cy="184666"/>
            <a:chOff x="5179843" y="2109090"/>
            <a:chExt cx="532547" cy="173123"/>
          </a:xfrm>
        </p:grpSpPr>
        <p:sp>
          <p:nvSpPr>
            <p:cNvPr id="85" name="Content"/>
            <p:cNvSpPr txBox="1"/>
            <p:nvPr/>
          </p:nvSpPr>
          <p:spPr>
            <a:xfrm>
              <a:off x="5179843" y="2109090"/>
              <a:ext cx="532547" cy="17312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9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3</a:t>
              </a:r>
              <a:r>
                <a:rPr lang="ko-KR" altLang="en-US" sz="9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박</a:t>
              </a:r>
              <a:r>
                <a:rPr lang="en-US" altLang="ko-KR" sz="9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4</a:t>
              </a:r>
              <a:r>
                <a:rPr lang="ko-KR" altLang="en-US" sz="9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일</a:t>
              </a:r>
              <a:endParaRPr lang="en-US" sz="9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6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</p:grpSp>
      <p:grpSp>
        <p:nvGrpSpPr>
          <p:cNvPr id="88" name="Group 2"/>
          <p:cNvGrpSpPr/>
          <p:nvPr/>
        </p:nvGrpSpPr>
        <p:grpSpPr>
          <a:xfrm>
            <a:off x="466974" y="4236453"/>
            <a:ext cx="674031" cy="184666"/>
            <a:chOff x="5179843" y="2109090"/>
            <a:chExt cx="631702" cy="173123"/>
          </a:xfrm>
        </p:grpSpPr>
        <p:sp>
          <p:nvSpPr>
            <p:cNvPr id="90" name="Content"/>
            <p:cNvSpPr txBox="1"/>
            <p:nvPr/>
          </p:nvSpPr>
          <p:spPr>
            <a:xfrm>
              <a:off x="5179843" y="2109090"/>
              <a:ext cx="631702" cy="17312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ko-KR" altLang="en-US" sz="9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장기여행</a:t>
              </a:r>
              <a:endParaRPr lang="en-US" sz="9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1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</p:grpSp>
      <p:cxnSp>
        <p:nvCxnSpPr>
          <p:cNvPr id="92" name="직선 연결선 91"/>
          <p:cNvCxnSpPr/>
          <p:nvPr/>
        </p:nvCxnSpPr>
        <p:spPr>
          <a:xfrm>
            <a:off x="393097" y="4514497"/>
            <a:ext cx="175179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59230" y="4582444"/>
            <a:ext cx="10775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rgbClr val="FF5722"/>
                </a:solidFill>
              </a:rPr>
              <a:t>특가 상품</a:t>
            </a:r>
            <a:endParaRPr lang="ko-KR" altLang="en-US" sz="900" dirty="0">
              <a:solidFill>
                <a:srgbClr val="FF5722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435783" y="4805855"/>
            <a:ext cx="531555" cy="5537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상품 사진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435783" y="5395761"/>
            <a:ext cx="531555" cy="5537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상품 사진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435783" y="5985667"/>
            <a:ext cx="531555" cy="5537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상품 사진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30200" y="4861579"/>
            <a:ext cx="965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상품이름</a:t>
            </a:r>
            <a:endParaRPr lang="en-US" altLang="ko-KR" sz="1000" dirty="0" smtClean="0"/>
          </a:p>
          <a:p>
            <a:r>
              <a:rPr lang="ko-KR" altLang="en-US" sz="1000" dirty="0" smtClean="0"/>
              <a:t>가격</a:t>
            </a:r>
            <a:endParaRPr lang="ko-KR" altLang="en-US" sz="1000" dirty="0"/>
          </a:p>
        </p:txBody>
      </p:sp>
      <p:sp>
        <p:nvSpPr>
          <p:cNvPr id="98" name="TextBox 97"/>
          <p:cNvSpPr txBox="1"/>
          <p:nvPr/>
        </p:nvSpPr>
        <p:spPr>
          <a:xfrm>
            <a:off x="1030200" y="5461414"/>
            <a:ext cx="965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상품이름</a:t>
            </a:r>
            <a:endParaRPr lang="en-US" altLang="ko-KR" sz="1000" dirty="0" smtClean="0"/>
          </a:p>
          <a:p>
            <a:r>
              <a:rPr lang="ko-KR" altLang="en-US" sz="1000" dirty="0" smtClean="0"/>
              <a:t>가격</a:t>
            </a:r>
            <a:endParaRPr lang="ko-KR" altLang="en-US" sz="1000" dirty="0"/>
          </a:p>
        </p:txBody>
      </p:sp>
      <p:sp>
        <p:nvSpPr>
          <p:cNvPr id="99" name="TextBox 98"/>
          <p:cNvSpPr txBox="1"/>
          <p:nvPr/>
        </p:nvSpPr>
        <p:spPr>
          <a:xfrm>
            <a:off x="1030200" y="6052912"/>
            <a:ext cx="965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상품이름</a:t>
            </a:r>
            <a:endParaRPr lang="en-US" altLang="ko-KR" sz="1000" dirty="0" smtClean="0"/>
          </a:p>
          <a:p>
            <a:r>
              <a:rPr lang="ko-KR" altLang="en-US" sz="1000" dirty="0" smtClean="0"/>
              <a:t>가격</a:t>
            </a:r>
            <a:endParaRPr lang="ko-KR" altLang="en-US" sz="1000" dirty="0"/>
          </a:p>
        </p:txBody>
      </p:sp>
      <p:sp>
        <p:nvSpPr>
          <p:cNvPr id="100" name="직사각형 99"/>
          <p:cNvSpPr/>
          <p:nvPr/>
        </p:nvSpPr>
        <p:spPr>
          <a:xfrm>
            <a:off x="2522626" y="1974676"/>
            <a:ext cx="1604978" cy="9824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상품 사진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430864" y="3025126"/>
            <a:ext cx="18261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/>
              <a:t>마닐라 관광</a:t>
            </a:r>
            <a:r>
              <a:rPr lang="en-US" altLang="ko-KR" sz="800" b="1" dirty="0"/>
              <a:t>+</a:t>
            </a:r>
            <a:r>
              <a:rPr lang="ko-KR" altLang="en-US" sz="800" b="1" dirty="0" err="1"/>
              <a:t>호핑투어</a:t>
            </a:r>
            <a:r>
              <a:rPr lang="en-US" altLang="ko-KR" sz="800" b="1" dirty="0"/>
              <a:t>, </a:t>
            </a:r>
            <a:r>
              <a:rPr lang="ko-KR" altLang="en-US" sz="800" b="1" dirty="0" err="1"/>
              <a:t>민도로</a:t>
            </a:r>
            <a:r>
              <a:rPr lang="ko-KR" altLang="en-US" sz="800" b="1" dirty="0"/>
              <a:t> </a:t>
            </a:r>
            <a:r>
              <a:rPr lang="ko-KR" altLang="en-US" sz="800" b="1" dirty="0" smtClean="0"/>
              <a:t>상품</a:t>
            </a:r>
            <a:endParaRPr lang="ko-KR" altLang="en-US" sz="800" b="1" dirty="0"/>
          </a:p>
        </p:txBody>
      </p:sp>
      <p:sp>
        <p:nvSpPr>
          <p:cNvPr id="18" name="직사각형 17"/>
          <p:cNvSpPr/>
          <p:nvPr/>
        </p:nvSpPr>
        <p:spPr>
          <a:xfrm>
            <a:off x="2880983" y="3211986"/>
            <a:ext cx="120193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 dirty="0" smtClean="0">
                <a:solidFill>
                  <a:srgbClr val="EB176F"/>
                </a:solidFill>
                <a:latin typeface="Tahoma" panose="020B0604030504040204" pitchFamily="34" charset="0"/>
              </a:rPr>
              <a:t>506,600</a:t>
            </a:r>
            <a:r>
              <a:rPr lang="ko-KR" altLang="en-US" sz="1050" b="1" dirty="0" smtClean="0">
                <a:solidFill>
                  <a:srgbClr val="EB176F"/>
                </a:solidFill>
                <a:latin typeface="Nanum Gothic"/>
              </a:rPr>
              <a:t>원</a:t>
            </a:r>
            <a:r>
              <a:rPr lang="en-US" altLang="ko-KR" sz="700" b="1" dirty="0" smtClean="0">
                <a:solidFill>
                  <a:srgbClr val="EB176F"/>
                </a:solidFill>
                <a:latin typeface="Nanum Gothic"/>
              </a:rPr>
              <a:t>(</a:t>
            </a:r>
            <a:r>
              <a:rPr lang="ko-KR" altLang="en-US" sz="700" b="1" dirty="0" smtClean="0">
                <a:solidFill>
                  <a:srgbClr val="EB176F"/>
                </a:solidFill>
                <a:latin typeface="Nanum Gothic"/>
              </a:rPr>
              <a:t>성인</a:t>
            </a:r>
            <a:r>
              <a:rPr lang="en-US" altLang="ko-KR" sz="700" b="1" dirty="0" smtClean="0">
                <a:solidFill>
                  <a:srgbClr val="EB176F"/>
                </a:solidFill>
                <a:latin typeface="Nanum Gothic"/>
              </a:rPr>
              <a:t>)</a:t>
            </a:r>
            <a:endParaRPr lang="ko-KR" altLang="en-US" sz="700" dirty="0"/>
          </a:p>
        </p:txBody>
      </p:sp>
      <p:sp>
        <p:nvSpPr>
          <p:cNvPr id="133" name="Button"/>
          <p:cNvSpPr>
            <a:spLocks/>
          </p:cNvSpPr>
          <p:nvPr/>
        </p:nvSpPr>
        <p:spPr bwMode="auto">
          <a:xfrm>
            <a:off x="2737184" y="3525386"/>
            <a:ext cx="1255427" cy="241995"/>
          </a:xfrm>
          <a:prstGeom prst="roundRect">
            <a:avLst>
              <a:gd name="adj" fmla="val 8776"/>
            </a:avLst>
          </a:prstGeom>
          <a:solidFill>
            <a:srgbClr val="00B0F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 CART</a:t>
            </a:r>
          </a:p>
        </p:txBody>
      </p:sp>
      <p:sp>
        <p:nvSpPr>
          <p:cNvPr id="134" name="직사각형 133"/>
          <p:cNvSpPr/>
          <p:nvPr/>
        </p:nvSpPr>
        <p:spPr>
          <a:xfrm>
            <a:off x="4533041" y="1974676"/>
            <a:ext cx="1604978" cy="9824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상품 사진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4326979" y="3025126"/>
            <a:ext cx="214674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/>
              <a:t>영어로 놀자</a:t>
            </a:r>
            <a:r>
              <a:rPr lang="en-US" altLang="ko-KR" sz="800" b="1" dirty="0"/>
              <a:t>! </a:t>
            </a:r>
            <a:r>
              <a:rPr lang="ko-KR" altLang="en-US" sz="800" b="1" dirty="0" err="1"/>
              <a:t>영어튜터와</a:t>
            </a:r>
            <a:r>
              <a:rPr lang="ko-KR" altLang="en-US" sz="800" b="1" dirty="0"/>
              <a:t> 함께 신나는 체험</a:t>
            </a:r>
            <a:endParaRPr lang="ko-KR" altLang="en-US" sz="800" dirty="0"/>
          </a:p>
        </p:txBody>
      </p:sp>
      <p:sp>
        <p:nvSpPr>
          <p:cNvPr id="136" name="직사각형 135"/>
          <p:cNvSpPr/>
          <p:nvPr/>
        </p:nvSpPr>
        <p:spPr>
          <a:xfrm>
            <a:off x="4891398" y="3211986"/>
            <a:ext cx="120193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 dirty="0" smtClean="0">
                <a:solidFill>
                  <a:srgbClr val="EB176F"/>
                </a:solidFill>
                <a:latin typeface="Tahoma" panose="020B0604030504040204" pitchFamily="34" charset="0"/>
              </a:rPr>
              <a:t>667,800</a:t>
            </a:r>
            <a:r>
              <a:rPr lang="ko-KR" altLang="en-US" sz="1050" b="1" dirty="0" smtClean="0">
                <a:solidFill>
                  <a:srgbClr val="EB176F"/>
                </a:solidFill>
                <a:latin typeface="Nanum Gothic"/>
              </a:rPr>
              <a:t>원</a:t>
            </a:r>
            <a:r>
              <a:rPr lang="en-US" altLang="ko-KR" sz="700" b="1" dirty="0" smtClean="0">
                <a:solidFill>
                  <a:srgbClr val="EB176F"/>
                </a:solidFill>
                <a:latin typeface="Nanum Gothic"/>
              </a:rPr>
              <a:t>(</a:t>
            </a:r>
            <a:r>
              <a:rPr lang="ko-KR" altLang="en-US" sz="700" b="1" dirty="0" smtClean="0">
                <a:solidFill>
                  <a:srgbClr val="EB176F"/>
                </a:solidFill>
                <a:latin typeface="Nanum Gothic"/>
              </a:rPr>
              <a:t>성인</a:t>
            </a:r>
            <a:r>
              <a:rPr lang="en-US" altLang="ko-KR" sz="700" b="1" dirty="0" smtClean="0">
                <a:solidFill>
                  <a:srgbClr val="EB176F"/>
                </a:solidFill>
                <a:latin typeface="Nanum Gothic"/>
              </a:rPr>
              <a:t>)</a:t>
            </a:r>
            <a:endParaRPr lang="ko-KR" altLang="en-US" sz="700" dirty="0"/>
          </a:p>
        </p:txBody>
      </p:sp>
      <p:sp>
        <p:nvSpPr>
          <p:cNvPr id="137" name="Button"/>
          <p:cNvSpPr>
            <a:spLocks/>
          </p:cNvSpPr>
          <p:nvPr/>
        </p:nvSpPr>
        <p:spPr bwMode="auto">
          <a:xfrm>
            <a:off x="4747599" y="3525386"/>
            <a:ext cx="1255427" cy="241995"/>
          </a:xfrm>
          <a:prstGeom prst="roundRect">
            <a:avLst>
              <a:gd name="adj" fmla="val 8776"/>
            </a:avLst>
          </a:prstGeom>
          <a:solidFill>
            <a:srgbClr val="00B0F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 CART</a:t>
            </a:r>
          </a:p>
        </p:txBody>
      </p:sp>
      <p:sp>
        <p:nvSpPr>
          <p:cNvPr id="138" name="직사각형 137"/>
          <p:cNvSpPr/>
          <p:nvPr/>
        </p:nvSpPr>
        <p:spPr>
          <a:xfrm>
            <a:off x="6501908" y="1974676"/>
            <a:ext cx="1604978" cy="9824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상품 사진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6643132" y="3025126"/>
            <a:ext cx="13260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 smtClean="0"/>
              <a:t>New </a:t>
            </a:r>
            <a:r>
              <a:rPr lang="ko-KR" altLang="en-US" sz="800" b="1" dirty="0" smtClean="0"/>
              <a:t>가족여행</a:t>
            </a:r>
            <a:r>
              <a:rPr lang="en-US" altLang="ko-KR" sz="800" b="1" dirty="0" smtClean="0"/>
              <a:t>,</a:t>
            </a:r>
            <a:r>
              <a:rPr lang="ko-KR" altLang="en-US" sz="800" b="1" dirty="0"/>
              <a:t> </a:t>
            </a:r>
            <a:r>
              <a:rPr lang="ko-KR" altLang="en-US" sz="800" b="1" dirty="0" err="1" smtClean="0"/>
              <a:t>힐링여행</a:t>
            </a:r>
            <a:endParaRPr lang="ko-KR" altLang="en-US" sz="800" b="1" dirty="0"/>
          </a:p>
        </p:txBody>
      </p:sp>
      <p:sp>
        <p:nvSpPr>
          <p:cNvPr id="140" name="직사각형 139"/>
          <p:cNvSpPr/>
          <p:nvPr/>
        </p:nvSpPr>
        <p:spPr>
          <a:xfrm>
            <a:off x="6860265" y="3211986"/>
            <a:ext cx="120193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 dirty="0" smtClean="0">
                <a:solidFill>
                  <a:srgbClr val="EB176F"/>
                </a:solidFill>
                <a:latin typeface="Tahoma" panose="020B0604030504040204" pitchFamily="34" charset="0"/>
              </a:rPr>
              <a:t>527,300</a:t>
            </a:r>
            <a:r>
              <a:rPr lang="ko-KR" altLang="en-US" sz="1050" b="1" dirty="0" smtClean="0">
                <a:solidFill>
                  <a:srgbClr val="EB176F"/>
                </a:solidFill>
                <a:latin typeface="Nanum Gothic"/>
              </a:rPr>
              <a:t>원</a:t>
            </a:r>
            <a:r>
              <a:rPr lang="en-US" altLang="ko-KR" sz="700" b="1" dirty="0" smtClean="0">
                <a:solidFill>
                  <a:srgbClr val="EB176F"/>
                </a:solidFill>
                <a:latin typeface="Nanum Gothic"/>
              </a:rPr>
              <a:t>(</a:t>
            </a:r>
            <a:r>
              <a:rPr lang="ko-KR" altLang="en-US" sz="700" b="1" dirty="0" smtClean="0">
                <a:solidFill>
                  <a:srgbClr val="EB176F"/>
                </a:solidFill>
                <a:latin typeface="Nanum Gothic"/>
              </a:rPr>
              <a:t>성인</a:t>
            </a:r>
            <a:r>
              <a:rPr lang="en-US" altLang="ko-KR" sz="700" b="1" dirty="0" smtClean="0">
                <a:solidFill>
                  <a:srgbClr val="EB176F"/>
                </a:solidFill>
                <a:latin typeface="Nanum Gothic"/>
              </a:rPr>
              <a:t>)</a:t>
            </a:r>
            <a:endParaRPr lang="ko-KR" altLang="en-US" sz="700" dirty="0"/>
          </a:p>
        </p:txBody>
      </p:sp>
      <p:sp>
        <p:nvSpPr>
          <p:cNvPr id="141" name="Button"/>
          <p:cNvSpPr>
            <a:spLocks/>
          </p:cNvSpPr>
          <p:nvPr/>
        </p:nvSpPr>
        <p:spPr bwMode="auto">
          <a:xfrm>
            <a:off x="6716466" y="3525386"/>
            <a:ext cx="1255427" cy="241995"/>
          </a:xfrm>
          <a:prstGeom prst="roundRect">
            <a:avLst>
              <a:gd name="adj" fmla="val 8776"/>
            </a:avLst>
          </a:prstGeom>
          <a:solidFill>
            <a:srgbClr val="00B0F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 CART</a:t>
            </a:r>
          </a:p>
        </p:txBody>
      </p:sp>
      <p:sp>
        <p:nvSpPr>
          <p:cNvPr id="154" name="직사각형 153"/>
          <p:cNvSpPr/>
          <p:nvPr/>
        </p:nvSpPr>
        <p:spPr>
          <a:xfrm>
            <a:off x="2257778" y="6140638"/>
            <a:ext cx="6084711" cy="4555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/>
          <p:cNvSpPr/>
          <p:nvPr/>
        </p:nvSpPr>
        <p:spPr>
          <a:xfrm>
            <a:off x="2522626" y="6224880"/>
            <a:ext cx="1604978" cy="3712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상품 사진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4551860" y="6224880"/>
            <a:ext cx="1604978" cy="3712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상품 사진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6541690" y="6224880"/>
            <a:ext cx="1604978" cy="3712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상품 사진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2257778" y="3990879"/>
            <a:ext cx="6084711" cy="20052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직사각형 178"/>
          <p:cNvSpPr/>
          <p:nvPr/>
        </p:nvSpPr>
        <p:spPr>
          <a:xfrm>
            <a:off x="2522626" y="4069022"/>
            <a:ext cx="1604978" cy="9824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상품 사진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2430864" y="5119472"/>
            <a:ext cx="18261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/>
              <a:t>마닐라 관광</a:t>
            </a:r>
            <a:r>
              <a:rPr lang="en-US" altLang="ko-KR" sz="800" b="1" dirty="0"/>
              <a:t>+</a:t>
            </a:r>
            <a:r>
              <a:rPr lang="ko-KR" altLang="en-US" sz="800" b="1" dirty="0" err="1"/>
              <a:t>호핑투어</a:t>
            </a:r>
            <a:r>
              <a:rPr lang="en-US" altLang="ko-KR" sz="800" b="1" dirty="0"/>
              <a:t>, </a:t>
            </a:r>
            <a:r>
              <a:rPr lang="ko-KR" altLang="en-US" sz="800" b="1" dirty="0" err="1"/>
              <a:t>민도로</a:t>
            </a:r>
            <a:r>
              <a:rPr lang="ko-KR" altLang="en-US" sz="800" b="1" dirty="0"/>
              <a:t> </a:t>
            </a:r>
            <a:r>
              <a:rPr lang="ko-KR" altLang="en-US" sz="800" b="1" dirty="0" smtClean="0"/>
              <a:t>상품</a:t>
            </a:r>
            <a:endParaRPr lang="ko-KR" altLang="en-US" sz="800" b="1" dirty="0"/>
          </a:p>
        </p:txBody>
      </p:sp>
      <p:sp>
        <p:nvSpPr>
          <p:cNvPr id="181" name="직사각형 180"/>
          <p:cNvSpPr/>
          <p:nvPr/>
        </p:nvSpPr>
        <p:spPr>
          <a:xfrm>
            <a:off x="2880983" y="5306332"/>
            <a:ext cx="120193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 dirty="0" smtClean="0">
                <a:solidFill>
                  <a:srgbClr val="EB176F"/>
                </a:solidFill>
                <a:latin typeface="Tahoma" panose="020B0604030504040204" pitchFamily="34" charset="0"/>
              </a:rPr>
              <a:t>506,600</a:t>
            </a:r>
            <a:r>
              <a:rPr lang="ko-KR" altLang="en-US" sz="1050" b="1" dirty="0" smtClean="0">
                <a:solidFill>
                  <a:srgbClr val="EB176F"/>
                </a:solidFill>
                <a:latin typeface="Nanum Gothic"/>
              </a:rPr>
              <a:t>원</a:t>
            </a:r>
            <a:r>
              <a:rPr lang="en-US" altLang="ko-KR" sz="700" b="1" dirty="0" smtClean="0">
                <a:solidFill>
                  <a:srgbClr val="EB176F"/>
                </a:solidFill>
                <a:latin typeface="Nanum Gothic"/>
              </a:rPr>
              <a:t>(</a:t>
            </a:r>
            <a:r>
              <a:rPr lang="ko-KR" altLang="en-US" sz="700" b="1" dirty="0" smtClean="0">
                <a:solidFill>
                  <a:srgbClr val="EB176F"/>
                </a:solidFill>
                <a:latin typeface="Nanum Gothic"/>
              </a:rPr>
              <a:t>성인</a:t>
            </a:r>
            <a:r>
              <a:rPr lang="en-US" altLang="ko-KR" sz="700" b="1" dirty="0" smtClean="0">
                <a:solidFill>
                  <a:srgbClr val="EB176F"/>
                </a:solidFill>
                <a:latin typeface="Nanum Gothic"/>
              </a:rPr>
              <a:t>)</a:t>
            </a:r>
            <a:endParaRPr lang="ko-KR" altLang="en-US" sz="700" dirty="0"/>
          </a:p>
        </p:txBody>
      </p:sp>
      <p:sp>
        <p:nvSpPr>
          <p:cNvPr id="182" name="Button"/>
          <p:cNvSpPr>
            <a:spLocks/>
          </p:cNvSpPr>
          <p:nvPr/>
        </p:nvSpPr>
        <p:spPr bwMode="auto">
          <a:xfrm>
            <a:off x="2737184" y="5619732"/>
            <a:ext cx="1255427" cy="241995"/>
          </a:xfrm>
          <a:prstGeom prst="roundRect">
            <a:avLst>
              <a:gd name="adj" fmla="val 8776"/>
            </a:avLst>
          </a:prstGeom>
          <a:solidFill>
            <a:srgbClr val="00B0F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 CART</a:t>
            </a:r>
          </a:p>
        </p:txBody>
      </p:sp>
      <p:sp>
        <p:nvSpPr>
          <p:cNvPr id="183" name="직사각형 182"/>
          <p:cNvSpPr/>
          <p:nvPr/>
        </p:nvSpPr>
        <p:spPr>
          <a:xfrm>
            <a:off x="4533041" y="4069022"/>
            <a:ext cx="1604978" cy="9824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상품 사진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84" name="직사각형 183"/>
          <p:cNvSpPr/>
          <p:nvPr/>
        </p:nvSpPr>
        <p:spPr>
          <a:xfrm>
            <a:off x="4326979" y="5119472"/>
            <a:ext cx="214674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/>
              <a:t>영어로 놀자</a:t>
            </a:r>
            <a:r>
              <a:rPr lang="en-US" altLang="ko-KR" sz="800" b="1" dirty="0"/>
              <a:t>! </a:t>
            </a:r>
            <a:r>
              <a:rPr lang="ko-KR" altLang="en-US" sz="800" b="1" dirty="0" err="1"/>
              <a:t>영어튜터와</a:t>
            </a:r>
            <a:r>
              <a:rPr lang="ko-KR" altLang="en-US" sz="800" b="1" dirty="0"/>
              <a:t> 함께 신나는 체험</a:t>
            </a:r>
            <a:endParaRPr lang="ko-KR" altLang="en-US" sz="800" dirty="0"/>
          </a:p>
        </p:txBody>
      </p:sp>
      <p:sp>
        <p:nvSpPr>
          <p:cNvPr id="185" name="직사각형 184"/>
          <p:cNvSpPr/>
          <p:nvPr/>
        </p:nvSpPr>
        <p:spPr>
          <a:xfrm>
            <a:off x="4891398" y="5306332"/>
            <a:ext cx="120193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 dirty="0" smtClean="0">
                <a:solidFill>
                  <a:srgbClr val="EB176F"/>
                </a:solidFill>
                <a:latin typeface="Tahoma" panose="020B0604030504040204" pitchFamily="34" charset="0"/>
              </a:rPr>
              <a:t>667,800</a:t>
            </a:r>
            <a:r>
              <a:rPr lang="ko-KR" altLang="en-US" sz="1050" b="1" dirty="0" smtClean="0">
                <a:solidFill>
                  <a:srgbClr val="EB176F"/>
                </a:solidFill>
                <a:latin typeface="Nanum Gothic"/>
              </a:rPr>
              <a:t>원</a:t>
            </a:r>
            <a:r>
              <a:rPr lang="en-US" altLang="ko-KR" sz="700" b="1" dirty="0" smtClean="0">
                <a:solidFill>
                  <a:srgbClr val="EB176F"/>
                </a:solidFill>
                <a:latin typeface="Nanum Gothic"/>
              </a:rPr>
              <a:t>(</a:t>
            </a:r>
            <a:r>
              <a:rPr lang="ko-KR" altLang="en-US" sz="700" b="1" dirty="0" smtClean="0">
                <a:solidFill>
                  <a:srgbClr val="EB176F"/>
                </a:solidFill>
                <a:latin typeface="Nanum Gothic"/>
              </a:rPr>
              <a:t>성인</a:t>
            </a:r>
            <a:r>
              <a:rPr lang="en-US" altLang="ko-KR" sz="700" b="1" dirty="0" smtClean="0">
                <a:solidFill>
                  <a:srgbClr val="EB176F"/>
                </a:solidFill>
                <a:latin typeface="Nanum Gothic"/>
              </a:rPr>
              <a:t>)</a:t>
            </a:r>
            <a:endParaRPr lang="ko-KR" altLang="en-US" sz="700" dirty="0"/>
          </a:p>
        </p:txBody>
      </p:sp>
      <p:sp>
        <p:nvSpPr>
          <p:cNvPr id="186" name="Button"/>
          <p:cNvSpPr>
            <a:spLocks/>
          </p:cNvSpPr>
          <p:nvPr/>
        </p:nvSpPr>
        <p:spPr bwMode="auto">
          <a:xfrm>
            <a:off x="4747599" y="5619732"/>
            <a:ext cx="1255427" cy="241995"/>
          </a:xfrm>
          <a:prstGeom prst="roundRect">
            <a:avLst>
              <a:gd name="adj" fmla="val 8776"/>
            </a:avLst>
          </a:prstGeom>
          <a:solidFill>
            <a:srgbClr val="00B0F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 CART</a:t>
            </a:r>
          </a:p>
        </p:txBody>
      </p:sp>
      <p:sp>
        <p:nvSpPr>
          <p:cNvPr id="187" name="직사각형 186"/>
          <p:cNvSpPr/>
          <p:nvPr/>
        </p:nvSpPr>
        <p:spPr>
          <a:xfrm>
            <a:off x="6501908" y="4069022"/>
            <a:ext cx="1604978" cy="9824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상품 사진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88" name="직사각형 187"/>
          <p:cNvSpPr/>
          <p:nvPr/>
        </p:nvSpPr>
        <p:spPr>
          <a:xfrm>
            <a:off x="6643132" y="5119472"/>
            <a:ext cx="13260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 smtClean="0"/>
              <a:t>New </a:t>
            </a:r>
            <a:r>
              <a:rPr lang="ko-KR" altLang="en-US" sz="800" b="1" dirty="0" smtClean="0"/>
              <a:t>가족여행</a:t>
            </a:r>
            <a:r>
              <a:rPr lang="en-US" altLang="ko-KR" sz="800" b="1" dirty="0" smtClean="0"/>
              <a:t>,</a:t>
            </a:r>
            <a:r>
              <a:rPr lang="ko-KR" altLang="en-US" sz="800" b="1" dirty="0"/>
              <a:t> </a:t>
            </a:r>
            <a:r>
              <a:rPr lang="ko-KR" altLang="en-US" sz="800" b="1" dirty="0" err="1" smtClean="0"/>
              <a:t>힐링여행</a:t>
            </a:r>
            <a:endParaRPr lang="ko-KR" altLang="en-US" sz="800" b="1" dirty="0"/>
          </a:p>
        </p:txBody>
      </p:sp>
      <p:sp>
        <p:nvSpPr>
          <p:cNvPr id="189" name="직사각형 188"/>
          <p:cNvSpPr/>
          <p:nvPr/>
        </p:nvSpPr>
        <p:spPr>
          <a:xfrm>
            <a:off x="6860265" y="5306332"/>
            <a:ext cx="120193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 dirty="0">
                <a:solidFill>
                  <a:srgbClr val="EB176F"/>
                </a:solidFill>
                <a:latin typeface="Tahoma" panose="020B0604030504040204" pitchFamily="34" charset="0"/>
              </a:rPr>
              <a:t>506,600</a:t>
            </a:r>
            <a:r>
              <a:rPr lang="ko-KR" altLang="en-US" sz="1050" b="1" dirty="0" smtClean="0">
                <a:solidFill>
                  <a:srgbClr val="EB176F"/>
                </a:solidFill>
                <a:latin typeface="Nanum Gothic"/>
              </a:rPr>
              <a:t>원</a:t>
            </a:r>
            <a:r>
              <a:rPr lang="en-US" altLang="ko-KR" sz="700" b="1" dirty="0" smtClean="0">
                <a:solidFill>
                  <a:srgbClr val="EB176F"/>
                </a:solidFill>
                <a:latin typeface="Nanum Gothic"/>
              </a:rPr>
              <a:t>(</a:t>
            </a:r>
            <a:r>
              <a:rPr lang="ko-KR" altLang="en-US" sz="700" b="1" dirty="0" smtClean="0">
                <a:solidFill>
                  <a:srgbClr val="EB176F"/>
                </a:solidFill>
                <a:latin typeface="Nanum Gothic"/>
              </a:rPr>
              <a:t>성인</a:t>
            </a:r>
            <a:r>
              <a:rPr lang="en-US" altLang="ko-KR" sz="700" b="1" dirty="0" smtClean="0">
                <a:solidFill>
                  <a:srgbClr val="EB176F"/>
                </a:solidFill>
                <a:latin typeface="Nanum Gothic"/>
              </a:rPr>
              <a:t>)</a:t>
            </a:r>
            <a:endParaRPr lang="ko-KR" altLang="en-US" sz="700" dirty="0"/>
          </a:p>
        </p:txBody>
      </p:sp>
      <p:sp>
        <p:nvSpPr>
          <p:cNvPr id="190" name="Button"/>
          <p:cNvSpPr>
            <a:spLocks/>
          </p:cNvSpPr>
          <p:nvPr/>
        </p:nvSpPr>
        <p:spPr bwMode="auto">
          <a:xfrm>
            <a:off x="6716466" y="5619732"/>
            <a:ext cx="1255427" cy="241995"/>
          </a:xfrm>
          <a:prstGeom prst="roundRect">
            <a:avLst>
              <a:gd name="adj" fmla="val 8776"/>
            </a:avLst>
          </a:prstGeom>
          <a:solidFill>
            <a:srgbClr val="00B0F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 CART</a:t>
            </a:r>
          </a:p>
        </p:txBody>
      </p:sp>
      <p:sp>
        <p:nvSpPr>
          <p:cNvPr id="105" name="타원 104"/>
          <p:cNvSpPr/>
          <p:nvPr/>
        </p:nvSpPr>
        <p:spPr>
          <a:xfrm>
            <a:off x="1140983" y="1819688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7" name="타원 106"/>
          <p:cNvSpPr/>
          <p:nvPr/>
        </p:nvSpPr>
        <p:spPr>
          <a:xfrm>
            <a:off x="151330" y="4968626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91" name="Button"/>
          <p:cNvSpPr>
            <a:spLocks/>
          </p:cNvSpPr>
          <p:nvPr/>
        </p:nvSpPr>
        <p:spPr bwMode="auto">
          <a:xfrm>
            <a:off x="4954749" y="2619312"/>
            <a:ext cx="891202" cy="241995"/>
          </a:xfrm>
          <a:prstGeom prst="roundRect">
            <a:avLst>
              <a:gd name="adj" fmla="val 8776"/>
            </a:avLst>
          </a:prstGeom>
          <a:solidFill>
            <a:schemeClr val="accent2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상품 보기</a:t>
            </a:r>
            <a:endParaRPr lang="en-US" sz="900" b="1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92" name="표 191"/>
          <p:cNvGraphicFramePr>
            <a:graphicFrameLocks noGrp="1"/>
          </p:cNvGraphicFramePr>
          <p:nvPr>
            <p:extLst/>
          </p:nvPr>
        </p:nvGraphicFramePr>
        <p:xfrm>
          <a:off x="8731188" y="1067496"/>
          <a:ext cx="3253546" cy="5689116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071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화면설명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92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키워드 명</a:t>
                      </a:r>
                      <a:r>
                        <a:rPr lang="en-US" altLang="ko-KR" sz="12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2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가격범위</a:t>
                      </a:r>
                      <a:r>
                        <a:rPr lang="en-US" altLang="ko-KR" sz="12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2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여행일정 체크 후에 검색할 수 있는 기능</a:t>
                      </a:r>
                      <a:endParaRPr lang="en-US" altLang="ko-KR" sz="1200" b="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92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사진</a:t>
                      </a:r>
                      <a:r>
                        <a:rPr lang="ko-KR" altLang="en-US" sz="1200" b="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클릭 시 상품상세화면으로 이동</a:t>
                      </a:r>
                      <a:endParaRPr lang="en-US" altLang="ko-KR" sz="1200" b="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4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사진에 마우스오버 시</a:t>
                      </a:r>
                      <a:r>
                        <a:rPr lang="en-US" altLang="ko-KR" sz="12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2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상품 보기 버튼이 나타남</a:t>
                      </a:r>
                      <a:r>
                        <a:rPr lang="en-US" altLang="ko-KR" sz="12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92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버튼 클릭 시 상품상세화면으로 넘어감</a:t>
                      </a:r>
                      <a:endParaRPr lang="en-US" altLang="ko-KR" sz="1200" b="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1200" b="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장바구니 화면이 뜬다</a:t>
                      </a:r>
                      <a:r>
                        <a:rPr lang="en-US" altLang="ko-KR" sz="12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192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스크롤을 내리면 상품들을 더 볼 수 있다</a:t>
                      </a:r>
                      <a:r>
                        <a:rPr lang="en-US" altLang="ko-KR" sz="12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192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화면이 아래로 내려갔을 때 나타나고</a:t>
                      </a:r>
                      <a:r>
                        <a:rPr lang="en-US" altLang="ko-KR" sz="12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</a:t>
                      </a:r>
                    </a:p>
                    <a:p>
                      <a:pPr algn="l" latinLnBrk="1"/>
                      <a:r>
                        <a:rPr lang="ko-KR" altLang="en-US" sz="12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누르면 화면이 맨 위로 이동한다</a:t>
                      </a:r>
                      <a:r>
                        <a:rPr lang="en-US" altLang="ko-KR" sz="12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</a:t>
                      </a:r>
                      <a:endParaRPr lang="ko-KR" altLang="en-US" sz="12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5112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006561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24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번은 모든 화면에 적용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</a:t>
                      </a:r>
                    </a:p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193" name="모서리가 둥근 직사각형 192"/>
          <p:cNvSpPr/>
          <p:nvPr/>
        </p:nvSpPr>
        <p:spPr>
          <a:xfrm>
            <a:off x="386850" y="2094584"/>
            <a:ext cx="1585981" cy="2363204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197" name="모서리가 둥근 직사각형 196"/>
          <p:cNvSpPr/>
          <p:nvPr/>
        </p:nvSpPr>
        <p:spPr>
          <a:xfrm>
            <a:off x="396232" y="4784810"/>
            <a:ext cx="613013" cy="570753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198" name="모서리가 둥근 직사각형 197"/>
          <p:cNvSpPr/>
          <p:nvPr/>
        </p:nvSpPr>
        <p:spPr>
          <a:xfrm>
            <a:off x="4455397" y="1941340"/>
            <a:ext cx="1774812" cy="1079642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199" name="타원 198"/>
          <p:cNvSpPr/>
          <p:nvPr/>
        </p:nvSpPr>
        <p:spPr>
          <a:xfrm>
            <a:off x="4150276" y="1819688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pSp>
        <p:nvGrpSpPr>
          <p:cNvPr id="200" name="ScrollbarVertical"/>
          <p:cNvGrpSpPr/>
          <p:nvPr>
            <p:custDataLst>
              <p:custData r:id="rId3"/>
            </p:custDataLst>
          </p:nvPr>
        </p:nvGrpSpPr>
        <p:grpSpPr>
          <a:xfrm>
            <a:off x="8412463" y="1067495"/>
            <a:ext cx="128418" cy="5644669"/>
            <a:chOff x="4543605" y="1543109"/>
            <a:chExt cx="101046" cy="3562291"/>
          </a:xfrm>
        </p:grpSpPr>
        <p:sp>
          <p:nvSpPr>
            <p:cNvPr id="201" name="Background"/>
            <p:cNvSpPr>
              <a:spLocks/>
            </p:cNvSpPr>
            <p:nvPr/>
          </p:nvSpPr>
          <p:spPr>
            <a:xfrm>
              <a:off x="4543605" y="1543109"/>
              <a:ext cx="101046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202" name="Slider"/>
            <p:cNvSpPr>
              <a:spLocks/>
            </p:cNvSpPr>
            <p:nvPr/>
          </p:nvSpPr>
          <p:spPr>
            <a:xfrm>
              <a:off x="4543605" y="1842087"/>
              <a:ext cx="101046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203" name="UpArrow"/>
            <p:cNvSpPr>
              <a:spLocks/>
            </p:cNvSpPr>
            <p:nvPr/>
          </p:nvSpPr>
          <p:spPr>
            <a:xfrm>
              <a:off x="4572663" y="1563906"/>
              <a:ext cx="43703" cy="4572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204" name="DownArrow"/>
            <p:cNvSpPr>
              <a:spLocks/>
            </p:cNvSpPr>
            <p:nvPr/>
          </p:nvSpPr>
          <p:spPr>
            <a:xfrm rot="10800000">
              <a:off x="4572653" y="5041784"/>
              <a:ext cx="43703" cy="4572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5" name="타원 204"/>
          <p:cNvSpPr/>
          <p:nvPr/>
        </p:nvSpPr>
        <p:spPr>
          <a:xfrm>
            <a:off x="4662850" y="2597761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06" name="타원 205"/>
          <p:cNvSpPr/>
          <p:nvPr/>
        </p:nvSpPr>
        <p:spPr>
          <a:xfrm>
            <a:off x="4419108" y="3496277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07" name="모서리가 둥근 직사각형 206"/>
          <p:cNvSpPr/>
          <p:nvPr/>
        </p:nvSpPr>
        <p:spPr>
          <a:xfrm>
            <a:off x="8354336" y="950194"/>
            <a:ext cx="247382" cy="5850140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208" name="타원 207"/>
          <p:cNvSpPr/>
          <p:nvPr/>
        </p:nvSpPr>
        <p:spPr>
          <a:xfrm>
            <a:off x="8023884" y="1172898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09" name="모서리가 둥근 직사각형 208"/>
          <p:cNvSpPr/>
          <p:nvPr/>
        </p:nvSpPr>
        <p:spPr>
          <a:xfrm>
            <a:off x="4737881" y="3480670"/>
            <a:ext cx="1293601" cy="322113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pic>
        <p:nvPicPr>
          <p:cNvPr id="210" name="Picture 2" descr="C:\Users\t-dantay\Documents\First24\cursorhandpointer.png"/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7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204" y="5861524"/>
            <a:ext cx="172123" cy="22860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1" name="타원 210"/>
          <p:cNvSpPr/>
          <p:nvPr/>
        </p:nvSpPr>
        <p:spPr>
          <a:xfrm>
            <a:off x="8023884" y="5525650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pic>
        <p:nvPicPr>
          <p:cNvPr id="212" name="Check" descr="C:\Users\t-dantay\Documents\WPIcons\appbar.check.rest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92" y="3917164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70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373901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패키지 상품 조회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59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2018/05/22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8731188" y="1067496"/>
          <a:ext cx="3253546" cy="2258224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811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화면설명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9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달력에서 출발일자를 선택하면</a:t>
                      </a:r>
                      <a:r>
                        <a:rPr lang="en-US" altLang="ko-KR" sz="12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</a:p>
                    <a:p>
                      <a:pPr algn="l" latinLnBrk="1"/>
                      <a:r>
                        <a:rPr lang="ko-KR" altLang="en-US" sz="12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캘린더가 뜨고</a:t>
                      </a:r>
                      <a:r>
                        <a:rPr lang="en-US" altLang="ko-KR" sz="12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2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해당일자를 클릭하면 그 해당일에 해당하는 상품 목록을 보여준다</a:t>
                      </a:r>
                      <a:r>
                        <a:rPr lang="en-US" altLang="ko-KR" sz="12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61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스크롤을 내리면 상품목록을 조회할 수 있다</a:t>
                      </a:r>
                      <a:r>
                        <a:rPr lang="en-US" altLang="ko-KR" sz="12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3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해당 상품명을 클릭하면 상품정보를 볼 수 있는 다음 페이지로 넘어간다</a:t>
                      </a:r>
                      <a:r>
                        <a:rPr lang="en-US" altLang="ko-KR" sz="12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스크롤을 내리면 상품들을 더 볼 수 있다</a:t>
                      </a:r>
                      <a:r>
                        <a:rPr lang="en-US" altLang="ko-KR" sz="12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54432" y="106749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4" name="WebBrowser"/>
          <p:cNvGrpSpPr/>
          <p:nvPr>
            <p:custDataLst>
              <p:custData r:id="rId1"/>
            </p:custDataLst>
          </p:nvPr>
        </p:nvGrpSpPr>
        <p:grpSpPr>
          <a:xfrm>
            <a:off x="210071" y="1080518"/>
            <a:ext cx="8250535" cy="5635592"/>
            <a:chOff x="0" y="0"/>
            <a:chExt cx="9144002" cy="6858002"/>
          </a:xfrm>
        </p:grpSpPr>
        <p:sp>
          <p:nvSpPr>
            <p:cNvPr id="95" name="Background"/>
            <p:cNvSpPr/>
            <p:nvPr/>
          </p:nvSpPr>
          <p:spPr>
            <a:xfrm>
              <a:off x="0" y="0"/>
              <a:ext cx="9144002" cy="6858002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9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9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21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19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20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1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1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1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01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1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2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0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04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0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0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09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10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258" name="직사각형 257"/>
          <p:cNvSpPr/>
          <p:nvPr/>
        </p:nvSpPr>
        <p:spPr>
          <a:xfrm>
            <a:off x="390492" y="2228528"/>
            <a:ext cx="7817791" cy="25648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/>
          <p:nvPr/>
        </p:nvSpPr>
        <p:spPr>
          <a:xfrm>
            <a:off x="405502" y="1907020"/>
            <a:ext cx="4125842" cy="2539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50" dirty="0" smtClean="0"/>
              <a:t>상품이름</a:t>
            </a:r>
            <a:endParaRPr lang="ko-KR" altLang="en-US" sz="1050" dirty="0"/>
          </a:p>
        </p:txBody>
      </p:sp>
      <p:grpSp>
        <p:nvGrpSpPr>
          <p:cNvPr id="3" name="그룹 2"/>
          <p:cNvGrpSpPr/>
          <p:nvPr/>
        </p:nvGrpSpPr>
        <p:grpSpPr>
          <a:xfrm>
            <a:off x="2957350" y="2318757"/>
            <a:ext cx="4150181" cy="261610"/>
            <a:chOff x="5041300" y="2318757"/>
            <a:chExt cx="4150181" cy="261610"/>
          </a:xfrm>
        </p:grpSpPr>
        <p:sp>
          <p:nvSpPr>
            <p:cNvPr id="2" name="TextBox 1"/>
            <p:cNvSpPr txBox="1"/>
            <p:nvPr/>
          </p:nvSpPr>
          <p:spPr>
            <a:xfrm>
              <a:off x="5192381" y="2318757"/>
              <a:ext cx="39991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출발일자를 선택하여 원하시는 여행상품을 확인하세요</a:t>
              </a:r>
              <a:r>
                <a:rPr lang="en-US" altLang="ko-KR" sz="1100" dirty="0" smtClean="0"/>
                <a:t>.</a:t>
              </a:r>
              <a:endParaRPr lang="ko-KR" altLang="en-US" sz="1100" dirty="0"/>
            </a:p>
          </p:txBody>
        </p:sp>
        <p:pic>
          <p:nvPicPr>
            <p:cNvPr id="260" name="Picture 1"/>
            <p:cNvPicPr>
              <a:picLocks noChangeAspect="1"/>
            </p:cNvPicPr>
            <p:nvPr>
              <p:custDataLst>
                <p:custData r:id="rId9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1300" y="2342956"/>
              <a:ext cx="228600" cy="228600"/>
            </a:xfrm>
            <a:prstGeom prst="rect">
              <a:avLst/>
            </a:prstGeom>
          </p:spPr>
        </p:pic>
      </p:grpSp>
      <p:sp>
        <p:nvSpPr>
          <p:cNvPr id="261" name="직사각형 260"/>
          <p:cNvSpPr/>
          <p:nvPr/>
        </p:nvSpPr>
        <p:spPr>
          <a:xfrm>
            <a:off x="518670" y="2309358"/>
            <a:ext cx="2387718" cy="231925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 대표 사진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2" name="직사각형 261"/>
          <p:cNvSpPr/>
          <p:nvPr/>
        </p:nvSpPr>
        <p:spPr>
          <a:xfrm>
            <a:off x="3040959" y="2962965"/>
            <a:ext cx="4736011" cy="16656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8"/>
            <a:r>
              <a:rPr lang="ko-KR" altLang="en-US" sz="1050" dirty="0" smtClean="0"/>
              <a:t>상품 코드</a:t>
            </a:r>
            <a:endParaRPr lang="en-US" altLang="ko-KR" sz="1050" dirty="0" smtClean="0"/>
          </a:p>
          <a:p>
            <a:pPr lvl="8"/>
            <a:r>
              <a:rPr lang="ko-KR" altLang="en-US" sz="1050" dirty="0" smtClean="0"/>
              <a:t>여행 도시</a:t>
            </a:r>
            <a:endParaRPr lang="en-US" altLang="ko-KR" sz="1050" dirty="0" smtClean="0"/>
          </a:p>
          <a:p>
            <a:pPr lvl="8"/>
            <a:r>
              <a:rPr lang="ko-KR" altLang="en-US" sz="1050" dirty="0" smtClean="0"/>
              <a:t>여행 기간</a:t>
            </a:r>
            <a:endParaRPr lang="en-US" altLang="ko-KR" sz="1050" dirty="0" smtClean="0"/>
          </a:p>
          <a:p>
            <a:pPr lvl="8"/>
            <a:r>
              <a:rPr lang="ko-KR" altLang="en-US" sz="1050" dirty="0" smtClean="0"/>
              <a:t>항공사명</a:t>
            </a:r>
            <a:endParaRPr lang="en-US" altLang="ko-KR" sz="1050" dirty="0" smtClean="0"/>
          </a:p>
          <a:p>
            <a:pPr lvl="8"/>
            <a:endParaRPr lang="en-US" altLang="ko-KR" sz="1050" dirty="0"/>
          </a:p>
          <a:p>
            <a:pPr lvl="8"/>
            <a:r>
              <a:rPr lang="ko-KR" altLang="en-US" sz="1050" dirty="0" smtClean="0"/>
              <a:t>상품 설명</a:t>
            </a:r>
            <a:endParaRPr lang="ko-KR" altLang="en-US" sz="1050" dirty="0"/>
          </a:p>
        </p:txBody>
      </p:sp>
      <p:sp>
        <p:nvSpPr>
          <p:cNvPr id="137" name="타원 136"/>
          <p:cNvSpPr/>
          <p:nvPr/>
        </p:nvSpPr>
        <p:spPr>
          <a:xfrm>
            <a:off x="2710607" y="2571556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65" name="모서리가 둥근 직사각형 264"/>
          <p:cNvSpPr/>
          <p:nvPr/>
        </p:nvSpPr>
        <p:spPr>
          <a:xfrm>
            <a:off x="3006927" y="2568702"/>
            <a:ext cx="1711096" cy="354948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grpSp>
        <p:nvGrpSpPr>
          <p:cNvPr id="266" name="ScrollbarVertical"/>
          <p:cNvGrpSpPr/>
          <p:nvPr>
            <p:custDataLst>
              <p:custData r:id="rId2"/>
            </p:custDataLst>
          </p:nvPr>
        </p:nvGrpSpPr>
        <p:grpSpPr>
          <a:xfrm>
            <a:off x="8312617" y="1646046"/>
            <a:ext cx="147992" cy="4986986"/>
            <a:chOff x="4543605" y="1543109"/>
            <a:chExt cx="101046" cy="3562291"/>
          </a:xfrm>
        </p:grpSpPr>
        <p:sp>
          <p:nvSpPr>
            <p:cNvPr id="267" name="Background"/>
            <p:cNvSpPr>
              <a:spLocks/>
            </p:cNvSpPr>
            <p:nvPr/>
          </p:nvSpPr>
          <p:spPr>
            <a:xfrm>
              <a:off x="4543605" y="1543109"/>
              <a:ext cx="101046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268" name="Slider"/>
            <p:cNvSpPr>
              <a:spLocks/>
            </p:cNvSpPr>
            <p:nvPr/>
          </p:nvSpPr>
          <p:spPr>
            <a:xfrm>
              <a:off x="4543605" y="1842087"/>
              <a:ext cx="101046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269" name="UpArrow"/>
            <p:cNvSpPr>
              <a:spLocks/>
            </p:cNvSpPr>
            <p:nvPr/>
          </p:nvSpPr>
          <p:spPr>
            <a:xfrm>
              <a:off x="4572663" y="1563906"/>
              <a:ext cx="43703" cy="4572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270" name="DownArrow"/>
            <p:cNvSpPr>
              <a:spLocks/>
            </p:cNvSpPr>
            <p:nvPr/>
          </p:nvSpPr>
          <p:spPr>
            <a:xfrm rot="10800000">
              <a:off x="4572653" y="5041784"/>
              <a:ext cx="43703" cy="4572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1" name="모서리가 둥근 직사각형 270"/>
          <p:cNvSpPr/>
          <p:nvPr/>
        </p:nvSpPr>
        <p:spPr>
          <a:xfrm>
            <a:off x="8246048" y="1575958"/>
            <a:ext cx="283097" cy="5140152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272" name="타원 271"/>
          <p:cNvSpPr/>
          <p:nvPr/>
        </p:nvSpPr>
        <p:spPr>
          <a:xfrm>
            <a:off x="7929682" y="1733061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307987" y="4897029"/>
          <a:ext cx="7964525" cy="16373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47568"/>
                <a:gridCol w="870011"/>
                <a:gridCol w="721895"/>
                <a:gridCol w="3647849"/>
                <a:gridCol w="764426"/>
                <a:gridCol w="712776"/>
              </a:tblGrid>
              <a:tr h="4093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출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도착정보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항공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여행기간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상품명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상품가격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예약상태</a:t>
                      </a:r>
                      <a:endParaRPr lang="ko-KR" altLang="en-US" sz="900" dirty="0"/>
                    </a:p>
                  </a:txBody>
                  <a:tcPr anchor="ctr"/>
                </a:tc>
              </a:tr>
              <a:tr h="409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05</a:t>
                      </a:r>
                      <a:r>
                        <a:rPr lang="ko-KR" altLang="en-US" sz="800" dirty="0" smtClean="0"/>
                        <a:t>월</a:t>
                      </a:r>
                      <a:r>
                        <a:rPr lang="en-US" altLang="ko-KR" sz="800" dirty="0" smtClean="0"/>
                        <a:t>29</a:t>
                      </a:r>
                      <a:r>
                        <a:rPr lang="ko-KR" altLang="en-US" sz="800" dirty="0" smtClean="0"/>
                        <a:t>일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화</a:t>
                      </a:r>
                      <a:r>
                        <a:rPr lang="en-US" altLang="ko-KR" sz="800" dirty="0" smtClean="0"/>
                        <a:t>) 20:45</a:t>
                      </a:r>
                    </a:p>
                    <a:p>
                      <a:pPr algn="ctr" latinLnBrk="1"/>
                      <a:r>
                        <a:rPr lang="en-US" altLang="ko-KR" sz="800" kern="1200" dirty="0" smtClean="0">
                          <a:effectLst/>
                        </a:rPr>
                        <a:t>06</a:t>
                      </a:r>
                      <a:r>
                        <a:rPr lang="ko-KR" altLang="en-US" sz="800" kern="1200" dirty="0" smtClean="0">
                          <a:effectLst/>
                        </a:rPr>
                        <a:t>월</a:t>
                      </a:r>
                      <a:r>
                        <a:rPr lang="en-US" altLang="ko-KR" sz="800" kern="1200" dirty="0" smtClean="0">
                          <a:effectLst/>
                        </a:rPr>
                        <a:t>02</a:t>
                      </a:r>
                      <a:r>
                        <a:rPr lang="ko-KR" altLang="en-US" sz="800" kern="1200" dirty="0" smtClean="0">
                          <a:effectLst/>
                        </a:rPr>
                        <a:t>일</a:t>
                      </a:r>
                      <a:r>
                        <a:rPr lang="en-US" altLang="ko-KR" sz="800" kern="1200" dirty="0" smtClean="0">
                          <a:effectLst/>
                        </a:rPr>
                        <a:t>(</a:t>
                      </a:r>
                      <a:r>
                        <a:rPr lang="ko-KR" altLang="en-US" sz="800" kern="1200" dirty="0" smtClean="0">
                          <a:effectLst/>
                        </a:rPr>
                        <a:t>토</a:t>
                      </a:r>
                      <a:r>
                        <a:rPr lang="en-US" altLang="ko-KR" sz="800" kern="1200" dirty="0" smtClean="0">
                          <a:effectLst/>
                        </a:rPr>
                        <a:t>) 09:35</a:t>
                      </a:r>
                      <a:endParaRPr lang="en-US" altLang="ko-KR" sz="7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아시아나 항공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r>
                        <a:rPr lang="ko-KR" altLang="en-US" sz="800" dirty="0" smtClean="0"/>
                        <a:t>박</a:t>
                      </a:r>
                      <a:r>
                        <a:rPr lang="en-US" altLang="ko-KR" sz="800" dirty="0" smtClean="0"/>
                        <a:t>5</a:t>
                      </a:r>
                      <a:r>
                        <a:rPr lang="ko-KR" altLang="en-US" sz="800" dirty="0" smtClean="0"/>
                        <a:t>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strike="noStrike" kern="1200" dirty="0" smtClean="0">
                          <a:effectLst/>
                        </a:rPr>
                        <a:t>[</a:t>
                      </a:r>
                      <a:r>
                        <a:rPr lang="ko-KR" altLang="en-US" sz="800" kern="1200" dirty="0" smtClean="0"/>
                        <a:t>조기예약할인</a:t>
                      </a:r>
                      <a:r>
                        <a:rPr lang="en-US" altLang="ko-KR" sz="800" kern="1200" dirty="0" smtClean="0"/>
                        <a:t>/</a:t>
                      </a:r>
                      <a:r>
                        <a:rPr lang="ko-KR" altLang="en-US" sz="800" kern="1200" dirty="0" smtClean="0"/>
                        <a:t>자유선택</a:t>
                      </a:r>
                      <a:r>
                        <a:rPr lang="en-US" altLang="ko-KR" sz="800" kern="1200" dirty="0" smtClean="0"/>
                        <a:t>+</a:t>
                      </a:r>
                      <a:r>
                        <a:rPr lang="ko-KR" altLang="en-US" sz="800" kern="1200" dirty="0" err="1" smtClean="0"/>
                        <a:t>피피</a:t>
                      </a:r>
                      <a:r>
                        <a:rPr lang="en-US" altLang="ko-KR" sz="800" kern="1200" dirty="0" smtClean="0"/>
                        <a:t>] </a:t>
                      </a:r>
                      <a:r>
                        <a:rPr lang="ko-KR" altLang="en-US" sz="800" kern="1200" dirty="0" err="1" smtClean="0"/>
                        <a:t>파통</a:t>
                      </a:r>
                      <a:r>
                        <a:rPr lang="ko-KR" altLang="en-US" sz="800" kern="1200" dirty="0" smtClean="0"/>
                        <a:t> 특급 </a:t>
                      </a:r>
                      <a:r>
                        <a:rPr lang="ko-KR" altLang="en-US" sz="800" kern="1200" dirty="0" err="1" smtClean="0"/>
                        <a:t>하얏트플레이스</a:t>
                      </a:r>
                      <a:r>
                        <a:rPr lang="ko-KR" altLang="en-US" sz="800" kern="1200" dirty="0" smtClean="0"/>
                        <a:t> </a:t>
                      </a:r>
                      <a:r>
                        <a:rPr lang="ko-KR" altLang="en-US" sz="800" kern="1200" dirty="0" err="1" smtClean="0"/>
                        <a:t>스탠다드룸</a:t>
                      </a:r>
                      <a:r>
                        <a:rPr lang="ko-KR" altLang="en-US" sz="800" kern="1200" dirty="0" smtClean="0"/>
                        <a:t> </a:t>
                      </a:r>
                      <a:r>
                        <a:rPr lang="en-US" altLang="ko-KR" sz="800" kern="1200" dirty="0" smtClean="0"/>
                        <a:t>5</a:t>
                      </a:r>
                      <a:r>
                        <a:rPr lang="ko-KR" altLang="en-US" sz="800" kern="1200" dirty="0" smtClean="0"/>
                        <a:t>일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629,000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예약가능</a:t>
                      </a:r>
                      <a:endParaRPr lang="ko-KR" altLang="en-US" sz="8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</a:tr>
              <a:tr h="409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05</a:t>
                      </a:r>
                      <a:r>
                        <a:rPr lang="ko-KR" altLang="en-US" sz="800" dirty="0" smtClean="0"/>
                        <a:t>월</a:t>
                      </a:r>
                      <a:r>
                        <a:rPr lang="en-US" altLang="ko-KR" sz="800" dirty="0" smtClean="0"/>
                        <a:t>30</a:t>
                      </a:r>
                      <a:r>
                        <a:rPr lang="ko-KR" altLang="en-US" sz="800" dirty="0" smtClean="0"/>
                        <a:t>일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수</a:t>
                      </a:r>
                      <a:r>
                        <a:rPr lang="en-US" altLang="ko-KR" sz="800" dirty="0" smtClean="0"/>
                        <a:t>) 19:45</a:t>
                      </a:r>
                    </a:p>
                    <a:p>
                      <a:pPr algn="ctr" latinLnBrk="1"/>
                      <a:r>
                        <a:rPr lang="en-US" altLang="ko-KR" sz="800" kern="1200" dirty="0" smtClean="0">
                          <a:effectLst/>
                        </a:rPr>
                        <a:t>06</a:t>
                      </a:r>
                      <a:r>
                        <a:rPr lang="ko-KR" altLang="en-US" sz="800" kern="1200" dirty="0" smtClean="0">
                          <a:effectLst/>
                        </a:rPr>
                        <a:t>월</a:t>
                      </a:r>
                      <a:r>
                        <a:rPr lang="en-US" altLang="ko-KR" sz="800" kern="1200" dirty="0" smtClean="0">
                          <a:effectLst/>
                        </a:rPr>
                        <a:t>03</a:t>
                      </a:r>
                      <a:r>
                        <a:rPr lang="ko-KR" altLang="en-US" sz="800" kern="1200" dirty="0" smtClean="0">
                          <a:effectLst/>
                        </a:rPr>
                        <a:t>일</a:t>
                      </a:r>
                      <a:r>
                        <a:rPr lang="en-US" altLang="ko-KR" sz="800" kern="1200" dirty="0" smtClean="0">
                          <a:effectLst/>
                        </a:rPr>
                        <a:t>(</a:t>
                      </a:r>
                      <a:r>
                        <a:rPr lang="ko-KR" altLang="en-US" sz="800" kern="1200" dirty="0" smtClean="0">
                          <a:effectLst/>
                        </a:rPr>
                        <a:t>일</a:t>
                      </a:r>
                      <a:r>
                        <a:rPr lang="en-US" altLang="ko-KR" sz="800" kern="1200" dirty="0" smtClean="0">
                          <a:effectLst/>
                        </a:rPr>
                        <a:t>) 08:50</a:t>
                      </a:r>
                      <a:endParaRPr lang="en-US" altLang="ko-KR" sz="7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대한한공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r>
                        <a:rPr lang="ko-KR" altLang="en-US" sz="800" dirty="0" smtClean="0"/>
                        <a:t>박</a:t>
                      </a:r>
                      <a:r>
                        <a:rPr lang="en-US" altLang="ko-KR" sz="800" dirty="0" smtClean="0"/>
                        <a:t>5</a:t>
                      </a:r>
                      <a:r>
                        <a:rPr lang="ko-KR" altLang="en-US" sz="800" dirty="0" smtClean="0"/>
                        <a:t>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trike="noStrike" kern="1200" dirty="0" smtClean="0">
                          <a:effectLst/>
                        </a:rPr>
                        <a:t>[</a:t>
                      </a:r>
                      <a:r>
                        <a:rPr lang="ko-KR" altLang="en-US" sz="800" kern="1200" dirty="0" smtClean="0"/>
                        <a:t>조기예약할인</a:t>
                      </a:r>
                      <a:r>
                        <a:rPr lang="en-US" altLang="ko-KR" sz="800" kern="1200" dirty="0" smtClean="0"/>
                        <a:t>/</a:t>
                      </a:r>
                      <a:r>
                        <a:rPr lang="ko-KR" altLang="en-US" sz="800" kern="1200" dirty="0" smtClean="0"/>
                        <a:t>자유선택</a:t>
                      </a:r>
                      <a:r>
                        <a:rPr lang="en-US" altLang="ko-KR" sz="800" kern="1200" dirty="0" smtClean="0"/>
                        <a:t>+</a:t>
                      </a:r>
                      <a:r>
                        <a:rPr lang="ko-KR" altLang="en-US" sz="800" kern="1200" dirty="0" err="1" smtClean="0"/>
                        <a:t>피피</a:t>
                      </a:r>
                      <a:r>
                        <a:rPr lang="en-US" altLang="ko-KR" sz="800" kern="1200" dirty="0" smtClean="0"/>
                        <a:t>] </a:t>
                      </a:r>
                      <a:r>
                        <a:rPr lang="ko-KR" altLang="en-US" sz="800" kern="1200" dirty="0" err="1" smtClean="0"/>
                        <a:t>파통</a:t>
                      </a:r>
                      <a:r>
                        <a:rPr lang="ko-KR" altLang="en-US" sz="800" kern="1200" dirty="0" smtClean="0"/>
                        <a:t> 특급 </a:t>
                      </a:r>
                      <a:r>
                        <a:rPr lang="ko-KR" altLang="en-US" sz="800" kern="1200" dirty="0" err="1" smtClean="0"/>
                        <a:t>하얏트플레이스</a:t>
                      </a:r>
                      <a:r>
                        <a:rPr lang="ko-KR" altLang="en-US" sz="800" kern="1200" dirty="0" smtClean="0"/>
                        <a:t> </a:t>
                      </a:r>
                      <a:r>
                        <a:rPr lang="ko-KR" altLang="en-US" sz="800" kern="1200" dirty="0" err="1" smtClean="0"/>
                        <a:t>스탠다드룸</a:t>
                      </a:r>
                      <a:r>
                        <a:rPr lang="ko-KR" altLang="en-US" sz="800" kern="1200" dirty="0" smtClean="0"/>
                        <a:t> </a:t>
                      </a:r>
                      <a:r>
                        <a:rPr lang="en-US" altLang="ko-KR" sz="800" kern="1200" dirty="0" smtClean="0"/>
                        <a:t>5</a:t>
                      </a:r>
                      <a:r>
                        <a:rPr lang="ko-KR" altLang="en-US" sz="800" kern="1200" dirty="0" smtClean="0"/>
                        <a:t>일</a:t>
                      </a:r>
                      <a:endParaRPr lang="ko-KR" altLang="en-US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889,000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예약가능</a:t>
                      </a:r>
                      <a:endParaRPr lang="ko-KR" altLang="en-US" sz="8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</a:tr>
              <a:tr h="409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kern="1200" dirty="0" smtClean="0">
                          <a:effectLst/>
                        </a:rPr>
                        <a:t>05</a:t>
                      </a:r>
                      <a:r>
                        <a:rPr lang="ko-KR" altLang="en-US" sz="800" kern="1200" dirty="0" smtClean="0">
                          <a:effectLst/>
                        </a:rPr>
                        <a:t>월</a:t>
                      </a:r>
                      <a:r>
                        <a:rPr lang="en-US" altLang="ko-KR" sz="800" kern="1200" dirty="0" smtClean="0">
                          <a:effectLst/>
                        </a:rPr>
                        <a:t>30</a:t>
                      </a:r>
                      <a:r>
                        <a:rPr lang="ko-KR" altLang="en-US" sz="800" kern="1200" dirty="0" smtClean="0">
                          <a:effectLst/>
                        </a:rPr>
                        <a:t>일</a:t>
                      </a:r>
                      <a:r>
                        <a:rPr lang="en-US" altLang="ko-KR" sz="800" kern="1200" dirty="0" smtClean="0">
                          <a:effectLst/>
                        </a:rPr>
                        <a:t>(</a:t>
                      </a:r>
                      <a:r>
                        <a:rPr lang="ko-KR" altLang="en-US" sz="800" kern="1200" dirty="0" smtClean="0">
                          <a:effectLst/>
                        </a:rPr>
                        <a:t>수</a:t>
                      </a:r>
                      <a:r>
                        <a:rPr lang="en-US" altLang="ko-KR" sz="800" kern="1200" dirty="0" smtClean="0">
                          <a:effectLst/>
                        </a:rPr>
                        <a:t>) 19:50</a:t>
                      </a:r>
                      <a:r>
                        <a:rPr lang="ko-KR" altLang="en-US" sz="800" dirty="0" smtClean="0"/>
                        <a:t/>
                      </a:r>
                      <a:br>
                        <a:rPr lang="ko-KR" altLang="en-US" sz="800" dirty="0" smtClean="0"/>
                      </a:br>
                      <a:r>
                        <a:rPr lang="en-US" altLang="ko-KR" sz="800" kern="1200" dirty="0" smtClean="0">
                          <a:effectLst/>
                        </a:rPr>
                        <a:t>06</a:t>
                      </a:r>
                      <a:r>
                        <a:rPr lang="ko-KR" altLang="en-US" sz="800" kern="1200" dirty="0" smtClean="0">
                          <a:effectLst/>
                        </a:rPr>
                        <a:t>월</a:t>
                      </a:r>
                      <a:r>
                        <a:rPr lang="en-US" altLang="ko-KR" sz="800" kern="1200" dirty="0" smtClean="0">
                          <a:effectLst/>
                        </a:rPr>
                        <a:t>03</a:t>
                      </a:r>
                      <a:r>
                        <a:rPr lang="ko-KR" altLang="en-US" sz="800" kern="1200" dirty="0" smtClean="0">
                          <a:effectLst/>
                        </a:rPr>
                        <a:t>일</a:t>
                      </a:r>
                      <a:r>
                        <a:rPr lang="en-US" altLang="ko-KR" sz="800" kern="1200" dirty="0" smtClean="0">
                          <a:effectLst/>
                        </a:rPr>
                        <a:t>(</a:t>
                      </a:r>
                      <a:r>
                        <a:rPr lang="ko-KR" altLang="en-US" sz="800" kern="1200" dirty="0" smtClean="0">
                          <a:effectLst/>
                        </a:rPr>
                        <a:t>일</a:t>
                      </a:r>
                      <a:r>
                        <a:rPr lang="en-US" altLang="ko-KR" sz="800" kern="1200" dirty="0" smtClean="0">
                          <a:effectLst/>
                        </a:rPr>
                        <a:t>) 09:35</a:t>
                      </a:r>
                      <a:endParaRPr lang="en-US" altLang="ko-KR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아시아나항공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r>
                        <a:rPr lang="ko-KR" altLang="en-US" sz="800" dirty="0" smtClean="0"/>
                        <a:t>박</a:t>
                      </a:r>
                      <a:r>
                        <a:rPr lang="en-US" altLang="ko-KR" sz="800" dirty="0" smtClean="0"/>
                        <a:t>5</a:t>
                      </a:r>
                      <a:r>
                        <a:rPr lang="ko-KR" altLang="en-US" sz="800" dirty="0" smtClean="0"/>
                        <a:t>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trike="noStrike" kern="1200" dirty="0" smtClean="0">
                          <a:effectLst/>
                        </a:rPr>
                        <a:t>[</a:t>
                      </a:r>
                      <a:r>
                        <a:rPr lang="ko-KR" altLang="en-US" sz="800" kern="1200" dirty="0" smtClean="0"/>
                        <a:t>조기예약할인</a:t>
                      </a:r>
                      <a:r>
                        <a:rPr lang="en-US" altLang="ko-KR" sz="800" kern="1200" dirty="0" smtClean="0"/>
                        <a:t>/</a:t>
                      </a:r>
                      <a:r>
                        <a:rPr lang="ko-KR" altLang="en-US" sz="800" kern="1200" dirty="0" smtClean="0"/>
                        <a:t>자유선택</a:t>
                      </a:r>
                      <a:r>
                        <a:rPr lang="en-US" altLang="ko-KR" sz="800" kern="1200" dirty="0" smtClean="0"/>
                        <a:t>+</a:t>
                      </a:r>
                      <a:r>
                        <a:rPr lang="ko-KR" altLang="en-US" sz="800" kern="1200" dirty="0" err="1" smtClean="0"/>
                        <a:t>피피</a:t>
                      </a:r>
                      <a:r>
                        <a:rPr lang="en-US" altLang="ko-KR" sz="800" kern="1200" dirty="0" smtClean="0"/>
                        <a:t>] </a:t>
                      </a:r>
                      <a:r>
                        <a:rPr lang="ko-KR" altLang="en-US" sz="800" kern="1200" dirty="0" err="1" smtClean="0"/>
                        <a:t>파통</a:t>
                      </a:r>
                      <a:r>
                        <a:rPr lang="ko-KR" altLang="en-US" sz="800" kern="1200" dirty="0" smtClean="0"/>
                        <a:t> 특급 </a:t>
                      </a:r>
                      <a:r>
                        <a:rPr lang="ko-KR" altLang="en-US" sz="800" kern="1200" dirty="0" err="1" smtClean="0"/>
                        <a:t>하얏트플레이스</a:t>
                      </a:r>
                      <a:r>
                        <a:rPr lang="ko-KR" altLang="en-US" sz="800" kern="1200" dirty="0" smtClean="0"/>
                        <a:t> </a:t>
                      </a:r>
                      <a:r>
                        <a:rPr lang="ko-KR" altLang="en-US" sz="800" kern="1200" dirty="0" err="1" smtClean="0"/>
                        <a:t>스탠다드룸</a:t>
                      </a:r>
                      <a:r>
                        <a:rPr lang="ko-KR" altLang="en-US" sz="800" kern="1200" dirty="0" smtClean="0"/>
                        <a:t> </a:t>
                      </a:r>
                      <a:r>
                        <a:rPr lang="en-US" altLang="ko-KR" sz="800" kern="1200" dirty="0" smtClean="0"/>
                        <a:t>5</a:t>
                      </a:r>
                      <a:r>
                        <a:rPr lang="ko-KR" altLang="en-US" sz="800" kern="1200" dirty="0" smtClean="0"/>
                        <a:t>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819,000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예약불가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280" name="Scrollbar" descr="&lt;SmartSettings&gt;&lt;SmartResize enabled=&quot;True&quot; minWidth=&quot;7&quot; minHeight=&quot;6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8163166" y="4893548"/>
            <a:ext cx="92182" cy="1657130"/>
            <a:chOff x="5066755" y="1652473"/>
            <a:chExt cx="144017" cy="2304356"/>
          </a:xfrm>
          <a:solidFill>
            <a:srgbClr val="FFFFFF"/>
          </a:solidFill>
        </p:grpSpPr>
        <p:sp>
          <p:nvSpPr>
            <p:cNvPr id="281" name="Track"/>
            <p:cNvSpPr/>
            <p:nvPr/>
          </p:nvSpPr>
          <p:spPr>
            <a:xfrm rot="5400000">
              <a:off x="3986586" y="2732642"/>
              <a:ext cx="2304356" cy="144017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2" name="Scroll Thumb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6"/>
              </p:custDataLst>
            </p:nvPr>
          </p:nvSpPr>
          <p:spPr>
            <a:xfrm rot="5400000">
              <a:off x="4710410" y="2810235"/>
              <a:ext cx="866038" cy="84088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3" name="Chevron" descr="&lt;SmartSettings&gt;&lt;SmartResize anchorLeft=&quot;None&quot; anchorTop=&quot;Absolute&quot; anchorRight=&quot;None&quot; anchorBottom=&quot;None&quot; /&gt;&lt;/SmartSettings&gt;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 bwMode="auto">
            <a:xfrm rot="10800000" flipH="1">
              <a:off x="5106760" y="1682151"/>
              <a:ext cx="64008" cy="181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4" name="Chevron" descr="&lt;SmartSettings&gt;&lt;SmartResize anchorLeft=&quot;None&quot; anchorTop=&quot;None&quot; anchorRight=&quot;None&quot; anchorBottom=&quot;Absolute&quot; /&gt;&lt;/SmartSettings&gt;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 bwMode="auto">
            <a:xfrm flipH="1">
              <a:off x="5106760" y="3910621"/>
              <a:ext cx="64008" cy="181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88" name="타원 287"/>
          <p:cNvSpPr/>
          <p:nvPr/>
        </p:nvSpPr>
        <p:spPr>
          <a:xfrm>
            <a:off x="3013773" y="5150716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89" name="모서리가 둥근 직사각형 288"/>
          <p:cNvSpPr/>
          <p:nvPr/>
        </p:nvSpPr>
        <p:spPr>
          <a:xfrm>
            <a:off x="3224268" y="5401883"/>
            <a:ext cx="3505800" cy="200333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290" name="타원 289"/>
          <p:cNvSpPr/>
          <p:nvPr/>
        </p:nvSpPr>
        <p:spPr>
          <a:xfrm>
            <a:off x="8176425" y="4628610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93" name="모서리가 둥근 직사각형 292"/>
          <p:cNvSpPr/>
          <p:nvPr/>
        </p:nvSpPr>
        <p:spPr>
          <a:xfrm>
            <a:off x="8103748" y="4862440"/>
            <a:ext cx="210191" cy="1745543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grpSp>
        <p:nvGrpSpPr>
          <p:cNvPr id="123" name="DropdownBox"/>
          <p:cNvGrpSpPr/>
          <p:nvPr>
            <p:custDataLst>
              <p:custData r:id="rId4"/>
            </p:custDataLst>
          </p:nvPr>
        </p:nvGrpSpPr>
        <p:grpSpPr>
          <a:xfrm>
            <a:off x="3053254" y="2604199"/>
            <a:ext cx="1618443" cy="279059"/>
            <a:chOff x="4016824" y="3329200"/>
            <a:chExt cx="1097652" cy="228600"/>
          </a:xfrm>
        </p:grpSpPr>
        <p:sp>
          <p:nvSpPr>
            <p:cNvPr id="125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2018-05-29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6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201" name="Calendar"/>
          <p:cNvGrpSpPr/>
          <p:nvPr>
            <p:custDataLst>
              <p:custData r:id="rId5"/>
            </p:custDataLst>
          </p:nvPr>
        </p:nvGrpSpPr>
        <p:grpSpPr>
          <a:xfrm>
            <a:off x="3050586" y="2911521"/>
            <a:ext cx="3206585" cy="1416303"/>
            <a:chOff x="3646492" y="2684275"/>
            <a:chExt cx="1851017" cy="1489451"/>
          </a:xfrm>
          <a:effectLst>
            <a:glow rad="101600">
              <a:schemeClr val="accent6">
                <a:satMod val="175000"/>
                <a:alpha val="40000"/>
              </a:schemeClr>
            </a:glow>
          </a:effectLst>
        </p:grpSpPr>
        <p:sp>
          <p:nvSpPr>
            <p:cNvPr id="202" name="Border"/>
            <p:cNvSpPr/>
            <p:nvPr/>
          </p:nvSpPr>
          <p:spPr>
            <a:xfrm>
              <a:off x="3646492" y="2684275"/>
              <a:ext cx="1851017" cy="148945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3" name="RightArrow"/>
            <p:cNvSpPr/>
            <p:nvPr/>
          </p:nvSpPr>
          <p:spPr>
            <a:xfrm rot="5400000">
              <a:off x="5338097" y="2808223"/>
              <a:ext cx="66318" cy="3616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>
              <a:normAutofit fontScale="25000" lnSpcReduction="20000"/>
            </a:bodyPr>
            <a:lstStyle/>
            <a:p>
              <a:pPr algn="r"/>
              <a:endParaRPr lang="en-US" sz="2400" dirty="0"/>
            </a:p>
          </p:txBody>
        </p:sp>
        <p:sp>
          <p:nvSpPr>
            <p:cNvPr id="204" name="LeftArrow"/>
            <p:cNvSpPr/>
            <p:nvPr/>
          </p:nvSpPr>
          <p:spPr>
            <a:xfrm rot="16200000" flipH="1">
              <a:off x="3753373" y="2808225"/>
              <a:ext cx="66318" cy="3616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>
              <a:normAutofit fontScale="25000" lnSpcReduction="20000"/>
            </a:bodyPr>
            <a:lstStyle/>
            <a:p>
              <a:pPr algn="r"/>
              <a:endParaRPr lang="en-US" sz="2400" dirty="0"/>
            </a:p>
          </p:txBody>
        </p:sp>
        <p:sp>
          <p:nvSpPr>
            <p:cNvPr id="205" name="MonthYear"/>
            <p:cNvSpPr txBox="1"/>
            <p:nvPr/>
          </p:nvSpPr>
          <p:spPr>
            <a:xfrm>
              <a:off x="3804613" y="2751124"/>
              <a:ext cx="1548561" cy="150362"/>
            </a:xfrm>
            <a:prstGeom prst="rect">
              <a:avLst/>
            </a:prstGeom>
            <a:noFill/>
          </p:spPr>
          <p:txBody>
            <a:bodyPr wrap="none" lIns="45720" tIns="0" rIns="45720" bIns="0" rtlCol="0" anchor="ctr">
              <a:normAutofit fontScale="92500" lnSpcReduction="10000"/>
            </a:bodyPr>
            <a:lstStyle/>
            <a:p>
              <a:pPr algn="ctr"/>
              <a:r>
                <a:rPr lang="en-US" sz="105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October, 2018</a:t>
              </a:r>
              <a:endParaRPr lang="en-US" sz="105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6" name="AutoShape 6"/>
            <p:cNvSpPr>
              <a:spLocks noChangeAspect="1" noChangeArrowheads="1" noTextEdit="1"/>
            </p:cNvSpPr>
            <p:nvPr/>
          </p:nvSpPr>
          <p:spPr bwMode="auto">
            <a:xfrm>
              <a:off x="3713707" y="2951777"/>
              <a:ext cx="1716586" cy="122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lang="en-US" sz="2400" dirty="0"/>
            </a:p>
          </p:txBody>
        </p:sp>
        <p:grpSp>
          <p:nvGrpSpPr>
            <p:cNvPr id="207" name="DateGrid"/>
            <p:cNvGrpSpPr/>
            <p:nvPr/>
          </p:nvGrpSpPr>
          <p:grpSpPr>
            <a:xfrm>
              <a:off x="3779199" y="2977629"/>
              <a:ext cx="1625241" cy="1123709"/>
              <a:chOff x="3779199" y="2977629"/>
              <a:chExt cx="1625241" cy="1123709"/>
            </a:xfrm>
          </p:grpSpPr>
          <p:sp>
            <p:nvSpPr>
              <p:cNvPr id="208" name="Rectangle 8"/>
              <p:cNvSpPr>
                <a:spLocks noChangeArrowheads="1"/>
              </p:cNvSpPr>
              <p:nvPr/>
            </p:nvSpPr>
            <p:spPr bwMode="auto">
              <a:xfrm>
                <a:off x="3779199" y="2977629"/>
                <a:ext cx="156837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Su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9" name="Rectangle 9"/>
              <p:cNvSpPr>
                <a:spLocks noChangeArrowheads="1"/>
              </p:cNvSpPr>
              <p:nvPr/>
            </p:nvSpPr>
            <p:spPr bwMode="auto">
              <a:xfrm>
                <a:off x="4001528" y="2977629"/>
                <a:ext cx="210265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Mo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0" name="Rectangle 10"/>
              <p:cNvSpPr>
                <a:spLocks noChangeArrowheads="1"/>
              </p:cNvSpPr>
              <p:nvPr/>
            </p:nvSpPr>
            <p:spPr bwMode="auto">
              <a:xfrm>
                <a:off x="4266944" y="2977629"/>
                <a:ext cx="160284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Tu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1" name="Rectangle 11"/>
              <p:cNvSpPr>
                <a:spLocks noChangeArrowheads="1"/>
              </p:cNvSpPr>
              <p:nvPr/>
            </p:nvSpPr>
            <p:spPr bwMode="auto">
              <a:xfrm>
                <a:off x="4494443" y="2977629"/>
                <a:ext cx="206818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We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2" name="Rectangle 12"/>
              <p:cNvSpPr>
                <a:spLocks noChangeArrowheads="1"/>
              </p:cNvSpPr>
              <p:nvPr/>
            </p:nvSpPr>
            <p:spPr bwMode="auto">
              <a:xfrm>
                <a:off x="4758136" y="2977629"/>
                <a:ext cx="160284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Th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3" name="Rectangle 13"/>
              <p:cNvSpPr>
                <a:spLocks noChangeArrowheads="1"/>
              </p:cNvSpPr>
              <p:nvPr/>
            </p:nvSpPr>
            <p:spPr bwMode="auto">
              <a:xfrm>
                <a:off x="5014934" y="2977629"/>
                <a:ext cx="124091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Fr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4" name="Rectangle 14"/>
              <p:cNvSpPr>
                <a:spLocks noChangeArrowheads="1"/>
              </p:cNvSpPr>
              <p:nvPr/>
            </p:nvSpPr>
            <p:spPr bwMode="auto">
              <a:xfrm>
                <a:off x="5252775" y="2977629"/>
                <a:ext cx="148219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Sa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5" name="Rectangle 15"/>
              <p:cNvSpPr>
                <a:spLocks noChangeArrowheads="1"/>
              </p:cNvSpPr>
              <p:nvPr/>
            </p:nvSpPr>
            <p:spPr bwMode="auto">
              <a:xfrm>
                <a:off x="3789540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26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6" name="Rectangle 16"/>
              <p:cNvSpPr>
                <a:spLocks noChangeArrowheads="1"/>
              </p:cNvSpPr>
              <p:nvPr/>
            </p:nvSpPr>
            <p:spPr bwMode="auto">
              <a:xfrm>
                <a:off x="4034274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27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7" name="Rectangle 17"/>
              <p:cNvSpPr>
                <a:spLocks noChangeArrowheads="1"/>
              </p:cNvSpPr>
              <p:nvPr/>
            </p:nvSpPr>
            <p:spPr bwMode="auto">
              <a:xfrm>
                <a:off x="4280732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28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8" name="Rectangle 18"/>
              <p:cNvSpPr>
                <a:spLocks noChangeArrowheads="1"/>
              </p:cNvSpPr>
              <p:nvPr/>
            </p:nvSpPr>
            <p:spPr bwMode="auto">
              <a:xfrm>
                <a:off x="4525466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29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9" name="Rectangle 19"/>
              <p:cNvSpPr>
                <a:spLocks noChangeArrowheads="1"/>
              </p:cNvSpPr>
              <p:nvPr/>
            </p:nvSpPr>
            <p:spPr bwMode="auto">
              <a:xfrm>
                <a:off x="4770200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30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0" name="Rectangle 20"/>
              <p:cNvSpPr>
                <a:spLocks noChangeArrowheads="1"/>
              </p:cNvSpPr>
              <p:nvPr/>
            </p:nvSpPr>
            <p:spPr bwMode="auto">
              <a:xfrm>
                <a:off x="5014934" y="3137913"/>
                <a:ext cx="144773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1" name="Rectangle 21"/>
              <p:cNvSpPr>
                <a:spLocks noChangeArrowheads="1"/>
              </p:cNvSpPr>
              <p:nvPr/>
            </p:nvSpPr>
            <p:spPr bwMode="auto">
              <a:xfrm>
                <a:off x="5259668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2" name="Rectangle 22"/>
              <p:cNvSpPr>
                <a:spLocks noChangeArrowheads="1"/>
              </p:cNvSpPr>
              <p:nvPr/>
            </p:nvSpPr>
            <p:spPr bwMode="auto">
              <a:xfrm>
                <a:off x="3789540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3" name="Rectangle 23"/>
              <p:cNvSpPr>
                <a:spLocks noChangeArrowheads="1"/>
              </p:cNvSpPr>
              <p:nvPr/>
            </p:nvSpPr>
            <p:spPr bwMode="auto">
              <a:xfrm>
                <a:off x="4034274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4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4" name="Rectangle 24"/>
              <p:cNvSpPr>
                <a:spLocks noChangeArrowheads="1"/>
              </p:cNvSpPr>
              <p:nvPr/>
            </p:nvSpPr>
            <p:spPr bwMode="auto">
              <a:xfrm>
                <a:off x="4280732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5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5" name="Rectangle 25"/>
              <p:cNvSpPr>
                <a:spLocks noChangeArrowheads="1"/>
              </p:cNvSpPr>
              <p:nvPr/>
            </p:nvSpPr>
            <p:spPr bwMode="auto">
              <a:xfrm>
                <a:off x="4525466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6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6" name="Rectangle 26"/>
              <p:cNvSpPr>
                <a:spLocks noChangeArrowheads="1"/>
              </p:cNvSpPr>
              <p:nvPr/>
            </p:nvSpPr>
            <p:spPr bwMode="auto">
              <a:xfrm>
                <a:off x="4770200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7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7" name="Rectangle 27"/>
              <p:cNvSpPr>
                <a:spLocks noChangeArrowheads="1"/>
              </p:cNvSpPr>
              <p:nvPr/>
            </p:nvSpPr>
            <p:spPr bwMode="auto">
              <a:xfrm>
                <a:off x="5014934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8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8" name="Rectangle 28"/>
              <p:cNvSpPr>
                <a:spLocks noChangeArrowheads="1"/>
              </p:cNvSpPr>
              <p:nvPr/>
            </p:nvSpPr>
            <p:spPr bwMode="auto">
              <a:xfrm>
                <a:off x="5259668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9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9" name="Rectangle 29"/>
              <p:cNvSpPr>
                <a:spLocks noChangeArrowheads="1"/>
              </p:cNvSpPr>
              <p:nvPr/>
            </p:nvSpPr>
            <p:spPr bwMode="auto">
              <a:xfrm>
                <a:off x="3789540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10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0" name="Rectangle 30"/>
              <p:cNvSpPr>
                <a:spLocks noChangeArrowheads="1"/>
              </p:cNvSpPr>
              <p:nvPr/>
            </p:nvSpPr>
            <p:spPr bwMode="auto">
              <a:xfrm>
                <a:off x="4034274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11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1" name="Rectangle 31"/>
              <p:cNvSpPr>
                <a:spLocks noChangeArrowheads="1"/>
              </p:cNvSpPr>
              <p:nvPr/>
            </p:nvSpPr>
            <p:spPr bwMode="auto">
              <a:xfrm>
                <a:off x="4280732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12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2" name="Rectangle 32"/>
              <p:cNvSpPr>
                <a:spLocks noChangeArrowheads="1"/>
              </p:cNvSpPr>
              <p:nvPr/>
            </p:nvSpPr>
            <p:spPr bwMode="auto">
              <a:xfrm>
                <a:off x="4525466" y="3458480"/>
                <a:ext cx="144772" cy="1620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13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3" name="Rectangle 33"/>
              <p:cNvSpPr>
                <a:spLocks noChangeArrowheads="1"/>
              </p:cNvSpPr>
              <p:nvPr/>
            </p:nvSpPr>
            <p:spPr bwMode="auto">
              <a:xfrm>
                <a:off x="4770200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14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4" name="Rectangle 34"/>
              <p:cNvSpPr>
                <a:spLocks noChangeArrowheads="1"/>
              </p:cNvSpPr>
              <p:nvPr/>
            </p:nvSpPr>
            <p:spPr bwMode="auto">
              <a:xfrm>
                <a:off x="5014934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15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5" name="Rectangle 35"/>
              <p:cNvSpPr>
                <a:spLocks noChangeArrowheads="1"/>
              </p:cNvSpPr>
              <p:nvPr/>
            </p:nvSpPr>
            <p:spPr bwMode="auto">
              <a:xfrm>
                <a:off x="5259668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16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6" name="Rectangle 36"/>
              <p:cNvSpPr>
                <a:spLocks noChangeArrowheads="1"/>
              </p:cNvSpPr>
              <p:nvPr/>
            </p:nvSpPr>
            <p:spPr bwMode="auto">
              <a:xfrm>
                <a:off x="3789540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17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7" name="Rectangle 37"/>
              <p:cNvSpPr>
                <a:spLocks noChangeArrowheads="1"/>
              </p:cNvSpPr>
              <p:nvPr/>
            </p:nvSpPr>
            <p:spPr bwMode="auto">
              <a:xfrm>
                <a:off x="4034274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18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8" name="Rectangle 38"/>
              <p:cNvSpPr>
                <a:spLocks noChangeArrowheads="1"/>
              </p:cNvSpPr>
              <p:nvPr/>
            </p:nvSpPr>
            <p:spPr bwMode="auto">
              <a:xfrm>
                <a:off x="4280732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19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9" name="Rectangle 39"/>
              <p:cNvSpPr>
                <a:spLocks noChangeArrowheads="1"/>
              </p:cNvSpPr>
              <p:nvPr/>
            </p:nvSpPr>
            <p:spPr bwMode="auto">
              <a:xfrm>
                <a:off x="4525466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20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0" name="Rectangle 40"/>
              <p:cNvSpPr>
                <a:spLocks noChangeArrowheads="1"/>
              </p:cNvSpPr>
              <p:nvPr/>
            </p:nvSpPr>
            <p:spPr bwMode="auto">
              <a:xfrm>
                <a:off x="4770200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21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1" name="Rectangle 41"/>
              <p:cNvSpPr>
                <a:spLocks noChangeArrowheads="1"/>
              </p:cNvSpPr>
              <p:nvPr/>
            </p:nvSpPr>
            <p:spPr bwMode="auto">
              <a:xfrm>
                <a:off x="5014934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22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2" name="Rectangle 42"/>
              <p:cNvSpPr>
                <a:spLocks noChangeArrowheads="1"/>
              </p:cNvSpPr>
              <p:nvPr/>
            </p:nvSpPr>
            <p:spPr bwMode="auto">
              <a:xfrm>
                <a:off x="5259668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23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3" name="Rectangle 43"/>
              <p:cNvSpPr>
                <a:spLocks noChangeArrowheads="1"/>
              </p:cNvSpPr>
              <p:nvPr/>
            </p:nvSpPr>
            <p:spPr bwMode="auto">
              <a:xfrm>
                <a:off x="3789540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24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4" name="Rectangle 44"/>
              <p:cNvSpPr>
                <a:spLocks noChangeArrowheads="1"/>
              </p:cNvSpPr>
              <p:nvPr/>
            </p:nvSpPr>
            <p:spPr bwMode="auto">
              <a:xfrm>
                <a:off x="4034274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25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5" name="Rectangle 45"/>
              <p:cNvSpPr>
                <a:spLocks noChangeArrowheads="1"/>
              </p:cNvSpPr>
              <p:nvPr/>
            </p:nvSpPr>
            <p:spPr bwMode="auto">
              <a:xfrm>
                <a:off x="4280732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26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6" name="Rectangle 46"/>
              <p:cNvSpPr>
                <a:spLocks noChangeArrowheads="1"/>
              </p:cNvSpPr>
              <p:nvPr/>
            </p:nvSpPr>
            <p:spPr bwMode="auto">
              <a:xfrm>
                <a:off x="4525466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27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7" name="Rectangle 47"/>
              <p:cNvSpPr>
                <a:spLocks noChangeArrowheads="1"/>
              </p:cNvSpPr>
              <p:nvPr/>
            </p:nvSpPr>
            <p:spPr bwMode="auto">
              <a:xfrm>
                <a:off x="4770200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28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8" name="Rectangle 48"/>
              <p:cNvSpPr>
                <a:spLocks noChangeArrowheads="1"/>
              </p:cNvSpPr>
              <p:nvPr/>
            </p:nvSpPr>
            <p:spPr bwMode="auto">
              <a:xfrm>
                <a:off x="5014934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29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9" name="Rectangle 49"/>
              <p:cNvSpPr>
                <a:spLocks noChangeArrowheads="1"/>
              </p:cNvSpPr>
              <p:nvPr/>
            </p:nvSpPr>
            <p:spPr bwMode="auto">
              <a:xfrm>
                <a:off x="5259668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30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0" name="Rectangle 50"/>
              <p:cNvSpPr>
                <a:spLocks noChangeArrowheads="1"/>
              </p:cNvSpPr>
              <p:nvPr/>
            </p:nvSpPr>
            <p:spPr bwMode="auto">
              <a:xfrm>
                <a:off x="3789540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31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1" name="Rectangle 51"/>
              <p:cNvSpPr>
                <a:spLocks noChangeArrowheads="1"/>
              </p:cNvSpPr>
              <p:nvPr/>
            </p:nvSpPr>
            <p:spPr bwMode="auto">
              <a:xfrm>
                <a:off x="4034274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1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2" name="Rectangle 52"/>
              <p:cNvSpPr>
                <a:spLocks noChangeArrowheads="1"/>
              </p:cNvSpPr>
              <p:nvPr/>
            </p:nvSpPr>
            <p:spPr bwMode="auto">
              <a:xfrm>
                <a:off x="4280732" y="3939331"/>
                <a:ext cx="146496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3" name="Rectangle 53"/>
              <p:cNvSpPr>
                <a:spLocks noChangeArrowheads="1"/>
              </p:cNvSpPr>
              <p:nvPr/>
            </p:nvSpPr>
            <p:spPr bwMode="auto">
              <a:xfrm>
                <a:off x="4525466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3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4" name="Rectangle 54"/>
              <p:cNvSpPr>
                <a:spLocks noChangeArrowheads="1"/>
              </p:cNvSpPr>
              <p:nvPr/>
            </p:nvSpPr>
            <p:spPr bwMode="auto">
              <a:xfrm>
                <a:off x="4770200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4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5" name="Rectangle 55"/>
              <p:cNvSpPr>
                <a:spLocks noChangeArrowheads="1"/>
              </p:cNvSpPr>
              <p:nvPr/>
            </p:nvSpPr>
            <p:spPr bwMode="auto">
              <a:xfrm>
                <a:off x="5014934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5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6" name="Rectangle 56"/>
              <p:cNvSpPr>
                <a:spLocks noChangeArrowheads="1"/>
              </p:cNvSpPr>
              <p:nvPr/>
            </p:nvSpPr>
            <p:spPr bwMode="auto">
              <a:xfrm>
                <a:off x="5259668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6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7" name="Rectangle 57"/>
              <p:cNvSpPr/>
              <p:nvPr/>
            </p:nvSpPr>
            <p:spPr>
              <a:xfrm>
                <a:off x="5033381" y="3768410"/>
                <a:ext cx="171546" cy="158558"/>
              </a:xfrm>
              <a:prstGeom prst="rect">
                <a:avLst/>
              </a:prstGeom>
              <a:solidFill>
                <a:srgbClr val="FFFFFF">
                  <a:lumMod val="50000"/>
                  <a:alpha val="52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40000" lnSpcReduction="20000"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0551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WebBrowser"/>
          <p:cNvGrpSpPr/>
          <p:nvPr>
            <p:custDataLst>
              <p:custData r:id="rId1"/>
            </p:custDataLst>
          </p:nvPr>
        </p:nvGrpSpPr>
        <p:grpSpPr>
          <a:xfrm>
            <a:off x="154432" y="1067498"/>
            <a:ext cx="8374713" cy="5648611"/>
            <a:chOff x="0" y="0"/>
            <a:chExt cx="9144000" cy="6858000"/>
          </a:xfrm>
        </p:grpSpPr>
        <p:sp>
          <p:nvSpPr>
            <p:cNvPr id="79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0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82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13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14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3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11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12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6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0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0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10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8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0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0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1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9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96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9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0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01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02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8" name="직사각형 7"/>
          <p:cNvSpPr/>
          <p:nvPr/>
        </p:nvSpPr>
        <p:spPr>
          <a:xfrm>
            <a:off x="154432" y="1067498"/>
            <a:ext cx="8374713" cy="564861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웃는 얼굴 10"/>
          <p:cNvSpPr/>
          <p:nvPr/>
        </p:nvSpPr>
        <p:spPr>
          <a:xfrm>
            <a:off x="1844728" y="1814931"/>
            <a:ext cx="462897" cy="462897"/>
          </a:xfrm>
          <a:prstGeom prst="smileyFace">
            <a:avLst>
              <a:gd name="adj" fmla="val 4653"/>
            </a:avLst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2913582" y="1964714"/>
            <a:ext cx="4219486" cy="356074"/>
            <a:chOff x="1257834" y="1248042"/>
            <a:chExt cx="4219486" cy="356074"/>
          </a:xfrm>
        </p:grpSpPr>
        <p:sp>
          <p:nvSpPr>
            <p:cNvPr id="12" name="액자 11"/>
            <p:cNvSpPr/>
            <p:nvPr/>
          </p:nvSpPr>
          <p:spPr>
            <a:xfrm>
              <a:off x="1257834" y="1248042"/>
              <a:ext cx="4219486" cy="356074"/>
            </a:xfrm>
            <a:prstGeom prst="frame">
              <a:avLst>
                <a:gd name="adj1" fmla="val 12500"/>
              </a:avLst>
            </a:prstGeom>
            <a:ln>
              <a:noFill/>
            </a:ln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5165754" y="1337060"/>
              <a:ext cx="237567" cy="233273"/>
              <a:chOff x="5103441" y="1328158"/>
              <a:chExt cx="237567" cy="233273"/>
            </a:xfrm>
          </p:grpSpPr>
          <p:sp>
            <p:nvSpPr>
              <p:cNvPr id="16" name="빼기 기호 15"/>
              <p:cNvSpPr/>
              <p:nvPr/>
            </p:nvSpPr>
            <p:spPr>
              <a:xfrm rot="2700000">
                <a:off x="5190635" y="1411058"/>
                <a:ext cx="153736" cy="147011"/>
              </a:xfrm>
              <a:prstGeom prst="mathMinus">
                <a:avLst>
                  <a:gd name="adj1" fmla="val 23520"/>
                </a:avLst>
              </a:prstGeom>
              <a:ln>
                <a:noFill/>
              </a:ln>
            </p:spPr>
            <p:style>
              <a:lnRef idx="2">
                <a:schemeClr val="accent3">
                  <a:shade val="2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3" name="원형: 비어 있음 12"/>
              <p:cNvSpPr/>
              <p:nvPr/>
            </p:nvSpPr>
            <p:spPr>
              <a:xfrm>
                <a:off x="5103441" y="1328158"/>
                <a:ext cx="160233" cy="160233"/>
              </a:xfrm>
              <a:prstGeom prst="donut">
                <a:avLst>
                  <a:gd name="adj" fmla="val 25000"/>
                </a:avLst>
              </a:prstGeom>
              <a:ln w="9525">
                <a:noFill/>
              </a:ln>
            </p:spPr>
            <p:style>
              <a:lnRef idx="2">
                <a:schemeClr val="accent3">
                  <a:shade val="2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25" name="TextBox 24"/>
          <p:cNvSpPr txBox="1"/>
          <p:nvPr/>
        </p:nvSpPr>
        <p:spPr>
          <a:xfrm>
            <a:off x="216314" y="1861735"/>
            <a:ext cx="1659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</a:t>
            </a:r>
            <a:r>
              <a:rPr lang="en-US" altLang="ko-KR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our </a:t>
            </a:r>
            <a:r>
              <a:rPr lang="en-US" altLang="ko-KR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</a:t>
            </a:r>
            <a:r>
              <a:rPr lang="en-US" altLang="ko-KR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ackage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12086" y="1650271"/>
            <a:ext cx="442176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마이페이지 ▼ | 고객센터 ▼ | 로그인 | </a:t>
            </a:r>
            <a:r>
              <a:rPr lang="ko-KR" altLang="en-US" sz="14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회원가입</a:t>
            </a:r>
            <a:r>
              <a:rPr lang="en-US" altLang="ko-KR" sz="14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4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| </a:t>
            </a:r>
            <a:r>
              <a:rPr lang="ko-KR" altLang="en-US" sz="14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장바구니</a:t>
            </a:r>
            <a:endParaRPr lang="ko-KR" altLang="en-US" sz="14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5F8B44EE-362B-4F9C-B3A6-2A404C80B84C}"/>
              </a:ext>
            </a:extLst>
          </p:cNvPr>
          <p:cNvSpPr/>
          <p:nvPr/>
        </p:nvSpPr>
        <p:spPr>
          <a:xfrm>
            <a:off x="7293937" y="1960394"/>
            <a:ext cx="801067" cy="356074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프로젝트소개</a:t>
            </a:r>
            <a:endParaRPr lang="ko-KR" altLang="en-US" sz="1200"/>
          </a:p>
        </p:txBody>
      </p:sp>
      <p:grpSp>
        <p:nvGrpSpPr>
          <p:cNvPr id="14" name="그룹 13"/>
          <p:cNvGrpSpPr/>
          <p:nvPr/>
        </p:nvGrpSpPr>
        <p:grpSpPr>
          <a:xfrm>
            <a:off x="300341" y="2455526"/>
            <a:ext cx="8082896" cy="394186"/>
            <a:chOff x="300341" y="2101196"/>
            <a:chExt cx="8082896" cy="394186"/>
          </a:xfrm>
        </p:grpSpPr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xmlns="" id="{A4E0BC5E-129D-4D01-9945-0ED1CF94C966}"/>
                </a:ext>
              </a:extLst>
            </p:cNvPr>
            <p:cNvSpPr/>
            <p:nvPr/>
          </p:nvSpPr>
          <p:spPr>
            <a:xfrm>
              <a:off x="300341" y="2101196"/>
              <a:ext cx="8082896" cy="39418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xmlns="" id="{4B949C55-BA3F-479E-890B-727057FEB057}"/>
                </a:ext>
              </a:extLst>
            </p:cNvPr>
            <p:cNvCxnSpPr/>
            <p:nvPr/>
          </p:nvCxnSpPr>
          <p:spPr>
            <a:xfrm>
              <a:off x="1517714" y="2138217"/>
              <a:ext cx="0" cy="303817"/>
            </a:xfrm>
            <a:prstGeom prst="line">
              <a:avLst/>
            </a:prstGeom>
            <a:ln>
              <a:solidFill>
                <a:schemeClr val="tx1">
                  <a:alpha val="2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3294F300-3A5B-4574-BE0D-1694201F8BD7}"/>
              </a:ext>
            </a:extLst>
          </p:cNvPr>
          <p:cNvSpPr txBox="1"/>
          <p:nvPr/>
        </p:nvSpPr>
        <p:spPr>
          <a:xfrm>
            <a:off x="619453" y="2479232"/>
            <a:ext cx="89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ysClr val="windowText" lastClr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전체 메뉴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408898" y="2557374"/>
            <a:ext cx="199956" cy="168545"/>
            <a:chOff x="408898" y="2111604"/>
            <a:chExt cx="199956" cy="168545"/>
          </a:xfrm>
        </p:grpSpPr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xmlns="" id="{C80D4705-7837-414C-86F5-F338A3CC0536}"/>
                </a:ext>
              </a:extLst>
            </p:cNvPr>
            <p:cNvCxnSpPr/>
            <p:nvPr/>
          </p:nvCxnSpPr>
          <p:spPr>
            <a:xfrm>
              <a:off x="408898" y="2111604"/>
              <a:ext cx="197963" cy="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xmlns="" id="{DF54D000-1797-4210-9E55-8EF7A373BCCF}"/>
                </a:ext>
              </a:extLst>
            </p:cNvPr>
            <p:cNvCxnSpPr/>
            <p:nvPr/>
          </p:nvCxnSpPr>
          <p:spPr>
            <a:xfrm>
              <a:off x="408898" y="2196445"/>
              <a:ext cx="197963" cy="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xmlns="" id="{F7300AC1-86DF-4662-90FE-2F14BCB71DBA}"/>
                </a:ext>
              </a:extLst>
            </p:cNvPr>
            <p:cNvCxnSpPr/>
            <p:nvPr/>
          </p:nvCxnSpPr>
          <p:spPr>
            <a:xfrm>
              <a:off x="410891" y="2280149"/>
              <a:ext cx="197963" cy="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그룹 131"/>
          <p:cNvGrpSpPr/>
          <p:nvPr/>
        </p:nvGrpSpPr>
        <p:grpSpPr>
          <a:xfrm>
            <a:off x="296948" y="5557863"/>
            <a:ext cx="8085497" cy="1032535"/>
            <a:chOff x="300341" y="2945019"/>
            <a:chExt cx="4566002" cy="3623487"/>
          </a:xfrm>
        </p:grpSpPr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xmlns="" id="{5E975063-99A3-48C8-8A54-9B872A574508}"/>
                </a:ext>
              </a:extLst>
            </p:cNvPr>
            <p:cNvSpPr/>
            <p:nvPr/>
          </p:nvSpPr>
          <p:spPr>
            <a:xfrm>
              <a:off x="300341" y="2945019"/>
              <a:ext cx="4566002" cy="36234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xmlns="" id="{D8E232D1-D0F0-4262-9892-FF3460C21AA2}"/>
                </a:ext>
              </a:extLst>
            </p:cNvPr>
            <p:cNvSpPr/>
            <p:nvPr/>
          </p:nvSpPr>
          <p:spPr>
            <a:xfrm>
              <a:off x="364264" y="3132639"/>
              <a:ext cx="4412384" cy="32507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모서리가 둥근 직사각형 55"/>
          <p:cNvSpPr/>
          <p:nvPr/>
        </p:nvSpPr>
        <p:spPr>
          <a:xfrm>
            <a:off x="2605825" y="6074129"/>
            <a:ext cx="1703707" cy="39820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All</a:t>
            </a:r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6" name="모서리가 둥근 직사각형 135"/>
          <p:cNvSpPr/>
          <p:nvPr/>
        </p:nvSpPr>
        <p:spPr>
          <a:xfrm>
            <a:off x="573279" y="6074130"/>
            <a:ext cx="1703707" cy="39820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Name</a:t>
            </a:r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4426804" y="6067282"/>
            <a:ext cx="1192332" cy="39820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23/05/2018</a:t>
            </a:r>
            <a:endParaRPr lang="ko-KR" altLang="en-US" sz="12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522280" y="5667031"/>
            <a:ext cx="939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여행지명</a:t>
            </a:r>
            <a:endParaRPr lang="ko-KR" altLang="en-US" sz="14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2567458" y="5667031"/>
            <a:ext cx="939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출발지명</a:t>
            </a:r>
            <a:endParaRPr lang="ko-KR" altLang="en-US" sz="14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4432252" y="5667031"/>
            <a:ext cx="939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출발일</a:t>
            </a:r>
            <a:endParaRPr lang="ko-KR" altLang="en-US" sz="14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5725532" y="5663821"/>
            <a:ext cx="939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도착일</a:t>
            </a:r>
            <a:endParaRPr lang="ko-KR" altLang="en-US" sz="14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00340" y="2888852"/>
            <a:ext cx="8082896" cy="2576261"/>
            <a:chOff x="300340" y="2888852"/>
            <a:chExt cx="8082896" cy="2576261"/>
          </a:xfrm>
        </p:grpSpPr>
        <p:sp>
          <p:nvSpPr>
            <p:cNvPr id="27" name="직사각형 26"/>
            <p:cNvSpPr/>
            <p:nvPr/>
          </p:nvSpPr>
          <p:spPr>
            <a:xfrm>
              <a:off x="300340" y="2888852"/>
              <a:ext cx="8082896" cy="257626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 sz="240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AD</a:t>
              </a:r>
              <a:endParaRPr lang="ko-KR" altLang="en-US" sz="24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xmlns="" id="{2CEBDD8B-3881-4E08-8A21-B27999869403}"/>
                </a:ext>
              </a:extLst>
            </p:cNvPr>
            <p:cNvGrpSpPr/>
            <p:nvPr/>
          </p:nvGrpSpPr>
          <p:grpSpPr>
            <a:xfrm>
              <a:off x="4027380" y="5189220"/>
              <a:ext cx="628816" cy="90603"/>
              <a:chOff x="3955100" y="3598135"/>
              <a:chExt cx="628816" cy="89018"/>
            </a:xfrm>
          </p:grpSpPr>
          <p:sp>
            <p:nvSpPr>
              <p:cNvPr id="28" name="타원 27"/>
              <p:cNvSpPr/>
              <p:nvPr/>
            </p:nvSpPr>
            <p:spPr>
              <a:xfrm>
                <a:off x="3955100" y="3598135"/>
                <a:ext cx="89018" cy="8901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4124235" y="3598135"/>
                <a:ext cx="89018" cy="8901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4311175" y="3598135"/>
                <a:ext cx="89018" cy="8901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4494898" y="3598135"/>
                <a:ext cx="89018" cy="8901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3" name="L 도형 2">
              <a:extLst>
                <a:ext uri="{FF2B5EF4-FFF2-40B4-BE49-F238E27FC236}">
                  <a16:creationId xmlns:a16="http://schemas.microsoft.com/office/drawing/2014/main" xmlns="" id="{92B382AA-2A20-4AB8-B079-8A5B8A758CBC}"/>
                </a:ext>
              </a:extLst>
            </p:cNvPr>
            <p:cNvSpPr/>
            <p:nvPr/>
          </p:nvSpPr>
          <p:spPr>
            <a:xfrm rot="2603221">
              <a:off x="443211" y="3981768"/>
              <a:ext cx="307527" cy="307600"/>
            </a:xfrm>
            <a:prstGeom prst="corner">
              <a:avLst>
                <a:gd name="adj1" fmla="val 22571"/>
                <a:gd name="adj2" fmla="val 20149"/>
              </a:avLst>
            </a:prstGeom>
            <a:solidFill>
              <a:schemeClr val="bg1">
                <a:alpha val="38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L 도형 150">
              <a:extLst>
                <a:ext uri="{FF2B5EF4-FFF2-40B4-BE49-F238E27FC236}">
                  <a16:creationId xmlns:a16="http://schemas.microsoft.com/office/drawing/2014/main" xmlns="" id="{92B382AA-2A20-4AB8-B079-8A5B8A758CBC}"/>
                </a:ext>
              </a:extLst>
            </p:cNvPr>
            <p:cNvSpPr/>
            <p:nvPr/>
          </p:nvSpPr>
          <p:spPr>
            <a:xfrm rot="13500000">
              <a:off x="7963175" y="3982708"/>
              <a:ext cx="307527" cy="307600"/>
            </a:xfrm>
            <a:prstGeom prst="corner">
              <a:avLst>
                <a:gd name="adj1" fmla="val 20944"/>
                <a:gd name="adj2" fmla="val 23434"/>
              </a:avLst>
            </a:prstGeom>
            <a:solidFill>
              <a:schemeClr val="bg1">
                <a:alpha val="38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4" name="모서리가 둥근 직사각형 143"/>
          <p:cNvSpPr/>
          <p:nvPr/>
        </p:nvSpPr>
        <p:spPr>
          <a:xfrm>
            <a:off x="5729042" y="6067282"/>
            <a:ext cx="1192332" cy="39820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30/05/2018</a:t>
            </a:r>
            <a:endParaRPr lang="ko-KR" altLang="en-US" sz="12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7251990" y="5663821"/>
            <a:ext cx="808515" cy="80851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검색</a:t>
            </a:r>
            <a:endParaRPr lang="en-US" altLang="ko-KR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하기</a:t>
            </a:r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9" name="이등변 삼각형 148"/>
          <p:cNvSpPr/>
          <p:nvPr/>
        </p:nvSpPr>
        <p:spPr>
          <a:xfrm rot="10800000">
            <a:off x="3985419" y="6197163"/>
            <a:ext cx="211096" cy="181979"/>
          </a:xfrm>
          <a:prstGeom prst="triangle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7" name="표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349338"/>
              </p:ext>
            </p:extLst>
          </p:nvPr>
        </p:nvGraphicFramePr>
        <p:xfrm>
          <a:off x="154432" y="117595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err="1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메인화면</a:t>
                      </a:r>
                      <a:endParaRPr lang="ko-KR" altLang="en-US" sz="1800" kern="120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버전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V1.1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작성자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화면 경로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메인화면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작성날짜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2018/05/28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467108"/>
              </p:ext>
            </p:extLst>
          </p:nvPr>
        </p:nvGraphicFramePr>
        <p:xfrm>
          <a:off x="8724749" y="1067498"/>
          <a:ext cx="3253546" cy="5648612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/>
                <a:gridCol w="2828028"/>
              </a:tblGrid>
              <a:tr h="39362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화면설명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641015"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마이페이지</a:t>
                      </a:r>
                      <a:r>
                        <a:rPr lang="en-US" altLang="ko-KR" sz="120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</a:t>
                      </a:r>
                      <a:r>
                        <a:rPr lang="en-US" altLang="ko-KR" sz="1200" baseline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</a:t>
                      </a:r>
                      <a:r>
                        <a:rPr lang="ko-KR" altLang="en-US" sz="1200" baseline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고객센터 클릭시 하위 카테고리 생성</a:t>
                      </a:r>
                      <a:r>
                        <a:rPr lang="en-US" altLang="ko-KR" sz="1200" baseline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200" baseline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이미 다른 하위 카테고리가 생성되어 있을 경우 나중에 클릭 한 카테고리만 노출</a:t>
                      </a:r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734"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208"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734"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734"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734"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337"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07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</a:tr>
              <a:tr h="2052423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80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80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80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80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80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80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80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</a:tr>
            </a:tbl>
          </a:graphicData>
        </a:graphic>
      </p:graphicFrame>
      <p:grpSp>
        <p:nvGrpSpPr>
          <p:cNvPr id="50" name="그룹 49"/>
          <p:cNvGrpSpPr/>
          <p:nvPr/>
        </p:nvGrpSpPr>
        <p:grpSpPr>
          <a:xfrm>
            <a:off x="1012901" y="2998694"/>
            <a:ext cx="2447098" cy="2743137"/>
            <a:chOff x="5044288" y="-3463418"/>
            <a:chExt cx="2447098" cy="2743137"/>
          </a:xfrm>
        </p:grpSpPr>
        <p:grpSp>
          <p:nvGrpSpPr>
            <p:cNvPr id="45" name="그룹 44"/>
            <p:cNvGrpSpPr/>
            <p:nvPr/>
          </p:nvGrpSpPr>
          <p:grpSpPr>
            <a:xfrm>
              <a:off x="5109445" y="-3328843"/>
              <a:ext cx="2292480" cy="2592557"/>
              <a:chOff x="3081965" y="3923078"/>
              <a:chExt cx="2292480" cy="2592557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3081965" y="3928367"/>
                <a:ext cx="2279491" cy="2279491"/>
              </a:xfrm>
              <a:prstGeom prst="ellipse">
                <a:avLst/>
              </a:prstGeom>
              <a:solidFill>
                <a:schemeClr val="accent3">
                  <a:alpha val="73000"/>
                </a:schemeClr>
              </a:solidFill>
              <a:ln>
                <a:solidFill>
                  <a:schemeClr val="accent3">
                    <a:shade val="50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smtClean="0">
                    <a:solidFill>
                      <a:schemeClr val="tx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팝업 창</a:t>
                </a:r>
                <a:endParaRPr lang="en-US" altLang="ko-KR" sz="2000" smtClean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 algn="ctr"/>
                <a:r>
                  <a:rPr lang="en-US" altLang="ko-KR" sz="2000" smtClean="0">
                    <a:solidFill>
                      <a:schemeClr val="tx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AD</a:t>
                </a:r>
                <a:endParaRPr lang="ko-KR" altLang="en-US" sz="200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곱셈 기호 22"/>
              <p:cNvSpPr/>
              <p:nvPr/>
            </p:nvSpPr>
            <p:spPr>
              <a:xfrm>
                <a:off x="5034114" y="3923078"/>
                <a:ext cx="340331" cy="340331"/>
              </a:xfrm>
              <a:prstGeom prst="mathMultiply">
                <a:avLst/>
              </a:prstGeom>
              <a:solidFill>
                <a:schemeClr val="accent3">
                  <a:alpha val="73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4905341" y="6248966"/>
                <a:ext cx="203404" cy="20340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340532" y="6207858"/>
                <a:ext cx="16273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smtClean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오늘 하루 그만 보기</a:t>
                </a:r>
                <a:endParaRPr lang="ko-KR" altLang="en-US" sz="140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48" name="직사각형 47"/>
            <p:cNvSpPr/>
            <p:nvPr/>
          </p:nvSpPr>
          <p:spPr>
            <a:xfrm>
              <a:off x="5044288" y="-3463418"/>
              <a:ext cx="2447098" cy="2743137"/>
            </a:xfrm>
            <a:prstGeom prst="rect">
              <a:avLst/>
            </a:prstGeom>
            <a:solidFill>
              <a:schemeClr val="tx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9584161F-84D0-43B8-AB3A-14519D7ECFC1}"/>
              </a:ext>
            </a:extLst>
          </p:cNvPr>
          <p:cNvSpPr txBox="1"/>
          <p:nvPr/>
        </p:nvSpPr>
        <p:spPr>
          <a:xfrm>
            <a:off x="1573613" y="2488326"/>
            <a:ext cx="6602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ysClr val="windowText" lastClr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국내여행</a:t>
            </a:r>
            <a:r>
              <a:rPr lang="en-US" altLang="ko-KR" sz="1400">
                <a:solidFill>
                  <a:sysClr val="windowText" lastClr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400" smtClean="0">
                <a:solidFill>
                  <a:sysClr val="windowText" lastClr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4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▼  </a:t>
            </a:r>
            <a:r>
              <a:rPr lang="ko-KR" altLang="en-US" sz="1400" smtClean="0">
                <a:solidFill>
                  <a:sysClr val="windowText" lastClr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해외여행</a:t>
            </a:r>
            <a:r>
              <a:rPr lang="en-US" altLang="ko-KR" sz="1400">
                <a:solidFill>
                  <a:sysClr val="windowText" lastClr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400" smtClean="0">
                <a:solidFill>
                  <a:sysClr val="windowText" lastClr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4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▼  </a:t>
            </a:r>
            <a:r>
              <a:rPr lang="ko-KR" altLang="en-US" sz="1400" smtClean="0">
                <a:solidFill>
                  <a:sysClr val="windowText" lastClr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테마여행  </a:t>
            </a:r>
            <a:r>
              <a:rPr lang="ko-KR" altLang="en-US" sz="14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▼  인기상품    추천상품    특가상품    빠른출발상품      </a:t>
            </a:r>
            <a:endParaRPr lang="ko-KR" altLang="en-US" sz="1400">
              <a:solidFill>
                <a:sysClr val="windowText" lastClr="00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xmlns="" id="{C5DDDBDF-5457-465C-9C40-C4690EB25FAC}"/>
              </a:ext>
            </a:extLst>
          </p:cNvPr>
          <p:cNvSpPr/>
          <p:nvPr/>
        </p:nvSpPr>
        <p:spPr>
          <a:xfrm>
            <a:off x="3876630" y="3353394"/>
            <a:ext cx="236585" cy="2365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cxnSp>
        <p:nvCxnSpPr>
          <p:cNvPr id="122" name="꺾인 연결선 121"/>
          <p:cNvCxnSpPr>
            <a:stCxn id="119" idx="2"/>
            <a:endCxn id="115" idx="2"/>
          </p:cNvCxnSpPr>
          <p:nvPr/>
        </p:nvCxnSpPr>
        <p:spPr>
          <a:xfrm rot="10800000">
            <a:off x="3323508" y="3247513"/>
            <a:ext cx="553122" cy="224174"/>
          </a:xfrm>
          <a:prstGeom prst="bentConnector2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 122"/>
          <p:cNvCxnSpPr>
            <a:stCxn id="118" idx="2"/>
            <a:endCxn id="119" idx="6"/>
          </p:cNvCxnSpPr>
          <p:nvPr/>
        </p:nvCxnSpPr>
        <p:spPr>
          <a:xfrm rot="5400000">
            <a:off x="4073319" y="2951034"/>
            <a:ext cx="560549" cy="480756"/>
          </a:xfrm>
          <a:prstGeom prst="bentConnector2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5" name="표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916773"/>
              </p:ext>
            </p:extLst>
          </p:nvPr>
        </p:nvGraphicFramePr>
        <p:xfrm>
          <a:off x="2751497" y="1906975"/>
          <a:ext cx="1144023" cy="1340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23"/>
              </a:tblGrid>
              <a:tr h="3351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회원정보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51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예약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/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구매현황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51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마일리지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51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쿠폰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8" name="표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224880"/>
              </p:ext>
            </p:extLst>
          </p:nvPr>
        </p:nvGraphicFramePr>
        <p:xfrm>
          <a:off x="4021960" y="1905735"/>
          <a:ext cx="1144023" cy="1005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23"/>
              </a:tblGrid>
              <a:tr h="335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FAQ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51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공지사항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5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r>
                        <a:rPr lang="ko-KR" altLang="en-US" sz="140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대</a:t>
                      </a:r>
                      <a:r>
                        <a:rPr lang="en-US" altLang="ko-KR" sz="140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 </a:t>
                      </a:r>
                      <a:r>
                        <a:rPr lang="ko-KR" altLang="en-US" sz="140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문의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6" name="직사각형 115"/>
          <p:cNvSpPr/>
          <p:nvPr/>
        </p:nvSpPr>
        <p:spPr>
          <a:xfrm>
            <a:off x="2745411" y="1896210"/>
            <a:ext cx="1150109" cy="135130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/>
          <p:cNvSpPr/>
          <p:nvPr/>
        </p:nvSpPr>
        <p:spPr>
          <a:xfrm>
            <a:off x="4014488" y="1896211"/>
            <a:ext cx="1150109" cy="101492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6336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779897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패키지 상품 상세 조회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59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2018/05/22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49828"/>
              </p:ext>
            </p:extLst>
          </p:nvPr>
        </p:nvGraphicFramePr>
        <p:xfrm>
          <a:off x="8731188" y="1067496"/>
          <a:ext cx="3253546" cy="5665468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071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화면설명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92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사진  여러 개를 넣어 사용자가  화살표를 누르며 사진을 확인 할 수 있도록 함</a:t>
                      </a:r>
                      <a:r>
                        <a:rPr lang="en-US" altLang="ko-KR" sz="12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92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각 버튼을 누르면 해당하는 내용을 </a:t>
                      </a:r>
                      <a:r>
                        <a:rPr lang="en-US" altLang="ko-KR" sz="12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r>
                        <a:rPr lang="ko-KR" altLang="en-US" sz="12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에 나타나게 함</a:t>
                      </a:r>
                      <a:r>
                        <a:rPr lang="en-US" altLang="ko-KR" sz="12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4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r>
                        <a:rPr lang="ko-KR" altLang="en-US" sz="12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에 따른 내용을 보여줌</a:t>
                      </a:r>
                      <a:r>
                        <a:rPr lang="en-US" altLang="ko-KR" sz="12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92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Dropdown</a:t>
                      </a:r>
                      <a:r>
                        <a:rPr lang="en-US" altLang="ko-KR" sz="1200" b="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Box</a:t>
                      </a:r>
                      <a:r>
                        <a:rPr lang="ko-KR" altLang="en-US" sz="12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로 인원 수 선택</a:t>
                      </a:r>
                      <a:r>
                        <a:rPr lang="en-US" altLang="ko-KR" sz="12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</a:t>
                      </a:r>
                    </a:p>
                    <a:p>
                      <a:pPr algn="l" latinLnBrk="1"/>
                      <a:endParaRPr lang="en-US" altLang="ko-KR" sz="1200" b="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버튼을 누르면 </a:t>
                      </a:r>
                      <a:r>
                        <a:rPr lang="ko-KR" altLang="en-US" sz="1200" b="0" dirty="0" err="1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팝업창이</a:t>
                      </a:r>
                      <a:r>
                        <a:rPr lang="ko-KR" altLang="en-US" sz="12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뜬다</a:t>
                      </a:r>
                      <a:r>
                        <a:rPr lang="en-US" altLang="ko-KR" sz="12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192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버튼을 누르면 예약확인을 하는 </a:t>
                      </a:r>
                      <a:r>
                        <a:rPr lang="ko-KR" altLang="en-US" sz="1200" b="0" dirty="0" err="1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팝업창이</a:t>
                      </a:r>
                      <a:r>
                        <a:rPr lang="ko-KR" altLang="en-US" sz="12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뜬다</a:t>
                      </a:r>
                      <a:r>
                        <a:rPr lang="en-US" altLang="ko-KR" sz="12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192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내용이 길기 때문에</a:t>
                      </a:r>
                      <a:r>
                        <a:rPr lang="en-US" altLang="ko-KR" sz="12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200" b="0" dirty="0" err="1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스크롤바를</a:t>
                      </a:r>
                      <a:r>
                        <a:rPr lang="ko-KR" altLang="en-US" sz="12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사용한다</a:t>
                      </a:r>
                      <a:r>
                        <a:rPr lang="en-US" altLang="ko-KR" sz="12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</a:t>
                      </a:r>
                      <a:endParaRPr lang="ko-KR" altLang="en-US" sz="1200" b="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algn="l" latinLnBrk="1"/>
                      <a:endParaRPr lang="ko-KR" altLang="en-US" sz="12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5112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006561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24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5,6</a:t>
                      </a:r>
                      <a:r>
                        <a:rPr lang="ko-KR" altLang="en-US" sz="1200" dirty="0" smtClean="0"/>
                        <a:t>번 </a:t>
                      </a:r>
                      <a:r>
                        <a:rPr lang="ko-KR" altLang="en-US" sz="1200" dirty="0" err="1" smtClean="0"/>
                        <a:t>팝업창은</a:t>
                      </a:r>
                      <a:r>
                        <a:rPr lang="ko-KR" altLang="en-US" sz="1200" dirty="0" smtClean="0"/>
                        <a:t> 각각 </a:t>
                      </a:r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dirty="0" smtClean="0"/>
                        <a:t>종류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algn="ctr" latinLnBrk="1"/>
                      <a:endParaRPr lang="en-US" altLang="ko-KR" sz="2400" dirty="0" smtClean="0"/>
                    </a:p>
                    <a:p>
                      <a:pPr algn="ctr" latinLnBrk="1"/>
                      <a:endParaRPr lang="en-US" altLang="ko-KR" sz="2400" dirty="0" smtClean="0"/>
                    </a:p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54432" y="106749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타원 149"/>
          <p:cNvSpPr/>
          <p:nvPr/>
        </p:nvSpPr>
        <p:spPr>
          <a:xfrm>
            <a:off x="5413827" y="4256264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51" name="타원 150"/>
          <p:cNvSpPr/>
          <p:nvPr/>
        </p:nvSpPr>
        <p:spPr>
          <a:xfrm>
            <a:off x="5739241" y="4256264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65" name="WebBrowser"/>
          <p:cNvGrpSpPr/>
          <p:nvPr>
            <p:custDataLst>
              <p:custData r:id="rId1"/>
            </p:custDataLst>
          </p:nvPr>
        </p:nvGrpSpPr>
        <p:grpSpPr>
          <a:xfrm>
            <a:off x="210071" y="1080518"/>
            <a:ext cx="8250535" cy="5635592"/>
            <a:chOff x="0" y="0"/>
            <a:chExt cx="9144002" cy="6858002"/>
          </a:xfrm>
        </p:grpSpPr>
        <p:sp>
          <p:nvSpPr>
            <p:cNvPr id="66" name="Background"/>
            <p:cNvSpPr/>
            <p:nvPr/>
          </p:nvSpPr>
          <p:spPr>
            <a:xfrm>
              <a:off x="0" y="0"/>
              <a:ext cx="9144002" cy="6858002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7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68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9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9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9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9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0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8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8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1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72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8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3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7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75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7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79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8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8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7" name="직사각형 6"/>
          <p:cNvSpPr/>
          <p:nvPr/>
        </p:nvSpPr>
        <p:spPr>
          <a:xfrm>
            <a:off x="399672" y="1724368"/>
            <a:ext cx="7914265" cy="13282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848927" y="2158831"/>
            <a:ext cx="5131813" cy="2154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800" dirty="0" smtClean="0"/>
              <a:t>상품이름</a:t>
            </a:r>
            <a:endParaRPr lang="ko-KR" altLang="en-US" sz="800" dirty="0"/>
          </a:p>
        </p:txBody>
      </p:sp>
      <p:sp>
        <p:nvSpPr>
          <p:cNvPr id="126" name="TextBox 125"/>
          <p:cNvSpPr txBox="1"/>
          <p:nvPr/>
        </p:nvSpPr>
        <p:spPr>
          <a:xfrm>
            <a:off x="2839911" y="1879476"/>
            <a:ext cx="1634503" cy="2154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800" dirty="0" smtClean="0"/>
              <a:t>상품코드</a:t>
            </a:r>
            <a:endParaRPr lang="en-US" altLang="ko-KR" sz="800" dirty="0" smtClean="0"/>
          </a:p>
        </p:txBody>
      </p:sp>
      <p:sp>
        <p:nvSpPr>
          <p:cNvPr id="125" name="직사각형 124"/>
          <p:cNvSpPr/>
          <p:nvPr/>
        </p:nvSpPr>
        <p:spPr>
          <a:xfrm>
            <a:off x="824820" y="1891736"/>
            <a:ext cx="1804181" cy="103270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 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32" name="Picture 2" descr="C:\Users\t-dantay\Documents\First24\arrowsimple1.png"/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514" y="2266553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" name="Picture 2" descr="C:\Users\t-dantay\Documents\First24\arrowsimple1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76970" y="2222558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직사각형 135"/>
          <p:cNvSpPr/>
          <p:nvPr/>
        </p:nvSpPr>
        <p:spPr>
          <a:xfrm>
            <a:off x="384655" y="3174720"/>
            <a:ext cx="7914265" cy="33704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/>
          <p:cNvSpPr/>
          <p:nvPr/>
        </p:nvSpPr>
        <p:spPr>
          <a:xfrm>
            <a:off x="496041" y="1768364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7" name="직사각형 126"/>
          <p:cNvSpPr/>
          <p:nvPr/>
        </p:nvSpPr>
        <p:spPr>
          <a:xfrm>
            <a:off x="2830862" y="2451158"/>
            <a:ext cx="5168051" cy="4460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 smtClean="0"/>
              <a:t>상품에 대한 간단한 설명</a:t>
            </a:r>
            <a:endParaRPr lang="ko-KR" altLang="en-US" sz="800" dirty="0"/>
          </a:p>
        </p:txBody>
      </p:sp>
      <p:sp>
        <p:nvSpPr>
          <p:cNvPr id="142" name="직사각형 141"/>
          <p:cNvSpPr/>
          <p:nvPr/>
        </p:nvSpPr>
        <p:spPr>
          <a:xfrm>
            <a:off x="552562" y="3229530"/>
            <a:ext cx="5186679" cy="11501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상품 설명</a:t>
            </a:r>
            <a:endParaRPr lang="ko-KR" altLang="en-US" sz="1400" dirty="0"/>
          </a:p>
        </p:txBody>
      </p:sp>
      <p:sp>
        <p:nvSpPr>
          <p:cNvPr id="143" name="직사각형 142"/>
          <p:cNvSpPr/>
          <p:nvPr/>
        </p:nvSpPr>
        <p:spPr>
          <a:xfrm>
            <a:off x="552562" y="4859949"/>
            <a:ext cx="5186679" cy="1579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설명</a:t>
            </a:r>
            <a:endParaRPr lang="ko-KR" altLang="en-US" sz="1400" dirty="0"/>
          </a:p>
        </p:txBody>
      </p:sp>
      <p:sp>
        <p:nvSpPr>
          <p:cNvPr id="144" name="Content"/>
          <p:cNvSpPr/>
          <p:nvPr>
            <p:custDataLst>
              <p:custData r:id="rId4"/>
            </p:custDataLst>
          </p:nvPr>
        </p:nvSpPr>
        <p:spPr>
          <a:xfrm>
            <a:off x="623603" y="4484864"/>
            <a:ext cx="1273453" cy="26488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700" dirty="0" smtClean="0">
                <a:latin typeface="Segoe UI" pitchFamily="34" charset="0"/>
                <a:cs typeface="Segoe UI" pitchFamily="34" charset="0"/>
              </a:rPr>
              <a:t>여행일정</a:t>
            </a:r>
            <a:endParaRPr lang="en-US" sz="7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5" name="Content"/>
          <p:cNvSpPr/>
          <p:nvPr>
            <p:custDataLst>
              <p:custData r:id="rId5"/>
            </p:custDataLst>
          </p:nvPr>
        </p:nvSpPr>
        <p:spPr>
          <a:xfrm>
            <a:off x="1899897" y="4484310"/>
            <a:ext cx="1660263" cy="26488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7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호텔</a:t>
            </a:r>
            <a:r>
              <a:rPr lang="en-US" altLang="ko-KR" sz="7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&amp;</a:t>
            </a:r>
            <a:r>
              <a:rPr lang="ko-KR" altLang="en-US" sz="7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관광지정보</a:t>
            </a:r>
            <a:endParaRPr lang="en-US" sz="7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7" name="Content"/>
          <p:cNvSpPr/>
          <p:nvPr>
            <p:custDataLst>
              <p:custData r:id="rId6"/>
            </p:custDataLst>
          </p:nvPr>
        </p:nvSpPr>
        <p:spPr>
          <a:xfrm>
            <a:off x="3560163" y="4484247"/>
            <a:ext cx="1249729" cy="26488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700" dirty="0" smtClean="0">
                <a:latin typeface="Segoe UI" pitchFamily="34" charset="0"/>
                <a:cs typeface="Segoe UI" pitchFamily="34" charset="0"/>
              </a:rPr>
              <a:t>선택관광정</a:t>
            </a:r>
            <a:r>
              <a:rPr lang="ko-KR" altLang="en-US" sz="700" dirty="0">
                <a:latin typeface="Segoe UI" pitchFamily="34" charset="0"/>
                <a:cs typeface="Segoe UI" pitchFamily="34" charset="0"/>
              </a:rPr>
              <a:t>보</a:t>
            </a:r>
            <a:endParaRPr lang="en-US" sz="7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3" name="타원 152"/>
          <p:cNvSpPr/>
          <p:nvPr/>
        </p:nvSpPr>
        <p:spPr>
          <a:xfrm>
            <a:off x="283696" y="4503007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4" name="타원 153"/>
          <p:cNvSpPr/>
          <p:nvPr/>
        </p:nvSpPr>
        <p:spPr>
          <a:xfrm>
            <a:off x="2707490" y="5526253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5" name="직사각형 154"/>
          <p:cNvSpPr/>
          <p:nvPr/>
        </p:nvSpPr>
        <p:spPr>
          <a:xfrm>
            <a:off x="5790175" y="3228142"/>
            <a:ext cx="2413596" cy="32034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6" name="직사각형 155"/>
          <p:cNvSpPr/>
          <p:nvPr/>
        </p:nvSpPr>
        <p:spPr>
          <a:xfrm>
            <a:off x="5790175" y="3228141"/>
            <a:ext cx="2413596" cy="9875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50" dirty="0" smtClean="0"/>
          </a:p>
          <a:p>
            <a:pPr algn="ctr"/>
            <a:endParaRPr lang="en-US" altLang="ko-KR" sz="1050" dirty="0"/>
          </a:p>
          <a:p>
            <a:pPr algn="ctr"/>
            <a:r>
              <a:rPr lang="ko-KR" altLang="en-US" sz="1050" dirty="0" smtClean="0"/>
              <a:t>성인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만</a:t>
            </a:r>
            <a:r>
              <a:rPr lang="en-US" altLang="ko-KR" sz="1050" dirty="0" smtClean="0"/>
              <a:t>12</a:t>
            </a:r>
            <a:r>
              <a:rPr lang="ko-KR" altLang="en-US" sz="1050" dirty="0" smtClean="0"/>
              <a:t>세 이상</a:t>
            </a:r>
            <a:r>
              <a:rPr lang="en-US" altLang="ko-KR" sz="1050" dirty="0" smtClean="0"/>
              <a:t>) : 599,000</a:t>
            </a:r>
            <a:r>
              <a:rPr lang="ko-KR" altLang="en-US" sz="1050" dirty="0" smtClean="0"/>
              <a:t>원</a:t>
            </a:r>
            <a:endParaRPr lang="en-US" altLang="ko-KR" sz="1050" dirty="0" smtClean="0"/>
          </a:p>
          <a:p>
            <a:pPr algn="ctr"/>
            <a:r>
              <a:rPr lang="en-US" altLang="ko-KR" sz="1050" dirty="0" smtClean="0"/>
              <a:t>------------------------------------</a:t>
            </a:r>
          </a:p>
          <a:p>
            <a:pPr algn="ctr"/>
            <a:r>
              <a:rPr lang="ko-KR" altLang="en-US" sz="1050" dirty="0" smtClean="0"/>
              <a:t>아동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만</a:t>
            </a:r>
            <a:r>
              <a:rPr lang="en-US" altLang="ko-KR" sz="1050" dirty="0" smtClean="0"/>
              <a:t>12</a:t>
            </a:r>
            <a:r>
              <a:rPr lang="ko-KR" altLang="en-US" sz="1050" dirty="0" smtClean="0"/>
              <a:t>세 미만</a:t>
            </a:r>
            <a:r>
              <a:rPr lang="en-US" altLang="ko-KR" sz="1050" dirty="0" smtClean="0"/>
              <a:t>) : 539,100</a:t>
            </a:r>
            <a:r>
              <a:rPr lang="ko-KR" altLang="en-US" sz="1050" dirty="0" smtClean="0"/>
              <a:t>원</a:t>
            </a:r>
            <a:endParaRPr lang="en-US" altLang="ko-KR" sz="1050" dirty="0" smtClean="0"/>
          </a:p>
          <a:p>
            <a:pPr algn="ctr"/>
            <a:r>
              <a:rPr lang="en-US" altLang="ko-KR" sz="1050" dirty="0" smtClean="0"/>
              <a:t>------------------------------------</a:t>
            </a:r>
          </a:p>
          <a:p>
            <a:pPr algn="ctr"/>
            <a:r>
              <a:rPr lang="ko-KR" altLang="en-US" sz="1050" dirty="0" smtClean="0"/>
              <a:t>유아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만</a:t>
            </a:r>
            <a:r>
              <a:rPr lang="en-US" altLang="ko-KR" sz="1050" dirty="0" smtClean="0"/>
              <a:t>2</a:t>
            </a:r>
            <a:r>
              <a:rPr lang="ko-KR" altLang="en-US" sz="1050" dirty="0" smtClean="0"/>
              <a:t>세 미만</a:t>
            </a:r>
            <a:r>
              <a:rPr lang="en-US" altLang="ko-KR" sz="1050" dirty="0" smtClean="0"/>
              <a:t>) : 59,900</a:t>
            </a:r>
            <a:r>
              <a:rPr lang="ko-KR" altLang="en-US" sz="1050" dirty="0" smtClean="0"/>
              <a:t>원</a:t>
            </a:r>
            <a:endParaRPr lang="en-US" altLang="ko-KR" sz="1050" dirty="0" smtClean="0"/>
          </a:p>
          <a:p>
            <a:pPr algn="ctr"/>
            <a:endParaRPr lang="ko-KR" altLang="en-US" sz="1400" dirty="0"/>
          </a:p>
        </p:txBody>
      </p:sp>
      <p:sp>
        <p:nvSpPr>
          <p:cNvPr id="158" name="직사각형 157"/>
          <p:cNvSpPr/>
          <p:nvPr/>
        </p:nvSpPr>
        <p:spPr>
          <a:xfrm>
            <a:off x="5804817" y="4289989"/>
            <a:ext cx="2385190" cy="6701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1400" dirty="0" smtClean="0"/>
              <a:t>  성인</a:t>
            </a:r>
            <a:r>
              <a:rPr lang="en-US" altLang="ko-KR" sz="1400" dirty="0" smtClean="0"/>
              <a:t>	</a:t>
            </a:r>
            <a:r>
              <a:rPr lang="ko-KR" altLang="en-US" sz="1400" dirty="0" smtClean="0"/>
              <a:t>아동       유아</a:t>
            </a:r>
            <a:endParaRPr lang="ko-KR" altLang="en-US" sz="1400" dirty="0"/>
          </a:p>
        </p:txBody>
      </p:sp>
      <p:grpSp>
        <p:nvGrpSpPr>
          <p:cNvPr id="159" name="DropdownBox"/>
          <p:cNvGrpSpPr/>
          <p:nvPr>
            <p:custDataLst>
              <p:custData r:id="rId7"/>
            </p:custDataLst>
          </p:nvPr>
        </p:nvGrpSpPr>
        <p:grpSpPr>
          <a:xfrm>
            <a:off x="5933026" y="4617307"/>
            <a:ext cx="559967" cy="228600"/>
            <a:chOff x="3911626" y="3357567"/>
            <a:chExt cx="1119934" cy="228600"/>
          </a:xfrm>
        </p:grpSpPr>
        <p:sp>
          <p:nvSpPr>
            <p:cNvPr id="160" name="Content"/>
            <p:cNvSpPr>
              <a:spLocks/>
            </p:cNvSpPr>
            <p:nvPr/>
          </p:nvSpPr>
          <p:spPr>
            <a:xfrm>
              <a:off x="3911626" y="3357567"/>
              <a:ext cx="1119934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1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1" name="DownArrow"/>
            <p:cNvSpPr>
              <a:spLocks noChangeAspect="1"/>
            </p:cNvSpPr>
            <p:nvPr/>
          </p:nvSpPr>
          <p:spPr>
            <a:xfrm rot="10800000">
              <a:off x="4786028" y="3458566"/>
              <a:ext cx="162614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162" name="DropdownBox"/>
          <p:cNvGrpSpPr/>
          <p:nvPr>
            <p:custDataLst>
              <p:custData r:id="rId8"/>
            </p:custDataLst>
          </p:nvPr>
        </p:nvGrpSpPr>
        <p:grpSpPr>
          <a:xfrm>
            <a:off x="6755469" y="4617307"/>
            <a:ext cx="559967" cy="228600"/>
            <a:chOff x="3911626" y="3357567"/>
            <a:chExt cx="1119934" cy="228600"/>
          </a:xfrm>
        </p:grpSpPr>
        <p:sp>
          <p:nvSpPr>
            <p:cNvPr id="163" name="Content"/>
            <p:cNvSpPr>
              <a:spLocks/>
            </p:cNvSpPr>
            <p:nvPr/>
          </p:nvSpPr>
          <p:spPr>
            <a:xfrm>
              <a:off x="3911626" y="3357567"/>
              <a:ext cx="1119934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0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4" name="DownArrow"/>
            <p:cNvSpPr>
              <a:spLocks noChangeAspect="1"/>
            </p:cNvSpPr>
            <p:nvPr/>
          </p:nvSpPr>
          <p:spPr>
            <a:xfrm rot="10800000">
              <a:off x="4786028" y="3458566"/>
              <a:ext cx="162614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165" name="DropdownBox"/>
          <p:cNvGrpSpPr/>
          <p:nvPr>
            <p:custDataLst>
              <p:custData r:id="rId9"/>
            </p:custDataLst>
          </p:nvPr>
        </p:nvGrpSpPr>
        <p:grpSpPr>
          <a:xfrm>
            <a:off x="7521451" y="4617307"/>
            <a:ext cx="559967" cy="228600"/>
            <a:chOff x="3911626" y="3357567"/>
            <a:chExt cx="1119934" cy="228600"/>
          </a:xfrm>
        </p:grpSpPr>
        <p:sp>
          <p:nvSpPr>
            <p:cNvPr id="166" name="Content"/>
            <p:cNvSpPr>
              <a:spLocks/>
            </p:cNvSpPr>
            <p:nvPr/>
          </p:nvSpPr>
          <p:spPr>
            <a:xfrm>
              <a:off x="3911626" y="3357567"/>
              <a:ext cx="1119934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0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7" name="DownArrow"/>
            <p:cNvSpPr>
              <a:spLocks noChangeAspect="1"/>
            </p:cNvSpPr>
            <p:nvPr/>
          </p:nvSpPr>
          <p:spPr>
            <a:xfrm rot="10800000">
              <a:off x="4786028" y="3458566"/>
              <a:ext cx="162614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68" name="직사각형 167"/>
          <p:cNvSpPr/>
          <p:nvPr/>
        </p:nvSpPr>
        <p:spPr>
          <a:xfrm>
            <a:off x="5790175" y="4979452"/>
            <a:ext cx="2413596" cy="6701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총 예정금액</a:t>
            </a:r>
            <a:endParaRPr lang="en-US" altLang="ko-KR" sz="1400" dirty="0" smtClean="0"/>
          </a:p>
          <a:p>
            <a:pPr algn="r"/>
            <a:r>
              <a:rPr lang="en-US" altLang="ko-KR" sz="1400" dirty="0" smtClean="0">
                <a:solidFill>
                  <a:srgbClr val="FF0000"/>
                </a:solidFill>
              </a:rPr>
              <a:t>599,000</a:t>
            </a:r>
            <a:r>
              <a:rPr lang="ko-KR" altLang="en-US" sz="1400" dirty="0" smtClean="0">
                <a:solidFill>
                  <a:srgbClr val="FF0000"/>
                </a:solidFill>
              </a:rPr>
              <a:t>원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grpSp>
        <p:nvGrpSpPr>
          <p:cNvPr id="181" name="그룹 180"/>
          <p:cNvGrpSpPr/>
          <p:nvPr/>
        </p:nvGrpSpPr>
        <p:grpSpPr>
          <a:xfrm>
            <a:off x="5885935" y="5876796"/>
            <a:ext cx="1111038" cy="375005"/>
            <a:chOff x="5885935" y="5876796"/>
            <a:chExt cx="1111038" cy="375005"/>
          </a:xfrm>
        </p:grpSpPr>
        <p:sp>
          <p:nvSpPr>
            <p:cNvPr id="171" name="Content"/>
            <p:cNvSpPr/>
            <p:nvPr>
              <p:custDataLst>
                <p:custData r:id="rId16"/>
              </p:custDataLst>
            </p:nvPr>
          </p:nvSpPr>
          <p:spPr>
            <a:xfrm>
              <a:off x="5885935" y="5876796"/>
              <a:ext cx="1111038" cy="375005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ko-KR" altLang="en-US" sz="1100" dirty="0" smtClean="0">
                  <a:latin typeface="Segoe UI" pitchFamily="34" charset="0"/>
                  <a:cs typeface="Segoe UI" pitchFamily="34" charset="0"/>
                </a:rPr>
                <a:t>   장바구니</a:t>
              </a:r>
              <a:endPara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70" name="Freeform 91"/>
            <p:cNvSpPr>
              <a:spLocks/>
            </p:cNvSpPr>
            <p:nvPr>
              <p:custDataLst>
                <p:custData r:id="rId17"/>
                <p:custData r:id="rId18"/>
              </p:custDataLst>
            </p:nvPr>
          </p:nvSpPr>
          <p:spPr bwMode="black">
            <a:xfrm>
              <a:off x="5969677" y="5970948"/>
              <a:ext cx="206556" cy="177680"/>
            </a:xfrm>
            <a:custGeom>
              <a:avLst/>
              <a:gdLst>
                <a:gd name="T0" fmla="*/ 69 w 87"/>
                <a:gd name="T1" fmla="*/ 7 h 56"/>
                <a:gd name="T2" fmla="*/ 43 w 87"/>
                <a:gd name="T3" fmla="*/ 13 h 56"/>
                <a:gd name="T4" fmla="*/ 17 w 87"/>
                <a:gd name="T5" fmla="*/ 7 h 56"/>
                <a:gd name="T6" fmla="*/ 43 w 87"/>
                <a:gd name="T7" fmla="*/ 55 h 56"/>
                <a:gd name="T8" fmla="*/ 43 w 87"/>
                <a:gd name="T9" fmla="*/ 56 h 56"/>
                <a:gd name="T10" fmla="*/ 43 w 87"/>
                <a:gd name="T11" fmla="*/ 55 h 56"/>
                <a:gd name="T12" fmla="*/ 43 w 87"/>
                <a:gd name="T13" fmla="*/ 56 h 56"/>
                <a:gd name="T14" fmla="*/ 43 w 87"/>
                <a:gd name="T15" fmla="*/ 55 h 56"/>
                <a:gd name="T16" fmla="*/ 69 w 87"/>
                <a:gd name="T17" fmla="*/ 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56">
                  <a:moveTo>
                    <a:pt x="69" y="7"/>
                  </a:moveTo>
                  <a:cubicBezTo>
                    <a:pt x="63" y="0"/>
                    <a:pt x="51" y="3"/>
                    <a:pt x="43" y="13"/>
                  </a:cubicBezTo>
                  <a:cubicBezTo>
                    <a:pt x="34" y="2"/>
                    <a:pt x="23" y="0"/>
                    <a:pt x="17" y="7"/>
                  </a:cubicBezTo>
                  <a:cubicBezTo>
                    <a:pt x="0" y="25"/>
                    <a:pt x="36" y="52"/>
                    <a:pt x="43" y="55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43" y="55"/>
                    <a:pt x="43" y="55"/>
                    <a:pt x="43" y="55"/>
                  </a:cubicBezTo>
                  <a:cubicBezTo>
                    <a:pt x="43" y="55"/>
                    <a:pt x="43" y="55"/>
                    <a:pt x="43" y="56"/>
                  </a:cubicBezTo>
                  <a:cubicBezTo>
                    <a:pt x="43" y="55"/>
                    <a:pt x="43" y="55"/>
                    <a:pt x="43" y="55"/>
                  </a:cubicBezTo>
                  <a:cubicBezTo>
                    <a:pt x="50" y="52"/>
                    <a:pt x="87" y="25"/>
                    <a:pt x="69" y="7"/>
                  </a:cubicBezTo>
                </a:path>
              </a:pathLst>
            </a:custGeom>
            <a:solidFill>
              <a:srgbClr val="FF0000"/>
            </a:solidFill>
            <a:ln/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24" name="그룹 1023"/>
          <p:cNvGrpSpPr/>
          <p:nvPr/>
        </p:nvGrpSpPr>
        <p:grpSpPr>
          <a:xfrm>
            <a:off x="7038226" y="5892767"/>
            <a:ext cx="1115641" cy="359033"/>
            <a:chOff x="7038226" y="5892767"/>
            <a:chExt cx="1115641" cy="359033"/>
          </a:xfrm>
        </p:grpSpPr>
        <p:sp>
          <p:nvSpPr>
            <p:cNvPr id="174" name="Content"/>
            <p:cNvSpPr/>
            <p:nvPr>
              <p:custDataLst>
                <p:custData r:id="rId14"/>
              </p:custDataLst>
            </p:nvPr>
          </p:nvSpPr>
          <p:spPr>
            <a:xfrm>
              <a:off x="7038226" y="5892767"/>
              <a:ext cx="1115641" cy="359033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ko-KR" altLang="en-US" sz="1100" dirty="0" smtClean="0">
                  <a:latin typeface="Segoe UI" pitchFamily="34" charset="0"/>
                  <a:cs typeface="Segoe UI" pitchFamily="34" charset="0"/>
                </a:rPr>
                <a:t>      예약하기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175" name="Picture 2" descr="C:\Users\t-dantay\Documents\First24\checkcircle1.png"/>
            <p:cNvPicPr>
              <a:picLocks noChangeAspect="1" noChangeArrowheads="1"/>
            </p:cNvPicPr>
            <p:nvPr>
              <p:custDataLst>
                <p:custData r:id="rId15"/>
              </p:custDataLst>
            </p:nvPr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5239" y="5963738"/>
              <a:ext cx="214859" cy="214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6" name="타원 175"/>
          <p:cNvSpPr/>
          <p:nvPr/>
        </p:nvSpPr>
        <p:spPr>
          <a:xfrm>
            <a:off x="5558074" y="5901884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57" name="타원 156"/>
          <p:cNvSpPr/>
          <p:nvPr/>
        </p:nvSpPr>
        <p:spPr>
          <a:xfrm>
            <a:off x="6441454" y="4256264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88" name="Content"/>
          <p:cNvSpPr/>
          <p:nvPr>
            <p:custDataLst>
              <p:custData r:id="rId10"/>
            </p:custDataLst>
          </p:nvPr>
        </p:nvSpPr>
        <p:spPr>
          <a:xfrm>
            <a:off x="4809895" y="4484864"/>
            <a:ext cx="871549" cy="26488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700" dirty="0" smtClean="0">
                <a:latin typeface="Segoe UI" pitchFamily="34" charset="0"/>
                <a:cs typeface="Segoe UI" pitchFamily="34" charset="0"/>
              </a:rPr>
              <a:t>상품 후기</a:t>
            </a:r>
            <a:endParaRPr lang="en-US" sz="7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1" name="모서리가 둥근 직사각형 190"/>
          <p:cNvSpPr/>
          <p:nvPr/>
        </p:nvSpPr>
        <p:spPr>
          <a:xfrm>
            <a:off x="782350" y="1840119"/>
            <a:ext cx="1890039" cy="1122820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192" name="모서리가 둥근 직사각형 191"/>
          <p:cNvSpPr/>
          <p:nvPr/>
        </p:nvSpPr>
        <p:spPr>
          <a:xfrm>
            <a:off x="558754" y="4423698"/>
            <a:ext cx="5180487" cy="406159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193" name="모서리가 둥근 직사각형 192"/>
          <p:cNvSpPr/>
          <p:nvPr/>
        </p:nvSpPr>
        <p:spPr>
          <a:xfrm>
            <a:off x="5862612" y="4526804"/>
            <a:ext cx="2273296" cy="433358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194" name="모서리가 둥근 직사각형 193"/>
          <p:cNvSpPr/>
          <p:nvPr/>
        </p:nvSpPr>
        <p:spPr>
          <a:xfrm>
            <a:off x="5862613" y="5791828"/>
            <a:ext cx="1175614" cy="561410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189" name="Box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1"/>
            </p:custDataLst>
          </p:nvPr>
        </p:nvSpPr>
        <p:spPr>
          <a:xfrm>
            <a:off x="5933025" y="4848660"/>
            <a:ext cx="559967" cy="68865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4295" tIns="41275" rIns="74295" bIns="41275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63"/>
              </a:spcAft>
            </a:pPr>
            <a:r>
              <a:rPr lang="en-US" altLang="ko-KR" sz="12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</a:p>
          <a:p>
            <a:pPr>
              <a:spcAft>
                <a:spcPts val="163"/>
              </a:spcAft>
            </a:pPr>
            <a:r>
              <a:rPr lang="en-US" altLang="ko-KR" sz="12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sz="12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163"/>
              </a:spcAft>
            </a:pPr>
            <a:r>
              <a:rPr lang="en-US" altLang="ko-KR" sz="12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12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0" name="Selection Overlay" descr="&lt;SmartSettings&gt;&lt;SmartResize anchorLeft=&quot;Absolute&quot; anchorTop=&quot;Absolute&quot; anchorRight=&quot;Absolute&quot; anchorBottom=&quot;None&quot; /&gt;&lt;/SmartSettings&gt;"/>
          <p:cNvSpPr/>
          <p:nvPr>
            <p:custDataLst>
              <p:tags r:id="rId12"/>
            </p:custDataLst>
          </p:nvPr>
        </p:nvSpPr>
        <p:spPr>
          <a:xfrm>
            <a:off x="5939008" y="5073385"/>
            <a:ext cx="548002" cy="242338"/>
          </a:xfrm>
          <a:prstGeom prst="rect">
            <a:avLst/>
          </a:prstGeom>
          <a:solidFill>
            <a:srgbClr val="5B9BD5">
              <a:alpha val="21961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3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95" name="ScrollbarVertical"/>
          <p:cNvGrpSpPr/>
          <p:nvPr>
            <p:custDataLst>
              <p:custData r:id="rId13"/>
            </p:custDataLst>
          </p:nvPr>
        </p:nvGrpSpPr>
        <p:grpSpPr>
          <a:xfrm>
            <a:off x="8312617" y="1646046"/>
            <a:ext cx="147992" cy="4986986"/>
            <a:chOff x="4543605" y="1543109"/>
            <a:chExt cx="101046" cy="3562291"/>
          </a:xfrm>
        </p:grpSpPr>
        <p:sp>
          <p:nvSpPr>
            <p:cNvPr id="196" name="Background"/>
            <p:cNvSpPr>
              <a:spLocks/>
            </p:cNvSpPr>
            <p:nvPr/>
          </p:nvSpPr>
          <p:spPr>
            <a:xfrm>
              <a:off x="4543605" y="1543109"/>
              <a:ext cx="101046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197" name="Slider"/>
            <p:cNvSpPr>
              <a:spLocks/>
            </p:cNvSpPr>
            <p:nvPr/>
          </p:nvSpPr>
          <p:spPr>
            <a:xfrm>
              <a:off x="4543605" y="1842087"/>
              <a:ext cx="101046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98" name="UpArrow"/>
            <p:cNvSpPr>
              <a:spLocks/>
            </p:cNvSpPr>
            <p:nvPr/>
          </p:nvSpPr>
          <p:spPr>
            <a:xfrm>
              <a:off x="4572663" y="1563906"/>
              <a:ext cx="43703" cy="4572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99" name="DownArrow"/>
            <p:cNvSpPr>
              <a:spLocks/>
            </p:cNvSpPr>
            <p:nvPr/>
          </p:nvSpPr>
          <p:spPr>
            <a:xfrm rot="10800000">
              <a:off x="4572653" y="5041784"/>
              <a:ext cx="43703" cy="4572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0" name="타원 199"/>
          <p:cNvSpPr/>
          <p:nvPr/>
        </p:nvSpPr>
        <p:spPr>
          <a:xfrm>
            <a:off x="7071740" y="5526252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01" name="모서리가 둥근 직사각형 200"/>
          <p:cNvSpPr/>
          <p:nvPr/>
        </p:nvSpPr>
        <p:spPr>
          <a:xfrm>
            <a:off x="8246048" y="1575958"/>
            <a:ext cx="283097" cy="5140152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203" name="모서리가 둥근 직사각형 202"/>
          <p:cNvSpPr/>
          <p:nvPr/>
        </p:nvSpPr>
        <p:spPr>
          <a:xfrm>
            <a:off x="7063406" y="5790462"/>
            <a:ext cx="1113754" cy="561410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204" name="타원 203"/>
          <p:cNvSpPr/>
          <p:nvPr/>
        </p:nvSpPr>
        <p:spPr>
          <a:xfrm>
            <a:off x="7971670" y="1632733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748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140010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장바구니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팝업창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2018/05/22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729825"/>
              </p:ext>
            </p:extLst>
          </p:nvPr>
        </p:nvGraphicFramePr>
        <p:xfrm>
          <a:off x="8731188" y="1067496"/>
          <a:ext cx="3253546" cy="5000632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362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화면설명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9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로그인이</a:t>
                      </a:r>
                      <a:r>
                        <a:rPr lang="ko-KR" altLang="en-US" sz="12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되어 있을 경우</a:t>
                      </a:r>
                      <a:r>
                        <a:rPr lang="en-US" altLang="ko-KR" sz="12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</a:t>
                      </a:r>
                    </a:p>
                    <a:p>
                      <a:pPr algn="l" latinLnBrk="1"/>
                      <a:r>
                        <a:rPr lang="ko-KR" altLang="en-US" sz="12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장바구니에 담김을 알리는 </a:t>
                      </a:r>
                      <a:r>
                        <a:rPr lang="ko-KR" altLang="en-US" sz="1200" b="0" dirty="0" err="1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팝업창</a:t>
                      </a:r>
                      <a:r>
                        <a:rPr lang="ko-KR" altLang="en-US" sz="12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띄움</a:t>
                      </a:r>
                      <a:r>
                        <a:rPr lang="en-US" altLang="ko-KR" sz="12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9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로그인이</a:t>
                      </a:r>
                      <a:r>
                        <a:rPr lang="ko-KR" altLang="en-US" sz="12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되어 있지 않을 경우</a:t>
                      </a:r>
                      <a:r>
                        <a:rPr lang="en-US" altLang="ko-KR" sz="12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</a:t>
                      </a:r>
                    </a:p>
                    <a:p>
                      <a:pPr algn="l" latinLnBrk="1"/>
                      <a:r>
                        <a:rPr lang="ko-KR" altLang="en-US" sz="12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로그인 </a:t>
                      </a:r>
                      <a:r>
                        <a:rPr lang="ko-KR" altLang="en-US" sz="1200" b="0" dirty="0" err="1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팝업창</a:t>
                      </a:r>
                      <a:r>
                        <a:rPr lang="ko-KR" altLang="en-US" sz="12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띄움</a:t>
                      </a:r>
                      <a:r>
                        <a:rPr lang="en-US" altLang="ko-KR" sz="12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3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장바구니 화면으로 넘어간다</a:t>
                      </a:r>
                      <a:r>
                        <a:rPr lang="en-US" altLang="ko-KR" sz="12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9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팝업창이</a:t>
                      </a:r>
                      <a:r>
                        <a:rPr lang="ko-KR" altLang="en-US" sz="12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</a:t>
                      </a:r>
                      <a:r>
                        <a:rPr lang="ko-KR" altLang="en-US" sz="1200" b="0" dirty="0" err="1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닫기고</a:t>
                      </a:r>
                      <a:r>
                        <a:rPr lang="en-US" altLang="ko-KR" sz="12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 </a:t>
                      </a:r>
                      <a:r>
                        <a:rPr lang="ko-KR" altLang="en-US" sz="1200" b="0" dirty="0" err="1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팝업창이</a:t>
                      </a:r>
                      <a:r>
                        <a:rPr lang="ko-KR" altLang="en-US" sz="12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뜨기 전 화면을 보여준다</a:t>
                      </a:r>
                      <a:r>
                        <a:rPr lang="en-US" altLang="ko-KR" sz="12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325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5</a:t>
                      </a:r>
                    </a:p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＊로그인 성공했을 경우</a:t>
                      </a:r>
                      <a:endParaRPr lang="en-US" altLang="ko-KR" sz="1200" b="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algn="l" latinLnBrk="1"/>
                      <a:r>
                        <a:rPr lang="en-US" altLang="ko-KR" sz="1200" b="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  -&gt; </a:t>
                      </a:r>
                      <a:r>
                        <a:rPr lang="ko-KR" altLang="en-US" sz="1200" b="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헤더에 이름이 나타나고</a:t>
                      </a:r>
                      <a:r>
                        <a:rPr lang="en-US" altLang="ko-KR" sz="1200" b="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</a:p>
                    <a:p>
                      <a:pPr algn="l" latinLnBrk="1"/>
                      <a:r>
                        <a:rPr lang="en-US" altLang="ko-KR" sz="1200" b="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       </a:t>
                      </a:r>
                      <a:r>
                        <a:rPr lang="ko-KR" altLang="en-US" sz="1200" b="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사이트를 </a:t>
                      </a:r>
                      <a:r>
                        <a:rPr lang="ko-KR" altLang="en-US" sz="1200" b="0" baseline="0" dirty="0" err="1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이용가능하게</a:t>
                      </a:r>
                      <a:r>
                        <a:rPr lang="ko-KR" altLang="en-US" sz="1200" b="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함</a:t>
                      </a:r>
                      <a:r>
                        <a:rPr lang="en-US" altLang="ko-KR" sz="1200" b="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</a:t>
                      </a:r>
                    </a:p>
                    <a:p>
                      <a:pPr algn="l" latinLnBrk="1"/>
                      <a:endParaRPr lang="en-US" altLang="ko-KR" sz="1200" b="0" baseline="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algn="l" latinLnBrk="1"/>
                      <a:r>
                        <a:rPr lang="en-US" altLang="ko-KR" sz="1200" b="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&lt;</a:t>
                      </a:r>
                      <a:r>
                        <a:rPr lang="ko-KR" altLang="en-US" sz="1200" b="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실패했을 경우 </a:t>
                      </a:r>
                      <a:r>
                        <a:rPr lang="ko-KR" altLang="en-US" sz="1200" b="0" baseline="0" dirty="0" err="1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팝업창</a:t>
                      </a:r>
                      <a:r>
                        <a:rPr lang="en-US" altLang="ko-KR" sz="1200" b="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&gt;</a:t>
                      </a:r>
                      <a:endParaRPr lang="en-US" altLang="ko-KR" sz="1200" b="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＊아이디가 입력되지 않았을 경우</a:t>
                      </a:r>
                      <a:r>
                        <a:rPr lang="en-US" altLang="ko-KR" sz="12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-&gt; “</a:t>
                      </a:r>
                      <a:r>
                        <a:rPr lang="ko-KR" altLang="en-US" sz="12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아이디를 입력해주세요</a:t>
                      </a:r>
                      <a:r>
                        <a:rPr lang="en-US" altLang="ko-KR" sz="12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”</a:t>
                      </a:r>
                    </a:p>
                    <a:p>
                      <a:pPr algn="l" latinLnBrk="1"/>
                      <a:r>
                        <a:rPr lang="ko-KR" altLang="en-US" sz="12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＊비밀번호가 입력되지 않았을 경우</a:t>
                      </a:r>
                      <a:r>
                        <a:rPr lang="en-US" altLang="ko-KR" sz="12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-&gt; “</a:t>
                      </a:r>
                      <a:r>
                        <a:rPr lang="ko-KR" altLang="en-US" sz="12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비밀번호를 입력해주세요</a:t>
                      </a:r>
                      <a:r>
                        <a:rPr lang="en-US" altLang="ko-KR" sz="12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”</a:t>
                      </a:r>
                    </a:p>
                    <a:p>
                      <a:pPr algn="l" latinLnBrk="1"/>
                      <a:r>
                        <a:rPr lang="ko-KR" altLang="en-US" sz="12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＊아이디</a:t>
                      </a:r>
                      <a:r>
                        <a:rPr lang="en-US" altLang="ko-KR" sz="12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&amp;</a:t>
                      </a:r>
                      <a:r>
                        <a:rPr lang="ko-KR" altLang="en-US" sz="12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비밀번호가 일치하지 않을 경우</a:t>
                      </a:r>
                      <a:r>
                        <a:rPr lang="en-US" altLang="ko-KR" sz="12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-&gt; “</a:t>
                      </a:r>
                      <a:r>
                        <a:rPr lang="ko-KR" altLang="en-US" sz="12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아이디와 비밀번호가 일치하지 않습니다</a:t>
                      </a:r>
                      <a:r>
                        <a:rPr lang="en-US" altLang="ko-KR" sz="12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”</a:t>
                      </a:r>
                    </a:p>
                    <a:p>
                      <a:pPr algn="l" latinLnBrk="1"/>
                      <a:r>
                        <a:rPr lang="ko-KR" altLang="en-US" sz="12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＊아이디가 존재하지 않을 경우</a:t>
                      </a:r>
                      <a:r>
                        <a:rPr lang="en-US" altLang="ko-KR" sz="12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-&gt; “</a:t>
                      </a:r>
                      <a:r>
                        <a:rPr lang="ko-KR" altLang="en-US" sz="12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존재하지 않는 아이디 입니다</a:t>
                      </a:r>
                      <a:r>
                        <a:rPr lang="en-US" altLang="ko-KR" sz="12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”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027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누르면 각각의 화면으로 이동</a:t>
                      </a:r>
                      <a:endParaRPr lang="ko-KR" altLang="en-US" sz="12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54432" y="106749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/>
          <p:cNvSpPr/>
          <p:nvPr/>
        </p:nvSpPr>
        <p:spPr>
          <a:xfrm>
            <a:off x="792819" y="2357076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pSp>
        <p:nvGrpSpPr>
          <p:cNvPr id="7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255800" y="2916788"/>
            <a:ext cx="3366655" cy="2283173"/>
            <a:chOff x="595686" y="1261242"/>
            <a:chExt cx="3222247" cy="1365613"/>
          </a:xfrm>
        </p:grpSpPr>
        <p:sp>
          <p:nvSpPr>
            <p:cNvPr id="9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35"/>
              </p:custDataLst>
            </p:nvPr>
          </p:nvSpPr>
          <p:spPr>
            <a:xfrm>
              <a:off x="595687" y="1493645"/>
              <a:ext cx="3222246" cy="97450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36"/>
              </p:custDataLst>
            </p:nvPr>
          </p:nvSpPr>
          <p:spPr>
            <a:xfrm>
              <a:off x="1470489" y="1627402"/>
              <a:ext cx="2125318" cy="450996"/>
            </a:xfrm>
            <a:prstGeom prst="rect">
              <a:avLst/>
            </a:prstGeom>
            <a:noFill/>
          </p:spPr>
          <p:txBody>
            <a:bodyPr wrap="square" lIns="59436" tIns="29718" rIns="59436" bIns="29718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731" noProof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7"/>
              </p:custDataLst>
            </p:nvPr>
          </p:nvSpPr>
          <p:spPr>
            <a:xfrm>
              <a:off x="595686" y="1261242"/>
              <a:ext cx="3222247" cy="23240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18573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장바구니</a:t>
              </a:r>
              <a:endParaRPr lang="en-US" altLang="ko-KR" sz="11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38"/>
              </p:custDataLst>
            </p:nvPr>
          </p:nvSpPr>
          <p:spPr bwMode="auto">
            <a:xfrm>
              <a:off x="3568589" y="1330888"/>
              <a:ext cx="116375" cy="93109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3" name="Icons"/>
            <p:cNvGrpSpPr/>
            <p:nvPr/>
          </p:nvGrpSpPr>
          <p:grpSpPr>
            <a:xfrm>
              <a:off x="805969" y="1661312"/>
              <a:ext cx="540581" cy="386406"/>
              <a:chOff x="805969" y="1661312"/>
              <a:chExt cx="540581" cy="386406"/>
            </a:xfrm>
          </p:grpSpPr>
          <p:sp>
            <p:nvSpPr>
              <p:cNvPr id="18" name="Info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42"/>
                </p:custDataLst>
              </p:nvPr>
            </p:nvSpPr>
            <p:spPr bwMode="auto">
              <a:xfrm>
                <a:off x="841633" y="1661312"/>
                <a:ext cx="469253" cy="386406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43"/>
                </p:custDataLst>
              </p:nvPr>
            </p:nvSpPr>
            <p:spPr bwMode="auto">
              <a:xfrm>
                <a:off x="805969" y="1661312"/>
                <a:ext cx="540581" cy="386406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840694" y="1661312"/>
                <a:ext cx="471132" cy="386406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4" name="Buttons"/>
            <p:cNvGrpSpPr/>
            <p:nvPr/>
          </p:nvGrpSpPr>
          <p:grpSpPr>
            <a:xfrm>
              <a:off x="957344" y="2087374"/>
              <a:ext cx="2527116" cy="539481"/>
              <a:chOff x="957344" y="2087374"/>
              <a:chExt cx="2527116" cy="539481"/>
            </a:xfrm>
          </p:grpSpPr>
          <p:sp>
            <p:nvSpPr>
              <p:cNvPr id="15" name="Button 1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2312759" y="2087374"/>
                <a:ext cx="1171701" cy="21703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계속 쇼핑하기</a:t>
                </a:r>
                <a:endParaRPr lang="en-US" sz="1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" name="Button 2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957344" y="2087374"/>
                <a:ext cx="1171703" cy="217032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장바구니로 가기</a:t>
                </a:r>
                <a:endParaRPr lang="en-US" sz="1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" name="Button 3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1122541" y="2391872"/>
                <a:ext cx="783949" cy="23498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31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Abort</a:t>
                </a:r>
              </a:p>
            </p:txBody>
          </p:sp>
        </p:grpSp>
      </p:grpSp>
      <p:grpSp>
        <p:nvGrpSpPr>
          <p:cNvPr id="26" name="그룹 25"/>
          <p:cNvGrpSpPr/>
          <p:nvPr/>
        </p:nvGrpSpPr>
        <p:grpSpPr>
          <a:xfrm>
            <a:off x="1752108" y="1615436"/>
            <a:ext cx="1111038" cy="375005"/>
            <a:chOff x="5885935" y="5876796"/>
            <a:chExt cx="1111038" cy="375005"/>
          </a:xfrm>
        </p:grpSpPr>
        <p:sp>
          <p:nvSpPr>
            <p:cNvPr id="27" name="Content"/>
            <p:cNvSpPr/>
            <p:nvPr>
              <p:custDataLst>
                <p:custData r:id="rId32"/>
              </p:custDataLst>
            </p:nvPr>
          </p:nvSpPr>
          <p:spPr>
            <a:xfrm>
              <a:off x="5885935" y="5876796"/>
              <a:ext cx="1111038" cy="375005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ko-KR" altLang="en-US" sz="900" dirty="0" smtClean="0">
                  <a:latin typeface="Segoe UI" pitchFamily="34" charset="0"/>
                  <a:cs typeface="Segoe UI" pitchFamily="34" charset="0"/>
                </a:rPr>
                <a:t>   </a:t>
              </a:r>
              <a:r>
                <a:rPr lang="ko-KR" altLang="en-US" sz="1100" dirty="0" smtClean="0">
                  <a:latin typeface="Segoe UI" pitchFamily="34" charset="0"/>
                  <a:cs typeface="Segoe UI" pitchFamily="34" charset="0"/>
                </a:rPr>
                <a:t>장바구니</a:t>
              </a:r>
              <a:endPara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8" name="Freeform 91"/>
            <p:cNvSpPr>
              <a:spLocks/>
            </p:cNvSpPr>
            <p:nvPr>
              <p:custDataLst>
                <p:custData r:id="rId33"/>
                <p:custData r:id="rId34"/>
              </p:custDataLst>
            </p:nvPr>
          </p:nvSpPr>
          <p:spPr bwMode="black">
            <a:xfrm>
              <a:off x="5969677" y="5970948"/>
              <a:ext cx="206556" cy="177680"/>
            </a:xfrm>
            <a:custGeom>
              <a:avLst/>
              <a:gdLst>
                <a:gd name="T0" fmla="*/ 69 w 87"/>
                <a:gd name="T1" fmla="*/ 7 h 56"/>
                <a:gd name="T2" fmla="*/ 43 w 87"/>
                <a:gd name="T3" fmla="*/ 13 h 56"/>
                <a:gd name="T4" fmla="*/ 17 w 87"/>
                <a:gd name="T5" fmla="*/ 7 h 56"/>
                <a:gd name="T6" fmla="*/ 43 w 87"/>
                <a:gd name="T7" fmla="*/ 55 h 56"/>
                <a:gd name="T8" fmla="*/ 43 w 87"/>
                <a:gd name="T9" fmla="*/ 56 h 56"/>
                <a:gd name="T10" fmla="*/ 43 w 87"/>
                <a:gd name="T11" fmla="*/ 55 h 56"/>
                <a:gd name="T12" fmla="*/ 43 w 87"/>
                <a:gd name="T13" fmla="*/ 56 h 56"/>
                <a:gd name="T14" fmla="*/ 43 w 87"/>
                <a:gd name="T15" fmla="*/ 55 h 56"/>
                <a:gd name="T16" fmla="*/ 69 w 87"/>
                <a:gd name="T17" fmla="*/ 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56">
                  <a:moveTo>
                    <a:pt x="69" y="7"/>
                  </a:moveTo>
                  <a:cubicBezTo>
                    <a:pt x="63" y="0"/>
                    <a:pt x="51" y="3"/>
                    <a:pt x="43" y="13"/>
                  </a:cubicBezTo>
                  <a:cubicBezTo>
                    <a:pt x="34" y="2"/>
                    <a:pt x="23" y="0"/>
                    <a:pt x="17" y="7"/>
                  </a:cubicBezTo>
                  <a:cubicBezTo>
                    <a:pt x="0" y="25"/>
                    <a:pt x="36" y="52"/>
                    <a:pt x="43" y="55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43" y="55"/>
                    <a:pt x="43" y="55"/>
                    <a:pt x="43" y="55"/>
                  </a:cubicBezTo>
                  <a:cubicBezTo>
                    <a:pt x="43" y="55"/>
                    <a:pt x="43" y="55"/>
                    <a:pt x="43" y="56"/>
                  </a:cubicBezTo>
                  <a:cubicBezTo>
                    <a:pt x="43" y="55"/>
                    <a:pt x="43" y="55"/>
                    <a:pt x="43" y="55"/>
                  </a:cubicBezTo>
                  <a:cubicBezTo>
                    <a:pt x="50" y="52"/>
                    <a:pt x="87" y="25"/>
                    <a:pt x="69" y="7"/>
                  </a:cubicBezTo>
                </a:path>
              </a:pathLst>
            </a:custGeom>
            <a:solidFill>
              <a:srgbClr val="FF0000"/>
            </a:solidFill>
            <a:ln/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8" name="타원 37"/>
          <p:cNvSpPr/>
          <p:nvPr/>
        </p:nvSpPr>
        <p:spPr>
          <a:xfrm>
            <a:off x="3499083" y="2307853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cxnSp>
        <p:nvCxnSpPr>
          <p:cNvPr id="55" name="꺾인 연결선 54"/>
          <p:cNvCxnSpPr>
            <a:stCxn id="27" idx="3"/>
          </p:cNvCxnSpPr>
          <p:nvPr/>
        </p:nvCxnSpPr>
        <p:spPr>
          <a:xfrm>
            <a:off x="2863146" y="1802939"/>
            <a:ext cx="996585" cy="880994"/>
          </a:xfrm>
          <a:prstGeom prst="bentConnector3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4"/>
          <p:cNvCxnSpPr/>
          <p:nvPr/>
        </p:nvCxnSpPr>
        <p:spPr>
          <a:xfrm rot="5400000">
            <a:off x="1149883" y="2034956"/>
            <a:ext cx="937039" cy="848008"/>
          </a:xfrm>
          <a:prstGeom prst="bentConnector3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그룹 90"/>
          <p:cNvGrpSpPr/>
          <p:nvPr/>
        </p:nvGrpSpPr>
        <p:grpSpPr>
          <a:xfrm>
            <a:off x="3876090" y="1692221"/>
            <a:ext cx="4386985" cy="4737375"/>
            <a:chOff x="3876090" y="1692221"/>
            <a:chExt cx="4386985" cy="4737375"/>
          </a:xfrm>
        </p:grpSpPr>
        <p:grpSp>
          <p:nvGrpSpPr>
            <p:cNvPr id="92" name="그룹 91"/>
            <p:cNvGrpSpPr/>
            <p:nvPr/>
          </p:nvGrpSpPr>
          <p:grpSpPr>
            <a:xfrm>
              <a:off x="3876090" y="1692221"/>
              <a:ext cx="4386985" cy="4737375"/>
              <a:chOff x="3859731" y="1323827"/>
              <a:chExt cx="4386985" cy="4737375"/>
            </a:xfrm>
          </p:grpSpPr>
          <p:grpSp>
            <p:nvGrpSpPr>
              <p:cNvPr id="95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    <p:cNvGrpSpPr/>
              <p:nvPr>
                <p:custDataLst>
                  <p:tags r:id="rId19"/>
                </p:custDataLst>
              </p:nvPr>
            </p:nvGrpSpPr>
            <p:grpSpPr>
              <a:xfrm>
                <a:off x="3859731" y="1323827"/>
                <a:ext cx="4386985" cy="4737375"/>
                <a:chOff x="595686" y="1261242"/>
                <a:chExt cx="3222247" cy="1365613"/>
              </a:xfrm>
            </p:grpSpPr>
            <p:sp>
              <p:nvSpPr>
                <p:cNvPr id="102" name="Window Body" descr="&lt;SmartSettings&gt;&lt;SmartResize anchorLeft=&quot;Absolute&quot; anchorTop=&quot;Absolute&quot; anchorRight=&quot;Absolute&quot; anchorBottom=&quot;Absolute&quot; /&gt;&lt;/SmartSettings&gt;"/>
                <p:cNvSpPr/>
                <p:nvPr>
                  <p:custDataLst>
                    <p:tags r:id="rId25"/>
                  </p:custDataLst>
                </p:nvPr>
              </p:nvSpPr>
              <p:spPr>
                <a:xfrm>
                  <a:off x="595687" y="1409791"/>
                  <a:ext cx="3222246" cy="1125084"/>
                </a:xfrm>
                <a:prstGeom prst="rect">
                  <a:avLst/>
                </a:prstGeom>
                <a:no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731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3" name="Title Bar" descr="&lt;SmartSettings&gt;&lt;SmartResize anchorLeft=&quot;Absolute&quot; anchorTop=&quot;Absolute&quot; anchorRight=&quot;Absolute&quot; anchorBottom=&quot;None&quot; /&gt;&lt;/SmartSettings&gt;"/>
                <p:cNvSpPr/>
                <p:nvPr>
                  <p:custDataLst>
                    <p:tags r:id="rId26"/>
                  </p:custDataLst>
                </p:nvPr>
              </p:nvSpPr>
              <p:spPr>
                <a:xfrm>
                  <a:off x="595686" y="1261242"/>
                  <a:ext cx="3222247" cy="142403"/>
                </a:xfrm>
                <a:prstGeom prst="rect">
                  <a:avLst/>
                </a:prstGeom>
                <a:no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4295" tIns="37148" rIns="185738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20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Login</a:t>
                  </a:r>
                </a:p>
              </p:txBody>
            </p:sp>
            <p:sp>
              <p:nvSpPr>
                <p:cNvPr id="104" name="Close Button" descr="&lt;SmartSettings&gt;&lt;SmartResize anchorLeft=&quot;None&quot; anchorTop=&quot;Absolute&quot; anchorRight=&quot;Absolute&quot; anchorBottom=&quot;None&quot; /&gt;&lt;/SmartSettings&gt;"/>
                <p:cNvSpPr>
                  <a:spLocks noEditPoints="1"/>
                </p:cNvSpPr>
                <p:nvPr>
                  <p:custDataLst>
                    <p:tags r:id="rId27"/>
                  </p:custDataLst>
                </p:nvPr>
              </p:nvSpPr>
              <p:spPr bwMode="auto">
                <a:xfrm>
                  <a:off x="3613083" y="1298590"/>
                  <a:ext cx="92308" cy="73853"/>
                </a:xfrm>
                <a:custGeom>
                  <a:avLst/>
                  <a:gdLst>
                    <a:gd name="T0" fmla="*/ 254 w 254"/>
                    <a:gd name="T1" fmla="*/ 0 h 254"/>
                    <a:gd name="T2" fmla="*/ 0 w 254"/>
                    <a:gd name="T3" fmla="*/ 254 h 254"/>
                    <a:gd name="T4" fmla="*/ 0 w 254"/>
                    <a:gd name="T5" fmla="*/ 0 h 254"/>
                    <a:gd name="T6" fmla="*/ 254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254" y="0"/>
                      </a:moveTo>
                      <a:lnTo>
                        <a:pt x="0" y="254"/>
                      </a:lnTo>
                      <a:moveTo>
                        <a:pt x="0" y="0"/>
                      </a:moveTo>
                      <a:lnTo>
                        <a:pt x="254" y="254"/>
                      </a:lnTo>
                    </a:path>
                  </a:pathLst>
                </a:custGeom>
                <a:noFill/>
                <a:ln w="9525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105" name="Icons"/>
                <p:cNvGrpSpPr/>
                <p:nvPr/>
              </p:nvGrpSpPr>
              <p:grpSpPr>
                <a:xfrm>
                  <a:off x="805969" y="1661312"/>
                  <a:ext cx="540581" cy="386406"/>
                  <a:chOff x="805969" y="1661312"/>
                  <a:chExt cx="540581" cy="386406"/>
                </a:xfrm>
              </p:grpSpPr>
              <p:sp>
                <p:nvSpPr>
                  <p:cNvPr id="107" name="Info Icon" descr="&lt;SmartSettings&gt;&lt;SmartResize anchorLeft=&quot;Absolute&quot; anchorTop=&quot;Absolute&quot; anchorRight=&quot;None&quot; anchorBottom=&quot;None&quot; /&gt;&lt;/SmartSettings&gt;" hidden="1"/>
                  <p:cNvSpPr>
                    <a:spLocks noChangeAspect="1" noEditPoints="1"/>
                  </p:cNvSpPr>
                  <p:nvPr>
                    <p:custDataLst>
                      <p:tags r:id="rId29"/>
                    </p:custDataLst>
                  </p:nvPr>
                </p:nvSpPr>
                <p:spPr bwMode="auto">
                  <a:xfrm>
                    <a:off x="841633" y="1661312"/>
                    <a:ext cx="469253" cy="386406"/>
                  </a:xfrm>
                  <a:custGeom>
                    <a:avLst/>
                    <a:gdLst>
                      <a:gd name="T0" fmla="*/ 550 w 1101"/>
                      <a:gd name="T1" fmla="*/ 231 h 1101"/>
                      <a:gd name="T2" fmla="*/ 480 w 1101"/>
                      <a:gd name="T3" fmla="*/ 301 h 1101"/>
                      <a:gd name="T4" fmla="*/ 550 w 1101"/>
                      <a:gd name="T5" fmla="*/ 372 h 1101"/>
                      <a:gd name="T6" fmla="*/ 621 w 1101"/>
                      <a:gd name="T7" fmla="*/ 301 h 1101"/>
                      <a:gd name="T8" fmla="*/ 550 w 1101"/>
                      <a:gd name="T9" fmla="*/ 231 h 1101"/>
                      <a:gd name="T10" fmla="*/ 494 w 1101"/>
                      <a:gd name="T11" fmla="*/ 455 h 1101"/>
                      <a:gd name="T12" fmla="*/ 494 w 1101"/>
                      <a:gd name="T13" fmla="*/ 851 h 1101"/>
                      <a:gd name="T14" fmla="*/ 607 w 1101"/>
                      <a:gd name="T15" fmla="*/ 851 h 1101"/>
                      <a:gd name="T16" fmla="*/ 607 w 1101"/>
                      <a:gd name="T17" fmla="*/ 455 h 1101"/>
                      <a:gd name="T18" fmla="*/ 494 w 1101"/>
                      <a:gd name="T19" fmla="*/ 455 h 1101"/>
                      <a:gd name="T20" fmla="*/ 1101 w 1101"/>
                      <a:gd name="T21" fmla="*/ 551 h 1101"/>
                      <a:gd name="T22" fmla="*/ 550 w 1101"/>
                      <a:gd name="T23" fmla="*/ 1101 h 1101"/>
                      <a:gd name="T24" fmla="*/ 0 w 1101"/>
                      <a:gd name="T25" fmla="*/ 551 h 1101"/>
                      <a:gd name="T26" fmla="*/ 550 w 1101"/>
                      <a:gd name="T27" fmla="*/ 0 h 1101"/>
                      <a:gd name="T28" fmla="*/ 1101 w 1101"/>
                      <a:gd name="T29" fmla="*/ 551 h 1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101" h="1101">
                        <a:moveTo>
                          <a:pt x="550" y="231"/>
                        </a:moveTo>
                        <a:cubicBezTo>
                          <a:pt x="511" y="231"/>
                          <a:pt x="480" y="262"/>
                          <a:pt x="480" y="301"/>
                        </a:cubicBezTo>
                        <a:cubicBezTo>
                          <a:pt x="480" y="340"/>
                          <a:pt x="511" y="372"/>
                          <a:pt x="550" y="372"/>
                        </a:cubicBezTo>
                        <a:cubicBezTo>
                          <a:pt x="589" y="372"/>
                          <a:pt x="621" y="340"/>
                          <a:pt x="621" y="301"/>
                        </a:cubicBezTo>
                        <a:cubicBezTo>
                          <a:pt x="621" y="262"/>
                          <a:pt x="589" y="231"/>
                          <a:pt x="550" y="231"/>
                        </a:cubicBezTo>
                        <a:close/>
                        <a:moveTo>
                          <a:pt x="494" y="455"/>
                        </a:moveTo>
                        <a:lnTo>
                          <a:pt x="494" y="851"/>
                        </a:lnTo>
                        <a:lnTo>
                          <a:pt x="607" y="851"/>
                        </a:lnTo>
                        <a:lnTo>
                          <a:pt x="607" y="455"/>
                        </a:lnTo>
                        <a:lnTo>
                          <a:pt x="494" y="455"/>
                        </a:lnTo>
                        <a:close/>
                        <a:moveTo>
                          <a:pt x="1101" y="551"/>
                        </a:moveTo>
                        <a:cubicBezTo>
                          <a:pt x="1101" y="855"/>
                          <a:pt x="854" y="1101"/>
                          <a:pt x="550" y="1101"/>
                        </a:cubicBezTo>
                        <a:cubicBezTo>
                          <a:pt x="247" y="1101"/>
                          <a:pt x="0" y="855"/>
                          <a:pt x="0" y="551"/>
                        </a:cubicBezTo>
                        <a:cubicBezTo>
                          <a:pt x="0" y="247"/>
                          <a:pt x="247" y="0"/>
                          <a:pt x="550" y="0"/>
                        </a:cubicBezTo>
                        <a:cubicBezTo>
                          <a:pt x="854" y="0"/>
                          <a:pt x="1101" y="247"/>
                          <a:pt x="1101" y="551"/>
                        </a:cubicBezTo>
                        <a:close/>
                      </a:path>
                    </a:pathLst>
                  </a:custGeom>
                  <a:noFill/>
                  <a:ln w="6350" cap="flat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74295" tIns="37148" rIns="74295" bIns="37148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1463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8" name="Warning Icon" descr="&lt;SmartSettings&gt;&lt;SmartResize anchorLeft=&quot;Absolute&quot; anchorTop=&quot;Absolute&quot; anchorRight=&quot;None&quot; anchorBottom=&quot;None&quot; /&gt;&lt;/SmartSettings&gt;" hidden="1"/>
                  <p:cNvSpPr>
                    <a:spLocks noChangeAspect="1" noEditPoints="1"/>
                  </p:cNvSpPr>
                  <p:nvPr>
                    <p:custDataLst>
                      <p:tags r:id="rId30"/>
                    </p:custDataLst>
                  </p:nvPr>
                </p:nvSpPr>
                <p:spPr bwMode="auto">
                  <a:xfrm>
                    <a:off x="805969" y="1661312"/>
                    <a:ext cx="540581" cy="386406"/>
                  </a:xfrm>
                  <a:custGeom>
                    <a:avLst/>
                    <a:gdLst>
                      <a:gd name="T0" fmla="*/ 1270 w 1270"/>
                      <a:gd name="T1" fmla="*/ 1101 h 1101"/>
                      <a:gd name="T2" fmla="*/ 0 w 1270"/>
                      <a:gd name="T3" fmla="*/ 1101 h 1101"/>
                      <a:gd name="T4" fmla="*/ 635 w 1270"/>
                      <a:gd name="T5" fmla="*/ 0 h 1101"/>
                      <a:gd name="T6" fmla="*/ 1270 w 1270"/>
                      <a:gd name="T7" fmla="*/ 1101 h 1101"/>
                      <a:gd name="T8" fmla="*/ 579 w 1270"/>
                      <a:gd name="T9" fmla="*/ 320 h 1101"/>
                      <a:gd name="T10" fmla="*/ 579 w 1270"/>
                      <a:gd name="T11" fmla="*/ 716 h 1101"/>
                      <a:gd name="T12" fmla="*/ 691 w 1270"/>
                      <a:gd name="T13" fmla="*/ 716 h 1101"/>
                      <a:gd name="T14" fmla="*/ 691 w 1270"/>
                      <a:gd name="T15" fmla="*/ 320 h 1101"/>
                      <a:gd name="T16" fmla="*/ 579 w 1270"/>
                      <a:gd name="T17" fmla="*/ 320 h 1101"/>
                      <a:gd name="T18" fmla="*/ 635 w 1270"/>
                      <a:gd name="T19" fmla="*/ 799 h 1101"/>
                      <a:gd name="T20" fmla="*/ 564 w 1270"/>
                      <a:gd name="T21" fmla="*/ 870 h 1101"/>
                      <a:gd name="T22" fmla="*/ 635 w 1270"/>
                      <a:gd name="T23" fmla="*/ 940 h 1101"/>
                      <a:gd name="T24" fmla="*/ 706 w 1270"/>
                      <a:gd name="T25" fmla="*/ 870 h 1101"/>
                      <a:gd name="T26" fmla="*/ 635 w 1270"/>
                      <a:gd name="T27" fmla="*/ 799 h 1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270" h="1101">
                        <a:moveTo>
                          <a:pt x="1270" y="1101"/>
                        </a:moveTo>
                        <a:lnTo>
                          <a:pt x="0" y="1101"/>
                        </a:lnTo>
                        <a:lnTo>
                          <a:pt x="635" y="0"/>
                        </a:lnTo>
                        <a:lnTo>
                          <a:pt x="1270" y="1101"/>
                        </a:lnTo>
                        <a:close/>
                        <a:moveTo>
                          <a:pt x="579" y="320"/>
                        </a:moveTo>
                        <a:lnTo>
                          <a:pt x="579" y="716"/>
                        </a:lnTo>
                        <a:lnTo>
                          <a:pt x="691" y="716"/>
                        </a:lnTo>
                        <a:lnTo>
                          <a:pt x="691" y="320"/>
                        </a:lnTo>
                        <a:lnTo>
                          <a:pt x="579" y="320"/>
                        </a:lnTo>
                        <a:close/>
                        <a:moveTo>
                          <a:pt x="635" y="799"/>
                        </a:moveTo>
                        <a:cubicBezTo>
                          <a:pt x="596" y="799"/>
                          <a:pt x="564" y="831"/>
                          <a:pt x="564" y="870"/>
                        </a:cubicBezTo>
                        <a:cubicBezTo>
                          <a:pt x="564" y="909"/>
                          <a:pt x="596" y="940"/>
                          <a:pt x="635" y="940"/>
                        </a:cubicBezTo>
                        <a:cubicBezTo>
                          <a:pt x="674" y="940"/>
                          <a:pt x="706" y="909"/>
                          <a:pt x="706" y="870"/>
                        </a:cubicBezTo>
                        <a:cubicBezTo>
                          <a:pt x="706" y="831"/>
                          <a:pt x="674" y="799"/>
                          <a:pt x="635" y="799"/>
                        </a:cubicBezTo>
                        <a:close/>
                      </a:path>
                    </a:pathLst>
                  </a:custGeom>
                  <a:noFill/>
                  <a:ln w="6350" cap="rnd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74295" tIns="37148" rIns="74295" bIns="37148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1463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9" name="Error Icon" descr="&lt;SmartSettings&gt;&lt;SmartResize anchorLeft=&quot;Absolute&quot; anchorTop=&quot;Absolute&quot; anchorRight=&quot;None&quot; anchorBottom=&quot;None&quot; /&gt;&lt;/SmartSettings&gt;" hidden="1"/>
                  <p:cNvSpPr>
                    <a:spLocks noChangeAspect="1" noEditPoints="1"/>
                  </p:cNvSpPr>
                  <p:nvPr>
                    <p:custDataLst>
                      <p:tags r:id="rId31"/>
                    </p:custDataLst>
                  </p:nvPr>
                </p:nvSpPr>
                <p:spPr bwMode="auto">
                  <a:xfrm>
                    <a:off x="840694" y="1661312"/>
                    <a:ext cx="471132" cy="386406"/>
                  </a:xfrm>
                  <a:custGeom>
                    <a:avLst/>
                    <a:gdLst>
                      <a:gd name="T0" fmla="*/ 1101 w 1101"/>
                      <a:gd name="T1" fmla="*/ 778 h 1100"/>
                      <a:gd name="T2" fmla="*/ 778 w 1101"/>
                      <a:gd name="T3" fmla="*/ 1100 h 1100"/>
                      <a:gd name="T4" fmla="*/ 322 w 1101"/>
                      <a:gd name="T5" fmla="*/ 1100 h 1100"/>
                      <a:gd name="T6" fmla="*/ 0 w 1101"/>
                      <a:gd name="T7" fmla="*/ 778 h 1100"/>
                      <a:gd name="T8" fmla="*/ 0 w 1101"/>
                      <a:gd name="T9" fmla="*/ 322 h 1100"/>
                      <a:gd name="T10" fmla="*/ 322 w 1101"/>
                      <a:gd name="T11" fmla="*/ 0 h 1100"/>
                      <a:gd name="T12" fmla="*/ 778 w 1101"/>
                      <a:gd name="T13" fmla="*/ 0 h 1100"/>
                      <a:gd name="T14" fmla="*/ 1101 w 1101"/>
                      <a:gd name="T15" fmla="*/ 322 h 1100"/>
                      <a:gd name="T16" fmla="*/ 1101 w 1101"/>
                      <a:gd name="T17" fmla="*/ 778 h 1100"/>
                      <a:gd name="T18" fmla="*/ 380 w 1101"/>
                      <a:gd name="T19" fmla="*/ 300 h 1100"/>
                      <a:gd name="T20" fmla="*/ 301 w 1101"/>
                      <a:gd name="T21" fmla="*/ 380 h 1100"/>
                      <a:gd name="T22" fmla="*/ 470 w 1101"/>
                      <a:gd name="T23" fmla="*/ 550 h 1100"/>
                      <a:gd name="T24" fmla="*/ 301 w 1101"/>
                      <a:gd name="T25" fmla="*/ 719 h 1100"/>
                      <a:gd name="T26" fmla="*/ 380 w 1101"/>
                      <a:gd name="T27" fmla="*/ 799 h 1100"/>
                      <a:gd name="T28" fmla="*/ 550 w 1101"/>
                      <a:gd name="T29" fmla="*/ 629 h 1100"/>
                      <a:gd name="T30" fmla="*/ 720 w 1101"/>
                      <a:gd name="T31" fmla="*/ 799 h 1100"/>
                      <a:gd name="T32" fmla="*/ 800 w 1101"/>
                      <a:gd name="T33" fmla="*/ 719 h 1100"/>
                      <a:gd name="T34" fmla="*/ 630 w 1101"/>
                      <a:gd name="T35" fmla="*/ 550 h 1100"/>
                      <a:gd name="T36" fmla="*/ 800 w 1101"/>
                      <a:gd name="T37" fmla="*/ 380 h 1100"/>
                      <a:gd name="T38" fmla="*/ 720 w 1101"/>
                      <a:gd name="T39" fmla="*/ 300 h 1100"/>
                      <a:gd name="T40" fmla="*/ 550 w 1101"/>
                      <a:gd name="T41" fmla="*/ 470 h 1100"/>
                      <a:gd name="T42" fmla="*/ 380 w 1101"/>
                      <a:gd name="T43" fmla="*/ 300 h 1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1101" h="1100">
                        <a:moveTo>
                          <a:pt x="1101" y="778"/>
                        </a:moveTo>
                        <a:lnTo>
                          <a:pt x="778" y="1100"/>
                        </a:lnTo>
                        <a:lnTo>
                          <a:pt x="322" y="1100"/>
                        </a:lnTo>
                        <a:lnTo>
                          <a:pt x="0" y="778"/>
                        </a:lnTo>
                        <a:lnTo>
                          <a:pt x="0" y="322"/>
                        </a:lnTo>
                        <a:lnTo>
                          <a:pt x="322" y="0"/>
                        </a:lnTo>
                        <a:lnTo>
                          <a:pt x="778" y="0"/>
                        </a:lnTo>
                        <a:lnTo>
                          <a:pt x="1101" y="322"/>
                        </a:lnTo>
                        <a:lnTo>
                          <a:pt x="1101" y="778"/>
                        </a:lnTo>
                        <a:close/>
                        <a:moveTo>
                          <a:pt x="380" y="300"/>
                        </a:moveTo>
                        <a:lnTo>
                          <a:pt x="301" y="380"/>
                        </a:lnTo>
                        <a:lnTo>
                          <a:pt x="470" y="550"/>
                        </a:lnTo>
                        <a:lnTo>
                          <a:pt x="301" y="719"/>
                        </a:lnTo>
                        <a:lnTo>
                          <a:pt x="380" y="799"/>
                        </a:lnTo>
                        <a:lnTo>
                          <a:pt x="550" y="629"/>
                        </a:lnTo>
                        <a:lnTo>
                          <a:pt x="720" y="799"/>
                        </a:lnTo>
                        <a:lnTo>
                          <a:pt x="800" y="719"/>
                        </a:lnTo>
                        <a:lnTo>
                          <a:pt x="630" y="550"/>
                        </a:lnTo>
                        <a:lnTo>
                          <a:pt x="800" y="380"/>
                        </a:lnTo>
                        <a:lnTo>
                          <a:pt x="720" y="300"/>
                        </a:lnTo>
                        <a:lnTo>
                          <a:pt x="550" y="470"/>
                        </a:lnTo>
                        <a:lnTo>
                          <a:pt x="380" y="300"/>
                        </a:lnTo>
                        <a:close/>
                      </a:path>
                    </a:pathLst>
                  </a:custGeom>
                  <a:noFill/>
                  <a:ln w="6350" cap="rnd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74295" tIns="37148" rIns="74295" bIns="37148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1463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06" name="Button 3" descr="&lt;SmartSettings&gt;&lt;SmartResize anchorLeft=&quot;None&quot; anchorTop=&quot;None&quot; anchorRight=&quot;Absolute&quot; anchorBottom=&quot;Absolute&quot; /&gt;&lt;/SmartSettings&gt;" hidden="1"/>
                <p:cNvSpPr>
                  <a:spLocks/>
                </p:cNvSpPr>
                <p:nvPr>
                  <p:custDataLst>
                    <p:tags r:id="rId28"/>
                  </p:custDataLst>
                </p:nvPr>
              </p:nvSpPr>
              <p:spPr bwMode="auto">
                <a:xfrm>
                  <a:off x="1122541" y="2391872"/>
                  <a:ext cx="783949" cy="234983"/>
                </a:xfrm>
                <a:prstGeom prst="roundRect">
                  <a:avLst>
                    <a:gd name="adj" fmla="val 8776"/>
                  </a:avLst>
                </a:prstGeom>
                <a:solidFill>
                  <a:srgbClr val="FFFFFF"/>
                </a:solidFill>
                <a:ln w="6350" cap="flat" cmpd="sng" algn="ctr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31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Abort</a:t>
                  </a:r>
                </a:p>
              </p:txBody>
            </p:sp>
          </p:grpSp>
          <p:grpSp>
            <p:nvGrpSpPr>
              <p:cNvPr id="96" name="그룹 95"/>
              <p:cNvGrpSpPr/>
              <p:nvPr/>
            </p:nvGrpSpPr>
            <p:grpSpPr>
              <a:xfrm>
                <a:off x="4020864" y="3132898"/>
                <a:ext cx="4072631" cy="2345078"/>
                <a:chOff x="1619620" y="2731469"/>
                <a:chExt cx="5505247" cy="2590801"/>
              </a:xfrm>
            </p:grpSpPr>
            <p:sp>
              <p:nvSpPr>
                <p:cNvPr id="97" name="Content"/>
                <p:cNvSpPr/>
                <p:nvPr>
                  <p:custDataLst>
                    <p:custData r:id="rId20"/>
                  </p:custDataLst>
                </p:nvPr>
              </p:nvSpPr>
              <p:spPr>
                <a:xfrm>
                  <a:off x="1619620" y="2731469"/>
                  <a:ext cx="5505247" cy="2590801"/>
                </a:xfrm>
                <a:prstGeom prst="rect">
                  <a:avLst/>
                </a:prstGeom>
                <a:solidFill>
                  <a:schemeClr val="bg1">
                    <a:alpha val="75000"/>
                  </a:schemeClr>
                </a:solidFill>
                <a:ln w="12700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98" name="Content"/>
                <p:cNvSpPr/>
                <p:nvPr>
                  <p:custDataLst>
                    <p:custData r:id="rId21"/>
                  </p:custDataLst>
                </p:nvPr>
              </p:nvSpPr>
              <p:spPr>
                <a:xfrm>
                  <a:off x="2997516" y="3035010"/>
                  <a:ext cx="2753900" cy="459506"/>
                </a:xfrm>
                <a:prstGeom prst="rect">
                  <a:avLst/>
                </a:prstGeom>
                <a:solidFill>
                  <a:schemeClr val="bg1">
                    <a:alpha val="75000"/>
                  </a:schemeClr>
                </a:solidFill>
                <a:ln w="12700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ko-KR" altLang="en-US" sz="1400" b="0" i="0" u="none" strike="noStrike" kern="0" cap="none" spc="0" normalizeH="0" baseline="0" noProof="0" dirty="0" smtClean="0">
                      <a:ln>
                        <a:noFill/>
                      </a:ln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rPr>
                    <a:t>  </a:t>
                  </a:r>
                  <a:r>
                    <a:rPr kumimoji="0" lang="ko-KR" altLang="en-US" sz="1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bg1">
                          <a:lumMod val="65000"/>
                        </a:scheme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rPr>
                    <a:t>아이디</a:t>
                  </a:r>
                  <a:endPara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>
                        <a:lumMod val="65000"/>
                      </a:scheme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99" name="Content"/>
                <p:cNvSpPr/>
                <p:nvPr>
                  <p:custDataLst>
                    <p:custData r:id="rId22"/>
                  </p:custDataLst>
                </p:nvPr>
              </p:nvSpPr>
              <p:spPr>
                <a:xfrm>
                  <a:off x="2997516" y="3724546"/>
                  <a:ext cx="2753900" cy="459506"/>
                </a:xfrm>
                <a:prstGeom prst="rect">
                  <a:avLst/>
                </a:prstGeom>
                <a:solidFill>
                  <a:schemeClr val="bg1">
                    <a:alpha val="75000"/>
                  </a:schemeClr>
                </a:solidFill>
                <a:ln w="12700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atinLnBrk="0"/>
                  <a:r>
                    <a:rPr lang="ko-KR" altLang="en-US" sz="1400" kern="0" dirty="0" smtClean="0">
                      <a:latin typeface="Segoe UI"/>
                    </a:rPr>
                    <a:t>  </a:t>
                  </a:r>
                  <a:r>
                    <a:rPr lang="ko-KR" altLang="en-US" sz="1400" kern="0" dirty="0" smtClean="0">
                      <a:solidFill>
                        <a:schemeClr val="bg1">
                          <a:lumMod val="65000"/>
                        </a:schemeClr>
                      </a:solidFill>
                      <a:latin typeface="Segoe UI"/>
                    </a:rPr>
                    <a:t>비밀번호</a:t>
                  </a:r>
                  <a:endPara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>
                        <a:lumMod val="65000"/>
                      </a:schemeClr>
                    </a:solidFill>
                    <a:effectLst/>
                    <a:uLnTx/>
                    <a:uFillTx/>
                    <a:latin typeface="Segoe UI"/>
                  </a:endParaRPr>
                </a:p>
              </p:txBody>
            </p:sp>
            <p:sp>
              <p:nvSpPr>
                <p:cNvPr id="100" name="Content"/>
                <p:cNvSpPr/>
                <p:nvPr>
                  <p:custDataLst>
                    <p:custData r:id="rId23"/>
                  </p:custDataLst>
                </p:nvPr>
              </p:nvSpPr>
              <p:spPr>
                <a:xfrm>
                  <a:off x="3032852" y="4368867"/>
                  <a:ext cx="2718565" cy="416323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square" lIns="91440" tIns="0" rIns="91440" bIns="9144" rtlCol="0" anchor="ctr">
                  <a:noAutofit/>
                </a:bodyPr>
                <a:lstStyle/>
                <a:p>
                  <a:pPr algn="ctr"/>
                  <a:r>
                    <a:rPr lang="ko-KR" altLang="en-US" sz="1200" dirty="0" smtClean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로그인</a:t>
                  </a:r>
                  <a:endPara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01" name="Content"/>
                <p:cNvSpPr/>
                <p:nvPr>
                  <p:custDataLst>
                    <p:custData r:id="rId24"/>
                  </p:custDataLst>
                </p:nvPr>
              </p:nvSpPr>
              <p:spPr>
                <a:xfrm>
                  <a:off x="1629043" y="4963266"/>
                  <a:ext cx="5481310" cy="355600"/>
                </a:xfrm>
                <a:prstGeom prst="rect">
                  <a:avLst/>
                </a:prstGeom>
                <a:solidFill>
                  <a:schemeClr val="bg1">
                    <a:lumMod val="75000"/>
                    <a:alpha val="75000"/>
                  </a:schemeClr>
                </a:solidFill>
                <a:ln w="12700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ko-KR" altLang="en-US" sz="1200" b="0" i="0" u="none" strike="noStrike" kern="0" cap="none" spc="0" normalizeH="0" baseline="0" noProof="0" dirty="0" smtClean="0">
                      <a:ln>
                        <a:noFill/>
                      </a:ln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rPr>
                    <a:t>아이디 찾기     </a:t>
                  </a:r>
                  <a:r>
                    <a:rPr kumimoji="0" lang="en-US" altLang="ko-KR" sz="1200" b="0" i="0" u="none" strike="noStrike" kern="0" cap="none" spc="0" normalizeH="0" noProof="0" dirty="0" smtClean="0">
                      <a:ln>
                        <a:noFill/>
                      </a:ln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rPr>
                    <a:t>|      </a:t>
                  </a:r>
                  <a:r>
                    <a:rPr kumimoji="0" lang="ko-KR" altLang="en-US" sz="1200" b="0" i="0" u="none" strike="noStrike" kern="0" cap="none" spc="0" normalizeH="0" noProof="0" dirty="0" smtClean="0">
                      <a:ln>
                        <a:noFill/>
                      </a:ln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rPr>
                    <a:t>비밀번호 찾기      </a:t>
                  </a:r>
                  <a:r>
                    <a:rPr kumimoji="0" lang="en-US" altLang="ko-KR" sz="1200" b="0" i="0" u="none" strike="noStrike" kern="0" cap="none" spc="0" normalizeH="0" noProof="0" dirty="0" smtClean="0">
                      <a:ln>
                        <a:noFill/>
                      </a:ln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rPr>
                    <a:t>|     </a:t>
                  </a:r>
                  <a:r>
                    <a:rPr kumimoji="0" lang="ko-KR" altLang="en-US" sz="1200" b="0" i="0" u="none" strike="noStrike" kern="0" cap="none" spc="0" normalizeH="0" noProof="0" dirty="0" smtClean="0">
                      <a:ln>
                        <a:noFill/>
                      </a:ln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rPr>
                    <a:t>회원가입</a:t>
                  </a: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93" name="Content"/>
            <p:cNvSpPr/>
            <p:nvPr>
              <p:custDataLst>
                <p:custData r:id="rId18"/>
              </p:custDataLst>
            </p:nvPr>
          </p:nvSpPr>
          <p:spPr>
            <a:xfrm>
              <a:off x="4037223" y="2837373"/>
              <a:ext cx="4164460" cy="177857"/>
            </a:xfrm>
            <a:prstGeom prst="rect">
              <a:avLst/>
            </a:prstGeom>
            <a:noFill/>
            <a:ln w="12700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kern="0" dirty="0" smtClean="0">
                  <a:latin typeface="Segoe UI"/>
                </a:rPr>
                <a:t>OO</a:t>
              </a:r>
              <a:r>
                <a:rPr lang="ko-KR" altLang="en-US" sz="1200" kern="0" dirty="0" smtClean="0">
                  <a:latin typeface="Segoe UI"/>
                </a:rPr>
                <a:t>여행사와 함께 즐겁고 행복한 여행 되세요</a:t>
              </a:r>
              <a:endParaRPr lang="en-US" altLang="ko-KR" sz="1200" kern="0" dirty="0" smtClean="0">
                <a:latin typeface="Segoe UI"/>
              </a:endParaRPr>
            </a:p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05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로그인을</a:t>
              </a:r>
              <a:r>
                <a:rPr kumimoji="0" lang="ko-KR" altLang="en-US" sz="105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 하시면 더욱 다양한 하나투어 서비스를 </a:t>
              </a:r>
              <a:endParaRPr kumimoji="0" lang="en-US" altLang="ko-KR" sz="105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05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이용하실 수 있습니다</a:t>
              </a:r>
              <a:endParaRPr kumimoji="0" lang="en-US" altLang="ko-KR" sz="105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341788" y="2315786"/>
              <a:ext cx="35104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 smtClean="0">
                  <a:solidFill>
                    <a:schemeClr val="accent2"/>
                  </a:solidFill>
                </a:rPr>
                <a:t>로그인</a:t>
              </a:r>
              <a:endParaRPr lang="ko-KR" altLang="en-US" sz="24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71" name="타원 170"/>
          <p:cNvSpPr/>
          <p:nvPr/>
        </p:nvSpPr>
        <p:spPr>
          <a:xfrm>
            <a:off x="3396413" y="5171438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72" name="모서리가 둥근 직사각형 171"/>
          <p:cNvSpPr/>
          <p:nvPr/>
        </p:nvSpPr>
        <p:spPr>
          <a:xfrm>
            <a:off x="5041574" y="4939106"/>
            <a:ext cx="2095782" cy="464665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174" name="타원 173"/>
          <p:cNvSpPr/>
          <p:nvPr/>
        </p:nvSpPr>
        <p:spPr>
          <a:xfrm>
            <a:off x="3920822" y="5518335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75" name="모서리가 둥근 직사각형 174"/>
          <p:cNvSpPr/>
          <p:nvPr/>
        </p:nvSpPr>
        <p:spPr>
          <a:xfrm>
            <a:off x="4230394" y="5472339"/>
            <a:ext cx="3895819" cy="418318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 flipH="1">
            <a:off x="3135086" y="5278385"/>
            <a:ext cx="1906488" cy="239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6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741625" y="5087202"/>
            <a:ext cx="2377102" cy="1355751"/>
            <a:chOff x="595686" y="1261242"/>
            <a:chExt cx="3222247" cy="1365613"/>
          </a:xfrm>
        </p:grpSpPr>
        <p:sp>
          <p:nvSpPr>
            <p:cNvPr id="177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9"/>
              </p:custDataLst>
            </p:nvPr>
          </p:nvSpPr>
          <p:spPr>
            <a:xfrm>
              <a:off x="595687" y="1493645"/>
              <a:ext cx="3222246" cy="97450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8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10"/>
              </p:custDataLst>
            </p:nvPr>
          </p:nvSpPr>
          <p:spPr>
            <a:xfrm>
              <a:off x="1470489" y="1627402"/>
              <a:ext cx="2125318" cy="450996"/>
            </a:xfrm>
            <a:prstGeom prst="rect">
              <a:avLst/>
            </a:prstGeom>
            <a:noFill/>
          </p:spPr>
          <p:txBody>
            <a:bodyPr wrap="square" lIns="59436" tIns="29718" rIns="59436" bIns="29718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731" noProof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9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1"/>
              </p:custDataLst>
            </p:nvPr>
          </p:nvSpPr>
          <p:spPr>
            <a:xfrm>
              <a:off x="595686" y="1261242"/>
              <a:ext cx="3222247" cy="23240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18573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error</a:t>
              </a:r>
            </a:p>
          </p:txBody>
        </p:sp>
        <p:sp>
          <p:nvSpPr>
            <p:cNvPr id="180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12"/>
              </p:custDataLst>
            </p:nvPr>
          </p:nvSpPr>
          <p:spPr bwMode="auto">
            <a:xfrm>
              <a:off x="3568589" y="1330888"/>
              <a:ext cx="116375" cy="93109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81" name="Icons"/>
            <p:cNvGrpSpPr/>
            <p:nvPr/>
          </p:nvGrpSpPr>
          <p:grpSpPr>
            <a:xfrm>
              <a:off x="805969" y="1661312"/>
              <a:ext cx="540581" cy="386406"/>
              <a:chOff x="805969" y="1661312"/>
              <a:chExt cx="540581" cy="386406"/>
            </a:xfrm>
          </p:grpSpPr>
          <p:sp>
            <p:nvSpPr>
              <p:cNvPr id="186" name="Info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841633" y="1661312"/>
                <a:ext cx="469253" cy="386406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7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805969" y="1661312"/>
                <a:ext cx="540581" cy="386406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8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840694" y="1661312"/>
                <a:ext cx="471132" cy="386406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82" name="Buttons"/>
            <p:cNvGrpSpPr/>
            <p:nvPr/>
          </p:nvGrpSpPr>
          <p:grpSpPr>
            <a:xfrm>
              <a:off x="1122541" y="2087374"/>
              <a:ext cx="2361919" cy="539481"/>
              <a:chOff x="1122541" y="2087374"/>
              <a:chExt cx="2361919" cy="539481"/>
            </a:xfrm>
          </p:grpSpPr>
          <p:sp>
            <p:nvSpPr>
              <p:cNvPr id="183" name="Button 1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2312759" y="2087374"/>
                <a:ext cx="1171701" cy="21703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cancel</a:t>
                </a:r>
                <a:endParaRPr lang="en-US" sz="1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5" name="Button 3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122541" y="2391872"/>
                <a:ext cx="783949" cy="23498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31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Abort</a:t>
                </a:r>
              </a:p>
            </p:txBody>
          </p:sp>
        </p:grpSp>
      </p:grpSp>
      <p:sp>
        <p:nvSpPr>
          <p:cNvPr id="22" name="TextBox 21"/>
          <p:cNvSpPr txBox="1"/>
          <p:nvPr/>
        </p:nvSpPr>
        <p:spPr>
          <a:xfrm>
            <a:off x="1151899" y="5548652"/>
            <a:ext cx="2061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아이디를 입력해주세요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pic>
        <p:nvPicPr>
          <p:cNvPr id="189" name="Picture 2" descr="C:\Users\t-dantay\Documents\First24\error1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980" y="5567198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0" name="모서리가 둥근 직사각형 189"/>
          <p:cNvSpPr/>
          <p:nvPr/>
        </p:nvSpPr>
        <p:spPr>
          <a:xfrm>
            <a:off x="702420" y="5051065"/>
            <a:ext cx="2455511" cy="1279165"/>
          </a:xfrm>
          <a:prstGeom prst="roundRect">
            <a:avLst>
              <a:gd name="adj" fmla="val 4168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197" name="Content"/>
          <p:cNvSpPr/>
          <p:nvPr>
            <p:custDataLst>
              <p:custData r:id="rId4"/>
            </p:custDataLst>
          </p:nvPr>
        </p:nvSpPr>
        <p:spPr>
          <a:xfrm>
            <a:off x="667587" y="3395118"/>
            <a:ext cx="2606450" cy="571175"/>
          </a:xfrm>
          <a:prstGeom prst="rect">
            <a:avLst/>
          </a:prstGeom>
          <a:noFill/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</a:rPr>
              <a:t>  성인                                 </a:t>
            </a:r>
            <a:r>
              <a:rPr lang="en-US" altLang="ko-KR" sz="1200" dirty="0"/>
              <a:t>599,000</a:t>
            </a:r>
            <a:r>
              <a:rPr lang="ko-KR" altLang="en-US" sz="1200" dirty="0"/>
              <a:t>원</a:t>
            </a:r>
            <a:endParaRPr kumimoji="0" lang="en-US" altLang="ko-KR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</a:endParaRPr>
          </a:p>
          <a:p>
            <a:pPr latinLnBrk="0"/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Segoe UI"/>
              </a:rPr>
              <a:t>  </a:t>
            </a:r>
            <a:r>
              <a:rPr lang="ko-KR" altLang="en-US" sz="1200" kern="0" noProof="0" dirty="0" smtClean="0">
                <a:latin typeface="Segoe UI"/>
              </a:rPr>
              <a:t>유아                                   </a:t>
            </a:r>
            <a:r>
              <a:rPr lang="en-US" altLang="ko-KR" sz="1200" dirty="0"/>
              <a:t>59,900</a:t>
            </a:r>
            <a:r>
              <a:rPr lang="ko-KR" altLang="en-US" sz="1200" dirty="0"/>
              <a:t>원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</a:endParaRPr>
          </a:p>
        </p:txBody>
      </p:sp>
      <p:pic>
        <p:nvPicPr>
          <p:cNvPr id="192" name="Picture 2" descr="C:\Users\t-dantay\Documents\First24\error1.png"/>
          <p:cNvPicPr>
            <a:picLocks noChangeAspect="1" noChangeArrowheads="1"/>
          </p:cNvPicPr>
          <p:nvPr>
            <p:custDataLst>
              <p:custData r:id="rId5"/>
            </p:custDataLst>
          </p:nvPr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898" y="3496553"/>
            <a:ext cx="152736" cy="15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4" name="CheckBoxUnchecked"/>
          <p:cNvGrpSpPr/>
          <p:nvPr>
            <p:custDataLst>
              <p:custData r:id="rId6"/>
            </p:custDataLst>
          </p:nvPr>
        </p:nvGrpSpPr>
        <p:grpSpPr>
          <a:xfrm>
            <a:off x="1842462" y="3419798"/>
            <a:ext cx="212435" cy="230832"/>
            <a:chOff x="5179843" y="2087449"/>
            <a:chExt cx="199094" cy="216403"/>
          </a:xfrm>
        </p:grpSpPr>
        <p:sp>
          <p:nvSpPr>
            <p:cNvPr id="195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6" name="CheckBox"/>
            <p:cNvSpPr/>
            <p:nvPr/>
          </p:nvSpPr>
          <p:spPr>
            <a:xfrm>
              <a:off x="5179843" y="2150902"/>
              <a:ext cx="136274" cy="13157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1</a:t>
              </a:r>
            </a:p>
          </p:txBody>
        </p:sp>
      </p:grpSp>
      <p:pic>
        <p:nvPicPr>
          <p:cNvPr id="198" name="Picture 2" descr="C:\Users\t-dantay\Documents\First24\error1.png"/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898" y="3753343"/>
            <a:ext cx="152736" cy="15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타원 50"/>
          <p:cNvSpPr/>
          <p:nvPr/>
        </p:nvSpPr>
        <p:spPr>
          <a:xfrm>
            <a:off x="3318926" y="4331505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50" name="타원 49"/>
          <p:cNvSpPr/>
          <p:nvPr/>
        </p:nvSpPr>
        <p:spPr>
          <a:xfrm>
            <a:off x="357006" y="4356057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pSp>
        <p:nvGrpSpPr>
          <p:cNvPr id="202" name="CheckBoxUnchecked"/>
          <p:cNvGrpSpPr/>
          <p:nvPr>
            <p:custDataLst>
              <p:custData r:id="rId8"/>
            </p:custDataLst>
          </p:nvPr>
        </p:nvGrpSpPr>
        <p:grpSpPr>
          <a:xfrm>
            <a:off x="1842462" y="3686256"/>
            <a:ext cx="212435" cy="230832"/>
            <a:chOff x="5179843" y="2087449"/>
            <a:chExt cx="199094" cy="216403"/>
          </a:xfrm>
        </p:grpSpPr>
        <p:sp>
          <p:nvSpPr>
            <p:cNvPr id="203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4" name="CheckBox"/>
            <p:cNvSpPr/>
            <p:nvPr/>
          </p:nvSpPr>
          <p:spPr>
            <a:xfrm>
              <a:off x="5179843" y="2150902"/>
              <a:ext cx="136274" cy="13157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1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29487" y="4000905"/>
            <a:ext cx="18002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Total : 658,900</a:t>
            </a:r>
            <a:r>
              <a:rPr lang="ko-KR" altLang="en-US" sz="1000" b="1" dirty="0" smtClean="0"/>
              <a:t>원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68886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070609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예약하기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팝업창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2018/05/22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061749"/>
              </p:ext>
            </p:extLst>
          </p:nvPr>
        </p:nvGraphicFramePr>
        <p:xfrm>
          <a:off x="8731188" y="1067496"/>
          <a:ext cx="3253546" cy="2459475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706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화면설명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11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예약확인 </a:t>
                      </a:r>
                      <a:r>
                        <a:rPr lang="ko-KR" altLang="en-US" sz="1200" b="0" dirty="0" err="1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팝업창을</a:t>
                      </a:r>
                      <a:r>
                        <a:rPr lang="ko-KR" altLang="en-US" sz="12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띄움</a:t>
                      </a:r>
                      <a:r>
                        <a:rPr lang="en-US" altLang="ko-KR" sz="12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2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＊취소 </a:t>
                      </a:r>
                      <a:r>
                        <a:rPr lang="en-US" altLang="ko-KR" sz="12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-&gt; </a:t>
                      </a:r>
                      <a:r>
                        <a:rPr lang="ko-KR" altLang="en-US" sz="1200" b="0" dirty="0" err="1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팝업창이</a:t>
                      </a:r>
                      <a:r>
                        <a:rPr lang="ko-KR" altLang="en-US" sz="12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뜨기 전  화면으로</a:t>
                      </a:r>
                      <a:endParaRPr lang="en-US" altLang="ko-KR" sz="1200" b="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＊확인 </a:t>
                      </a:r>
                      <a:r>
                        <a:rPr lang="en-US" altLang="ko-KR" sz="12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-&gt; </a:t>
                      </a:r>
                      <a:r>
                        <a:rPr lang="ko-KR" altLang="en-US" sz="12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예약화면으로</a:t>
                      </a:r>
                      <a:endParaRPr lang="en-US" altLang="ko-KR" sz="1200" b="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38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예약은 회원만 가능하게 함으로써</a:t>
                      </a:r>
                      <a:r>
                        <a:rPr lang="en-US" altLang="ko-KR" sz="12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</a:t>
                      </a:r>
                    </a:p>
                    <a:p>
                      <a:pPr algn="l" latinLnBrk="1"/>
                      <a:r>
                        <a:rPr lang="ko-KR" altLang="en-US" sz="12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로그인</a:t>
                      </a:r>
                      <a:r>
                        <a:rPr lang="ko-KR" altLang="en-US" sz="1200" b="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</a:t>
                      </a:r>
                      <a:r>
                        <a:rPr lang="ko-KR" altLang="en-US" sz="1200" b="0" baseline="0" dirty="0" err="1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팝업창을</a:t>
                      </a:r>
                      <a:r>
                        <a:rPr lang="ko-KR" altLang="en-US" sz="1200" b="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띄움</a:t>
                      </a:r>
                      <a:r>
                        <a:rPr lang="en-US" altLang="ko-KR" sz="1200" b="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749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661926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장바구니에 뜬 로그인 </a:t>
                      </a:r>
                      <a:r>
                        <a:rPr lang="ko-KR" altLang="en-US" sz="1200" dirty="0" err="1" smtClean="0"/>
                        <a:t>팝업창과</a:t>
                      </a:r>
                      <a:r>
                        <a:rPr lang="ko-KR" altLang="en-US" sz="1200" dirty="0" smtClean="0"/>
                        <a:t> 기능이 같음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54432" y="106749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/>
          <p:cNvGrpSpPr/>
          <p:nvPr/>
        </p:nvGrpSpPr>
        <p:grpSpPr>
          <a:xfrm>
            <a:off x="1741984" y="1623425"/>
            <a:ext cx="1115641" cy="359033"/>
            <a:chOff x="7038226" y="5892767"/>
            <a:chExt cx="1115641" cy="359033"/>
          </a:xfrm>
        </p:grpSpPr>
        <p:sp>
          <p:nvSpPr>
            <p:cNvPr id="30" name="Content"/>
            <p:cNvSpPr/>
            <p:nvPr>
              <p:custDataLst>
                <p:custData r:id="rId27"/>
              </p:custDataLst>
            </p:nvPr>
          </p:nvSpPr>
          <p:spPr>
            <a:xfrm>
              <a:off x="7038226" y="5892767"/>
              <a:ext cx="1115641" cy="359033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ko-KR" altLang="en-US" sz="1100" dirty="0" smtClean="0">
                  <a:latin typeface="Segoe UI" pitchFamily="34" charset="0"/>
                  <a:cs typeface="Segoe UI" pitchFamily="34" charset="0"/>
                </a:rPr>
                <a:t>      예약하기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31" name="Picture 2" descr="C:\Users\t-dantay\Documents\First24\checkcircle1.png"/>
            <p:cNvPicPr>
              <a:picLocks noChangeAspect="1" noChangeArrowheads="1"/>
            </p:cNvPicPr>
            <p:nvPr>
              <p:custDataLst>
                <p:custData r:id="rId28"/>
              </p:custDataLst>
            </p:nvPr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5239" y="5963738"/>
              <a:ext cx="214859" cy="214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9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255798" y="2916788"/>
            <a:ext cx="3366656" cy="2283173"/>
            <a:chOff x="595685" y="1261242"/>
            <a:chExt cx="3222248" cy="1365613"/>
          </a:xfrm>
        </p:grpSpPr>
        <p:sp>
          <p:nvSpPr>
            <p:cNvPr id="40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6"/>
              </p:custDataLst>
            </p:nvPr>
          </p:nvSpPr>
          <p:spPr>
            <a:xfrm>
              <a:off x="595687" y="1493645"/>
              <a:ext cx="3222246" cy="97450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17"/>
              </p:custDataLst>
            </p:nvPr>
          </p:nvSpPr>
          <p:spPr>
            <a:xfrm>
              <a:off x="1430759" y="1539216"/>
              <a:ext cx="2125318" cy="450996"/>
            </a:xfrm>
            <a:prstGeom prst="rect">
              <a:avLst/>
            </a:prstGeom>
            <a:noFill/>
          </p:spPr>
          <p:txBody>
            <a:bodyPr wrap="square" lIns="59436" tIns="29718" rIns="59436" bIns="29718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noProof="1" smtClean="0">
                  <a:latin typeface="Segoe UI" panose="020B0502040204020203" pitchFamily="34" charset="0"/>
                  <a:cs typeface="Segoe UI" panose="020B0502040204020203" pitchFamily="34" charset="0"/>
                </a:rPr>
                <a:t>선택하신 </a:t>
              </a:r>
              <a:r>
                <a:rPr lang="en-US" altLang="ko-KR" sz="1000" noProof="1" smtClean="0"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r>
                <a:rPr lang="ko-KR" altLang="en-US" sz="1000" noProof="1" smtClean="0">
                  <a:latin typeface="Segoe UI" panose="020B0502040204020203" pitchFamily="34" charset="0"/>
                  <a:cs typeface="Segoe UI" panose="020B0502040204020203" pitchFamily="34" charset="0"/>
                </a:rPr>
                <a:t>박 </a:t>
              </a:r>
              <a:r>
                <a:rPr lang="en-US" altLang="ko-KR" sz="1000" noProof="1" smtClean="0"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  <a:r>
                <a:rPr lang="ko-KR" altLang="en-US" sz="1000" noProof="1" smtClean="0">
                  <a:latin typeface="Segoe UI" panose="020B0502040204020203" pitchFamily="34" charset="0"/>
                  <a:cs typeface="Segoe UI" panose="020B0502040204020203" pitchFamily="34" charset="0"/>
                </a:rPr>
                <a:t>일</a:t>
              </a:r>
              <a:endParaRPr lang="en-US" altLang="ko-KR" sz="1000" noProof="1" smtClean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altLang="ko-KR" sz="1000" noProof="1" smtClean="0">
                  <a:latin typeface="Segoe UI" panose="020B0502040204020203" pitchFamily="34" charset="0"/>
                  <a:cs typeface="Segoe UI" panose="020B0502040204020203" pitchFamily="34" charset="0"/>
                </a:rPr>
                <a:t>2018</a:t>
              </a:r>
              <a:r>
                <a:rPr lang="ko-KR" altLang="en-US" sz="1000" noProof="1" smtClean="0">
                  <a:latin typeface="Segoe UI" panose="020B0502040204020203" pitchFamily="34" charset="0"/>
                  <a:cs typeface="Segoe UI" panose="020B0502040204020203" pitchFamily="34" charset="0"/>
                </a:rPr>
                <a:t>년 </a:t>
              </a:r>
              <a:r>
                <a:rPr lang="en-US" altLang="ko-KR" sz="1000" noProof="1" smtClean="0">
                  <a:latin typeface="Segoe UI" panose="020B0502040204020203" pitchFamily="34" charset="0"/>
                  <a:cs typeface="Segoe UI" panose="020B0502040204020203" pitchFamily="34" charset="0"/>
                </a:rPr>
                <a:t>05</a:t>
              </a:r>
              <a:r>
                <a:rPr lang="ko-KR" altLang="en-US" sz="1000" noProof="1" smtClean="0">
                  <a:latin typeface="Segoe UI" panose="020B0502040204020203" pitchFamily="34" charset="0"/>
                  <a:cs typeface="Segoe UI" panose="020B0502040204020203" pitchFamily="34" charset="0"/>
                </a:rPr>
                <a:t>월 </a:t>
              </a:r>
              <a:r>
                <a:rPr lang="en-US" altLang="ko-KR" sz="1000" noProof="1" smtClean="0">
                  <a:latin typeface="Segoe UI" panose="020B0502040204020203" pitchFamily="34" charset="0"/>
                  <a:cs typeface="Segoe UI" panose="020B0502040204020203" pitchFamily="34" charset="0"/>
                </a:rPr>
                <a:t>29</a:t>
              </a:r>
              <a:r>
                <a:rPr lang="ko-KR" altLang="en-US" sz="1000" noProof="1" smtClean="0">
                  <a:latin typeface="Segoe UI" panose="020B0502040204020203" pitchFamily="34" charset="0"/>
                  <a:cs typeface="Segoe UI" panose="020B0502040204020203" pitchFamily="34" charset="0"/>
                </a:rPr>
                <a:t>일</a:t>
              </a:r>
              <a:r>
                <a:rPr lang="en-US" altLang="ko-KR" sz="1000" noProof="1" smtClean="0"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ko-KR" altLang="en-US" sz="1000" noProof="1">
                  <a:latin typeface="Segoe UI" panose="020B0502040204020203" pitchFamily="34" charset="0"/>
                  <a:cs typeface="Segoe UI" panose="020B0502040204020203" pitchFamily="34" charset="0"/>
                </a:rPr>
                <a:t>화</a:t>
              </a:r>
              <a:r>
                <a:rPr lang="en-US" altLang="ko-KR" sz="1000" noProof="1" smtClean="0">
                  <a:latin typeface="Segoe UI" panose="020B0502040204020203" pitchFamily="34" charset="0"/>
                  <a:cs typeface="Segoe UI" panose="020B0502040204020203" pitchFamily="34" charset="0"/>
                </a:rPr>
                <a:t>) 20:45 ~ </a:t>
              </a:r>
            </a:p>
            <a:p>
              <a:r>
                <a:rPr lang="en-US" altLang="ko-KR" sz="1000" noProof="1" smtClean="0">
                  <a:latin typeface="Segoe UI" panose="020B0502040204020203" pitchFamily="34" charset="0"/>
                  <a:cs typeface="Segoe UI" panose="020B0502040204020203" pitchFamily="34" charset="0"/>
                </a:rPr>
                <a:t>2018</a:t>
              </a:r>
              <a:r>
                <a:rPr lang="ko-KR" altLang="en-US" sz="1000" noProof="1" smtClean="0">
                  <a:latin typeface="Segoe UI" panose="020B0502040204020203" pitchFamily="34" charset="0"/>
                  <a:cs typeface="Segoe UI" panose="020B0502040204020203" pitchFamily="34" charset="0"/>
                </a:rPr>
                <a:t>년 </a:t>
              </a:r>
              <a:r>
                <a:rPr lang="en-US" altLang="ko-KR" sz="1000" noProof="1" smtClean="0">
                  <a:latin typeface="Segoe UI" panose="020B0502040204020203" pitchFamily="34" charset="0"/>
                  <a:cs typeface="Segoe UI" panose="020B0502040204020203" pitchFamily="34" charset="0"/>
                </a:rPr>
                <a:t>06</a:t>
              </a:r>
              <a:r>
                <a:rPr lang="ko-KR" altLang="en-US" sz="1000" noProof="1" smtClean="0">
                  <a:latin typeface="Segoe UI" panose="020B0502040204020203" pitchFamily="34" charset="0"/>
                  <a:cs typeface="Segoe UI" panose="020B0502040204020203" pitchFamily="34" charset="0"/>
                </a:rPr>
                <a:t>월 </a:t>
              </a:r>
              <a:r>
                <a:rPr lang="en-US" altLang="ko-KR" sz="1000" noProof="1" smtClean="0">
                  <a:latin typeface="Segoe UI" panose="020B0502040204020203" pitchFamily="34" charset="0"/>
                  <a:cs typeface="Segoe UI" panose="020B0502040204020203" pitchFamily="34" charset="0"/>
                </a:rPr>
                <a:t>02</a:t>
              </a:r>
              <a:r>
                <a:rPr lang="ko-KR" altLang="en-US" sz="1000" noProof="1" smtClean="0">
                  <a:latin typeface="Segoe UI" panose="020B0502040204020203" pitchFamily="34" charset="0"/>
                  <a:cs typeface="Segoe UI" panose="020B0502040204020203" pitchFamily="34" charset="0"/>
                </a:rPr>
                <a:t>일</a:t>
              </a:r>
              <a:r>
                <a:rPr lang="en-US" altLang="ko-KR" sz="1000" noProof="1" smtClean="0"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ko-KR" altLang="en-US" sz="1000" noProof="1" smtClean="0">
                  <a:latin typeface="Segoe UI" panose="020B0502040204020203" pitchFamily="34" charset="0"/>
                  <a:cs typeface="Segoe UI" panose="020B0502040204020203" pitchFamily="34" charset="0"/>
                </a:rPr>
                <a:t>토</a:t>
              </a:r>
              <a:r>
                <a:rPr lang="en-US" altLang="ko-KR" sz="1000" noProof="1" smtClean="0">
                  <a:latin typeface="Segoe UI" panose="020B0502040204020203" pitchFamily="34" charset="0"/>
                  <a:cs typeface="Segoe UI" panose="020B0502040204020203" pitchFamily="34" charset="0"/>
                </a:rPr>
                <a:t>) 09:35</a:t>
              </a:r>
            </a:p>
            <a:p>
              <a:r>
                <a:rPr lang="ko-KR" altLang="en-US" sz="1000" noProof="1" smtClean="0">
                  <a:latin typeface="Segoe UI" panose="020B0502040204020203" pitchFamily="34" charset="0"/>
                  <a:cs typeface="Segoe UI" panose="020B0502040204020203" pitchFamily="34" charset="0"/>
                </a:rPr>
                <a:t>성인</a:t>
              </a:r>
              <a:r>
                <a:rPr lang="en-US" altLang="ko-KR" sz="1000" noProof="1" smtClean="0">
                  <a:latin typeface="Segoe UI" panose="020B0502040204020203" pitchFamily="34" charset="0"/>
                  <a:cs typeface="Segoe UI" panose="020B0502040204020203" pitchFamily="34" charset="0"/>
                </a:rPr>
                <a:t>1/</a:t>
              </a:r>
              <a:r>
                <a:rPr lang="ko-KR" altLang="en-US" sz="1000" noProof="1" smtClean="0">
                  <a:latin typeface="Segoe UI" panose="020B0502040204020203" pitchFamily="34" charset="0"/>
                  <a:cs typeface="Segoe UI" panose="020B0502040204020203" pitchFamily="34" charset="0"/>
                </a:rPr>
                <a:t>유아</a:t>
              </a:r>
              <a:r>
                <a:rPr lang="en-US" altLang="ko-KR" sz="1000" noProof="1" smtClean="0"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  <a:p>
              <a:endParaRPr lang="en-US" altLang="ko-KR" sz="1000" noProof="1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ko-KR" altLang="en-US" sz="1000" noProof="1" smtClean="0">
                  <a:latin typeface="Segoe UI" panose="020B0502040204020203" pitchFamily="34" charset="0"/>
                  <a:cs typeface="Segoe UI" panose="020B0502040204020203" pitchFamily="34" charset="0"/>
                </a:rPr>
                <a:t>예약하시겠습니까</a:t>
              </a:r>
              <a:r>
                <a:rPr lang="en-US" altLang="ko-KR" sz="1000" noProof="1" smtClean="0">
                  <a:latin typeface="Segoe UI" panose="020B0502040204020203" pitchFamily="34" charset="0"/>
                  <a:cs typeface="Segoe UI" panose="020B0502040204020203" pitchFamily="34" charset="0"/>
                </a:rPr>
                <a:t>?</a:t>
              </a:r>
              <a:endParaRPr lang="en-US" altLang="ko-KR" sz="731" noProof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8"/>
              </p:custDataLst>
            </p:nvPr>
          </p:nvSpPr>
          <p:spPr>
            <a:xfrm>
              <a:off x="595685" y="1261242"/>
              <a:ext cx="3222247" cy="23240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18573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5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예약하기</a:t>
              </a:r>
              <a:endParaRPr lang="en-US" altLang="ko-KR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3568589" y="1330888"/>
              <a:ext cx="116375" cy="93109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4" name="Icons"/>
            <p:cNvGrpSpPr/>
            <p:nvPr/>
          </p:nvGrpSpPr>
          <p:grpSpPr>
            <a:xfrm>
              <a:off x="805969" y="1660536"/>
              <a:ext cx="540581" cy="387958"/>
              <a:chOff x="805969" y="1660536"/>
              <a:chExt cx="540581" cy="387958"/>
            </a:xfrm>
          </p:grpSpPr>
          <p:sp>
            <p:nvSpPr>
              <p:cNvPr id="49" name="Info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841633" y="1661312"/>
                <a:ext cx="469253" cy="386406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0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805969" y="1661312"/>
                <a:ext cx="540581" cy="386406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1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840694" y="1661312"/>
                <a:ext cx="471132" cy="386406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2" name="Question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840694" y="1660536"/>
                <a:ext cx="471132" cy="387958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5" name="Buttons"/>
            <p:cNvGrpSpPr/>
            <p:nvPr/>
          </p:nvGrpSpPr>
          <p:grpSpPr>
            <a:xfrm>
              <a:off x="1122541" y="2154881"/>
              <a:ext cx="2460073" cy="471974"/>
              <a:chOff x="1122541" y="2154881"/>
              <a:chExt cx="2460073" cy="471974"/>
            </a:xfrm>
          </p:grpSpPr>
          <p:sp>
            <p:nvSpPr>
              <p:cNvPr id="46" name="Button 1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2798667" y="2154881"/>
                <a:ext cx="783947" cy="176546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확인</a:t>
                </a:r>
                <a:endParaRPr lang="en-US" sz="1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7" name="Button 2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967200" y="2154883"/>
                <a:ext cx="783949" cy="176545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취소</a:t>
                </a:r>
                <a:endParaRPr lang="en-US" sz="1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8" name="Button 3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1122541" y="2391872"/>
                <a:ext cx="783949" cy="23498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31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Abort</a:t>
                </a:r>
              </a:p>
            </p:txBody>
          </p:sp>
        </p:grpSp>
      </p:grpSp>
      <p:cxnSp>
        <p:nvCxnSpPr>
          <p:cNvPr id="104" name="꺾인 연결선 103"/>
          <p:cNvCxnSpPr/>
          <p:nvPr/>
        </p:nvCxnSpPr>
        <p:spPr>
          <a:xfrm rot="5400000">
            <a:off x="1149883" y="2034956"/>
            <a:ext cx="937039" cy="848008"/>
          </a:xfrm>
          <a:prstGeom prst="bentConnector3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타원 104"/>
          <p:cNvSpPr/>
          <p:nvPr/>
        </p:nvSpPr>
        <p:spPr>
          <a:xfrm>
            <a:off x="792819" y="2357076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106" name="꺾인 연결선 105"/>
          <p:cNvCxnSpPr/>
          <p:nvPr/>
        </p:nvCxnSpPr>
        <p:spPr>
          <a:xfrm>
            <a:off x="2863146" y="1802939"/>
            <a:ext cx="996585" cy="880994"/>
          </a:xfrm>
          <a:prstGeom prst="bentConnector3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타원 106"/>
          <p:cNvSpPr/>
          <p:nvPr/>
        </p:nvSpPr>
        <p:spPr>
          <a:xfrm>
            <a:off x="3499083" y="2307853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3876090" y="1692221"/>
            <a:ext cx="4386985" cy="4737375"/>
            <a:chOff x="3876090" y="1692221"/>
            <a:chExt cx="4386985" cy="4737375"/>
          </a:xfrm>
        </p:grpSpPr>
        <p:grpSp>
          <p:nvGrpSpPr>
            <p:cNvPr id="108" name="그룹 107"/>
            <p:cNvGrpSpPr/>
            <p:nvPr/>
          </p:nvGrpSpPr>
          <p:grpSpPr>
            <a:xfrm>
              <a:off x="3876090" y="1692221"/>
              <a:ext cx="4386985" cy="4737375"/>
              <a:chOff x="3859731" y="1323827"/>
              <a:chExt cx="4386985" cy="4737375"/>
            </a:xfrm>
          </p:grpSpPr>
          <p:grpSp>
            <p:nvGrpSpPr>
              <p:cNvPr id="109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    <p:cNvGrpSpPr/>
              <p:nvPr>
                <p:custDataLst>
                  <p:tags r:id="rId3"/>
                </p:custDataLst>
              </p:nvPr>
            </p:nvGrpSpPr>
            <p:grpSpPr>
              <a:xfrm>
                <a:off x="3859731" y="1323827"/>
                <a:ext cx="4386985" cy="4737375"/>
                <a:chOff x="595686" y="1261242"/>
                <a:chExt cx="3222247" cy="1365613"/>
              </a:xfrm>
            </p:grpSpPr>
            <p:sp>
              <p:nvSpPr>
                <p:cNvPr id="119" name="Window Body" descr="&lt;SmartSettings&gt;&lt;SmartResize anchorLeft=&quot;Absolute&quot; anchorTop=&quot;Absolute&quot; anchorRight=&quot;Absolute&quot; anchorBottom=&quot;Absolute&quot; /&gt;&lt;/SmartSettings&gt;"/>
                <p:cNvSpPr/>
                <p:nvPr>
                  <p:custDataLst>
                    <p:tags r:id="rId9"/>
                  </p:custDataLst>
                </p:nvPr>
              </p:nvSpPr>
              <p:spPr>
                <a:xfrm>
                  <a:off x="595687" y="1409791"/>
                  <a:ext cx="3222246" cy="1125084"/>
                </a:xfrm>
                <a:prstGeom prst="rect">
                  <a:avLst/>
                </a:prstGeom>
                <a:no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731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0" name="Title Bar" descr="&lt;SmartSettings&gt;&lt;SmartResize anchorLeft=&quot;Absolute&quot; anchorTop=&quot;Absolute&quot; anchorRight=&quot;Absolute&quot; anchorBottom=&quot;None&quot; /&gt;&lt;/SmartSettings&gt;"/>
                <p:cNvSpPr/>
                <p:nvPr>
                  <p:custDataLst>
                    <p:tags r:id="rId10"/>
                  </p:custDataLst>
                </p:nvPr>
              </p:nvSpPr>
              <p:spPr>
                <a:xfrm>
                  <a:off x="595686" y="1261242"/>
                  <a:ext cx="3222247" cy="142403"/>
                </a:xfrm>
                <a:prstGeom prst="rect">
                  <a:avLst/>
                </a:prstGeom>
                <a:no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4295" tIns="37148" rIns="185738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20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Login</a:t>
                  </a:r>
                </a:p>
              </p:txBody>
            </p:sp>
            <p:sp>
              <p:nvSpPr>
                <p:cNvPr id="121" name="Close Button" descr="&lt;SmartSettings&gt;&lt;SmartResize anchorLeft=&quot;None&quot; anchorTop=&quot;Absolute&quot; anchorRight=&quot;Absolute&quot; anchorBottom=&quot;None&quot; /&gt;&lt;/SmartSettings&gt;"/>
                <p:cNvSpPr>
                  <a:spLocks noEditPoints="1"/>
                </p:cNvSpPr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3613083" y="1298590"/>
                  <a:ext cx="92308" cy="73853"/>
                </a:xfrm>
                <a:custGeom>
                  <a:avLst/>
                  <a:gdLst>
                    <a:gd name="T0" fmla="*/ 254 w 254"/>
                    <a:gd name="T1" fmla="*/ 0 h 254"/>
                    <a:gd name="T2" fmla="*/ 0 w 254"/>
                    <a:gd name="T3" fmla="*/ 254 h 254"/>
                    <a:gd name="T4" fmla="*/ 0 w 254"/>
                    <a:gd name="T5" fmla="*/ 0 h 254"/>
                    <a:gd name="T6" fmla="*/ 254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254" y="0"/>
                      </a:moveTo>
                      <a:lnTo>
                        <a:pt x="0" y="254"/>
                      </a:lnTo>
                      <a:moveTo>
                        <a:pt x="0" y="0"/>
                      </a:moveTo>
                      <a:lnTo>
                        <a:pt x="254" y="254"/>
                      </a:lnTo>
                    </a:path>
                  </a:pathLst>
                </a:custGeom>
                <a:noFill/>
                <a:ln w="9525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122" name="Icons"/>
                <p:cNvGrpSpPr/>
                <p:nvPr/>
              </p:nvGrpSpPr>
              <p:grpSpPr>
                <a:xfrm>
                  <a:off x="805969" y="1661312"/>
                  <a:ext cx="540581" cy="386406"/>
                  <a:chOff x="805969" y="1661312"/>
                  <a:chExt cx="540581" cy="386406"/>
                </a:xfrm>
              </p:grpSpPr>
              <p:sp>
                <p:nvSpPr>
                  <p:cNvPr id="124" name="Info Icon" descr="&lt;SmartSettings&gt;&lt;SmartResize anchorLeft=&quot;Absolute&quot; anchorTop=&quot;Absolute&quot; anchorRight=&quot;None&quot; anchorBottom=&quot;None&quot; /&gt;&lt;/SmartSettings&gt;" hidden="1"/>
                  <p:cNvSpPr>
                    <a:spLocks noChangeAspect="1" noEditPoints="1"/>
                  </p:cNvSpPr>
                  <p:nvPr>
                    <p:custDataLst>
                      <p:tags r:id="rId13"/>
                    </p:custDataLst>
                  </p:nvPr>
                </p:nvSpPr>
                <p:spPr bwMode="auto">
                  <a:xfrm>
                    <a:off x="841633" y="1661312"/>
                    <a:ext cx="469253" cy="386406"/>
                  </a:xfrm>
                  <a:custGeom>
                    <a:avLst/>
                    <a:gdLst>
                      <a:gd name="T0" fmla="*/ 550 w 1101"/>
                      <a:gd name="T1" fmla="*/ 231 h 1101"/>
                      <a:gd name="T2" fmla="*/ 480 w 1101"/>
                      <a:gd name="T3" fmla="*/ 301 h 1101"/>
                      <a:gd name="T4" fmla="*/ 550 w 1101"/>
                      <a:gd name="T5" fmla="*/ 372 h 1101"/>
                      <a:gd name="T6" fmla="*/ 621 w 1101"/>
                      <a:gd name="T7" fmla="*/ 301 h 1101"/>
                      <a:gd name="T8" fmla="*/ 550 w 1101"/>
                      <a:gd name="T9" fmla="*/ 231 h 1101"/>
                      <a:gd name="T10" fmla="*/ 494 w 1101"/>
                      <a:gd name="T11" fmla="*/ 455 h 1101"/>
                      <a:gd name="T12" fmla="*/ 494 w 1101"/>
                      <a:gd name="T13" fmla="*/ 851 h 1101"/>
                      <a:gd name="T14" fmla="*/ 607 w 1101"/>
                      <a:gd name="T15" fmla="*/ 851 h 1101"/>
                      <a:gd name="T16" fmla="*/ 607 w 1101"/>
                      <a:gd name="T17" fmla="*/ 455 h 1101"/>
                      <a:gd name="T18" fmla="*/ 494 w 1101"/>
                      <a:gd name="T19" fmla="*/ 455 h 1101"/>
                      <a:gd name="T20" fmla="*/ 1101 w 1101"/>
                      <a:gd name="T21" fmla="*/ 551 h 1101"/>
                      <a:gd name="T22" fmla="*/ 550 w 1101"/>
                      <a:gd name="T23" fmla="*/ 1101 h 1101"/>
                      <a:gd name="T24" fmla="*/ 0 w 1101"/>
                      <a:gd name="T25" fmla="*/ 551 h 1101"/>
                      <a:gd name="T26" fmla="*/ 550 w 1101"/>
                      <a:gd name="T27" fmla="*/ 0 h 1101"/>
                      <a:gd name="T28" fmla="*/ 1101 w 1101"/>
                      <a:gd name="T29" fmla="*/ 551 h 1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101" h="1101">
                        <a:moveTo>
                          <a:pt x="550" y="231"/>
                        </a:moveTo>
                        <a:cubicBezTo>
                          <a:pt x="511" y="231"/>
                          <a:pt x="480" y="262"/>
                          <a:pt x="480" y="301"/>
                        </a:cubicBezTo>
                        <a:cubicBezTo>
                          <a:pt x="480" y="340"/>
                          <a:pt x="511" y="372"/>
                          <a:pt x="550" y="372"/>
                        </a:cubicBezTo>
                        <a:cubicBezTo>
                          <a:pt x="589" y="372"/>
                          <a:pt x="621" y="340"/>
                          <a:pt x="621" y="301"/>
                        </a:cubicBezTo>
                        <a:cubicBezTo>
                          <a:pt x="621" y="262"/>
                          <a:pt x="589" y="231"/>
                          <a:pt x="550" y="231"/>
                        </a:cubicBezTo>
                        <a:close/>
                        <a:moveTo>
                          <a:pt x="494" y="455"/>
                        </a:moveTo>
                        <a:lnTo>
                          <a:pt x="494" y="851"/>
                        </a:lnTo>
                        <a:lnTo>
                          <a:pt x="607" y="851"/>
                        </a:lnTo>
                        <a:lnTo>
                          <a:pt x="607" y="455"/>
                        </a:lnTo>
                        <a:lnTo>
                          <a:pt x="494" y="455"/>
                        </a:lnTo>
                        <a:close/>
                        <a:moveTo>
                          <a:pt x="1101" y="551"/>
                        </a:moveTo>
                        <a:cubicBezTo>
                          <a:pt x="1101" y="855"/>
                          <a:pt x="854" y="1101"/>
                          <a:pt x="550" y="1101"/>
                        </a:cubicBezTo>
                        <a:cubicBezTo>
                          <a:pt x="247" y="1101"/>
                          <a:pt x="0" y="855"/>
                          <a:pt x="0" y="551"/>
                        </a:cubicBezTo>
                        <a:cubicBezTo>
                          <a:pt x="0" y="247"/>
                          <a:pt x="247" y="0"/>
                          <a:pt x="550" y="0"/>
                        </a:cubicBezTo>
                        <a:cubicBezTo>
                          <a:pt x="854" y="0"/>
                          <a:pt x="1101" y="247"/>
                          <a:pt x="1101" y="551"/>
                        </a:cubicBezTo>
                        <a:close/>
                      </a:path>
                    </a:pathLst>
                  </a:custGeom>
                  <a:noFill/>
                  <a:ln w="6350" cap="flat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74295" tIns="37148" rIns="74295" bIns="37148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1463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25" name="Warning Icon" descr="&lt;SmartSettings&gt;&lt;SmartResize anchorLeft=&quot;Absolute&quot; anchorTop=&quot;Absolute&quot; anchorRight=&quot;None&quot; anchorBottom=&quot;None&quot; /&gt;&lt;/SmartSettings&gt;" hidden="1"/>
                  <p:cNvSpPr>
                    <a:spLocks noChangeAspect="1" noEditPoints="1"/>
                  </p:cNvSpPr>
                  <p:nvPr>
                    <p:custDataLst>
                      <p:tags r:id="rId14"/>
                    </p:custDataLst>
                  </p:nvPr>
                </p:nvSpPr>
                <p:spPr bwMode="auto">
                  <a:xfrm>
                    <a:off x="805969" y="1661312"/>
                    <a:ext cx="540581" cy="386406"/>
                  </a:xfrm>
                  <a:custGeom>
                    <a:avLst/>
                    <a:gdLst>
                      <a:gd name="T0" fmla="*/ 1270 w 1270"/>
                      <a:gd name="T1" fmla="*/ 1101 h 1101"/>
                      <a:gd name="T2" fmla="*/ 0 w 1270"/>
                      <a:gd name="T3" fmla="*/ 1101 h 1101"/>
                      <a:gd name="T4" fmla="*/ 635 w 1270"/>
                      <a:gd name="T5" fmla="*/ 0 h 1101"/>
                      <a:gd name="T6" fmla="*/ 1270 w 1270"/>
                      <a:gd name="T7" fmla="*/ 1101 h 1101"/>
                      <a:gd name="T8" fmla="*/ 579 w 1270"/>
                      <a:gd name="T9" fmla="*/ 320 h 1101"/>
                      <a:gd name="T10" fmla="*/ 579 w 1270"/>
                      <a:gd name="T11" fmla="*/ 716 h 1101"/>
                      <a:gd name="T12" fmla="*/ 691 w 1270"/>
                      <a:gd name="T13" fmla="*/ 716 h 1101"/>
                      <a:gd name="T14" fmla="*/ 691 w 1270"/>
                      <a:gd name="T15" fmla="*/ 320 h 1101"/>
                      <a:gd name="T16" fmla="*/ 579 w 1270"/>
                      <a:gd name="T17" fmla="*/ 320 h 1101"/>
                      <a:gd name="T18" fmla="*/ 635 w 1270"/>
                      <a:gd name="T19" fmla="*/ 799 h 1101"/>
                      <a:gd name="T20" fmla="*/ 564 w 1270"/>
                      <a:gd name="T21" fmla="*/ 870 h 1101"/>
                      <a:gd name="T22" fmla="*/ 635 w 1270"/>
                      <a:gd name="T23" fmla="*/ 940 h 1101"/>
                      <a:gd name="T24" fmla="*/ 706 w 1270"/>
                      <a:gd name="T25" fmla="*/ 870 h 1101"/>
                      <a:gd name="T26" fmla="*/ 635 w 1270"/>
                      <a:gd name="T27" fmla="*/ 799 h 1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270" h="1101">
                        <a:moveTo>
                          <a:pt x="1270" y="1101"/>
                        </a:moveTo>
                        <a:lnTo>
                          <a:pt x="0" y="1101"/>
                        </a:lnTo>
                        <a:lnTo>
                          <a:pt x="635" y="0"/>
                        </a:lnTo>
                        <a:lnTo>
                          <a:pt x="1270" y="1101"/>
                        </a:lnTo>
                        <a:close/>
                        <a:moveTo>
                          <a:pt x="579" y="320"/>
                        </a:moveTo>
                        <a:lnTo>
                          <a:pt x="579" y="716"/>
                        </a:lnTo>
                        <a:lnTo>
                          <a:pt x="691" y="716"/>
                        </a:lnTo>
                        <a:lnTo>
                          <a:pt x="691" y="320"/>
                        </a:lnTo>
                        <a:lnTo>
                          <a:pt x="579" y="320"/>
                        </a:lnTo>
                        <a:close/>
                        <a:moveTo>
                          <a:pt x="635" y="799"/>
                        </a:moveTo>
                        <a:cubicBezTo>
                          <a:pt x="596" y="799"/>
                          <a:pt x="564" y="831"/>
                          <a:pt x="564" y="870"/>
                        </a:cubicBezTo>
                        <a:cubicBezTo>
                          <a:pt x="564" y="909"/>
                          <a:pt x="596" y="940"/>
                          <a:pt x="635" y="940"/>
                        </a:cubicBezTo>
                        <a:cubicBezTo>
                          <a:pt x="674" y="940"/>
                          <a:pt x="706" y="909"/>
                          <a:pt x="706" y="870"/>
                        </a:cubicBezTo>
                        <a:cubicBezTo>
                          <a:pt x="706" y="831"/>
                          <a:pt x="674" y="799"/>
                          <a:pt x="635" y="799"/>
                        </a:cubicBezTo>
                        <a:close/>
                      </a:path>
                    </a:pathLst>
                  </a:custGeom>
                  <a:noFill/>
                  <a:ln w="6350" cap="rnd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74295" tIns="37148" rIns="74295" bIns="37148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1463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26" name="Error Icon" descr="&lt;SmartSettings&gt;&lt;SmartResize anchorLeft=&quot;Absolute&quot; anchorTop=&quot;Absolute&quot; anchorRight=&quot;None&quot; anchorBottom=&quot;None&quot; /&gt;&lt;/SmartSettings&gt;" hidden="1"/>
                  <p:cNvSpPr>
                    <a:spLocks noChangeAspect="1" noEditPoints="1"/>
                  </p:cNvSpPr>
                  <p:nvPr>
                    <p:custDataLst>
                      <p:tags r:id="rId15"/>
                    </p:custDataLst>
                  </p:nvPr>
                </p:nvSpPr>
                <p:spPr bwMode="auto">
                  <a:xfrm>
                    <a:off x="840694" y="1661312"/>
                    <a:ext cx="471132" cy="386406"/>
                  </a:xfrm>
                  <a:custGeom>
                    <a:avLst/>
                    <a:gdLst>
                      <a:gd name="T0" fmla="*/ 1101 w 1101"/>
                      <a:gd name="T1" fmla="*/ 778 h 1100"/>
                      <a:gd name="T2" fmla="*/ 778 w 1101"/>
                      <a:gd name="T3" fmla="*/ 1100 h 1100"/>
                      <a:gd name="T4" fmla="*/ 322 w 1101"/>
                      <a:gd name="T5" fmla="*/ 1100 h 1100"/>
                      <a:gd name="T6" fmla="*/ 0 w 1101"/>
                      <a:gd name="T7" fmla="*/ 778 h 1100"/>
                      <a:gd name="T8" fmla="*/ 0 w 1101"/>
                      <a:gd name="T9" fmla="*/ 322 h 1100"/>
                      <a:gd name="T10" fmla="*/ 322 w 1101"/>
                      <a:gd name="T11" fmla="*/ 0 h 1100"/>
                      <a:gd name="T12" fmla="*/ 778 w 1101"/>
                      <a:gd name="T13" fmla="*/ 0 h 1100"/>
                      <a:gd name="T14" fmla="*/ 1101 w 1101"/>
                      <a:gd name="T15" fmla="*/ 322 h 1100"/>
                      <a:gd name="T16" fmla="*/ 1101 w 1101"/>
                      <a:gd name="T17" fmla="*/ 778 h 1100"/>
                      <a:gd name="T18" fmla="*/ 380 w 1101"/>
                      <a:gd name="T19" fmla="*/ 300 h 1100"/>
                      <a:gd name="T20" fmla="*/ 301 w 1101"/>
                      <a:gd name="T21" fmla="*/ 380 h 1100"/>
                      <a:gd name="T22" fmla="*/ 470 w 1101"/>
                      <a:gd name="T23" fmla="*/ 550 h 1100"/>
                      <a:gd name="T24" fmla="*/ 301 w 1101"/>
                      <a:gd name="T25" fmla="*/ 719 h 1100"/>
                      <a:gd name="T26" fmla="*/ 380 w 1101"/>
                      <a:gd name="T27" fmla="*/ 799 h 1100"/>
                      <a:gd name="T28" fmla="*/ 550 w 1101"/>
                      <a:gd name="T29" fmla="*/ 629 h 1100"/>
                      <a:gd name="T30" fmla="*/ 720 w 1101"/>
                      <a:gd name="T31" fmla="*/ 799 h 1100"/>
                      <a:gd name="T32" fmla="*/ 800 w 1101"/>
                      <a:gd name="T33" fmla="*/ 719 h 1100"/>
                      <a:gd name="T34" fmla="*/ 630 w 1101"/>
                      <a:gd name="T35" fmla="*/ 550 h 1100"/>
                      <a:gd name="T36" fmla="*/ 800 w 1101"/>
                      <a:gd name="T37" fmla="*/ 380 h 1100"/>
                      <a:gd name="T38" fmla="*/ 720 w 1101"/>
                      <a:gd name="T39" fmla="*/ 300 h 1100"/>
                      <a:gd name="T40" fmla="*/ 550 w 1101"/>
                      <a:gd name="T41" fmla="*/ 470 h 1100"/>
                      <a:gd name="T42" fmla="*/ 380 w 1101"/>
                      <a:gd name="T43" fmla="*/ 300 h 1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1101" h="1100">
                        <a:moveTo>
                          <a:pt x="1101" y="778"/>
                        </a:moveTo>
                        <a:lnTo>
                          <a:pt x="778" y="1100"/>
                        </a:lnTo>
                        <a:lnTo>
                          <a:pt x="322" y="1100"/>
                        </a:lnTo>
                        <a:lnTo>
                          <a:pt x="0" y="778"/>
                        </a:lnTo>
                        <a:lnTo>
                          <a:pt x="0" y="322"/>
                        </a:lnTo>
                        <a:lnTo>
                          <a:pt x="322" y="0"/>
                        </a:lnTo>
                        <a:lnTo>
                          <a:pt x="778" y="0"/>
                        </a:lnTo>
                        <a:lnTo>
                          <a:pt x="1101" y="322"/>
                        </a:lnTo>
                        <a:lnTo>
                          <a:pt x="1101" y="778"/>
                        </a:lnTo>
                        <a:close/>
                        <a:moveTo>
                          <a:pt x="380" y="300"/>
                        </a:moveTo>
                        <a:lnTo>
                          <a:pt x="301" y="380"/>
                        </a:lnTo>
                        <a:lnTo>
                          <a:pt x="470" y="550"/>
                        </a:lnTo>
                        <a:lnTo>
                          <a:pt x="301" y="719"/>
                        </a:lnTo>
                        <a:lnTo>
                          <a:pt x="380" y="799"/>
                        </a:lnTo>
                        <a:lnTo>
                          <a:pt x="550" y="629"/>
                        </a:lnTo>
                        <a:lnTo>
                          <a:pt x="720" y="799"/>
                        </a:lnTo>
                        <a:lnTo>
                          <a:pt x="800" y="719"/>
                        </a:lnTo>
                        <a:lnTo>
                          <a:pt x="630" y="550"/>
                        </a:lnTo>
                        <a:lnTo>
                          <a:pt x="800" y="380"/>
                        </a:lnTo>
                        <a:lnTo>
                          <a:pt x="720" y="300"/>
                        </a:lnTo>
                        <a:lnTo>
                          <a:pt x="550" y="470"/>
                        </a:lnTo>
                        <a:lnTo>
                          <a:pt x="380" y="300"/>
                        </a:lnTo>
                        <a:close/>
                      </a:path>
                    </a:pathLst>
                  </a:custGeom>
                  <a:noFill/>
                  <a:ln w="6350" cap="rnd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74295" tIns="37148" rIns="74295" bIns="37148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1463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23" name="Button 3" descr="&lt;SmartSettings&gt;&lt;SmartResize anchorLeft=&quot;None&quot; anchorTop=&quot;None&quot; anchorRight=&quot;Absolute&quot; anchorBottom=&quot;Absolute&quot; /&gt;&lt;/SmartSettings&gt;" hidden="1"/>
                <p:cNvSpPr>
                  <a:spLocks/>
                </p:cNvSpPr>
                <p:nvPr>
                  <p:custDataLst>
                    <p:tags r:id="rId12"/>
                  </p:custDataLst>
                </p:nvPr>
              </p:nvSpPr>
              <p:spPr bwMode="auto">
                <a:xfrm>
                  <a:off x="1122541" y="2391872"/>
                  <a:ext cx="783949" cy="234983"/>
                </a:xfrm>
                <a:prstGeom prst="roundRect">
                  <a:avLst>
                    <a:gd name="adj" fmla="val 8776"/>
                  </a:avLst>
                </a:prstGeom>
                <a:solidFill>
                  <a:srgbClr val="FFFFFF"/>
                </a:solidFill>
                <a:ln w="6350" cap="flat" cmpd="sng" algn="ctr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31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Abort</a:t>
                  </a:r>
                </a:p>
              </p:txBody>
            </p:sp>
          </p:grpSp>
          <p:grpSp>
            <p:nvGrpSpPr>
              <p:cNvPr id="110" name="그룹 109"/>
              <p:cNvGrpSpPr/>
              <p:nvPr/>
            </p:nvGrpSpPr>
            <p:grpSpPr>
              <a:xfrm>
                <a:off x="4020864" y="3132898"/>
                <a:ext cx="4072631" cy="2345078"/>
                <a:chOff x="1619620" y="2731469"/>
                <a:chExt cx="5505247" cy="2590801"/>
              </a:xfrm>
            </p:grpSpPr>
            <p:sp>
              <p:nvSpPr>
                <p:cNvPr id="113" name="Content"/>
                <p:cNvSpPr/>
                <p:nvPr>
                  <p:custDataLst>
                    <p:custData r:id="rId4"/>
                  </p:custDataLst>
                </p:nvPr>
              </p:nvSpPr>
              <p:spPr>
                <a:xfrm>
                  <a:off x="1619620" y="2731469"/>
                  <a:ext cx="5505247" cy="2590801"/>
                </a:xfrm>
                <a:prstGeom prst="rect">
                  <a:avLst/>
                </a:prstGeom>
                <a:solidFill>
                  <a:schemeClr val="bg1">
                    <a:alpha val="75000"/>
                  </a:schemeClr>
                </a:solidFill>
                <a:ln w="12700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Content"/>
                <p:cNvSpPr/>
                <p:nvPr>
                  <p:custDataLst>
                    <p:custData r:id="rId5"/>
                  </p:custDataLst>
                </p:nvPr>
              </p:nvSpPr>
              <p:spPr>
                <a:xfrm>
                  <a:off x="2997516" y="3035010"/>
                  <a:ext cx="2753900" cy="459506"/>
                </a:xfrm>
                <a:prstGeom prst="rect">
                  <a:avLst/>
                </a:prstGeom>
                <a:solidFill>
                  <a:schemeClr val="bg1">
                    <a:alpha val="75000"/>
                  </a:schemeClr>
                </a:solidFill>
                <a:ln w="12700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ko-KR" altLang="en-US" sz="1400" b="0" i="0" u="none" strike="noStrike" kern="0" cap="none" spc="0" normalizeH="0" baseline="0" noProof="0" dirty="0" smtClean="0">
                      <a:ln>
                        <a:noFill/>
                      </a:ln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rPr>
                    <a:t>  </a:t>
                  </a:r>
                  <a:r>
                    <a:rPr kumimoji="0" lang="ko-KR" altLang="en-US" sz="1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bg1">
                          <a:lumMod val="65000"/>
                        </a:scheme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rPr>
                    <a:t>아이디</a:t>
                  </a:r>
                  <a:endPara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>
                        <a:lumMod val="65000"/>
                      </a:scheme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16" name="Content"/>
                <p:cNvSpPr/>
                <p:nvPr>
                  <p:custDataLst>
                    <p:custData r:id="rId6"/>
                  </p:custDataLst>
                </p:nvPr>
              </p:nvSpPr>
              <p:spPr>
                <a:xfrm>
                  <a:off x="2997516" y="3724546"/>
                  <a:ext cx="2753900" cy="459506"/>
                </a:xfrm>
                <a:prstGeom prst="rect">
                  <a:avLst/>
                </a:prstGeom>
                <a:solidFill>
                  <a:schemeClr val="bg1">
                    <a:alpha val="75000"/>
                  </a:schemeClr>
                </a:solidFill>
                <a:ln w="12700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atinLnBrk="0"/>
                  <a:r>
                    <a:rPr lang="ko-KR" altLang="en-US" sz="1400" kern="0" dirty="0" smtClean="0">
                      <a:latin typeface="Segoe UI"/>
                    </a:rPr>
                    <a:t>  </a:t>
                  </a:r>
                  <a:r>
                    <a:rPr lang="ko-KR" altLang="en-US" sz="1400" kern="0" dirty="0" smtClean="0">
                      <a:solidFill>
                        <a:schemeClr val="bg1">
                          <a:lumMod val="65000"/>
                        </a:schemeClr>
                      </a:solidFill>
                      <a:latin typeface="Segoe UI"/>
                    </a:rPr>
                    <a:t>비밀번호</a:t>
                  </a:r>
                  <a:endPara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>
                        <a:lumMod val="65000"/>
                      </a:schemeClr>
                    </a:solidFill>
                    <a:effectLst/>
                    <a:uLnTx/>
                    <a:uFillTx/>
                    <a:latin typeface="Segoe UI"/>
                  </a:endParaRPr>
                </a:p>
              </p:txBody>
            </p:sp>
            <p:sp>
              <p:nvSpPr>
                <p:cNvPr id="117" name="Content"/>
                <p:cNvSpPr/>
                <p:nvPr>
                  <p:custDataLst>
                    <p:custData r:id="rId7"/>
                  </p:custDataLst>
                </p:nvPr>
              </p:nvSpPr>
              <p:spPr>
                <a:xfrm>
                  <a:off x="3032852" y="4368867"/>
                  <a:ext cx="2718565" cy="416323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square" lIns="91440" tIns="0" rIns="91440" bIns="9144" rtlCol="0" anchor="ctr">
                  <a:noAutofit/>
                </a:bodyPr>
                <a:lstStyle/>
                <a:p>
                  <a:pPr algn="ctr"/>
                  <a:r>
                    <a:rPr lang="ko-KR" altLang="en-US" sz="1200" dirty="0" smtClean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로그인</a:t>
                  </a:r>
                  <a:endPara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18" name="Content"/>
                <p:cNvSpPr/>
                <p:nvPr>
                  <p:custDataLst>
                    <p:custData r:id="rId8"/>
                  </p:custDataLst>
                </p:nvPr>
              </p:nvSpPr>
              <p:spPr>
                <a:xfrm>
                  <a:off x="1629043" y="4963266"/>
                  <a:ext cx="5481310" cy="355600"/>
                </a:xfrm>
                <a:prstGeom prst="rect">
                  <a:avLst/>
                </a:prstGeom>
                <a:solidFill>
                  <a:schemeClr val="bg1">
                    <a:lumMod val="75000"/>
                    <a:alpha val="75000"/>
                  </a:schemeClr>
                </a:solidFill>
                <a:ln w="12700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ko-KR" altLang="en-US" sz="1200" b="0" i="0" u="none" strike="noStrike" kern="0" cap="none" spc="0" normalizeH="0" baseline="0" noProof="0" dirty="0" smtClean="0">
                      <a:ln>
                        <a:noFill/>
                      </a:ln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rPr>
                    <a:t>아이디 찾기     </a:t>
                  </a:r>
                  <a:r>
                    <a:rPr kumimoji="0" lang="en-US" altLang="ko-KR" sz="1200" b="0" i="0" u="none" strike="noStrike" kern="0" cap="none" spc="0" normalizeH="0" noProof="0" dirty="0" smtClean="0">
                      <a:ln>
                        <a:noFill/>
                      </a:ln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rPr>
                    <a:t>|      </a:t>
                  </a:r>
                  <a:r>
                    <a:rPr kumimoji="0" lang="ko-KR" altLang="en-US" sz="1200" b="0" i="0" u="none" strike="noStrike" kern="0" cap="none" spc="0" normalizeH="0" noProof="0" dirty="0" smtClean="0">
                      <a:ln>
                        <a:noFill/>
                      </a:ln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rPr>
                    <a:t>비밀번호 찾기      </a:t>
                  </a:r>
                  <a:r>
                    <a:rPr kumimoji="0" lang="en-US" altLang="ko-KR" sz="1200" b="0" i="0" u="none" strike="noStrike" kern="0" cap="none" spc="0" normalizeH="0" noProof="0" dirty="0" smtClean="0">
                      <a:ln>
                        <a:noFill/>
                      </a:ln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rPr>
                    <a:t>|     </a:t>
                  </a:r>
                  <a:r>
                    <a:rPr kumimoji="0" lang="ko-KR" altLang="en-US" sz="1200" b="0" i="0" u="none" strike="noStrike" kern="0" cap="none" spc="0" normalizeH="0" noProof="0" dirty="0" smtClean="0">
                      <a:ln>
                        <a:noFill/>
                      </a:ln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rPr>
                    <a:t>회원가입</a:t>
                  </a: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54" name="Content"/>
            <p:cNvSpPr/>
            <p:nvPr>
              <p:custDataLst>
                <p:custData r:id="rId2"/>
              </p:custDataLst>
            </p:nvPr>
          </p:nvSpPr>
          <p:spPr>
            <a:xfrm>
              <a:off x="4037223" y="2837373"/>
              <a:ext cx="4164460" cy="177857"/>
            </a:xfrm>
            <a:prstGeom prst="rect">
              <a:avLst/>
            </a:prstGeom>
            <a:noFill/>
            <a:ln w="12700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kern="0" dirty="0" smtClean="0">
                  <a:latin typeface="Segoe UI"/>
                </a:rPr>
                <a:t>OO</a:t>
              </a:r>
              <a:r>
                <a:rPr lang="ko-KR" altLang="en-US" sz="1200" kern="0" dirty="0" smtClean="0">
                  <a:latin typeface="Segoe UI"/>
                </a:rPr>
                <a:t>여행사와 함께 즐겁고 행복한 여행 되세요</a:t>
              </a:r>
              <a:endParaRPr lang="en-US" altLang="ko-KR" sz="1200" kern="0" dirty="0" smtClean="0">
                <a:latin typeface="Segoe UI"/>
              </a:endParaRPr>
            </a:p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05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로그인을</a:t>
              </a:r>
              <a:r>
                <a:rPr kumimoji="0" lang="ko-KR" altLang="en-US" sz="105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 하시면 더욱 다양한 하나투어 서비스를 </a:t>
              </a:r>
              <a:endParaRPr kumimoji="0" lang="en-US" altLang="ko-KR" sz="105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05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이용하실 수 있습니다</a:t>
              </a:r>
              <a:endParaRPr kumimoji="0" lang="en-US" altLang="ko-KR" sz="105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341788" y="2315786"/>
              <a:ext cx="35104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 smtClean="0">
                  <a:solidFill>
                    <a:schemeClr val="accent2"/>
                  </a:solidFill>
                </a:rPr>
                <a:t>로그인</a:t>
              </a:r>
              <a:endParaRPr lang="ko-KR" altLang="en-US" sz="2400" b="1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607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227570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예약화면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예약하기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2018/05/21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54432" y="106749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1" name="WebBrowser">
            <a:extLst>
              <a:ext uri="{FF2B5EF4-FFF2-40B4-BE49-F238E27FC236}">
                <a16:creationId xmlns="" xmlns:a16="http://schemas.microsoft.com/office/drawing/2014/main" id="{7E35A79C-1BDD-4ACD-A541-2DC0E04CA9B9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4432" y="1067496"/>
            <a:ext cx="8374713" cy="5648611"/>
            <a:chOff x="0" y="0"/>
            <a:chExt cx="9144000" cy="6858000"/>
          </a:xfrm>
        </p:grpSpPr>
        <p:sp>
          <p:nvSpPr>
            <p:cNvPr id="252" name="Background">
              <a:extLst>
                <a:ext uri="{FF2B5EF4-FFF2-40B4-BE49-F238E27FC236}">
                  <a16:creationId xmlns="" xmlns:a16="http://schemas.microsoft.com/office/drawing/2014/main" id="{F3AEDBCE-C10F-441C-9E53-E3A705CD5851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253" name="WindowTitle">
              <a:extLst>
                <a:ext uri="{FF2B5EF4-FFF2-40B4-BE49-F238E27FC236}">
                  <a16:creationId xmlns="" xmlns:a16="http://schemas.microsoft.com/office/drawing/2014/main" id="{74A0713C-2F10-405B-984F-DB02314DFDEF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254" name="Group 4">
              <a:extLst>
                <a:ext uri="{FF2B5EF4-FFF2-40B4-BE49-F238E27FC236}">
                  <a16:creationId xmlns="" xmlns:a16="http://schemas.microsoft.com/office/drawing/2014/main" id="{445DEDCD-9C3C-4B62-8926-64945217209D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78" name="Oval 28">
                <a:extLst>
                  <a:ext uri="{FF2B5EF4-FFF2-40B4-BE49-F238E27FC236}">
                    <a16:creationId xmlns="" xmlns:a16="http://schemas.microsoft.com/office/drawing/2014/main" id="{B25FDC9F-EABC-4CE6-AC00-EF6AC25AE3D8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79" name="Left Arrow 29">
                <a:extLst>
                  <a:ext uri="{FF2B5EF4-FFF2-40B4-BE49-F238E27FC236}">
                    <a16:creationId xmlns="" xmlns:a16="http://schemas.microsoft.com/office/drawing/2014/main" id="{875AAF41-EADB-4082-BFEC-A64823254920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55" name="Group 5">
              <a:extLst>
                <a:ext uri="{FF2B5EF4-FFF2-40B4-BE49-F238E27FC236}">
                  <a16:creationId xmlns="" xmlns:a16="http://schemas.microsoft.com/office/drawing/2014/main" id="{6B855C22-412D-464F-B52A-95AB14EB601A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6" name="Oval 26">
                <a:extLst>
                  <a:ext uri="{FF2B5EF4-FFF2-40B4-BE49-F238E27FC236}">
                    <a16:creationId xmlns="" xmlns:a16="http://schemas.microsoft.com/office/drawing/2014/main" id="{AB17E658-E8BD-467B-A813-3DCE07C3EC49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77" name="Right Arrow 27">
                <a:extLst>
                  <a:ext uri="{FF2B5EF4-FFF2-40B4-BE49-F238E27FC236}">
                    <a16:creationId xmlns="" xmlns:a16="http://schemas.microsoft.com/office/drawing/2014/main" id="{3C736931-9FFF-42B9-B589-329109F6C3EE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56" name="Minimize - Maximize - Close">
              <a:extLst>
                <a:ext uri="{FF2B5EF4-FFF2-40B4-BE49-F238E27FC236}">
                  <a16:creationId xmlns="" xmlns:a16="http://schemas.microsoft.com/office/drawing/2014/main" id="{C2B0A074-4F41-45CA-A956-57988A2E2A1D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71" name="Line">
                <a:extLst>
                  <a:ext uri="{FF2B5EF4-FFF2-40B4-BE49-F238E27FC236}">
                    <a16:creationId xmlns="" xmlns:a16="http://schemas.microsoft.com/office/drawing/2014/main" id="{3E24C683-FC05-4ED8-8710-C44A5919D348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72" name="Line">
                <a:extLst>
                  <a:ext uri="{FF2B5EF4-FFF2-40B4-BE49-F238E27FC236}">
                    <a16:creationId xmlns="" xmlns:a16="http://schemas.microsoft.com/office/drawing/2014/main" id="{0A07CCFD-DF4F-463A-8707-218C6E6E5BA1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73" name="Line">
                <a:extLst>
                  <a:ext uri="{FF2B5EF4-FFF2-40B4-BE49-F238E27FC236}">
                    <a16:creationId xmlns="" xmlns:a16="http://schemas.microsoft.com/office/drawing/2014/main" id="{17D250FC-2A56-4A58-A20D-BF3E7E253B3F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4" name="Line">
                <a:extLst>
                  <a:ext uri="{FF2B5EF4-FFF2-40B4-BE49-F238E27FC236}">
                    <a16:creationId xmlns="" xmlns:a16="http://schemas.microsoft.com/office/drawing/2014/main" id="{91BFC965-E4A3-44D4-8C56-A4C507DAC13D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5" name="Line">
                <a:extLst>
                  <a:ext uri="{FF2B5EF4-FFF2-40B4-BE49-F238E27FC236}">
                    <a16:creationId xmlns="" xmlns:a16="http://schemas.microsoft.com/office/drawing/2014/main" id="{FA68A794-110B-4EF8-9B3F-187A5D5E3298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57" name="WebPageBody">
              <a:extLst>
                <a:ext uri="{FF2B5EF4-FFF2-40B4-BE49-F238E27FC236}">
                  <a16:creationId xmlns="" xmlns:a16="http://schemas.microsoft.com/office/drawing/2014/main" id="{55D4A079-A568-4AE7-9C1D-0B0F9330F2E0}"/>
                </a:ext>
              </a:extLst>
            </p:cNvPr>
            <p:cNvSpPr/>
            <p:nvPr/>
          </p:nvSpPr>
          <p:spPr>
            <a:xfrm>
              <a:off x="81598" y="731507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258" name="Group 8">
              <a:extLst>
                <a:ext uri="{FF2B5EF4-FFF2-40B4-BE49-F238E27FC236}">
                  <a16:creationId xmlns="" xmlns:a16="http://schemas.microsoft.com/office/drawing/2014/main" id="{C488816E-2EEC-41FB-A4CB-280C95FC241B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68" name="Picture 2" descr="C:\Users\t-dantay\Documents\Placeholders\home.png">
                <a:extLst>
                  <a:ext uri="{FF2B5EF4-FFF2-40B4-BE49-F238E27FC236}">
                    <a16:creationId xmlns="" xmlns:a16="http://schemas.microsoft.com/office/drawing/2014/main" id="{93E4F41A-40AD-48D1-8521-782CA92D4E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9" name="Picture 2" descr="C:\Users\t-dantay\Documents\Placeholders\setting.png">
                <a:extLst>
                  <a:ext uri="{FF2B5EF4-FFF2-40B4-BE49-F238E27FC236}">
                    <a16:creationId xmlns="" xmlns:a16="http://schemas.microsoft.com/office/drawing/2014/main" id="{DDABF715-9842-48BB-A5DE-A5BF3BFBA2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0" name="Picture 2" descr="C:\Users\t-dantay\Documents\Placeholders\star.png">
                <a:extLst>
                  <a:ext uri="{FF2B5EF4-FFF2-40B4-BE49-F238E27FC236}">
                    <a16:creationId xmlns="" xmlns:a16="http://schemas.microsoft.com/office/drawing/2014/main" id="{9FD39118-9D94-4116-86D8-597AE93797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59" name="Group 9">
              <a:extLst>
                <a:ext uri="{FF2B5EF4-FFF2-40B4-BE49-F238E27FC236}">
                  <a16:creationId xmlns="" xmlns:a16="http://schemas.microsoft.com/office/drawing/2014/main" id="{A06678AF-2067-4D37-8543-B3962B68EEEF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260" name="UrlBar">
                <a:extLst>
                  <a:ext uri="{FF2B5EF4-FFF2-40B4-BE49-F238E27FC236}">
                    <a16:creationId xmlns="" xmlns:a16="http://schemas.microsoft.com/office/drawing/2014/main" id="{14A8A1E4-5002-43CA-9C56-50F0907E6E9B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261" name="Group 11">
                <a:extLst>
                  <a:ext uri="{FF2B5EF4-FFF2-40B4-BE49-F238E27FC236}">
                    <a16:creationId xmlns="" xmlns:a16="http://schemas.microsoft.com/office/drawing/2014/main" id="{4528C14E-9768-4664-A0B6-6FAD2CA86B9F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262" name="Search" descr="C:\Users\t-dantay\Documents\Placeholders\search.png">
                  <a:extLst>
                    <a:ext uri="{FF2B5EF4-FFF2-40B4-BE49-F238E27FC236}">
                      <a16:creationId xmlns="" xmlns:a16="http://schemas.microsoft.com/office/drawing/2014/main" id="{B70244C8-1312-4F26-A139-EE68F2FB19F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3" name="Refresh" descr="C:\Users\t-dantay\Documents\First24\arrowrepeat1.png">
                  <a:extLst>
                    <a:ext uri="{FF2B5EF4-FFF2-40B4-BE49-F238E27FC236}">
                      <a16:creationId xmlns="" xmlns:a16="http://schemas.microsoft.com/office/drawing/2014/main" id="{8B8D09F6-CB6F-4E01-8E41-AD956008262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4" name="Drop Down" descr="C:\Users\t-dantay\Documents\First24\arrowsimple1.png">
                  <a:extLst>
                    <a:ext uri="{FF2B5EF4-FFF2-40B4-BE49-F238E27FC236}">
                      <a16:creationId xmlns="" xmlns:a16="http://schemas.microsoft.com/office/drawing/2014/main" id="{34A4A3A3-6A29-4C4B-90E0-2F47FE36A78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65" name="X">
                  <a:extLst>
                    <a:ext uri="{FF2B5EF4-FFF2-40B4-BE49-F238E27FC236}">
                      <a16:creationId xmlns="" xmlns:a16="http://schemas.microsoft.com/office/drawing/2014/main" id="{D888F9DA-7C83-40ED-96F2-E521D6B42AFF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66" name="Straight Connector 16">
                    <a:extLst>
                      <a:ext uri="{FF2B5EF4-FFF2-40B4-BE49-F238E27FC236}">
                        <a16:creationId xmlns="" xmlns:a16="http://schemas.microsoft.com/office/drawing/2014/main" id="{89D84E32-C4C3-41CE-9399-F6EBBEA4EA5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67" name="Straight Connector 17">
                    <a:extLst>
                      <a:ext uri="{FF2B5EF4-FFF2-40B4-BE49-F238E27FC236}">
                        <a16:creationId xmlns="" xmlns:a16="http://schemas.microsoft.com/office/drawing/2014/main" id="{A4F62124-8FCC-4761-A0C0-693C7ED5192A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FBEDEE8D-979E-4A97-9788-8C866A966F1F}"/>
              </a:ext>
            </a:extLst>
          </p:cNvPr>
          <p:cNvSpPr/>
          <p:nvPr/>
        </p:nvSpPr>
        <p:spPr>
          <a:xfrm>
            <a:off x="569936" y="2240026"/>
            <a:ext cx="3280704" cy="169396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패키지 이미지</a:t>
            </a:r>
          </a:p>
        </p:txBody>
      </p:sp>
      <p:sp>
        <p:nvSpPr>
          <p:cNvPr id="280" name="직사각형 279">
            <a:extLst>
              <a:ext uri="{FF2B5EF4-FFF2-40B4-BE49-F238E27FC236}">
                <a16:creationId xmlns="" xmlns:a16="http://schemas.microsoft.com/office/drawing/2014/main" id="{187CE6F8-B605-48D1-81FF-3FBB1B1D4FE0}"/>
              </a:ext>
            </a:extLst>
          </p:cNvPr>
          <p:cNvSpPr/>
          <p:nvPr/>
        </p:nvSpPr>
        <p:spPr>
          <a:xfrm>
            <a:off x="4469069" y="2240026"/>
            <a:ext cx="3280704" cy="169396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>
                <a:solidFill>
                  <a:schemeClr val="tx1"/>
                </a:solidFill>
              </a:rPr>
              <a:t>상품명 </a:t>
            </a:r>
            <a:r>
              <a:rPr lang="en-US" altLang="ko-KR" sz="1300" dirty="0">
                <a:solidFill>
                  <a:schemeClr val="tx1"/>
                </a:solidFill>
              </a:rPr>
              <a:t>: </a:t>
            </a:r>
          </a:p>
          <a:p>
            <a:r>
              <a:rPr lang="ko-KR" altLang="en-US" sz="1300" dirty="0">
                <a:solidFill>
                  <a:schemeClr val="tx1"/>
                </a:solidFill>
              </a:rPr>
              <a:t>상품코드 </a:t>
            </a:r>
            <a:r>
              <a:rPr lang="en-US" altLang="ko-KR" sz="1300" dirty="0">
                <a:solidFill>
                  <a:schemeClr val="tx1"/>
                </a:solidFill>
              </a:rPr>
              <a:t>: </a:t>
            </a:r>
          </a:p>
          <a:p>
            <a:r>
              <a:rPr lang="ko-KR" altLang="en-US" sz="1300" dirty="0">
                <a:solidFill>
                  <a:schemeClr val="tx1"/>
                </a:solidFill>
              </a:rPr>
              <a:t>일정 </a:t>
            </a:r>
            <a:r>
              <a:rPr lang="en-US" altLang="ko-KR" sz="1300" dirty="0">
                <a:solidFill>
                  <a:schemeClr val="tx1"/>
                </a:solidFill>
              </a:rPr>
              <a:t>: </a:t>
            </a:r>
          </a:p>
          <a:p>
            <a:r>
              <a:rPr lang="ko-KR" altLang="en-US" sz="1300" dirty="0">
                <a:solidFill>
                  <a:schemeClr val="tx1"/>
                </a:solidFill>
              </a:rPr>
              <a:t>최종결제금액 </a:t>
            </a:r>
            <a:r>
              <a:rPr lang="en-US" altLang="ko-KR" sz="13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1300" dirty="0" err="1">
                <a:solidFill>
                  <a:schemeClr val="tx1"/>
                </a:solidFill>
              </a:rPr>
              <a:t>인원별</a:t>
            </a:r>
            <a:r>
              <a:rPr lang="ko-KR" altLang="en-US" sz="1300" dirty="0">
                <a:solidFill>
                  <a:schemeClr val="tx1"/>
                </a:solidFill>
              </a:rPr>
              <a:t> 금액 </a:t>
            </a:r>
            <a:r>
              <a:rPr lang="en-US" altLang="ko-KR" sz="1300" dirty="0">
                <a:solidFill>
                  <a:schemeClr val="tx1"/>
                </a:solidFill>
              </a:rPr>
              <a:t>:  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97" name="직사각형 296">
            <a:extLst>
              <a:ext uri="{FF2B5EF4-FFF2-40B4-BE49-F238E27FC236}">
                <a16:creationId xmlns="" xmlns:a16="http://schemas.microsoft.com/office/drawing/2014/main" id="{C25EAFD4-9CD3-43AF-A219-EFCD8A7B86E7}"/>
              </a:ext>
            </a:extLst>
          </p:cNvPr>
          <p:cNvSpPr/>
          <p:nvPr/>
        </p:nvSpPr>
        <p:spPr>
          <a:xfrm>
            <a:off x="522280" y="4157679"/>
            <a:ext cx="7179839" cy="22292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2" name="Content">
            <a:extLst>
              <a:ext uri="{FF2B5EF4-FFF2-40B4-BE49-F238E27FC236}">
                <a16:creationId xmlns="" xmlns:a16="http://schemas.microsoft.com/office/drawing/2014/main" id="{3DE769BF-CD7A-4D8C-9C87-EC86DFA691B7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1991397" y="4284684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진승현</a:t>
            </a:r>
            <a:endParaRPr lang="en-US" sz="1200" dirty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2945C930-2195-45CD-9C48-72E0C8BCAC68}"/>
              </a:ext>
            </a:extLst>
          </p:cNvPr>
          <p:cNvSpPr/>
          <p:nvPr/>
        </p:nvSpPr>
        <p:spPr>
          <a:xfrm>
            <a:off x="670559" y="4284684"/>
            <a:ext cx="1058007" cy="22131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예약자명</a:t>
            </a:r>
          </a:p>
        </p:txBody>
      </p:sp>
      <p:sp>
        <p:nvSpPr>
          <p:cNvPr id="283" name="Content">
            <a:extLst>
              <a:ext uri="{FF2B5EF4-FFF2-40B4-BE49-F238E27FC236}">
                <a16:creationId xmlns="" xmlns:a16="http://schemas.microsoft.com/office/drawing/2014/main" id="{EA5AE979-6738-4D42-8770-6A5717F44655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1991397" y="4599644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01055074694</a:t>
            </a:r>
          </a:p>
        </p:txBody>
      </p:sp>
      <p:sp>
        <p:nvSpPr>
          <p:cNvPr id="284" name="직사각형 283">
            <a:extLst>
              <a:ext uri="{FF2B5EF4-FFF2-40B4-BE49-F238E27FC236}">
                <a16:creationId xmlns="" xmlns:a16="http://schemas.microsoft.com/office/drawing/2014/main" id="{0DCF77DC-74C9-4E7C-8DD2-3F2EA4BA5547}"/>
              </a:ext>
            </a:extLst>
          </p:cNvPr>
          <p:cNvSpPr/>
          <p:nvPr/>
        </p:nvSpPr>
        <p:spPr>
          <a:xfrm>
            <a:off x="670559" y="4599644"/>
            <a:ext cx="1058008" cy="2276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휴대폰 번호</a:t>
            </a:r>
          </a:p>
        </p:txBody>
      </p:sp>
      <p:sp>
        <p:nvSpPr>
          <p:cNvPr id="285" name="Content">
            <a:extLst>
              <a:ext uri="{FF2B5EF4-FFF2-40B4-BE49-F238E27FC236}">
                <a16:creationId xmlns="" xmlns:a16="http://schemas.microsoft.com/office/drawing/2014/main" id="{D12090E5-F9ED-4A7F-938F-D4E8505E1D70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1991396" y="4914603"/>
            <a:ext cx="1432073" cy="23370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jinnae94@naver.com</a:t>
            </a:r>
          </a:p>
        </p:txBody>
      </p:sp>
      <p:sp>
        <p:nvSpPr>
          <p:cNvPr id="286" name="직사각형 285">
            <a:extLst>
              <a:ext uri="{FF2B5EF4-FFF2-40B4-BE49-F238E27FC236}">
                <a16:creationId xmlns="" xmlns:a16="http://schemas.microsoft.com/office/drawing/2014/main" id="{B20EA1C1-63CC-4D29-B122-A4234CFB0547}"/>
              </a:ext>
            </a:extLst>
          </p:cNvPr>
          <p:cNvSpPr/>
          <p:nvPr/>
        </p:nvSpPr>
        <p:spPr>
          <a:xfrm>
            <a:off x="670560" y="4914604"/>
            <a:ext cx="1058006" cy="2276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이메일</a:t>
            </a:r>
          </a:p>
        </p:txBody>
      </p:sp>
      <p:sp>
        <p:nvSpPr>
          <p:cNvPr id="288" name="직사각형 287">
            <a:extLst>
              <a:ext uri="{FF2B5EF4-FFF2-40B4-BE49-F238E27FC236}">
                <a16:creationId xmlns="" xmlns:a16="http://schemas.microsoft.com/office/drawing/2014/main" id="{2D050FBD-00C2-4806-A2BB-0E0C000F5022}"/>
              </a:ext>
            </a:extLst>
          </p:cNvPr>
          <p:cNvSpPr/>
          <p:nvPr/>
        </p:nvSpPr>
        <p:spPr>
          <a:xfrm>
            <a:off x="670560" y="5229564"/>
            <a:ext cx="1058006" cy="2276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동반자 유형</a:t>
            </a:r>
          </a:p>
        </p:txBody>
      </p:sp>
      <p:grpSp>
        <p:nvGrpSpPr>
          <p:cNvPr id="289" name="DropdownBox">
            <a:extLst>
              <a:ext uri="{FF2B5EF4-FFF2-40B4-BE49-F238E27FC236}">
                <a16:creationId xmlns="" xmlns:a16="http://schemas.microsoft.com/office/drawing/2014/main" id="{2A5CB394-2F08-4F78-9CFD-60C40B07A8AB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1991397" y="5255158"/>
            <a:ext cx="1220102" cy="243853"/>
            <a:chOff x="4016824" y="3329200"/>
            <a:chExt cx="1097652" cy="228600"/>
          </a:xfrm>
        </p:grpSpPr>
        <p:sp>
          <p:nvSpPr>
            <p:cNvPr id="290" name="Content">
              <a:extLst>
                <a:ext uri="{FF2B5EF4-FFF2-40B4-BE49-F238E27FC236}">
                  <a16:creationId xmlns="" xmlns:a16="http://schemas.microsoft.com/office/drawing/2014/main" id="{E0859E2E-72A9-4BD5-8F55-509A23C7D26B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선택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91" name="DownArrow">
              <a:extLst>
                <a:ext uri="{FF2B5EF4-FFF2-40B4-BE49-F238E27FC236}">
                  <a16:creationId xmlns="" xmlns:a16="http://schemas.microsoft.com/office/drawing/2014/main" id="{E6E56E75-1A05-46E6-AAFC-B2C82813DA67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92" name="직사각형 291">
            <a:extLst>
              <a:ext uri="{FF2B5EF4-FFF2-40B4-BE49-F238E27FC236}">
                <a16:creationId xmlns="" xmlns:a16="http://schemas.microsoft.com/office/drawing/2014/main" id="{875C418C-E166-46E9-B1A2-2ACB09F227D8}"/>
              </a:ext>
            </a:extLst>
          </p:cNvPr>
          <p:cNvSpPr/>
          <p:nvPr/>
        </p:nvSpPr>
        <p:spPr>
          <a:xfrm>
            <a:off x="3717876" y="4296262"/>
            <a:ext cx="1058007" cy="22131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요청사항</a:t>
            </a:r>
          </a:p>
        </p:txBody>
      </p:sp>
      <p:sp>
        <p:nvSpPr>
          <p:cNvPr id="293" name="Content">
            <a:extLst>
              <a:ext uri="{FF2B5EF4-FFF2-40B4-BE49-F238E27FC236}">
                <a16:creationId xmlns="" xmlns:a16="http://schemas.microsoft.com/office/drawing/2014/main" id="{5379B20A-FBAF-4A91-8EA7-D4F6E67F6CF6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717876" y="4664831"/>
            <a:ext cx="3605325" cy="83418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여행 예약 시 추가로 요청할 사항을 기재해주세요</a:t>
            </a:r>
            <a:r>
              <a:rPr lang="en-US" altLang="ko-KR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. 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최대</a:t>
            </a:r>
            <a:r>
              <a:rPr lang="en-US" altLang="ko-KR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100</a:t>
            </a:r>
            <a:r>
              <a:rPr lang="ko-KR" alt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자까지 입력 가능합니다</a:t>
            </a:r>
            <a:r>
              <a:rPr lang="en-US" altLang="ko-KR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.</a:t>
            </a:r>
            <a:endParaRPr lang="en-US" sz="1200" dirty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301" name="표 300">
            <a:extLst>
              <a:ext uri="{FF2B5EF4-FFF2-40B4-BE49-F238E27FC236}">
                <a16:creationId xmlns="" xmlns:a16="http://schemas.microsoft.com/office/drawing/2014/main" id="{D54BB5C3-FC2D-40CD-BBE2-D51D5DADAAC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731188" y="1067499"/>
          <a:ext cx="3253546" cy="5517005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961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7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현재 페이지의 순서를 나타내어 줌</a:t>
                      </a:r>
                      <a:r>
                        <a:rPr lang="en-US" altLang="ko-KR" sz="1200" dirty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.</a:t>
                      </a:r>
                    </a:p>
                    <a:p>
                      <a:r>
                        <a:rPr lang="ko-KR" altLang="en-US" sz="1200" dirty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다음단계로 넘어갈 시 해당단계로 넘어 감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96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스크롤을 내릴 수 있음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896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패키지의 대표 이미지</a:t>
                      </a:r>
                      <a:endParaRPr lang="en-US" altLang="ko-KR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17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패키지의 정보</a:t>
                      </a:r>
                      <a:r>
                        <a:rPr lang="en-US" altLang="ko-KR" sz="1200" dirty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(</a:t>
                      </a:r>
                      <a:r>
                        <a:rPr lang="ko-KR" altLang="en-US" sz="1200" dirty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선택한 인원수에 따른 가격도 나타내 줌</a:t>
                      </a:r>
                      <a:r>
                        <a:rPr lang="en-US" altLang="ko-KR" sz="1200" dirty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아래에서 인원을 추가할 시 </a:t>
                      </a:r>
                      <a:r>
                        <a:rPr lang="en-US" altLang="ko-KR" sz="1200" dirty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 </a:t>
                      </a:r>
                      <a:r>
                        <a:rPr lang="ko-KR" altLang="en-US" sz="1200" dirty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그에 맞게 변경</a:t>
                      </a:r>
                      <a:r>
                        <a:rPr lang="en-US" altLang="ko-KR" sz="1200" dirty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)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55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예약자 정보가 출력되고 동반자유형 및 요청사항을 입력</a:t>
                      </a:r>
                      <a:endParaRPr lang="en-US" altLang="ko-KR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655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회원가입 시 입력한 사용자의 정보를 자동으로 입력</a:t>
                      </a:r>
                      <a:endParaRPr lang="en-US" altLang="ko-KR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655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동반자유형을 선택하는 화면이 나와 선택 할 수 있게 함</a:t>
                      </a:r>
                      <a:endParaRPr lang="en-US" altLang="ko-KR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517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8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동반자 유형을 선택하지 않을 시 </a:t>
                      </a:r>
                      <a:endParaRPr lang="en-US" altLang="ko-KR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  <a:p>
                      <a:pPr algn="l" latinLnBrk="1"/>
                      <a:r>
                        <a:rPr lang="en-US" altLang="ko-KR" sz="1200" dirty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‘</a:t>
                      </a:r>
                      <a:r>
                        <a:rPr lang="ko-KR" altLang="en-US" sz="1200" dirty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동반자 유형을 선택해주세요</a:t>
                      </a:r>
                      <a:r>
                        <a:rPr lang="en-US" altLang="ko-KR" sz="1200" dirty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’ </a:t>
                      </a:r>
                      <a:r>
                        <a:rPr lang="ko-KR" altLang="en-US" sz="1200" dirty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라는 경고 메시지를 </a:t>
                      </a:r>
                      <a:r>
                        <a:rPr lang="ko-KR" altLang="en-US" sz="1200" dirty="0" err="1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띄어줌</a:t>
                      </a:r>
                      <a:endParaRPr lang="ko-KR" altLang="en-US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4497437"/>
                  </a:ext>
                </a:extLst>
              </a:tr>
              <a:tr h="28961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039001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800" dirty="0"/>
                    </a:p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302" name="List">
            <a:extLst>
              <a:ext uri="{FF2B5EF4-FFF2-40B4-BE49-F238E27FC236}">
                <a16:creationId xmlns="" xmlns:a16="http://schemas.microsoft.com/office/drawing/2014/main" id="{35E71925-BA10-416F-9F00-22A02F47D844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1991398" y="5497431"/>
            <a:ext cx="1220102" cy="799944"/>
            <a:chOff x="4610405" y="3047458"/>
            <a:chExt cx="1651415" cy="1533690"/>
          </a:xfrm>
        </p:grpSpPr>
        <p:grpSp>
          <p:nvGrpSpPr>
            <p:cNvPr id="303" name="Group 2">
              <a:extLst>
                <a:ext uri="{FF2B5EF4-FFF2-40B4-BE49-F238E27FC236}">
                  <a16:creationId xmlns="" xmlns:a16="http://schemas.microsoft.com/office/drawing/2014/main" id="{F1F9E3B5-C855-4821-B046-E504B031AF41}"/>
                </a:ext>
              </a:extLst>
            </p:cNvPr>
            <p:cNvGrpSpPr/>
            <p:nvPr/>
          </p:nvGrpSpPr>
          <p:grpSpPr>
            <a:xfrm>
              <a:off x="4610405" y="3047458"/>
              <a:ext cx="1651415" cy="1533690"/>
              <a:chOff x="4648810" y="3359442"/>
              <a:chExt cx="713680" cy="756306"/>
            </a:xfrm>
          </p:grpSpPr>
          <p:sp>
            <p:nvSpPr>
              <p:cNvPr id="309" name="Background">
                <a:extLst>
                  <a:ext uri="{FF2B5EF4-FFF2-40B4-BE49-F238E27FC236}">
                    <a16:creationId xmlns="" xmlns:a16="http://schemas.microsoft.com/office/drawing/2014/main" id="{9104B707-9264-4ED5-BB05-392A031C4C26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10" name="Content">
                <a:extLst>
                  <a:ext uri="{FF2B5EF4-FFF2-40B4-BE49-F238E27FC236}">
                    <a16:creationId xmlns="" xmlns:a16="http://schemas.microsoft.com/office/drawing/2014/main" id="{FAD6725B-0FE7-4490-AF8C-5AD120D4D450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686450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ko-KR" alt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가족</a:t>
                </a:r>
                <a:r>
                  <a:rPr lang="en-US" altLang="ko-KR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, </a:t>
                </a:r>
                <a:r>
                  <a:rPr lang="ko-KR" alt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친지</a:t>
                </a:r>
                <a:endParaRPr lang="en-US" altLang="ko-KR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  <a:p>
                <a:r>
                  <a:rPr lang="ko-KR" alt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연인</a:t>
                </a:r>
                <a:r>
                  <a:rPr lang="en-US" altLang="ko-KR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, </a:t>
                </a:r>
                <a:r>
                  <a:rPr lang="ko-KR" alt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부부</a:t>
                </a:r>
                <a:endPara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  <a:p>
                <a:r>
                  <a:rPr lang="ko-KR" alt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계모임</a:t>
                </a:r>
                <a:r>
                  <a:rPr lang="en-US" altLang="ko-KR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, </a:t>
                </a:r>
                <a:r>
                  <a:rPr lang="ko-KR" alt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친목</a:t>
                </a:r>
                <a:endPara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  <a:p>
                <a:r>
                  <a:rPr lang="ko-KR" alt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기타</a:t>
                </a:r>
                <a:endPara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04" name="Group 3">
              <a:extLst>
                <a:ext uri="{FF2B5EF4-FFF2-40B4-BE49-F238E27FC236}">
                  <a16:creationId xmlns="" xmlns:a16="http://schemas.microsoft.com/office/drawing/2014/main" id="{079F0D4F-0BC5-431E-9CEB-BD4C5D873699}"/>
                </a:ext>
              </a:extLst>
            </p:cNvPr>
            <p:cNvGrpSpPr/>
            <p:nvPr>
              <p:custDataLst>
                <p:custData r:id="rId13"/>
              </p:custDataLst>
            </p:nvPr>
          </p:nvGrpSpPr>
          <p:grpSpPr>
            <a:xfrm>
              <a:off x="6113828" y="3047458"/>
              <a:ext cx="147992" cy="1533690"/>
              <a:chOff x="4496659" y="1543110"/>
              <a:chExt cx="147992" cy="3562292"/>
            </a:xfrm>
          </p:grpSpPr>
          <p:sp>
            <p:nvSpPr>
              <p:cNvPr id="305" name="ScrollBar">
                <a:extLst>
                  <a:ext uri="{FF2B5EF4-FFF2-40B4-BE49-F238E27FC236}">
                    <a16:creationId xmlns="" xmlns:a16="http://schemas.microsoft.com/office/drawing/2014/main" id="{FF9B922A-5327-4D1A-AE0A-602D308265D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1543110"/>
                <a:ext cx="147992" cy="3562292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306" name="Slider">
                <a:extLst>
                  <a:ext uri="{FF2B5EF4-FFF2-40B4-BE49-F238E27FC236}">
                    <a16:creationId xmlns="" xmlns:a16="http://schemas.microsoft.com/office/drawing/2014/main" id="{70688F41-FFBC-4568-8CF3-161F628C54A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2237544"/>
                <a:ext cx="147992" cy="80496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7" name="UpArrow">
                <a:extLst>
                  <a:ext uri="{FF2B5EF4-FFF2-40B4-BE49-F238E27FC236}">
                    <a16:creationId xmlns="" xmlns:a16="http://schemas.microsoft.com/office/drawing/2014/main" id="{91818C66-F357-44AC-AD4C-0F9B8E4864F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38651" y="1628432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8" name="DownArrow">
                <a:extLst>
                  <a:ext uri="{FF2B5EF4-FFF2-40B4-BE49-F238E27FC236}">
                    <a16:creationId xmlns="" xmlns:a16="http://schemas.microsoft.com/office/drawing/2014/main" id="{54B38737-24FB-4AC0-A8D3-343F346F0354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4538651" y="4880844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12" name="타원 311">
            <a:extLst>
              <a:ext uri="{FF2B5EF4-FFF2-40B4-BE49-F238E27FC236}">
                <a16:creationId xmlns="" xmlns:a16="http://schemas.microsoft.com/office/drawing/2014/main" id="{02576043-9457-49E8-9104-CF7C4E9D711F}"/>
              </a:ext>
            </a:extLst>
          </p:cNvPr>
          <p:cNvSpPr/>
          <p:nvPr/>
        </p:nvSpPr>
        <p:spPr>
          <a:xfrm>
            <a:off x="4267721" y="2017260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16" name="TextBox 315">
            <a:extLst>
              <a:ext uri="{FF2B5EF4-FFF2-40B4-BE49-F238E27FC236}">
                <a16:creationId xmlns="" xmlns:a16="http://schemas.microsoft.com/office/drawing/2014/main" id="{85786F0A-F199-409F-8C35-AC7B98272AC1}"/>
              </a:ext>
            </a:extLst>
          </p:cNvPr>
          <p:cNvSpPr txBox="1"/>
          <p:nvPr/>
        </p:nvSpPr>
        <p:spPr>
          <a:xfrm>
            <a:off x="5090160" y="1817258"/>
            <a:ext cx="26941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01</a:t>
            </a:r>
            <a:r>
              <a:rPr lang="en-US" altLang="ko-KR" sz="1000" dirty="0"/>
              <a:t> </a:t>
            </a:r>
            <a:r>
              <a:rPr lang="ko-KR" altLang="en-US" sz="1000" b="1" dirty="0"/>
              <a:t>예약하기 </a:t>
            </a:r>
            <a:r>
              <a:rPr lang="en-US" altLang="ko-KR" sz="1000" b="1" dirty="0"/>
              <a:t>&gt;</a:t>
            </a:r>
            <a:r>
              <a:rPr lang="en-US" altLang="ko-KR" sz="1000" dirty="0"/>
              <a:t> 02 </a:t>
            </a:r>
            <a:r>
              <a:rPr lang="ko-KR" altLang="en-US" sz="1000" dirty="0"/>
              <a:t>예약완료 </a:t>
            </a:r>
            <a:r>
              <a:rPr lang="en-US" altLang="ko-KR" sz="1000" dirty="0"/>
              <a:t>&gt; 03 </a:t>
            </a:r>
            <a:r>
              <a:rPr lang="ko-KR" altLang="en-US" sz="1000" dirty="0"/>
              <a:t>결제하기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="" xmlns:a16="http://schemas.microsoft.com/office/drawing/2014/main" id="{5643C32D-208C-4EFA-A907-0EB55DB33589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3675727" y="5835276"/>
            <a:ext cx="19529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동반자 유형을 선택해주세요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20" name="사각형: 둥근 모서리 319">
            <a:extLst>
              <a:ext uri="{FF2B5EF4-FFF2-40B4-BE49-F238E27FC236}">
                <a16:creationId xmlns="" xmlns:a16="http://schemas.microsoft.com/office/drawing/2014/main" id="{02A15F1F-0724-4943-B465-16002DACC28A}"/>
              </a:ext>
            </a:extLst>
          </p:cNvPr>
          <p:cNvSpPr/>
          <p:nvPr/>
        </p:nvSpPr>
        <p:spPr>
          <a:xfrm>
            <a:off x="3717876" y="5834132"/>
            <a:ext cx="1768524" cy="246221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" name="타원 320">
            <a:extLst>
              <a:ext uri="{FF2B5EF4-FFF2-40B4-BE49-F238E27FC236}">
                <a16:creationId xmlns="" xmlns:a16="http://schemas.microsoft.com/office/drawing/2014/main" id="{053C43BA-716A-48C5-B9AA-A0C5D51CE5D9}"/>
              </a:ext>
            </a:extLst>
          </p:cNvPr>
          <p:cNvSpPr/>
          <p:nvPr/>
        </p:nvSpPr>
        <p:spPr>
          <a:xfrm>
            <a:off x="3540075" y="5667419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322" name="사각형: 둥근 모서리 321">
            <a:extLst>
              <a:ext uri="{FF2B5EF4-FFF2-40B4-BE49-F238E27FC236}">
                <a16:creationId xmlns="" xmlns:a16="http://schemas.microsoft.com/office/drawing/2014/main" id="{FCA9243D-FDB2-48CF-94D0-36F2431B845C}"/>
              </a:ext>
            </a:extLst>
          </p:cNvPr>
          <p:cNvSpPr/>
          <p:nvPr/>
        </p:nvSpPr>
        <p:spPr>
          <a:xfrm>
            <a:off x="5065917" y="1821971"/>
            <a:ext cx="2683855" cy="230899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" name="타원 322">
            <a:extLst>
              <a:ext uri="{FF2B5EF4-FFF2-40B4-BE49-F238E27FC236}">
                <a16:creationId xmlns="" xmlns:a16="http://schemas.microsoft.com/office/drawing/2014/main" id="{1FA3548C-C2A1-4C1B-8DCB-CF7AF37A5EB2}"/>
              </a:ext>
            </a:extLst>
          </p:cNvPr>
          <p:cNvSpPr/>
          <p:nvPr/>
        </p:nvSpPr>
        <p:spPr>
          <a:xfrm>
            <a:off x="4888117" y="1655258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74" name="Scrollbar" descr="&lt;SmartSettings&gt;&lt;SmartResize enabled=&quot;True&quot; minWidth=&quot;7&quot; minHeight=&quot;60&quot; /&gt;&lt;/SmartSettings&gt;"/>
          <p:cNvGrpSpPr/>
          <p:nvPr>
            <p:custDataLst>
              <p:tags r:id="rId9"/>
            </p:custDataLst>
          </p:nvPr>
        </p:nvGrpSpPr>
        <p:grpSpPr>
          <a:xfrm>
            <a:off x="8282563" y="1631827"/>
            <a:ext cx="168894" cy="4973368"/>
            <a:chOff x="5066755" y="1652473"/>
            <a:chExt cx="144017" cy="2304356"/>
          </a:xfrm>
          <a:solidFill>
            <a:srgbClr val="FFFFFF"/>
          </a:solidFill>
        </p:grpSpPr>
        <p:sp>
          <p:nvSpPr>
            <p:cNvPr id="75" name="Track"/>
            <p:cNvSpPr/>
            <p:nvPr/>
          </p:nvSpPr>
          <p:spPr>
            <a:xfrm rot="5400000">
              <a:off x="3986586" y="2732642"/>
              <a:ext cx="2304356" cy="144017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Scroll Thumb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0"/>
              </p:custDataLst>
            </p:nvPr>
          </p:nvSpPr>
          <p:spPr>
            <a:xfrm rot="5400000">
              <a:off x="4817993" y="2003579"/>
              <a:ext cx="625784" cy="79766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7" name="Chevron" descr="&lt;SmartSettings&gt;&lt;SmartResize anchorLeft=&quot;None&quot; anchorTop=&quot;Absolute&quot; anchorRight=&quot;None&quot; anchorBottom=&quot;None&quot; /&gt;&lt;/SmartSettings&gt;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 bwMode="auto">
            <a:xfrm rot="10800000" flipH="1">
              <a:off x="5106760" y="1682151"/>
              <a:ext cx="64008" cy="181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8" name="Chevron" descr="&lt;SmartSettings&gt;&lt;SmartResize anchorLeft=&quot;None&quot; anchorTop=&quot;None&quot; anchorRight=&quot;None&quot; anchorBottom=&quot;Absolute&quot; /&gt;&lt;/SmartSettings&gt;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 bwMode="auto">
            <a:xfrm flipH="1">
              <a:off x="5106760" y="3910621"/>
              <a:ext cx="64008" cy="181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9" name="모서리가 둥근 직사각형 78"/>
          <p:cNvSpPr/>
          <p:nvPr/>
        </p:nvSpPr>
        <p:spPr>
          <a:xfrm>
            <a:off x="8242242" y="1611728"/>
            <a:ext cx="273815" cy="4993466"/>
          </a:xfrm>
          <a:prstGeom prst="roundRect">
            <a:avLst>
              <a:gd name="adj" fmla="val 4168"/>
            </a:avLst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="" xmlns:a16="http://schemas.microsoft.com/office/drawing/2014/main" id="{714A7FEF-A03D-404A-8F57-4CDCD3F80CD5}"/>
              </a:ext>
            </a:extLst>
          </p:cNvPr>
          <p:cNvSpPr/>
          <p:nvPr/>
        </p:nvSpPr>
        <p:spPr>
          <a:xfrm>
            <a:off x="8005376" y="1498407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467676" y="4102391"/>
            <a:ext cx="7316586" cy="2403076"/>
          </a:xfrm>
          <a:prstGeom prst="roundRect">
            <a:avLst>
              <a:gd name="adj" fmla="val 4168"/>
            </a:avLst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150" name="타원 149"/>
          <p:cNvSpPr/>
          <p:nvPr/>
        </p:nvSpPr>
        <p:spPr>
          <a:xfrm>
            <a:off x="386601" y="2027853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4414964" y="2201418"/>
            <a:ext cx="3429757" cy="1777785"/>
          </a:xfrm>
          <a:prstGeom prst="roundRect">
            <a:avLst>
              <a:gd name="adj" fmla="val 4168"/>
            </a:avLst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296" name="타원 295">
            <a:extLst>
              <a:ext uri="{FF2B5EF4-FFF2-40B4-BE49-F238E27FC236}">
                <a16:creationId xmlns="" xmlns:a16="http://schemas.microsoft.com/office/drawing/2014/main" id="{BCDFEAAD-612F-4D49-A276-031F042138BD}"/>
              </a:ext>
            </a:extLst>
          </p:cNvPr>
          <p:cNvSpPr/>
          <p:nvPr/>
        </p:nvSpPr>
        <p:spPr>
          <a:xfrm>
            <a:off x="396240" y="4019899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84" name="모서리가 둥근 직사각형 83"/>
          <p:cNvSpPr/>
          <p:nvPr/>
        </p:nvSpPr>
        <p:spPr>
          <a:xfrm>
            <a:off x="509972" y="2201418"/>
            <a:ext cx="3429757" cy="1777785"/>
          </a:xfrm>
          <a:prstGeom prst="roundRect">
            <a:avLst>
              <a:gd name="adj" fmla="val 4168"/>
            </a:avLst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600804" y="4221476"/>
            <a:ext cx="2915029" cy="1008085"/>
          </a:xfrm>
          <a:prstGeom prst="roundRect">
            <a:avLst>
              <a:gd name="adj" fmla="val 4168"/>
            </a:avLst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1914564" y="5201746"/>
            <a:ext cx="1382245" cy="1149926"/>
          </a:xfrm>
          <a:prstGeom prst="roundRect">
            <a:avLst>
              <a:gd name="adj" fmla="val 4168"/>
            </a:avLst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318" name="타원 317">
            <a:extLst>
              <a:ext uri="{FF2B5EF4-FFF2-40B4-BE49-F238E27FC236}">
                <a16:creationId xmlns="" xmlns:a16="http://schemas.microsoft.com/office/drawing/2014/main" id="{7677C79E-5A0F-4F53-BBF3-E8B3774D1920}"/>
              </a:ext>
            </a:extLst>
          </p:cNvPr>
          <p:cNvSpPr/>
          <p:nvPr/>
        </p:nvSpPr>
        <p:spPr>
          <a:xfrm>
            <a:off x="407728" y="4334390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99" name="타원 298">
            <a:extLst>
              <a:ext uri="{FF2B5EF4-FFF2-40B4-BE49-F238E27FC236}">
                <a16:creationId xmlns="" xmlns:a16="http://schemas.microsoft.com/office/drawing/2014/main" id="{34C5E9D3-3BFE-4ABD-A74C-6906D78C435C}"/>
              </a:ext>
            </a:extLst>
          </p:cNvPr>
          <p:cNvSpPr/>
          <p:nvPr/>
        </p:nvSpPr>
        <p:spPr>
          <a:xfrm>
            <a:off x="1758072" y="5037475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200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022127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예약화면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예약하기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2018/05/21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8731188" y="1067498"/>
          <a:ext cx="3253546" cy="5648608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19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88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현재 페이지의 순서를 나타내어 줌</a:t>
                      </a:r>
                      <a:r>
                        <a:rPr lang="en-US" altLang="ko-KR" sz="1200" dirty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.</a:t>
                      </a:r>
                    </a:p>
                    <a:p>
                      <a:r>
                        <a:rPr lang="ko-KR" altLang="en-US" sz="1200" dirty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다음단계로 넘어갈 시 해당단계로 넘어 감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19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스크롤을 내릴 수 있음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57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성인</a:t>
                      </a:r>
                      <a:r>
                        <a:rPr lang="en-US" altLang="ko-KR" sz="1200" dirty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아동</a:t>
                      </a:r>
                      <a:r>
                        <a:rPr lang="en-US" altLang="ko-KR" sz="1200" dirty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유아 인원 선택을 하고 완료 시 오른쪽에 출력시킴</a:t>
                      </a:r>
                      <a:endParaRPr lang="en-US" altLang="ko-KR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19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예약 할 사람의 정보를 입력</a:t>
                      </a:r>
                      <a:endParaRPr lang="en-US" altLang="ko-KR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88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처음엔 체크가 되어있어서 회원가입시 입력한 정보는 입력 되어있게 함</a:t>
                      </a:r>
                      <a:endParaRPr lang="en-US" altLang="ko-KR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  <a:p>
                      <a:pPr algn="l" latinLnBrk="1"/>
                      <a:r>
                        <a:rPr lang="ko-KR" altLang="en-US" sz="1200" dirty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체크해지 시 빈칸으로 표시함</a:t>
                      </a:r>
                      <a:endParaRPr lang="en-US" altLang="ko-KR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442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필수항목을 입력하지 않을 시 </a:t>
                      </a:r>
                      <a:r>
                        <a:rPr lang="en-US" altLang="ko-KR" sz="1200" dirty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‘</a:t>
                      </a:r>
                      <a:r>
                        <a:rPr lang="ko-KR" altLang="en-US" sz="1200" dirty="0" err="1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필수항목입니다</a:t>
                      </a:r>
                      <a:r>
                        <a:rPr lang="en-US" altLang="ko-KR" sz="1200" dirty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’</a:t>
                      </a:r>
                      <a:r>
                        <a:rPr lang="ko-KR" altLang="en-US" sz="1200" dirty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라는 경고 메시지를 </a:t>
                      </a:r>
                      <a:r>
                        <a:rPr lang="ko-KR" altLang="en-US" sz="1200" dirty="0" err="1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띄어줌</a:t>
                      </a:r>
                      <a:endParaRPr lang="en-US" altLang="ko-KR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519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5192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731346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8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54432" y="106749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1" name="WebBrowser">
            <a:extLst>
              <a:ext uri="{FF2B5EF4-FFF2-40B4-BE49-F238E27FC236}">
                <a16:creationId xmlns="" xmlns:a16="http://schemas.microsoft.com/office/drawing/2014/main" id="{7E35A79C-1BDD-4ACD-A541-2DC0E04CA9B9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4432" y="1067496"/>
            <a:ext cx="8374713" cy="5648611"/>
            <a:chOff x="0" y="0"/>
            <a:chExt cx="9144000" cy="6858000"/>
          </a:xfrm>
        </p:grpSpPr>
        <p:sp>
          <p:nvSpPr>
            <p:cNvPr id="252" name="Background">
              <a:extLst>
                <a:ext uri="{FF2B5EF4-FFF2-40B4-BE49-F238E27FC236}">
                  <a16:creationId xmlns="" xmlns:a16="http://schemas.microsoft.com/office/drawing/2014/main" id="{F3AEDBCE-C10F-441C-9E53-E3A705CD5851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253" name="WindowTitle">
              <a:extLst>
                <a:ext uri="{FF2B5EF4-FFF2-40B4-BE49-F238E27FC236}">
                  <a16:creationId xmlns="" xmlns:a16="http://schemas.microsoft.com/office/drawing/2014/main" id="{74A0713C-2F10-405B-984F-DB02314DFDEF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254" name="Group 4">
              <a:extLst>
                <a:ext uri="{FF2B5EF4-FFF2-40B4-BE49-F238E27FC236}">
                  <a16:creationId xmlns="" xmlns:a16="http://schemas.microsoft.com/office/drawing/2014/main" id="{445DEDCD-9C3C-4B62-8926-64945217209D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78" name="Oval 28">
                <a:extLst>
                  <a:ext uri="{FF2B5EF4-FFF2-40B4-BE49-F238E27FC236}">
                    <a16:creationId xmlns="" xmlns:a16="http://schemas.microsoft.com/office/drawing/2014/main" id="{B25FDC9F-EABC-4CE6-AC00-EF6AC25AE3D8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79" name="Left Arrow 29">
                <a:extLst>
                  <a:ext uri="{FF2B5EF4-FFF2-40B4-BE49-F238E27FC236}">
                    <a16:creationId xmlns="" xmlns:a16="http://schemas.microsoft.com/office/drawing/2014/main" id="{875AAF41-EADB-4082-BFEC-A64823254920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55" name="Group 5">
              <a:extLst>
                <a:ext uri="{FF2B5EF4-FFF2-40B4-BE49-F238E27FC236}">
                  <a16:creationId xmlns="" xmlns:a16="http://schemas.microsoft.com/office/drawing/2014/main" id="{6B855C22-412D-464F-B52A-95AB14EB601A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6" name="Oval 26">
                <a:extLst>
                  <a:ext uri="{FF2B5EF4-FFF2-40B4-BE49-F238E27FC236}">
                    <a16:creationId xmlns="" xmlns:a16="http://schemas.microsoft.com/office/drawing/2014/main" id="{AB17E658-E8BD-467B-A813-3DCE07C3EC49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77" name="Right Arrow 27">
                <a:extLst>
                  <a:ext uri="{FF2B5EF4-FFF2-40B4-BE49-F238E27FC236}">
                    <a16:creationId xmlns="" xmlns:a16="http://schemas.microsoft.com/office/drawing/2014/main" id="{3C736931-9FFF-42B9-B589-329109F6C3EE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56" name="Minimize - Maximize - Close">
              <a:extLst>
                <a:ext uri="{FF2B5EF4-FFF2-40B4-BE49-F238E27FC236}">
                  <a16:creationId xmlns="" xmlns:a16="http://schemas.microsoft.com/office/drawing/2014/main" id="{C2B0A074-4F41-45CA-A956-57988A2E2A1D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71" name="Line">
                <a:extLst>
                  <a:ext uri="{FF2B5EF4-FFF2-40B4-BE49-F238E27FC236}">
                    <a16:creationId xmlns="" xmlns:a16="http://schemas.microsoft.com/office/drawing/2014/main" id="{3E24C683-FC05-4ED8-8710-C44A5919D348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72" name="Line">
                <a:extLst>
                  <a:ext uri="{FF2B5EF4-FFF2-40B4-BE49-F238E27FC236}">
                    <a16:creationId xmlns="" xmlns:a16="http://schemas.microsoft.com/office/drawing/2014/main" id="{0A07CCFD-DF4F-463A-8707-218C6E6E5BA1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73" name="Line">
                <a:extLst>
                  <a:ext uri="{FF2B5EF4-FFF2-40B4-BE49-F238E27FC236}">
                    <a16:creationId xmlns="" xmlns:a16="http://schemas.microsoft.com/office/drawing/2014/main" id="{17D250FC-2A56-4A58-A20D-BF3E7E253B3F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4" name="Line">
                <a:extLst>
                  <a:ext uri="{FF2B5EF4-FFF2-40B4-BE49-F238E27FC236}">
                    <a16:creationId xmlns="" xmlns:a16="http://schemas.microsoft.com/office/drawing/2014/main" id="{91BFC965-E4A3-44D4-8C56-A4C507DAC13D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5" name="Line">
                <a:extLst>
                  <a:ext uri="{FF2B5EF4-FFF2-40B4-BE49-F238E27FC236}">
                    <a16:creationId xmlns="" xmlns:a16="http://schemas.microsoft.com/office/drawing/2014/main" id="{FA68A794-110B-4EF8-9B3F-187A5D5E3298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57" name="WebPageBody">
              <a:extLst>
                <a:ext uri="{FF2B5EF4-FFF2-40B4-BE49-F238E27FC236}">
                  <a16:creationId xmlns="" xmlns:a16="http://schemas.microsoft.com/office/drawing/2014/main" id="{55D4A079-A568-4AE7-9C1D-0B0F9330F2E0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258" name="Group 8">
              <a:extLst>
                <a:ext uri="{FF2B5EF4-FFF2-40B4-BE49-F238E27FC236}">
                  <a16:creationId xmlns="" xmlns:a16="http://schemas.microsoft.com/office/drawing/2014/main" id="{C488816E-2EEC-41FB-A4CB-280C95FC241B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68" name="Picture 2" descr="C:\Users\t-dantay\Documents\Placeholders\home.png">
                <a:extLst>
                  <a:ext uri="{FF2B5EF4-FFF2-40B4-BE49-F238E27FC236}">
                    <a16:creationId xmlns="" xmlns:a16="http://schemas.microsoft.com/office/drawing/2014/main" id="{93E4F41A-40AD-48D1-8521-782CA92D4E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9" name="Picture 2" descr="C:\Users\t-dantay\Documents\Placeholders\setting.png">
                <a:extLst>
                  <a:ext uri="{FF2B5EF4-FFF2-40B4-BE49-F238E27FC236}">
                    <a16:creationId xmlns="" xmlns:a16="http://schemas.microsoft.com/office/drawing/2014/main" id="{DDABF715-9842-48BB-A5DE-A5BF3BFBA2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0" name="Picture 2" descr="C:\Users\t-dantay\Documents\Placeholders\star.png">
                <a:extLst>
                  <a:ext uri="{FF2B5EF4-FFF2-40B4-BE49-F238E27FC236}">
                    <a16:creationId xmlns="" xmlns:a16="http://schemas.microsoft.com/office/drawing/2014/main" id="{9FD39118-9D94-4116-86D8-597AE93797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59" name="Group 9">
              <a:extLst>
                <a:ext uri="{FF2B5EF4-FFF2-40B4-BE49-F238E27FC236}">
                  <a16:creationId xmlns="" xmlns:a16="http://schemas.microsoft.com/office/drawing/2014/main" id="{A06678AF-2067-4D37-8543-B3962B68EEEF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260" name="UrlBar">
                <a:extLst>
                  <a:ext uri="{FF2B5EF4-FFF2-40B4-BE49-F238E27FC236}">
                    <a16:creationId xmlns="" xmlns:a16="http://schemas.microsoft.com/office/drawing/2014/main" id="{14A8A1E4-5002-43CA-9C56-50F0907E6E9B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261" name="Group 11">
                <a:extLst>
                  <a:ext uri="{FF2B5EF4-FFF2-40B4-BE49-F238E27FC236}">
                    <a16:creationId xmlns="" xmlns:a16="http://schemas.microsoft.com/office/drawing/2014/main" id="{4528C14E-9768-4664-A0B6-6FAD2CA86B9F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262" name="Search" descr="C:\Users\t-dantay\Documents\Placeholders\search.png">
                  <a:extLst>
                    <a:ext uri="{FF2B5EF4-FFF2-40B4-BE49-F238E27FC236}">
                      <a16:creationId xmlns="" xmlns:a16="http://schemas.microsoft.com/office/drawing/2014/main" id="{B70244C8-1312-4F26-A139-EE68F2FB19F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3" name="Refresh" descr="C:\Users\t-dantay\Documents\First24\arrowrepeat1.png">
                  <a:extLst>
                    <a:ext uri="{FF2B5EF4-FFF2-40B4-BE49-F238E27FC236}">
                      <a16:creationId xmlns="" xmlns:a16="http://schemas.microsoft.com/office/drawing/2014/main" id="{8B8D09F6-CB6F-4E01-8E41-AD956008262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4" name="Drop Down" descr="C:\Users\t-dantay\Documents\First24\arrowsimple1.png">
                  <a:extLst>
                    <a:ext uri="{FF2B5EF4-FFF2-40B4-BE49-F238E27FC236}">
                      <a16:creationId xmlns="" xmlns:a16="http://schemas.microsoft.com/office/drawing/2014/main" id="{34A4A3A3-6A29-4C4B-90E0-2F47FE36A78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65" name="X">
                  <a:extLst>
                    <a:ext uri="{FF2B5EF4-FFF2-40B4-BE49-F238E27FC236}">
                      <a16:creationId xmlns="" xmlns:a16="http://schemas.microsoft.com/office/drawing/2014/main" id="{D888F9DA-7C83-40ED-96F2-E521D6B42AFF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66" name="Straight Connector 16">
                    <a:extLst>
                      <a:ext uri="{FF2B5EF4-FFF2-40B4-BE49-F238E27FC236}">
                        <a16:creationId xmlns="" xmlns:a16="http://schemas.microsoft.com/office/drawing/2014/main" id="{89D84E32-C4C3-41CE-9399-F6EBBEA4EA5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67" name="Straight Connector 17">
                    <a:extLst>
                      <a:ext uri="{FF2B5EF4-FFF2-40B4-BE49-F238E27FC236}">
                        <a16:creationId xmlns="" xmlns:a16="http://schemas.microsoft.com/office/drawing/2014/main" id="{A4F62124-8FCC-4761-A0C0-693C7ED5192A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9037AEB9-7C04-4FCE-8AFF-90B26EA973E9}"/>
              </a:ext>
            </a:extLst>
          </p:cNvPr>
          <p:cNvSpPr/>
          <p:nvPr/>
        </p:nvSpPr>
        <p:spPr>
          <a:xfrm>
            <a:off x="431687" y="2188706"/>
            <a:ext cx="7263369" cy="735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D6330AA8-DE38-4A4A-AA89-1CAD996F50B8}"/>
              </a:ext>
            </a:extLst>
          </p:cNvPr>
          <p:cNvSpPr/>
          <p:nvPr/>
        </p:nvSpPr>
        <p:spPr>
          <a:xfrm>
            <a:off x="522280" y="2560229"/>
            <a:ext cx="1058007" cy="22131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인원선택</a:t>
            </a:r>
          </a:p>
        </p:txBody>
      </p:sp>
      <p:grpSp>
        <p:nvGrpSpPr>
          <p:cNvPr id="38" name="DropdownBox">
            <a:extLst>
              <a:ext uri="{FF2B5EF4-FFF2-40B4-BE49-F238E27FC236}">
                <a16:creationId xmlns="" xmlns:a16="http://schemas.microsoft.com/office/drawing/2014/main" id="{E5D3F263-5C99-4441-BEE5-148DA901ADAB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2115887" y="2566066"/>
            <a:ext cx="535874" cy="214028"/>
            <a:chOff x="4016824" y="3329200"/>
            <a:chExt cx="1097652" cy="228600"/>
          </a:xfrm>
        </p:grpSpPr>
        <p:sp>
          <p:nvSpPr>
            <p:cNvPr id="39" name="Content">
              <a:extLst>
                <a:ext uri="{FF2B5EF4-FFF2-40B4-BE49-F238E27FC236}">
                  <a16:creationId xmlns="" xmlns:a16="http://schemas.microsoft.com/office/drawing/2014/main" id="{BD74EEEC-1A19-4004-872F-83D06F07CACE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성인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" name="DownArrow">
              <a:extLst>
                <a:ext uri="{FF2B5EF4-FFF2-40B4-BE49-F238E27FC236}">
                  <a16:creationId xmlns="" xmlns:a16="http://schemas.microsoft.com/office/drawing/2014/main" id="{98995CBC-BE13-4F55-B59E-6245018B08C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5B556F2B-CD41-4EDB-81E2-331B8F961898}"/>
              </a:ext>
            </a:extLst>
          </p:cNvPr>
          <p:cNvSpPr/>
          <p:nvPr/>
        </p:nvSpPr>
        <p:spPr>
          <a:xfrm>
            <a:off x="429650" y="2188702"/>
            <a:ext cx="7263368" cy="22131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여행자 정보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5DA5F2B3-84AA-416E-A582-0E7ADF73B3AA}"/>
              </a:ext>
            </a:extLst>
          </p:cNvPr>
          <p:cNvSpPr/>
          <p:nvPr/>
        </p:nvSpPr>
        <p:spPr>
          <a:xfrm>
            <a:off x="430188" y="3160397"/>
            <a:ext cx="7262830" cy="16249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4D57B45C-E27F-434F-930D-77C40CFFCB6E}"/>
              </a:ext>
            </a:extLst>
          </p:cNvPr>
          <p:cNvSpPr/>
          <p:nvPr/>
        </p:nvSpPr>
        <p:spPr>
          <a:xfrm>
            <a:off x="522280" y="3476222"/>
            <a:ext cx="1207431" cy="228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한글성명</a:t>
            </a:r>
            <a:r>
              <a:rPr lang="en-US" altLang="ko-KR" sz="1200" dirty="0">
                <a:solidFill>
                  <a:srgbClr val="FF0000"/>
                </a:solidFill>
              </a:rPr>
              <a:t>*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14E130EB-CD7D-4A0C-9AC4-CAF9B0BD0B58}"/>
              </a:ext>
            </a:extLst>
          </p:cNvPr>
          <p:cNvSpPr/>
          <p:nvPr/>
        </p:nvSpPr>
        <p:spPr>
          <a:xfrm>
            <a:off x="428151" y="3160396"/>
            <a:ext cx="7262830" cy="228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성인</a:t>
            </a:r>
            <a:r>
              <a:rPr lang="en-US" altLang="ko-KR" sz="1200" dirty="0">
                <a:solidFill>
                  <a:schemeClr val="tx1"/>
                </a:solidFill>
              </a:rPr>
              <a:t>1 </a:t>
            </a:r>
            <a:r>
              <a:rPr lang="en-US" altLang="ko-KR" sz="1200" dirty="0">
                <a:solidFill>
                  <a:srgbClr val="FF0000"/>
                </a:solidFill>
              </a:rPr>
              <a:t>359,000</a:t>
            </a:r>
            <a:r>
              <a:rPr lang="ko-KR" altLang="en-US" sz="1200" dirty="0">
                <a:solidFill>
                  <a:srgbClr val="FF0000"/>
                </a:solidFill>
              </a:rPr>
              <a:t>원</a:t>
            </a:r>
            <a:r>
              <a:rPr lang="ko-KR" altLang="en-US" sz="1200" dirty="0">
                <a:solidFill>
                  <a:schemeClr val="tx1"/>
                </a:solidFill>
              </a:rPr>
              <a:t>                                                                                        예약자와 동일</a:t>
            </a:r>
          </a:p>
        </p:txBody>
      </p:sp>
      <p:grpSp>
        <p:nvGrpSpPr>
          <p:cNvPr id="45" name="DropdownBox">
            <a:extLst>
              <a:ext uri="{FF2B5EF4-FFF2-40B4-BE49-F238E27FC236}">
                <a16:creationId xmlns="" xmlns:a16="http://schemas.microsoft.com/office/drawing/2014/main" id="{349BF040-7D59-4A72-9348-41E288655EC0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2806767" y="2566066"/>
            <a:ext cx="535874" cy="214028"/>
            <a:chOff x="4016824" y="3329200"/>
            <a:chExt cx="1097652" cy="228600"/>
          </a:xfrm>
        </p:grpSpPr>
        <p:sp>
          <p:nvSpPr>
            <p:cNvPr id="46" name="Content">
              <a:extLst>
                <a:ext uri="{FF2B5EF4-FFF2-40B4-BE49-F238E27FC236}">
                  <a16:creationId xmlns="" xmlns:a16="http://schemas.microsoft.com/office/drawing/2014/main" id="{7012B900-BD0D-41EE-BF35-C0A9F19214B7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아동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7" name="DownArrow">
              <a:extLst>
                <a:ext uri="{FF2B5EF4-FFF2-40B4-BE49-F238E27FC236}">
                  <a16:creationId xmlns="" xmlns:a16="http://schemas.microsoft.com/office/drawing/2014/main" id="{D7369735-AD41-4BD3-9594-FDD0E9D7D2A9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DropdownBox">
            <a:extLst>
              <a:ext uri="{FF2B5EF4-FFF2-40B4-BE49-F238E27FC236}">
                <a16:creationId xmlns="" xmlns:a16="http://schemas.microsoft.com/office/drawing/2014/main" id="{1853682D-19E7-4512-9173-E7DB959998C1}"/>
              </a:ext>
            </a:extLst>
          </p:cNvPr>
          <p:cNvGrpSpPr/>
          <p:nvPr>
            <p:custDataLst>
              <p:custData r:id="rId4"/>
              <p:custData r:id="rId5"/>
            </p:custDataLst>
          </p:nvPr>
        </p:nvGrpSpPr>
        <p:grpSpPr>
          <a:xfrm>
            <a:off x="3496067" y="2566066"/>
            <a:ext cx="535874" cy="214028"/>
            <a:chOff x="4016824" y="3329200"/>
            <a:chExt cx="1097652" cy="228600"/>
          </a:xfrm>
        </p:grpSpPr>
        <p:sp>
          <p:nvSpPr>
            <p:cNvPr id="49" name="Content">
              <a:extLst>
                <a:ext uri="{FF2B5EF4-FFF2-40B4-BE49-F238E27FC236}">
                  <a16:creationId xmlns="" xmlns:a16="http://schemas.microsoft.com/office/drawing/2014/main" id="{5A6E4A0B-8053-4EFC-AF1A-B10FFC60865C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유아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" name="DownArrow">
              <a:extLst>
                <a:ext uri="{FF2B5EF4-FFF2-40B4-BE49-F238E27FC236}">
                  <a16:creationId xmlns="" xmlns:a16="http://schemas.microsoft.com/office/drawing/2014/main" id="{A78DFC1E-72AA-45D7-B2A0-35E29D5D41B8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27754B6A-3AAC-46F0-83CD-7DCB701C9FD9}"/>
              </a:ext>
            </a:extLst>
          </p:cNvPr>
          <p:cNvSpPr/>
          <p:nvPr/>
        </p:nvSpPr>
        <p:spPr>
          <a:xfrm>
            <a:off x="4282204" y="2560230"/>
            <a:ext cx="3192511" cy="22131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성인 </a:t>
            </a:r>
            <a:r>
              <a:rPr lang="en-US" altLang="ko-KR" sz="1200" dirty="0">
                <a:solidFill>
                  <a:schemeClr val="tx1"/>
                </a:solidFill>
              </a:rPr>
              <a:t>2, </a:t>
            </a:r>
            <a:r>
              <a:rPr lang="ko-KR" altLang="en-US" sz="1200" dirty="0">
                <a:solidFill>
                  <a:schemeClr val="tx1"/>
                </a:solidFill>
              </a:rPr>
              <a:t>아동 </a:t>
            </a:r>
            <a:r>
              <a:rPr lang="en-US" altLang="ko-KR" sz="1200" dirty="0">
                <a:solidFill>
                  <a:schemeClr val="tx1"/>
                </a:solidFill>
              </a:rPr>
              <a:t>0, </a:t>
            </a:r>
            <a:r>
              <a:rPr lang="ko-KR" altLang="en-US" sz="1200" dirty="0">
                <a:solidFill>
                  <a:schemeClr val="tx1"/>
                </a:solidFill>
              </a:rPr>
              <a:t>유아 </a:t>
            </a:r>
            <a:r>
              <a:rPr lang="en-US" altLang="ko-KR" sz="1200" dirty="0">
                <a:solidFill>
                  <a:schemeClr val="tx1"/>
                </a:solidFill>
              </a:rPr>
              <a:t>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52" name="CheckBoxChecked">
            <a:extLst>
              <a:ext uri="{FF2B5EF4-FFF2-40B4-BE49-F238E27FC236}">
                <a16:creationId xmlns="" xmlns:a16="http://schemas.microsoft.com/office/drawing/2014/main" id="{20F0BFE8-7845-4FAE-8415-4201A66E9463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7418009" y="3110019"/>
            <a:ext cx="371258" cy="329354"/>
            <a:chOff x="4317072" y="3312427"/>
            <a:chExt cx="249823" cy="230832"/>
          </a:xfrm>
        </p:grpSpPr>
        <p:grpSp>
          <p:nvGrpSpPr>
            <p:cNvPr id="53" name="Group 2">
              <a:extLst>
                <a:ext uri="{FF2B5EF4-FFF2-40B4-BE49-F238E27FC236}">
                  <a16:creationId xmlns="" xmlns:a16="http://schemas.microsoft.com/office/drawing/2014/main" id="{9B850C1A-E338-4986-B01B-F449B3A536A1}"/>
                </a:ext>
              </a:extLst>
            </p:cNvPr>
            <p:cNvGrpSpPr/>
            <p:nvPr>
              <p:custDataLst>
                <p:custData r:id="rId34"/>
                <p:custData r:id="rId35"/>
              </p:custDataLst>
            </p:nvPr>
          </p:nvGrpSpPr>
          <p:grpSpPr>
            <a:xfrm>
              <a:off x="4354465" y="3312427"/>
              <a:ext cx="212430" cy="230832"/>
              <a:chOff x="5179843" y="2087451"/>
              <a:chExt cx="199089" cy="216403"/>
            </a:xfrm>
          </p:grpSpPr>
          <p:sp>
            <p:nvSpPr>
              <p:cNvPr id="55" name="Content">
                <a:extLst>
                  <a:ext uri="{FF2B5EF4-FFF2-40B4-BE49-F238E27FC236}">
                    <a16:creationId xmlns="" xmlns:a16="http://schemas.microsoft.com/office/drawing/2014/main" id="{A05D3639-4C12-4CF1-889D-4E3EC32E768D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19908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6" name="CheckBox">
                <a:extLst>
                  <a:ext uri="{FF2B5EF4-FFF2-40B4-BE49-F238E27FC236}">
                    <a16:creationId xmlns="" xmlns:a16="http://schemas.microsoft.com/office/drawing/2014/main" id="{729AF0FD-F4B7-4639-826A-275B1440BB59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54" name="Check" descr="C:\Users\t-dantay\Documents\WPIcons\appbar.check.rest.png">
              <a:extLst>
                <a:ext uri="{FF2B5EF4-FFF2-40B4-BE49-F238E27FC236}">
                  <a16:creationId xmlns="" xmlns:a16="http://schemas.microsoft.com/office/drawing/2014/main" id="{B3B72602-FEBF-4DFC-8141-B1BCA7A13A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7" name="Content">
            <a:extLst>
              <a:ext uri="{FF2B5EF4-FFF2-40B4-BE49-F238E27FC236}">
                <a16:creationId xmlns="" xmlns:a16="http://schemas.microsoft.com/office/drawing/2014/main" id="{FEFE3774-DFD6-44F1-8D7F-854CB7B64666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1857144" y="3486617"/>
            <a:ext cx="557863" cy="21770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진승현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9CEFC967-6A3D-4C67-9094-3D927BD4FDD3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2542440" y="3486616"/>
            <a:ext cx="923148" cy="22974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영문성명</a:t>
            </a:r>
            <a:r>
              <a:rPr lang="en-US" altLang="ko-KR" sz="1200" dirty="0">
                <a:solidFill>
                  <a:srgbClr val="FF0000"/>
                </a:solidFill>
              </a:rPr>
              <a:t> *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Content">
            <a:extLst>
              <a:ext uri="{FF2B5EF4-FFF2-40B4-BE49-F238E27FC236}">
                <a16:creationId xmlns="" xmlns:a16="http://schemas.microsoft.com/office/drawing/2014/main" id="{69FC9430-54D9-41DD-AA21-49C3D41962B1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3585926" y="3481338"/>
            <a:ext cx="557863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JIN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4B571B69-7E54-4208-8799-45ED93C5A01E}"/>
              </a:ext>
            </a:extLst>
          </p:cNvPr>
          <p:cNvSpPr/>
          <p:nvPr/>
        </p:nvSpPr>
        <p:spPr>
          <a:xfrm>
            <a:off x="522280" y="4086487"/>
            <a:ext cx="1222547" cy="228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법정생년월일</a:t>
            </a:r>
            <a:r>
              <a:rPr lang="en-US" altLang="ko-KR" sz="1200" dirty="0">
                <a:solidFill>
                  <a:srgbClr val="FF0000"/>
                </a:solidFill>
              </a:rPr>
              <a:t> *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Content">
            <a:extLst>
              <a:ext uri="{FF2B5EF4-FFF2-40B4-BE49-F238E27FC236}">
                <a16:creationId xmlns="" xmlns:a16="http://schemas.microsoft.com/office/drawing/2014/main" id="{723A3F2B-4EEC-4017-9BDE-D6C35758FB59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1880954" y="4075596"/>
            <a:ext cx="870216" cy="23834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19940510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F15208D1-7BC9-4C89-9AC0-35A306F73A6D}"/>
              </a:ext>
            </a:extLst>
          </p:cNvPr>
          <p:cNvSpPr/>
          <p:nvPr/>
        </p:nvSpPr>
        <p:spPr>
          <a:xfrm>
            <a:off x="5572563" y="3465340"/>
            <a:ext cx="628636" cy="2583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성별</a:t>
            </a:r>
            <a:r>
              <a:rPr lang="en-US" altLang="ko-KR" sz="1200" dirty="0">
                <a:solidFill>
                  <a:srgbClr val="FF0000"/>
                </a:solidFill>
              </a:rPr>
              <a:t> *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Content">
            <a:extLst>
              <a:ext uri="{FF2B5EF4-FFF2-40B4-BE49-F238E27FC236}">
                <a16:creationId xmlns="" xmlns:a16="http://schemas.microsoft.com/office/drawing/2014/main" id="{E637D1DE-ECE6-4C13-8D08-1FA2ED21B465}"/>
              </a:ext>
            </a:extLst>
          </p:cNvPr>
          <p:cNvSpPr/>
          <p:nvPr>
            <p:custDataLst>
              <p:custData r:id="rId11"/>
              <p:custData r:id="rId12"/>
            </p:custDataLst>
          </p:nvPr>
        </p:nvSpPr>
        <p:spPr>
          <a:xfrm>
            <a:off x="4227483" y="3484302"/>
            <a:ext cx="1220102" cy="21960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SEUNGHYEON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D3EBF115-8BA5-4F12-9D00-D5BDDE227AFA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2821133" y="4087630"/>
            <a:ext cx="1093317" cy="228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휴대폰번호</a:t>
            </a:r>
            <a:r>
              <a:rPr lang="en-US" altLang="ko-KR" sz="1200" dirty="0">
                <a:solidFill>
                  <a:srgbClr val="FF0000"/>
                </a:solidFill>
              </a:rPr>
              <a:t> *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Content">
            <a:extLst>
              <a:ext uri="{FF2B5EF4-FFF2-40B4-BE49-F238E27FC236}">
                <a16:creationId xmlns="" xmlns:a16="http://schemas.microsoft.com/office/drawing/2014/main" id="{9FBBE613-7EF6-4EB9-AE52-C191840E128B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>
            <a:off x="3986767" y="4076738"/>
            <a:ext cx="958387" cy="23834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cs typeface="Segoe UI" pitchFamily="34" charset="0"/>
              </a:rPr>
              <a:t>(-)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cs typeface="Segoe UI" pitchFamily="34" charset="0"/>
              </a:rPr>
              <a:t>없이 입력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66" name="RadioButtonUnselected">
            <a:extLst>
              <a:ext uri="{FF2B5EF4-FFF2-40B4-BE49-F238E27FC236}">
                <a16:creationId xmlns="" xmlns:a16="http://schemas.microsoft.com/office/drawing/2014/main" id="{BAD718FE-69ED-4219-B5F0-8E7F54A62D1A}"/>
              </a:ext>
            </a:extLst>
          </p:cNvPr>
          <p:cNvGrpSpPr/>
          <p:nvPr>
            <p:custDataLst>
              <p:custData r:id="rId15"/>
            </p:custDataLst>
          </p:nvPr>
        </p:nvGrpSpPr>
        <p:grpSpPr>
          <a:xfrm>
            <a:off x="6881783" y="3498412"/>
            <a:ext cx="520142" cy="230832"/>
            <a:chOff x="4356895" y="3334651"/>
            <a:chExt cx="520142" cy="230832"/>
          </a:xfrm>
        </p:grpSpPr>
        <p:sp>
          <p:nvSpPr>
            <p:cNvPr id="67" name="Content">
              <a:extLst>
                <a:ext uri="{FF2B5EF4-FFF2-40B4-BE49-F238E27FC236}">
                  <a16:creationId xmlns="" xmlns:a16="http://schemas.microsoft.com/office/drawing/2014/main" id="{B844DC43-A5A1-4E7E-B8A7-B61BC43FA5A0}"/>
                </a:ext>
              </a:extLst>
            </p:cNvPr>
            <p:cNvSpPr txBox="1"/>
            <p:nvPr>
              <p:custDataLst>
                <p:custData r:id="rId32"/>
                <p:custData r:id="rId33"/>
              </p:custDataLst>
            </p:nvPr>
          </p:nvSpPr>
          <p:spPr>
            <a:xfrm>
              <a:off x="4356895" y="3334651"/>
              <a:ext cx="520142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ko-KR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여성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8" name="Circle">
              <a:extLst>
                <a:ext uri="{FF2B5EF4-FFF2-40B4-BE49-F238E27FC236}">
                  <a16:creationId xmlns="" xmlns:a16="http://schemas.microsoft.com/office/drawing/2014/main" id="{C2856091-D9D8-4F7E-88F5-DE5C4B943441}"/>
                </a:ext>
              </a:extLst>
            </p:cNvPr>
            <p:cNvSpPr/>
            <p:nvPr/>
          </p:nvSpPr>
          <p:spPr>
            <a:xfrm>
              <a:off x="4356895" y="3374807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BC214F72-1341-4F73-92D7-D7A9342413AC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>
            <a:off x="5076077" y="4087630"/>
            <a:ext cx="825543" cy="2102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이메일</a:t>
            </a:r>
            <a:r>
              <a:rPr lang="en-US" altLang="ko-KR" sz="1200" dirty="0">
                <a:solidFill>
                  <a:srgbClr val="FF0000"/>
                </a:solidFill>
              </a:rPr>
              <a:t> *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0" name="Content">
            <a:extLst>
              <a:ext uri="{FF2B5EF4-FFF2-40B4-BE49-F238E27FC236}">
                <a16:creationId xmlns="" xmlns:a16="http://schemas.microsoft.com/office/drawing/2014/main" id="{9C8B88AF-1697-4F8A-B26B-7898506CE99A}"/>
              </a:ext>
            </a:extLst>
          </p:cNvPr>
          <p:cNvSpPr/>
          <p:nvPr>
            <p:custDataLst>
              <p:custData r:id="rId17"/>
            </p:custDataLst>
          </p:nvPr>
        </p:nvSpPr>
        <p:spPr>
          <a:xfrm>
            <a:off x="5997870" y="4076738"/>
            <a:ext cx="1518371" cy="22761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jinnae94@naver.com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71" name="RadioButtonSelected">
            <a:extLst>
              <a:ext uri="{FF2B5EF4-FFF2-40B4-BE49-F238E27FC236}">
                <a16:creationId xmlns="" xmlns:a16="http://schemas.microsoft.com/office/drawing/2014/main" id="{D99D1D0F-44FB-4297-AB52-58B347EA45D9}"/>
              </a:ext>
            </a:extLst>
          </p:cNvPr>
          <p:cNvGrpSpPr/>
          <p:nvPr>
            <p:custDataLst>
              <p:custData r:id="rId18"/>
            </p:custDataLst>
          </p:nvPr>
        </p:nvGrpSpPr>
        <p:grpSpPr>
          <a:xfrm>
            <a:off x="6276751" y="3495450"/>
            <a:ext cx="520142" cy="230832"/>
            <a:chOff x="4356895" y="3334651"/>
            <a:chExt cx="520142" cy="230832"/>
          </a:xfrm>
        </p:grpSpPr>
        <p:sp>
          <p:nvSpPr>
            <p:cNvPr id="72" name="Content">
              <a:extLst>
                <a:ext uri="{FF2B5EF4-FFF2-40B4-BE49-F238E27FC236}">
                  <a16:creationId xmlns="" xmlns:a16="http://schemas.microsoft.com/office/drawing/2014/main" id="{9AB81A26-C22A-45F3-8F74-E7A667FA6E31}"/>
                </a:ext>
              </a:extLst>
            </p:cNvPr>
            <p:cNvSpPr txBox="1"/>
            <p:nvPr/>
          </p:nvSpPr>
          <p:spPr>
            <a:xfrm>
              <a:off x="4356895" y="3334651"/>
              <a:ext cx="520142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ko-KR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남성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73" name="Group 3">
              <a:extLst>
                <a:ext uri="{FF2B5EF4-FFF2-40B4-BE49-F238E27FC236}">
                  <a16:creationId xmlns="" xmlns:a16="http://schemas.microsoft.com/office/drawing/2014/main" id="{019A5757-5B48-425C-9E1D-E689ADBFCF8C}"/>
                </a:ext>
              </a:extLst>
            </p:cNvPr>
            <p:cNvGrpSpPr/>
            <p:nvPr/>
          </p:nvGrpSpPr>
          <p:grpSpPr>
            <a:xfrm>
              <a:off x="4356895" y="3374807"/>
              <a:ext cx="119960" cy="119922"/>
              <a:chOff x="4356895" y="3374807"/>
              <a:chExt cx="119960" cy="119922"/>
            </a:xfrm>
          </p:grpSpPr>
          <p:sp>
            <p:nvSpPr>
              <p:cNvPr id="74" name="Circle">
                <a:extLst>
                  <a:ext uri="{FF2B5EF4-FFF2-40B4-BE49-F238E27FC236}">
                    <a16:creationId xmlns="" xmlns:a16="http://schemas.microsoft.com/office/drawing/2014/main" id="{15073DD9-C2EA-4CB6-B140-8364F390E502}"/>
                  </a:ext>
                </a:extLst>
              </p:cNvPr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InnerCircle">
                <a:extLst>
                  <a:ext uri="{FF2B5EF4-FFF2-40B4-BE49-F238E27FC236}">
                    <a16:creationId xmlns="" xmlns:a16="http://schemas.microsoft.com/office/drawing/2014/main" id="{DD9A7A59-1379-4F45-A359-36643725AB19}"/>
                  </a:ext>
                </a:extLst>
              </p:cNvPr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C3D9CB22-2AC2-42F0-9834-49EAD1410C91}"/>
              </a:ext>
            </a:extLst>
          </p:cNvPr>
          <p:cNvSpPr txBox="1"/>
          <p:nvPr/>
        </p:nvSpPr>
        <p:spPr>
          <a:xfrm>
            <a:off x="5090160" y="1817258"/>
            <a:ext cx="26941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01</a:t>
            </a:r>
            <a:r>
              <a:rPr lang="en-US" altLang="ko-KR" sz="1000" dirty="0"/>
              <a:t> </a:t>
            </a:r>
            <a:r>
              <a:rPr lang="ko-KR" altLang="en-US" sz="1000" b="1" dirty="0"/>
              <a:t>예약하기 </a:t>
            </a:r>
            <a:r>
              <a:rPr lang="en-US" altLang="ko-KR" sz="1000" b="1" dirty="0"/>
              <a:t>&gt;</a:t>
            </a:r>
            <a:r>
              <a:rPr lang="en-US" altLang="ko-KR" sz="1000" dirty="0"/>
              <a:t> 02 </a:t>
            </a:r>
            <a:r>
              <a:rPr lang="ko-KR" altLang="en-US" sz="1000" dirty="0"/>
              <a:t>예약완료 </a:t>
            </a:r>
            <a:r>
              <a:rPr lang="en-US" altLang="ko-KR" sz="1000" dirty="0"/>
              <a:t>&gt; 03 </a:t>
            </a:r>
            <a:r>
              <a:rPr lang="ko-KR" altLang="en-US" sz="1000" dirty="0"/>
              <a:t>결제하기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EFA31C83-2D10-4921-A19F-0E423BCFD06F}"/>
              </a:ext>
            </a:extLst>
          </p:cNvPr>
          <p:cNvSpPr/>
          <p:nvPr/>
        </p:nvSpPr>
        <p:spPr>
          <a:xfrm>
            <a:off x="430188" y="4928080"/>
            <a:ext cx="7262830" cy="16249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75656C33-77F0-4CD7-B171-D7BB304DDF13}"/>
              </a:ext>
            </a:extLst>
          </p:cNvPr>
          <p:cNvSpPr/>
          <p:nvPr/>
        </p:nvSpPr>
        <p:spPr>
          <a:xfrm>
            <a:off x="522280" y="5243905"/>
            <a:ext cx="1207431" cy="228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한글성명</a:t>
            </a:r>
            <a:r>
              <a:rPr lang="en-US" altLang="ko-KR" sz="1200" dirty="0">
                <a:solidFill>
                  <a:srgbClr val="FF0000"/>
                </a:solidFill>
              </a:rPr>
              <a:t>*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BA36628E-3216-46AA-8F62-20EDFCD25AA8}"/>
              </a:ext>
            </a:extLst>
          </p:cNvPr>
          <p:cNvSpPr/>
          <p:nvPr/>
        </p:nvSpPr>
        <p:spPr>
          <a:xfrm>
            <a:off x="428151" y="4928079"/>
            <a:ext cx="7262830" cy="228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성인</a:t>
            </a:r>
            <a:r>
              <a:rPr lang="en-US" altLang="ko-KR" sz="1200" dirty="0">
                <a:solidFill>
                  <a:schemeClr val="tx1"/>
                </a:solidFill>
              </a:rPr>
              <a:t>2 </a:t>
            </a:r>
            <a:r>
              <a:rPr lang="en-US" altLang="ko-KR" sz="1200" dirty="0">
                <a:solidFill>
                  <a:srgbClr val="FF0000"/>
                </a:solidFill>
              </a:rPr>
              <a:t>359,000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0" name="Content">
            <a:extLst>
              <a:ext uri="{FF2B5EF4-FFF2-40B4-BE49-F238E27FC236}">
                <a16:creationId xmlns="" xmlns:a16="http://schemas.microsoft.com/office/drawing/2014/main" id="{97513EAA-F416-475C-B26C-B78123B588D8}"/>
              </a:ext>
            </a:extLst>
          </p:cNvPr>
          <p:cNvSpPr/>
          <p:nvPr>
            <p:custDataLst>
              <p:custData r:id="rId19"/>
            </p:custDataLst>
          </p:nvPr>
        </p:nvSpPr>
        <p:spPr>
          <a:xfrm>
            <a:off x="1857144" y="5254300"/>
            <a:ext cx="557863" cy="21770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6628C760-A576-43EC-A99A-933C8C2E91CD}"/>
              </a:ext>
            </a:extLst>
          </p:cNvPr>
          <p:cNvSpPr/>
          <p:nvPr/>
        </p:nvSpPr>
        <p:spPr>
          <a:xfrm>
            <a:off x="2542440" y="5254299"/>
            <a:ext cx="923148" cy="22974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영문성명</a:t>
            </a:r>
            <a:r>
              <a:rPr lang="en-US" altLang="ko-KR" sz="1200" dirty="0">
                <a:solidFill>
                  <a:srgbClr val="FF0000"/>
                </a:solidFill>
              </a:rPr>
              <a:t> *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2" name="Content">
            <a:extLst>
              <a:ext uri="{FF2B5EF4-FFF2-40B4-BE49-F238E27FC236}">
                <a16:creationId xmlns="" xmlns:a16="http://schemas.microsoft.com/office/drawing/2014/main" id="{D3F6507D-D3C6-4013-A1B0-A2FFF26F350A}"/>
              </a:ext>
            </a:extLst>
          </p:cNvPr>
          <p:cNvSpPr/>
          <p:nvPr>
            <p:custDataLst>
              <p:custData r:id="rId20"/>
            </p:custDataLst>
          </p:nvPr>
        </p:nvSpPr>
        <p:spPr>
          <a:xfrm>
            <a:off x="3585926" y="5249021"/>
            <a:ext cx="557863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A4654C20-2E49-4FE6-93DA-AA331661CD3F}"/>
              </a:ext>
            </a:extLst>
          </p:cNvPr>
          <p:cNvSpPr/>
          <p:nvPr/>
        </p:nvSpPr>
        <p:spPr>
          <a:xfrm>
            <a:off x="522280" y="5854170"/>
            <a:ext cx="1222547" cy="228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법정생년월일</a:t>
            </a:r>
            <a:r>
              <a:rPr lang="en-US" altLang="ko-KR" sz="1200" dirty="0">
                <a:solidFill>
                  <a:srgbClr val="FF0000"/>
                </a:solidFill>
              </a:rPr>
              <a:t> *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4" name="Content">
            <a:extLst>
              <a:ext uri="{FF2B5EF4-FFF2-40B4-BE49-F238E27FC236}">
                <a16:creationId xmlns="" xmlns:a16="http://schemas.microsoft.com/office/drawing/2014/main" id="{9FDA203D-1F60-4513-AE94-EB3629BC75E4}"/>
              </a:ext>
            </a:extLst>
          </p:cNvPr>
          <p:cNvSpPr/>
          <p:nvPr>
            <p:custDataLst>
              <p:custData r:id="rId21"/>
            </p:custDataLst>
          </p:nvPr>
        </p:nvSpPr>
        <p:spPr>
          <a:xfrm>
            <a:off x="1880954" y="5843279"/>
            <a:ext cx="870216" cy="23834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E0272428-E9DA-4B63-A736-A60FFF98ADF3}"/>
              </a:ext>
            </a:extLst>
          </p:cNvPr>
          <p:cNvSpPr/>
          <p:nvPr/>
        </p:nvSpPr>
        <p:spPr>
          <a:xfrm>
            <a:off x="5572563" y="5233023"/>
            <a:ext cx="628636" cy="2583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성별</a:t>
            </a:r>
            <a:r>
              <a:rPr lang="en-US" altLang="ko-KR" sz="1200" dirty="0">
                <a:solidFill>
                  <a:srgbClr val="FF0000"/>
                </a:solidFill>
              </a:rPr>
              <a:t> *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6" name="Content">
            <a:extLst>
              <a:ext uri="{FF2B5EF4-FFF2-40B4-BE49-F238E27FC236}">
                <a16:creationId xmlns="" xmlns:a16="http://schemas.microsoft.com/office/drawing/2014/main" id="{736D7C05-BFDA-4F8F-893A-CCABF088E275}"/>
              </a:ext>
            </a:extLst>
          </p:cNvPr>
          <p:cNvSpPr/>
          <p:nvPr>
            <p:custDataLst>
              <p:custData r:id="rId22"/>
            </p:custDataLst>
          </p:nvPr>
        </p:nvSpPr>
        <p:spPr>
          <a:xfrm>
            <a:off x="4246068" y="5247731"/>
            <a:ext cx="1220102" cy="2238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="" xmlns:a16="http://schemas.microsoft.com/office/drawing/2014/main" id="{F9C01671-CA68-4FCE-BFE2-F745581D2A52}"/>
              </a:ext>
            </a:extLst>
          </p:cNvPr>
          <p:cNvSpPr/>
          <p:nvPr/>
        </p:nvSpPr>
        <p:spPr>
          <a:xfrm>
            <a:off x="2821133" y="5855313"/>
            <a:ext cx="1093317" cy="228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휴대폰번호</a:t>
            </a:r>
            <a:r>
              <a:rPr lang="en-US" altLang="ko-KR" sz="1200" dirty="0">
                <a:solidFill>
                  <a:srgbClr val="FF0000"/>
                </a:solidFill>
              </a:rPr>
              <a:t> *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8" name="Content">
            <a:extLst>
              <a:ext uri="{FF2B5EF4-FFF2-40B4-BE49-F238E27FC236}">
                <a16:creationId xmlns="" xmlns:a16="http://schemas.microsoft.com/office/drawing/2014/main" id="{BE9C4573-8255-4855-81AB-3F790A57F8ED}"/>
              </a:ext>
            </a:extLst>
          </p:cNvPr>
          <p:cNvSpPr/>
          <p:nvPr>
            <p:custDataLst>
              <p:custData r:id="rId23"/>
            </p:custDataLst>
          </p:nvPr>
        </p:nvSpPr>
        <p:spPr>
          <a:xfrm>
            <a:off x="3986767" y="5844421"/>
            <a:ext cx="958387" cy="23834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altLang="ko-KR" sz="1200">
                <a:solidFill>
                  <a:schemeClr val="bg1">
                    <a:lumMod val="50000"/>
                  </a:schemeClr>
                </a:solidFill>
                <a:latin typeface="Segoe UI" pitchFamily="34" charset="0"/>
                <a:cs typeface="Segoe UI" pitchFamily="34" charset="0"/>
              </a:rPr>
              <a:t>(-)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  <a:latin typeface="Segoe UI" pitchFamily="34" charset="0"/>
                <a:cs typeface="Segoe UI" pitchFamily="34" charset="0"/>
              </a:rPr>
              <a:t>없이 입력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89" name="RadioButtonUnselected">
            <a:extLst>
              <a:ext uri="{FF2B5EF4-FFF2-40B4-BE49-F238E27FC236}">
                <a16:creationId xmlns="" xmlns:a16="http://schemas.microsoft.com/office/drawing/2014/main" id="{597EE5FC-5254-452E-B31B-6EB9FF8BFB91}"/>
              </a:ext>
            </a:extLst>
          </p:cNvPr>
          <p:cNvGrpSpPr/>
          <p:nvPr>
            <p:custDataLst>
              <p:custData r:id="rId24"/>
            </p:custDataLst>
          </p:nvPr>
        </p:nvGrpSpPr>
        <p:grpSpPr>
          <a:xfrm>
            <a:off x="6881783" y="5266095"/>
            <a:ext cx="520142" cy="230832"/>
            <a:chOff x="4356895" y="3334651"/>
            <a:chExt cx="520142" cy="230832"/>
          </a:xfrm>
        </p:grpSpPr>
        <p:sp>
          <p:nvSpPr>
            <p:cNvPr id="90" name="Content">
              <a:extLst>
                <a:ext uri="{FF2B5EF4-FFF2-40B4-BE49-F238E27FC236}">
                  <a16:creationId xmlns="" xmlns:a16="http://schemas.microsoft.com/office/drawing/2014/main" id="{DC5F513E-29A7-48E3-A6C8-60AE6A88F3E3}"/>
                </a:ext>
              </a:extLst>
            </p:cNvPr>
            <p:cNvSpPr txBox="1"/>
            <p:nvPr/>
          </p:nvSpPr>
          <p:spPr>
            <a:xfrm>
              <a:off x="4356895" y="3334651"/>
              <a:ext cx="520142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ko-KR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여성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1" name="Circle">
              <a:extLst>
                <a:ext uri="{FF2B5EF4-FFF2-40B4-BE49-F238E27FC236}">
                  <a16:creationId xmlns="" xmlns:a16="http://schemas.microsoft.com/office/drawing/2014/main" id="{5DA81914-9837-4794-A4A5-BB40636A5F20}"/>
                </a:ext>
              </a:extLst>
            </p:cNvPr>
            <p:cNvSpPr/>
            <p:nvPr/>
          </p:nvSpPr>
          <p:spPr>
            <a:xfrm>
              <a:off x="4356895" y="3374807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09E3069C-F220-4F22-B73B-5E54FAB40676}"/>
              </a:ext>
            </a:extLst>
          </p:cNvPr>
          <p:cNvSpPr/>
          <p:nvPr/>
        </p:nvSpPr>
        <p:spPr>
          <a:xfrm>
            <a:off x="5076077" y="5855313"/>
            <a:ext cx="825543" cy="2102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이메일</a:t>
            </a:r>
            <a:r>
              <a:rPr lang="en-US" altLang="ko-KR" sz="1200" dirty="0">
                <a:solidFill>
                  <a:srgbClr val="FF0000"/>
                </a:solidFill>
              </a:rPr>
              <a:t> *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3" name="Content">
            <a:extLst>
              <a:ext uri="{FF2B5EF4-FFF2-40B4-BE49-F238E27FC236}">
                <a16:creationId xmlns="" xmlns:a16="http://schemas.microsoft.com/office/drawing/2014/main" id="{552D379A-AB77-4C5E-9729-FF61516520F9}"/>
              </a:ext>
            </a:extLst>
          </p:cNvPr>
          <p:cNvSpPr/>
          <p:nvPr>
            <p:custDataLst>
              <p:custData r:id="rId25"/>
            </p:custDataLst>
          </p:nvPr>
        </p:nvSpPr>
        <p:spPr>
          <a:xfrm>
            <a:off x="5997870" y="5844421"/>
            <a:ext cx="1518371" cy="22761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94" name="RadioButtonUnselected">
            <a:extLst>
              <a:ext uri="{FF2B5EF4-FFF2-40B4-BE49-F238E27FC236}">
                <a16:creationId xmlns="" xmlns:a16="http://schemas.microsoft.com/office/drawing/2014/main" id="{90822F2C-604C-456D-898E-3516BF1AF2A5}"/>
              </a:ext>
            </a:extLst>
          </p:cNvPr>
          <p:cNvGrpSpPr/>
          <p:nvPr>
            <p:custDataLst>
              <p:custData r:id="rId26"/>
            </p:custDataLst>
          </p:nvPr>
        </p:nvGrpSpPr>
        <p:grpSpPr>
          <a:xfrm>
            <a:off x="6270988" y="5266095"/>
            <a:ext cx="520142" cy="230832"/>
            <a:chOff x="4356895" y="3334651"/>
            <a:chExt cx="520142" cy="230832"/>
          </a:xfrm>
        </p:grpSpPr>
        <p:sp>
          <p:nvSpPr>
            <p:cNvPr id="95" name="Content">
              <a:extLst>
                <a:ext uri="{FF2B5EF4-FFF2-40B4-BE49-F238E27FC236}">
                  <a16:creationId xmlns="" xmlns:a16="http://schemas.microsoft.com/office/drawing/2014/main" id="{55CC84A0-9553-4942-B070-D8E671F55B64}"/>
                </a:ext>
              </a:extLst>
            </p:cNvPr>
            <p:cNvSpPr txBox="1"/>
            <p:nvPr/>
          </p:nvSpPr>
          <p:spPr>
            <a:xfrm>
              <a:off x="4356895" y="3334651"/>
              <a:ext cx="520142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ko-KR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남성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6" name="Circle">
              <a:extLst>
                <a:ext uri="{FF2B5EF4-FFF2-40B4-BE49-F238E27FC236}">
                  <a16:creationId xmlns="" xmlns:a16="http://schemas.microsoft.com/office/drawing/2014/main" id="{1C7ABFC9-7079-47DD-8C93-05E1B94562C7}"/>
                </a:ext>
              </a:extLst>
            </p:cNvPr>
            <p:cNvSpPr/>
            <p:nvPr/>
          </p:nvSpPr>
          <p:spPr>
            <a:xfrm>
              <a:off x="4356895" y="3374807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A51B2D8F-FAE7-4DD6-9A7B-D9288AA115DE}"/>
              </a:ext>
            </a:extLst>
          </p:cNvPr>
          <p:cNvSpPr txBox="1"/>
          <p:nvPr>
            <p:custDataLst>
              <p:custData r:id="rId27"/>
            </p:custDataLst>
          </p:nvPr>
        </p:nvSpPr>
        <p:spPr>
          <a:xfrm>
            <a:off x="3895326" y="4419600"/>
            <a:ext cx="13370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solidFill>
                  <a:srgbClr val="FF0000"/>
                </a:solidFill>
              </a:rPr>
              <a:t>필수항목입니다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98" name="사각형: 둥근 모서리 97">
            <a:extLst>
              <a:ext uri="{FF2B5EF4-FFF2-40B4-BE49-F238E27FC236}">
                <a16:creationId xmlns="" xmlns:a16="http://schemas.microsoft.com/office/drawing/2014/main" id="{218AFB24-8D9B-46EB-93AE-ABD8EFE5BCFE}"/>
              </a:ext>
            </a:extLst>
          </p:cNvPr>
          <p:cNvSpPr/>
          <p:nvPr/>
        </p:nvSpPr>
        <p:spPr>
          <a:xfrm>
            <a:off x="2042160" y="2520339"/>
            <a:ext cx="5500461" cy="314978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타원 149"/>
          <p:cNvSpPr/>
          <p:nvPr/>
        </p:nvSpPr>
        <p:spPr>
          <a:xfrm>
            <a:off x="1848998" y="2336823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1" name="타원 150"/>
          <p:cNvSpPr/>
          <p:nvPr/>
        </p:nvSpPr>
        <p:spPr>
          <a:xfrm>
            <a:off x="252350" y="2919142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="" xmlns:a16="http://schemas.microsoft.com/office/drawing/2014/main" id="{58BF2386-DCF7-4048-91CF-855C97DFEA41}"/>
              </a:ext>
            </a:extLst>
          </p:cNvPr>
          <p:cNvSpPr/>
          <p:nvPr/>
        </p:nvSpPr>
        <p:spPr>
          <a:xfrm>
            <a:off x="6368477" y="3149874"/>
            <a:ext cx="1321307" cy="236160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="" xmlns:a16="http://schemas.microsoft.com/office/drawing/2014/main" id="{8CAB02EF-BE96-43A0-A057-BC6C378448ED}"/>
              </a:ext>
            </a:extLst>
          </p:cNvPr>
          <p:cNvSpPr/>
          <p:nvPr/>
        </p:nvSpPr>
        <p:spPr>
          <a:xfrm>
            <a:off x="6216010" y="2991037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="" xmlns:a16="http://schemas.microsoft.com/office/drawing/2014/main" id="{2378BF0F-16EE-4C43-879D-33B980C24979}"/>
              </a:ext>
            </a:extLst>
          </p:cNvPr>
          <p:cNvSpPr/>
          <p:nvPr/>
        </p:nvSpPr>
        <p:spPr>
          <a:xfrm>
            <a:off x="3937475" y="4418457"/>
            <a:ext cx="1007679" cy="228600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="" xmlns:a16="http://schemas.microsoft.com/office/drawing/2014/main" id="{2235804E-EE42-4A6C-B837-396EA0BC4FA1}"/>
              </a:ext>
            </a:extLst>
          </p:cNvPr>
          <p:cNvSpPr/>
          <p:nvPr/>
        </p:nvSpPr>
        <p:spPr>
          <a:xfrm>
            <a:off x="3759674" y="4251743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="" xmlns:a16="http://schemas.microsoft.com/office/drawing/2014/main" id="{FCF3BD21-E02B-4AC5-ACED-E5198BC24A7B}"/>
              </a:ext>
            </a:extLst>
          </p:cNvPr>
          <p:cNvSpPr/>
          <p:nvPr/>
        </p:nvSpPr>
        <p:spPr>
          <a:xfrm>
            <a:off x="5065917" y="1821971"/>
            <a:ext cx="2683855" cy="230899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="" xmlns:a16="http://schemas.microsoft.com/office/drawing/2014/main" id="{714A7FEF-A03D-404A-8F57-4CDCD3F80CD5}"/>
              </a:ext>
            </a:extLst>
          </p:cNvPr>
          <p:cNvSpPr/>
          <p:nvPr/>
        </p:nvSpPr>
        <p:spPr>
          <a:xfrm>
            <a:off x="4888117" y="1655258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108" name="Scrollbar" descr="&lt;SmartSettings&gt;&lt;SmartResize enabled=&quot;True&quot; minWidth=&quot;7&quot; minHeight=&quot;60&quot; /&gt;&lt;/SmartSettings&gt;"/>
          <p:cNvGrpSpPr/>
          <p:nvPr>
            <p:custDataLst>
              <p:tags r:id="rId28"/>
            </p:custDataLst>
          </p:nvPr>
        </p:nvGrpSpPr>
        <p:grpSpPr>
          <a:xfrm>
            <a:off x="8282563" y="1631827"/>
            <a:ext cx="168894" cy="4973368"/>
            <a:chOff x="5066755" y="1652473"/>
            <a:chExt cx="144017" cy="2304356"/>
          </a:xfrm>
          <a:solidFill>
            <a:srgbClr val="FFFFFF"/>
          </a:solidFill>
        </p:grpSpPr>
        <p:sp>
          <p:nvSpPr>
            <p:cNvPr id="109" name="Track"/>
            <p:cNvSpPr/>
            <p:nvPr/>
          </p:nvSpPr>
          <p:spPr>
            <a:xfrm rot="5400000">
              <a:off x="3986586" y="2732642"/>
              <a:ext cx="2304356" cy="144017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" name="Chevron" descr="&lt;SmartSettings&gt;&lt;SmartResize anchorLeft=&quot;None&quot; anchorTop=&quot;Absolute&quot; anchorRight=&quot;None&quot; anchorBottom=&quot;None&quot; /&gt;&lt;/SmartSettings&gt;"/>
            <p:cNvSpPr>
              <a:spLocks noChangeAspect="1"/>
            </p:cNvSpPr>
            <p:nvPr>
              <p:custDataLst>
                <p:tags r:id="rId30"/>
              </p:custDataLst>
            </p:nvPr>
          </p:nvSpPr>
          <p:spPr bwMode="auto">
            <a:xfrm rot="10800000" flipH="1">
              <a:off x="5106760" y="1682151"/>
              <a:ext cx="64008" cy="181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2" name="Chevron" descr="&lt;SmartSettings&gt;&lt;SmartResize anchorLeft=&quot;None&quot; anchorTop=&quot;None&quot; anchorRight=&quot;None&quot; anchorBottom=&quot;Absolute&quot; /&gt;&lt;/SmartSettings&gt;"/>
            <p:cNvSpPr>
              <a:spLocks noChangeAspect="1"/>
            </p:cNvSpPr>
            <p:nvPr>
              <p:custDataLst>
                <p:tags r:id="rId31"/>
              </p:custDataLst>
            </p:nvPr>
          </p:nvSpPr>
          <p:spPr bwMode="auto">
            <a:xfrm flipH="1">
              <a:off x="5106760" y="3910621"/>
              <a:ext cx="64008" cy="181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3" name="모서리가 둥근 직사각형 112"/>
          <p:cNvSpPr/>
          <p:nvPr/>
        </p:nvSpPr>
        <p:spPr>
          <a:xfrm>
            <a:off x="8242242" y="1611728"/>
            <a:ext cx="273815" cy="4993466"/>
          </a:xfrm>
          <a:prstGeom prst="roundRect">
            <a:avLst>
              <a:gd name="adj" fmla="val 4168"/>
            </a:avLst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="" xmlns:a16="http://schemas.microsoft.com/office/drawing/2014/main" id="{714A7FEF-A03D-404A-8F57-4CDCD3F80CD5}"/>
              </a:ext>
            </a:extLst>
          </p:cNvPr>
          <p:cNvSpPr/>
          <p:nvPr/>
        </p:nvSpPr>
        <p:spPr>
          <a:xfrm>
            <a:off x="8005376" y="1498407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7" name="Scroll Thumb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29"/>
            </p:custDataLst>
          </p:nvPr>
        </p:nvSpPr>
        <p:spPr>
          <a:xfrm rot="5400000">
            <a:off x="7682473" y="3717839"/>
            <a:ext cx="1350596" cy="9354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3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391483" y="3096619"/>
            <a:ext cx="7358289" cy="1752684"/>
          </a:xfrm>
          <a:prstGeom prst="roundRect">
            <a:avLst>
              <a:gd name="adj" fmla="val 4168"/>
            </a:avLst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17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808339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예약화면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예약하기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2018/05/21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8731188" y="1067498"/>
          <a:ext cx="3253546" cy="5355095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3272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27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현재 페이지의 순서를 나타내어 줌</a:t>
                      </a:r>
                      <a:r>
                        <a:rPr lang="en-US" altLang="ko-KR" sz="1200" dirty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.</a:t>
                      </a:r>
                    </a:p>
                    <a:p>
                      <a:r>
                        <a:rPr lang="ko-KR" altLang="en-US" sz="1200" dirty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다음단계로 넘어갈 시 해당단계로 넘어 감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07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스크롤을 내릴 수 있음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3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체크 할 시 모든</a:t>
                      </a:r>
                      <a:r>
                        <a:rPr lang="ko-KR" altLang="en-US" sz="1200" baseline="0" dirty="0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 약관에 동의하게 설정</a:t>
                      </a:r>
                      <a:endParaRPr lang="en-US" altLang="ko-KR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23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버튼을 클릭 시 해당 약관을 볼</a:t>
                      </a:r>
                      <a:r>
                        <a:rPr lang="ko-KR" altLang="en-US" sz="1200" baseline="0" dirty="0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 수 있게 함</a:t>
                      </a:r>
                      <a:endParaRPr lang="en-US" altLang="ko-KR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1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동의여부를 선택</a:t>
                      </a:r>
                      <a:r>
                        <a:rPr lang="en-US" altLang="ko-KR" sz="1200" dirty="0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필수 사항은 무조건</a:t>
                      </a:r>
                      <a:r>
                        <a:rPr lang="ko-KR" altLang="en-US" sz="1200" baseline="0" dirty="0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 동의를 해야 예약가능</a:t>
                      </a:r>
                      <a:endParaRPr lang="en-US" altLang="ko-KR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627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817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3311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903638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8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54432" y="106749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1" name="WebBrowser">
            <a:extLst>
              <a:ext uri="{FF2B5EF4-FFF2-40B4-BE49-F238E27FC236}">
                <a16:creationId xmlns="" xmlns:a16="http://schemas.microsoft.com/office/drawing/2014/main" id="{7E35A79C-1BDD-4ACD-A541-2DC0E04CA9B9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4432" y="1067496"/>
            <a:ext cx="8374713" cy="5648611"/>
            <a:chOff x="0" y="0"/>
            <a:chExt cx="9144000" cy="6858000"/>
          </a:xfrm>
        </p:grpSpPr>
        <p:sp>
          <p:nvSpPr>
            <p:cNvPr id="252" name="Background">
              <a:extLst>
                <a:ext uri="{FF2B5EF4-FFF2-40B4-BE49-F238E27FC236}">
                  <a16:creationId xmlns="" xmlns:a16="http://schemas.microsoft.com/office/drawing/2014/main" id="{F3AEDBCE-C10F-441C-9E53-E3A705CD5851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253" name="WindowTitle">
              <a:extLst>
                <a:ext uri="{FF2B5EF4-FFF2-40B4-BE49-F238E27FC236}">
                  <a16:creationId xmlns="" xmlns:a16="http://schemas.microsoft.com/office/drawing/2014/main" id="{74A0713C-2F10-405B-984F-DB02314DFDEF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254" name="Group 4">
              <a:extLst>
                <a:ext uri="{FF2B5EF4-FFF2-40B4-BE49-F238E27FC236}">
                  <a16:creationId xmlns="" xmlns:a16="http://schemas.microsoft.com/office/drawing/2014/main" id="{445DEDCD-9C3C-4B62-8926-64945217209D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78" name="Oval 28">
                <a:extLst>
                  <a:ext uri="{FF2B5EF4-FFF2-40B4-BE49-F238E27FC236}">
                    <a16:creationId xmlns="" xmlns:a16="http://schemas.microsoft.com/office/drawing/2014/main" id="{B25FDC9F-EABC-4CE6-AC00-EF6AC25AE3D8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79" name="Left Arrow 29">
                <a:extLst>
                  <a:ext uri="{FF2B5EF4-FFF2-40B4-BE49-F238E27FC236}">
                    <a16:creationId xmlns="" xmlns:a16="http://schemas.microsoft.com/office/drawing/2014/main" id="{875AAF41-EADB-4082-BFEC-A64823254920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55" name="Group 5">
              <a:extLst>
                <a:ext uri="{FF2B5EF4-FFF2-40B4-BE49-F238E27FC236}">
                  <a16:creationId xmlns="" xmlns:a16="http://schemas.microsoft.com/office/drawing/2014/main" id="{6B855C22-412D-464F-B52A-95AB14EB601A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6" name="Oval 26">
                <a:extLst>
                  <a:ext uri="{FF2B5EF4-FFF2-40B4-BE49-F238E27FC236}">
                    <a16:creationId xmlns="" xmlns:a16="http://schemas.microsoft.com/office/drawing/2014/main" id="{AB17E658-E8BD-467B-A813-3DCE07C3EC49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77" name="Right Arrow 27">
                <a:extLst>
                  <a:ext uri="{FF2B5EF4-FFF2-40B4-BE49-F238E27FC236}">
                    <a16:creationId xmlns="" xmlns:a16="http://schemas.microsoft.com/office/drawing/2014/main" id="{3C736931-9FFF-42B9-B589-329109F6C3EE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56" name="Minimize - Maximize - Close">
              <a:extLst>
                <a:ext uri="{FF2B5EF4-FFF2-40B4-BE49-F238E27FC236}">
                  <a16:creationId xmlns="" xmlns:a16="http://schemas.microsoft.com/office/drawing/2014/main" id="{C2B0A074-4F41-45CA-A956-57988A2E2A1D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71" name="Line">
                <a:extLst>
                  <a:ext uri="{FF2B5EF4-FFF2-40B4-BE49-F238E27FC236}">
                    <a16:creationId xmlns="" xmlns:a16="http://schemas.microsoft.com/office/drawing/2014/main" id="{3E24C683-FC05-4ED8-8710-C44A5919D348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72" name="Line">
                <a:extLst>
                  <a:ext uri="{FF2B5EF4-FFF2-40B4-BE49-F238E27FC236}">
                    <a16:creationId xmlns="" xmlns:a16="http://schemas.microsoft.com/office/drawing/2014/main" id="{0A07CCFD-DF4F-463A-8707-218C6E6E5BA1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73" name="Line">
                <a:extLst>
                  <a:ext uri="{FF2B5EF4-FFF2-40B4-BE49-F238E27FC236}">
                    <a16:creationId xmlns="" xmlns:a16="http://schemas.microsoft.com/office/drawing/2014/main" id="{17D250FC-2A56-4A58-A20D-BF3E7E253B3F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4" name="Line">
                <a:extLst>
                  <a:ext uri="{FF2B5EF4-FFF2-40B4-BE49-F238E27FC236}">
                    <a16:creationId xmlns="" xmlns:a16="http://schemas.microsoft.com/office/drawing/2014/main" id="{91BFC965-E4A3-44D4-8C56-A4C507DAC13D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5" name="Line">
                <a:extLst>
                  <a:ext uri="{FF2B5EF4-FFF2-40B4-BE49-F238E27FC236}">
                    <a16:creationId xmlns="" xmlns:a16="http://schemas.microsoft.com/office/drawing/2014/main" id="{FA68A794-110B-4EF8-9B3F-187A5D5E3298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57" name="WebPageBody">
              <a:extLst>
                <a:ext uri="{FF2B5EF4-FFF2-40B4-BE49-F238E27FC236}">
                  <a16:creationId xmlns="" xmlns:a16="http://schemas.microsoft.com/office/drawing/2014/main" id="{55D4A079-A568-4AE7-9C1D-0B0F9330F2E0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258" name="Group 8">
              <a:extLst>
                <a:ext uri="{FF2B5EF4-FFF2-40B4-BE49-F238E27FC236}">
                  <a16:creationId xmlns="" xmlns:a16="http://schemas.microsoft.com/office/drawing/2014/main" id="{C488816E-2EEC-41FB-A4CB-280C95FC241B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68" name="Picture 2" descr="C:\Users\t-dantay\Documents\Placeholders\home.png">
                <a:extLst>
                  <a:ext uri="{FF2B5EF4-FFF2-40B4-BE49-F238E27FC236}">
                    <a16:creationId xmlns="" xmlns:a16="http://schemas.microsoft.com/office/drawing/2014/main" id="{93E4F41A-40AD-48D1-8521-782CA92D4E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9" name="Picture 2" descr="C:\Users\t-dantay\Documents\Placeholders\setting.png">
                <a:extLst>
                  <a:ext uri="{FF2B5EF4-FFF2-40B4-BE49-F238E27FC236}">
                    <a16:creationId xmlns="" xmlns:a16="http://schemas.microsoft.com/office/drawing/2014/main" id="{DDABF715-9842-48BB-A5DE-A5BF3BFBA2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0" name="Picture 2" descr="C:\Users\t-dantay\Documents\Placeholders\star.png">
                <a:extLst>
                  <a:ext uri="{FF2B5EF4-FFF2-40B4-BE49-F238E27FC236}">
                    <a16:creationId xmlns="" xmlns:a16="http://schemas.microsoft.com/office/drawing/2014/main" id="{9FD39118-9D94-4116-86D8-597AE93797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59" name="Group 9">
              <a:extLst>
                <a:ext uri="{FF2B5EF4-FFF2-40B4-BE49-F238E27FC236}">
                  <a16:creationId xmlns="" xmlns:a16="http://schemas.microsoft.com/office/drawing/2014/main" id="{A06678AF-2067-4D37-8543-B3962B68EEEF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260" name="UrlBar">
                <a:extLst>
                  <a:ext uri="{FF2B5EF4-FFF2-40B4-BE49-F238E27FC236}">
                    <a16:creationId xmlns="" xmlns:a16="http://schemas.microsoft.com/office/drawing/2014/main" id="{14A8A1E4-5002-43CA-9C56-50F0907E6E9B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261" name="Group 11">
                <a:extLst>
                  <a:ext uri="{FF2B5EF4-FFF2-40B4-BE49-F238E27FC236}">
                    <a16:creationId xmlns="" xmlns:a16="http://schemas.microsoft.com/office/drawing/2014/main" id="{4528C14E-9768-4664-A0B6-6FAD2CA86B9F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262" name="Search" descr="C:\Users\t-dantay\Documents\Placeholders\search.png">
                  <a:extLst>
                    <a:ext uri="{FF2B5EF4-FFF2-40B4-BE49-F238E27FC236}">
                      <a16:creationId xmlns="" xmlns:a16="http://schemas.microsoft.com/office/drawing/2014/main" id="{B70244C8-1312-4F26-A139-EE68F2FB19F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3" name="Refresh" descr="C:\Users\t-dantay\Documents\First24\arrowrepeat1.png">
                  <a:extLst>
                    <a:ext uri="{FF2B5EF4-FFF2-40B4-BE49-F238E27FC236}">
                      <a16:creationId xmlns="" xmlns:a16="http://schemas.microsoft.com/office/drawing/2014/main" id="{8B8D09F6-CB6F-4E01-8E41-AD956008262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4" name="Drop Down" descr="C:\Users\t-dantay\Documents\First24\arrowsimple1.png">
                  <a:extLst>
                    <a:ext uri="{FF2B5EF4-FFF2-40B4-BE49-F238E27FC236}">
                      <a16:creationId xmlns="" xmlns:a16="http://schemas.microsoft.com/office/drawing/2014/main" id="{34A4A3A3-6A29-4C4B-90E0-2F47FE36A78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65" name="X">
                  <a:extLst>
                    <a:ext uri="{FF2B5EF4-FFF2-40B4-BE49-F238E27FC236}">
                      <a16:creationId xmlns="" xmlns:a16="http://schemas.microsoft.com/office/drawing/2014/main" id="{D888F9DA-7C83-40ED-96F2-E521D6B42AFF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66" name="Straight Connector 16">
                    <a:extLst>
                      <a:ext uri="{FF2B5EF4-FFF2-40B4-BE49-F238E27FC236}">
                        <a16:creationId xmlns="" xmlns:a16="http://schemas.microsoft.com/office/drawing/2014/main" id="{89D84E32-C4C3-41CE-9399-F6EBBEA4EA5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67" name="Straight Connector 17">
                    <a:extLst>
                      <a:ext uri="{FF2B5EF4-FFF2-40B4-BE49-F238E27FC236}">
                        <a16:creationId xmlns="" xmlns:a16="http://schemas.microsoft.com/office/drawing/2014/main" id="{A4F62124-8FCC-4761-A0C0-693C7ED5192A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C3D9CB22-2AC2-42F0-9834-49EAD1410C91}"/>
              </a:ext>
            </a:extLst>
          </p:cNvPr>
          <p:cNvSpPr txBox="1"/>
          <p:nvPr/>
        </p:nvSpPr>
        <p:spPr>
          <a:xfrm>
            <a:off x="5090160" y="1817258"/>
            <a:ext cx="26941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01</a:t>
            </a:r>
            <a:r>
              <a:rPr lang="en-US" altLang="ko-KR" sz="1000" dirty="0"/>
              <a:t> </a:t>
            </a:r>
            <a:r>
              <a:rPr lang="ko-KR" altLang="en-US" sz="1000" b="1" dirty="0"/>
              <a:t>예약하기 </a:t>
            </a:r>
            <a:r>
              <a:rPr lang="en-US" altLang="ko-KR" sz="1000" b="1" dirty="0"/>
              <a:t>&gt;</a:t>
            </a:r>
            <a:r>
              <a:rPr lang="en-US" altLang="ko-KR" sz="1000" dirty="0"/>
              <a:t> 02 </a:t>
            </a:r>
            <a:r>
              <a:rPr lang="ko-KR" altLang="en-US" sz="1000" dirty="0"/>
              <a:t>예약완료 </a:t>
            </a:r>
            <a:r>
              <a:rPr lang="en-US" altLang="ko-KR" sz="1000" dirty="0"/>
              <a:t>&gt; 03 </a:t>
            </a:r>
            <a:r>
              <a:rPr lang="ko-KR" altLang="en-US" sz="1000" dirty="0"/>
              <a:t>결제하기</a:t>
            </a: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="" xmlns:a16="http://schemas.microsoft.com/office/drawing/2014/main" id="{FCF3BD21-E02B-4AC5-ACED-E5198BC24A7B}"/>
              </a:ext>
            </a:extLst>
          </p:cNvPr>
          <p:cNvSpPr/>
          <p:nvPr/>
        </p:nvSpPr>
        <p:spPr>
          <a:xfrm>
            <a:off x="5065917" y="1821971"/>
            <a:ext cx="2683855" cy="230899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="" xmlns:a16="http://schemas.microsoft.com/office/drawing/2014/main" id="{714A7FEF-A03D-404A-8F57-4CDCD3F80CD5}"/>
              </a:ext>
            </a:extLst>
          </p:cNvPr>
          <p:cNvSpPr/>
          <p:nvPr/>
        </p:nvSpPr>
        <p:spPr>
          <a:xfrm>
            <a:off x="4888117" y="1655258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108" name="Scrollbar" descr="&lt;SmartSettings&gt;&lt;SmartResize enabled=&quot;True&quot; minWidth=&quot;7&quot; minHeight=&quot;6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8282563" y="1631827"/>
            <a:ext cx="168894" cy="4973368"/>
            <a:chOff x="5066755" y="1652473"/>
            <a:chExt cx="144017" cy="2304356"/>
          </a:xfrm>
          <a:solidFill>
            <a:srgbClr val="FFFFFF"/>
          </a:solidFill>
        </p:grpSpPr>
        <p:sp>
          <p:nvSpPr>
            <p:cNvPr id="109" name="Track"/>
            <p:cNvSpPr/>
            <p:nvPr/>
          </p:nvSpPr>
          <p:spPr>
            <a:xfrm rot="5400000">
              <a:off x="3986586" y="2732642"/>
              <a:ext cx="2304356" cy="144017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" name="Chevron" descr="&lt;SmartSettings&gt;&lt;SmartResize anchorLeft=&quot;None&quot; anchorTop=&quot;Absolute&quot; anchorRight=&quot;None&quot; anchorBottom=&quot;None&quot; /&gt;&lt;/SmartSettings&gt;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 bwMode="auto">
            <a:xfrm rot="10800000" flipH="1">
              <a:off x="5106760" y="1682151"/>
              <a:ext cx="64008" cy="181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2" name="Chevron" descr="&lt;SmartSettings&gt;&lt;SmartResize anchorLeft=&quot;None&quot; anchorTop=&quot;None&quot; anchorRight=&quot;None&quot; anchorBottom=&quot;Absolute&quot; /&gt;&lt;/SmartSettings&gt;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 bwMode="auto">
            <a:xfrm flipH="1">
              <a:off x="5106760" y="3910621"/>
              <a:ext cx="64008" cy="181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3" name="모서리가 둥근 직사각형 112"/>
          <p:cNvSpPr/>
          <p:nvPr/>
        </p:nvSpPr>
        <p:spPr>
          <a:xfrm>
            <a:off x="8242242" y="1611728"/>
            <a:ext cx="273815" cy="4993466"/>
          </a:xfrm>
          <a:prstGeom prst="roundRect">
            <a:avLst>
              <a:gd name="adj" fmla="val 4168"/>
            </a:avLst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="" xmlns:a16="http://schemas.microsoft.com/office/drawing/2014/main" id="{714A7FEF-A03D-404A-8F57-4CDCD3F80CD5}"/>
              </a:ext>
            </a:extLst>
          </p:cNvPr>
          <p:cNvSpPr/>
          <p:nvPr/>
        </p:nvSpPr>
        <p:spPr>
          <a:xfrm>
            <a:off x="8005376" y="1498407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9037AEB9-7C04-4FCE-8AFF-90B26EA973E9}"/>
              </a:ext>
            </a:extLst>
          </p:cNvPr>
          <p:cNvSpPr/>
          <p:nvPr/>
        </p:nvSpPr>
        <p:spPr>
          <a:xfrm>
            <a:off x="431687" y="2188706"/>
            <a:ext cx="7263369" cy="15803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여행 </a:t>
            </a:r>
            <a:r>
              <a:rPr lang="ko-KR" altLang="en-US" sz="1200" dirty="0">
                <a:solidFill>
                  <a:schemeClr val="tx1"/>
                </a:solidFill>
              </a:rPr>
              <a:t>관련 변경사항 발생 시 안내 드리고자 만 </a:t>
            </a:r>
            <a:r>
              <a:rPr lang="en-US" altLang="ko-KR" sz="1200" dirty="0">
                <a:solidFill>
                  <a:schemeClr val="tx1"/>
                </a:solidFill>
              </a:rPr>
              <a:t>19</a:t>
            </a:r>
            <a:r>
              <a:rPr lang="ko-KR" altLang="en-US" sz="1200" dirty="0">
                <a:solidFill>
                  <a:schemeClr val="tx1"/>
                </a:solidFill>
              </a:rPr>
              <a:t>세 이상의 모든 여행자는 휴대폰번호를 필수로 </a:t>
            </a:r>
            <a:r>
              <a:rPr lang="ko-KR" altLang="en-US" sz="1200" dirty="0" smtClean="0">
                <a:solidFill>
                  <a:schemeClr val="tx1"/>
                </a:solidFill>
              </a:rPr>
              <a:t>입력하셔야 </a:t>
            </a:r>
            <a:r>
              <a:rPr lang="ko-KR" altLang="en-US" sz="1200" dirty="0">
                <a:solidFill>
                  <a:schemeClr val="tx1"/>
                </a:solidFill>
              </a:rPr>
              <a:t>합니다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휴대폰이 </a:t>
            </a:r>
            <a:r>
              <a:rPr lang="ko-KR" altLang="en-US" sz="1200" dirty="0">
                <a:solidFill>
                  <a:schemeClr val="tx1"/>
                </a:solidFill>
              </a:rPr>
              <a:t>없으실 경우 연락 가능한 보호자의 휴대폰번호를 입력해 주시기 바랍니다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단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동일 예약번호 내 동일한 </a:t>
            </a:r>
            <a:r>
              <a:rPr lang="ko-KR" altLang="en-US" sz="1200" dirty="0" err="1">
                <a:solidFill>
                  <a:schemeClr val="tx1"/>
                </a:solidFill>
              </a:rPr>
              <a:t>이메일</a:t>
            </a:r>
            <a:r>
              <a:rPr lang="ko-KR" altLang="en-US" sz="1200" dirty="0">
                <a:solidFill>
                  <a:schemeClr val="tx1"/>
                </a:solidFill>
              </a:rPr>
              <a:t> 및 휴대폰번호 입력 불가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여행자 </a:t>
            </a:r>
            <a:r>
              <a:rPr lang="ko-KR" altLang="en-US" sz="1200" dirty="0">
                <a:solidFill>
                  <a:schemeClr val="tx1"/>
                </a:solidFill>
              </a:rPr>
              <a:t>정보 영문성명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법정생년월일은 여권과 동일하게 입력해 주십시오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id="{5B556F2B-CD41-4EDB-81E2-331B8F961898}"/>
              </a:ext>
            </a:extLst>
          </p:cNvPr>
          <p:cNvSpPr/>
          <p:nvPr/>
        </p:nvSpPr>
        <p:spPr>
          <a:xfrm>
            <a:off x="427612" y="2189144"/>
            <a:ext cx="7275497" cy="23014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예약 시 유의사항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="" xmlns:a16="http://schemas.microsoft.com/office/drawing/2014/main" id="{9037AEB9-7C04-4FCE-8AFF-90B26EA973E9}"/>
              </a:ext>
            </a:extLst>
          </p:cNvPr>
          <p:cNvSpPr/>
          <p:nvPr/>
        </p:nvSpPr>
        <p:spPr>
          <a:xfrm>
            <a:off x="429649" y="3947611"/>
            <a:ext cx="7263369" cy="22592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b="1" dirty="0" smtClean="0">
              <a:solidFill>
                <a:schemeClr val="tx1"/>
              </a:solidFill>
            </a:endParaRPr>
          </a:p>
          <a:p>
            <a:endParaRPr lang="en-US" altLang="ko-KR" sz="1200" b="1" dirty="0" smtClean="0">
              <a:solidFill>
                <a:schemeClr val="tx1"/>
              </a:solidFill>
            </a:endParaRP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endParaRPr lang="en-US" altLang="ko-KR" sz="1100" b="1" dirty="0" smtClean="0">
              <a:solidFill>
                <a:schemeClr val="tx1"/>
              </a:solidFill>
            </a:endParaRPr>
          </a:p>
          <a:p>
            <a:r>
              <a:rPr lang="ko-KR" altLang="en-US" sz="1100" b="1" dirty="0" smtClean="0">
                <a:solidFill>
                  <a:schemeClr val="tx1"/>
                </a:solidFill>
              </a:rPr>
              <a:t>제</a:t>
            </a:r>
            <a:r>
              <a:rPr lang="en-US" altLang="ko-KR" sz="1100" b="1" dirty="0">
                <a:solidFill>
                  <a:schemeClr val="tx1"/>
                </a:solidFill>
              </a:rPr>
              <a:t>1</a:t>
            </a:r>
            <a:r>
              <a:rPr lang="ko-KR" altLang="en-US" sz="1100" b="1" dirty="0">
                <a:solidFill>
                  <a:schemeClr val="tx1"/>
                </a:solidFill>
              </a:rPr>
              <a:t>조 </a:t>
            </a:r>
            <a:r>
              <a:rPr lang="en-US" altLang="ko-KR" sz="1100" b="1" dirty="0">
                <a:solidFill>
                  <a:schemeClr val="tx1"/>
                </a:solidFill>
              </a:rPr>
              <a:t>(</a:t>
            </a:r>
            <a:r>
              <a:rPr lang="ko-KR" altLang="en-US" sz="1100" b="1" dirty="0">
                <a:solidFill>
                  <a:schemeClr val="tx1"/>
                </a:solidFill>
              </a:rPr>
              <a:t>목적</a:t>
            </a:r>
            <a:r>
              <a:rPr lang="en-US" altLang="ko-KR" sz="1100" b="1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sz="1100" dirty="0">
                <a:solidFill>
                  <a:schemeClr val="tx1"/>
                </a:solidFill>
              </a:rPr>
              <a:t>이 약관은 </a:t>
            </a:r>
            <a:r>
              <a:rPr lang="en-US" altLang="ko-KR" sz="1100" dirty="0" smtClean="0">
                <a:solidFill>
                  <a:schemeClr val="tx1"/>
                </a:solidFill>
              </a:rPr>
              <a:t>(</a:t>
            </a:r>
            <a:r>
              <a:rPr lang="ko-KR" altLang="en-US" sz="1100" dirty="0" smtClean="0">
                <a:solidFill>
                  <a:schemeClr val="tx1"/>
                </a:solidFill>
              </a:rPr>
              <a:t>주</a:t>
            </a:r>
            <a:r>
              <a:rPr lang="en-US" altLang="ko-KR" sz="1100" dirty="0" smtClean="0">
                <a:solidFill>
                  <a:schemeClr val="tx1"/>
                </a:solidFill>
              </a:rPr>
              <a:t>)XXXX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이하 </a:t>
            </a:r>
            <a:r>
              <a:rPr lang="ko-KR" altLang="en-US" sz="1100" dirty="0" err="1">
                <a:solidFill>
                  <a:schemeClr val="tx1"/>
                </a:solidFill>
              </a:rPr>
              <a:t>당사라한다</a:t>
            </a:r>
            <a:r>
              <a:rPr lang="en-US" altLang="ko-KR" sz="1100" dirty="0">
                <a:solidFill>
                  <a:schemeClr val="tx1"/>
                </a:solidFill>
              </a:rPr>
              <a:t>.)</a:t>
            </a:r>
            <a:r>
              <a:rPr lang="ko-KR" altLang="en-US" sz="1100" dirty="0">
                <a:solidFill>
                  <a:schemeClr val="tx1"/>
                </a:solidFill>
              </a:rPr>
              <a:t>와 여행자가 체결한 국외여행계약의 세부 이행 및 </a:t>
            </a:r>
            <a:r>
              <a:rPr lang="ko-KR" altLang="en-US" sz="1100" dirty="0" smtClean="0">
                <a:solidFill>
                  <a:schemeClr val="tx1"/>
                </a:solidFill>
              </a:rPr>
              <a:t>준수사항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ko-KR" altLang="en-US" sz="1100" dirty="0" smtClean="0">
                <a:solidFill>
                  <a:schemeClr val="tx1"/>
                </a:solidFill>
              </a:rPr>
              <a:t>을 </a:t>
            </a:r>
            <a:r>
              <a:rPr lang="ko-KR" altLang="en-US" sz="1100" dirty="0">
                <a:solidFill>
                  <a:schemeClr val="tx1"/>
                </a:solidFill>
              </a:rPr>
              <a:t>정함을 목적으로 합니다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br>
              <a:rPr lang="en-US" altLang="ko-KR" sz="1100" dirty="0">
                <a:solidFill>
                  <a:schemeClr val="tx1"/>
                </a:solidFill>
              </a:rPr>
            </a:b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b="1" dirty="0">
                <a:solidFill>
                  <a:schemeClr val="tx1"/>
                </a:solidFill>
              </a:rPr>
              <a:t>제</a:t>
            </a:r>
            <a:r>
              <a:rPr lang="en-US" altLang="ko-KR" sz="1100" b="1" dirty="0">
                <a:solidFill>
                  <a:schemeClr val="tx1"/>
                </a:solidFill>
              </a:rPr>
              <a:t>2</a:t>
            </a:r>
            <a:r>
              <a:rPr lang="ko-KR" altLang="en-US" sz="1100" b="1" dirty="0">
                <a:solidFill>
                  <a:schemeClr val="tx1"/>
                </a:solidFill>
              </a:rPr>
              <a:t>조 </a:t>
            </a:r>
            <a:r>
              <a:rPr lang="en-US" altLang="ko-KR" sz="1100" b="1" dirty="0">
                <a:solidFill>
                  <a:schemeClr val="tx1"/>
                </a:solidFill>
              </a:rPr>
              <a:t>(</a:t>
            </a:r>
            <a:r>
              <a:rPr lang="ko-KR" altLang="en-US" sz="1100" b="1" dirty="0">
                <a:solidFill>
                  <a:schemeClr val="tx1"/>
                </a:solidFill>
              </a:rPr>
              <a:t>당사와 여행자 의무</a:t>
            </a:r>
            <a:r>
              <a:rPr lang="en-US" altLang="ko-KR" sz="1100" b="1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sz="1100" dirty="0">
                <a:solidFill>
                  <a:schemeClr val="tx1"/>
                </a:solidFill>
              </a:rPr>
              <a:t>① 당사는 여행자에게 안전하고 만족스러운 여행서비스를 제공하기 위하여 여행알선 및 안내</a:t>
            </a:r>
            <a:r>
              <a:rPr lang="en-US" altLang="ko-KR" sz="1100" dirty="0">
                <a:solidFill>
                  <a:schemeClr val="tx1"/>
                </a:solidFill>
              </a:rPr>
              <a:t>,</a:t>
            </a:r>
            <a:r>
              <a:rPr lang="ko-KR" altLang="en-US" sz="1100" dirty="0">
                <a:solidFill>
                  <a:schemeClr val="tx1"/>
                </a:solidFill>
              </a:rPr>
              <a:t>운송</a:t>
            </a:r>
            <a:r>
              <a:rPr lang="en-US" altLang="ko-KR" sz="1100" dirty="0">
                <a:solidFill>
                  <a:schemeClr val="tx1"/>
                </a:solidFill>
              </a:rPr>
              <a:t>,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숙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ko-KR" altLang="en-US" sz="1100" dirty="0" smtClean="0">
                <a:solidFill>
                  <a:schemeClr val="tx1"/>
                </a:solidFill>
              </a:rPr>
              <a:t>박 </a:t>
            </a:r>
            <a:r>
              <a:rPr lang="ko-KR" altLang="en-US" sz="1100" dirty="0">
                <a:solidFill>
                  <a:schemeClr val="tx1"/>
                </a:solidFill>
              </a:rPr>
              <a:t>등 여행계획의 수립 및 실행과정에서 맡은 바 임무를 충실히 수행하여야 합니다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br>
              <a:rPr lang="en-US" altLang="ko-KR" sz="1100" dirty="0">
                <a:solidFill>
                  <a:schemeClr val="tx1"/>
                </a:solidFill>
              </a:rPr>
            </a:br>
            <a:r>
              <a:rPr lang="en-US" altLang="ko-KR" sz="1100" dirty="0">
                <a:solidFill>
                  <a:schemeClr val="tx1"/>
                </a:solidFill>
              </a:rPr>
              <a:t>② </a:t>
            </a:r>
            <a:r>
              <a:rPr lang="ko-KR" altLang="en-US" sz="1100" dirty="0">
                <a:solidFill>
                  <a:schemeClr val="tx1"/>
                </a:solidFill>
              </a:rPr>
              <a:t>여행자는 안전하고 즐거운 여행을 위하여 여행자간 화합도모 및 여행사의 여행질서 유지에 적극 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ko-KR" altLang="en-US" sz="1100" dirty="0" smtClean="0">
                <a:solidFill>
                  <a:schemeClr val="tx1"/>
                </a:solidFill>
              </a:rPr>
              <a:t>협조하여야 </a:t>
            </a:r>
            <a:r>
              <a:rPr lang="ko-KR" altLang="en-US" sz="1100" dirty="0">
                <a:solidFill>
                  <a:schemeClr val="tx1"/>
                </a:solidFill>
              </a:rPr>
              <a:t>합니다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5B556F2B-CD41-4EDB-81E2-331B8F961898}"/>
              </a:ext>
            </a:extLst>
          </p:cNvPr>
          <p:cNvSpPr/>
          <p:nvPr/>
        </p:nvSpPr>
        <p:spPr>
          <a:xfrm>
            <a:off x="427612" y="3947607"/>
            <a:ext cx="7258291" cy="19190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약관동의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48" name="CheckBoxUnchecked"/>
          <p:cNvGrpSpPr/>
          <p:nvPr>
            <p:custDataLst>
              <p:custData r:id="rId3"/>
            </p:custDataLst>
          </p:nvPr>
        </p:nvGrpSpPr>
        <p:grpSpPr>
          <a:xfrm>
            <a:off x="1252171" y="3938092"/>
            <a:ext cx="1868273" cy="230832"/>
            <a:chOff x="5179843" y="2087449"/>
            <a:chExt cx="1750936" cy="216403"/>
          </a:xfrm>
        </p:grpSpPr>
        <p:sp>
          <p:nvSpPr>
            <p:cNvPr id="49" name="Content"/>
            <p:cNvSpPr txBox="1"/>
            <p:nvPr/>
          </p:nvSpPr>
          <p:spPr>
            <a:xfrm>
              <a:off x="5179848" y="2087449"/>
              <a:ext cx="1750931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ko-KR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모든 약관에 동의합니다</a:t>
              </a:r>
              <a:r>
                <a:rPr lang="en-US" altLang="ko-KR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.</a:t>
              </a:r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5" name="Track"/>
          <p:cNvSpPr/>
          <p:nvPr/>
        </p:nvSpPr>
        <p:spPr>
          <a:xfrm rot="5400000">
            <a:off x="6848834" y="5352604"/>
            <a:ext cx="1539655" cy="16889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3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Chevron" descr="&lt;SmartSettings&gt;&lt;SmartResize anchorLeft=&quot;None&quot; anchorTop=&quot;Absolute&quot; anchorRight=&quot;None&quot; anchorBottom=&quot;None&quot; /&gt;&lt;/SmartSettings&gt;"/>
          <p:cNvSpPr>
            <a:spLocks noChangeAspect="1"/>
          </p:cNvSpPr>
          <p:nvPr>
            <p:custDataLst>
              <p:tags r:id="rId4"/>
            </p:custDataLst>
          </p:nvPr>
        </p:nvSpPr>
        <p:spPr bwMode="auto">
          <a:xfrm rot="10800000" flipH="1">
            <a:off x="7570255" y="4696552"/>
            <a:ext cx="75065" cy="39107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63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Chevron" descr="&lt;SmartSettings&gt;&lt;SmartResize anchorLeft=&quot;None&quot; anchorTop=&quot;None&quot; anchorRight=&quot;None&quot; anchorBottom=&quot;Absolute&quot; /&gt;&lt;/SmartSettings&gt;"/>
          <p:cNvSpPr>
            <a:spLocks noChangeAspect="1"/>
          </p:cNvSpPr>
          <p:nvPr>
            <p:custDataLst>
              <p:tags r:id="rId5"/>
            </p:custDataLst>
          </p:nvPr>
        </p:nvSpPr>
        <p:spPr bwMode="auto">
          <a:xfrm flipH="1">
            <a:off x="7570256" y="6132740"/>
            <a:ext cx="75065" cy="39107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63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Scroll Thumb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6"/>
            </p:custDataLst>
          </p:nvPr>
        </p:nvSpPr>
        <p:spPr>
          <a:xfrm rot="5400000" flipV="1">
            <a:off x="7351489" y="5001875"/>
            <a:ext cx="524734" cy="7308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3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5B556F2B-CD41-4EDB-81E2-331B8F961898}"/>
              </a:ext>
            </a:extLst>
          </p:cNvPr>
          <p:cNvSpPr/>
          <p:nvPr/>
        </p:nvSpPr>
        <p:spPr>
          <a:xfrm>
            <a:off x="427612" y="4141600"/>
            <a:ext cx="1028448" cy="5055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국외표준약관 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5B556F2B-CD41-4EDB-81E2-331B8F961898}"/>
              </a:ext>
            </a:extLst>
          </p:cNvPr>
          <p:cNvSpPr/>
          <p:nvPr/>
        </p:nvSpPr>
        <p:spPr>
          <a:xfrm>
            <a:off x="1468417" y="4141600"/>
            <a:ext cx="1028448" cy="5055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개인정보수집 및 이용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5B556F2B-CD41-4EDB-81E2-331B8F961898}"/>
              </a:ext>
            </a:extLst>
          </p:cNvPr>
          <p:cNvSpPr/>
          <p:nvPr/>
        </p:nvSpPr>
        <p:spPr>
          <a:xfrm>
            <a:off x="2507185" y="4141600"/>
            <a:ext cx="1028448" cy="5055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고유식별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정보 수집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5B556F2B-CD41-4EDB-81E2-331B8F961898}"/>
              </a:ext>
            </a:extLst>
          </p:cNvPr>
          <p:cNvSpPr/>
          <p:nvPr/>
        </p:nvSpPr>
        <p:spPr>
          <a:xfrm>
            <a:off x="3545953" y="4141600"/>
            <a:ext cx="1028448" cy="5055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개인정보 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제 </a:t>
            </a:r>
            <a:r>
              <a:rPr lang="en-US" altLang="ko-KR" sz="1100" dirty="0" smtClean="0">
                <a:solidFill>
                  <a:schemeClr val="tx1"/>
                </a:solidFill>
              </a:rPr>
              <a:t>3</a:t>
            </a:r>
            <a:r>
              <a:rPr lang="ko-KR" altLang="en-US" sz="1100" dirty="0" smtClean="0">
                <a:solidFill>
                  <a:schemeClr val="tx1"/>
                </a:solidFill>
              </a:rPr>
              <a:t>자 제공 및 공유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="" xmlns:a16="http://schemas.microsoft.com/office/drawing/2014/main" id="{5B556F2B-CD41-4EDB-81E2-331B8F961898}"/>
              </a:ext>
            </a:extLst>
          </p:cNvPr>
          <p:cNvSpPr/>
          <p:nvPr/>
        </p:nvSpPr>
        <p:spPr>
          <a:xfrm>
            <a:off x="4584721" y="4141600"/>
            <a:ext cx="1028448" cy="5055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민감정보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수집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="" xmlns:a16="http://schemas.microsoft.com/office/drawing/2014/main" id="{5B556F2B-CD41-4EDB-81E2-331B8F961898}"/>
              </a:ext>
            </a:extLst>
          </p:cNvPr>
          <p:cNvSpPr/>
          <p:nvPr/>
        </p:nvSpPr>
        <p:spPr>
          <a:xfrm>
            <a:off x="5623489" y="4141600"/>
            <a:ext cx="1028448" cy="5055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위치기반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서비스 동의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(</a:t>
            </a:r>
            <a:r>
              <a:rPr lang="ko-KR" altLang="en-US" sz="1100" dirty="0" smtClean="0">
                <a:solidFill>
                  <a:schemeClr val="tx1"/>
                </a:solidFill>
              </a:rPr>
              <a:t>선택</a:t>
            </a:r>
            <a:r>
              <a:rPr lang="en-US" altLang="ko-KR" sz="1100" dirty="0" smtClean="0">
                <a:solidFill>
                  <a:schemeClr val="tx1"/>
                </a:solidFill>
              </a:rPr>
              <a:t>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5B556F2B-CD41-4EDB-81E2-331B8F961898}"/>
              </a:ext>
            </a:extLst>
          </p:cNvPr>
          <p:cNvSpPr/>
          <p:nvPr/>
        </p:nvSpPr>
        <p:spPr>
          <a:xfrm>
            <a:off x="6654585" y="4141600"/>
            <a:ext cx="1028448" cy="5055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개인정보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활용 동의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(</a:t>
            </a:r>
            <a:r>
              <a:rPr lang="ko-KR" altLang="en-US" sz="1100" dirty="0" smtClean="0">
                <a:solidFill>
                  <a:schemeClr val="tx1"/>
                </a:solidFill>
              </a:rPr>
              <a:t>선택</a:t>
            </a:r>
            <a:r>
              <a:rPr lang="en-US" altLang="ko-KR" sz="1100" dirty="0" smtClean="0">
                <a:solidFill>
                  <a:schemeClr val="tx1"/>
                </a:solidFill>
              </a:rPr>
              <a:t>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grpSp>
        <p:nvGrpSpPr>
          <p:cNvPr id="117" name="RadioButtonUnselected"/>
          <p:cNvGrpSpPr/>
          <p:nvPr>
            <p:custDataLst>
              <p:custData r:id="rId7"/>
            </p:custDataLst>
          </p:nvPr>
        </p:nvGrpSpPr>
        <p:grpSpPr>
          <a:xfrm>
            <a:off x="2905326" y="6257291"/>
            <a:ext cx="951351" cy="230832"/>
            <a:chOff x="4356895" y="3334651"/>
            <a:chExt cx="951351" cy="230832"/>
          </a:xfrm>
        </p:grpSpPr>
        <p:sp>
          <p:nvSpPr>
            <p:cNvPr id="122" name="Content"/>
            <p:cNvSpPr txBox="1"/>
            <p:nvPr/>
          </p:nvSpPr>
          <p:spPr>
            <a:xfrm>
              <a:off x="4356895" y="3334651"/>
              <a:ext cx="951351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ko-KR" altLang="en-US" sz="11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동의합니다</a:t>
              </a:r>
              <a:r>
                <a:rPr lang="en-US" altLang="ko-KR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.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3" name="Circle"/>
            <p:cNvSpPr/>
            <p:nvPr/>
          </p:nvSpPr>
          <p:spPr>
            <a:xfrm>
              <a:off x="4356895" y="3374807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7" name="RadioButtonUnselected"/>
          <p:cNvGrpSpPr/>
          <p:nvPr>
            <p:custDataLst>
              <p:custData r:id="rId8"/>
            </p:custDataLst>
          </p:nvPr>
        </p:nvGrpSpPr>
        <p:grpSpPr>
          <a:xfrm>
            <a:off x="3925727" y="6257291"/>
            <a:ext cx="1413016" cy="230832"/>
            <a:chOff x="4356895" y="3334651"/>
            <a:chExt cx="1413016" cy="230832"/>
          </a:xfrm>
        </p:grpSpPr>
        <p:sp>
          <p:nvSpPr>
            <p:cNvPr id="128" name="Content"/>
            <p:cNvSpPr txBox="1"/>
            <p:nvPr/>
          </p:nvSpPr>
          <p:spPr>
            <a:xfrm>
              <a:off x="4356895" y="3334651"/>
              <a:ext cx="1413016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ko-KR" altLang="en-US" sz="11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동의하지 않습니다</a:t>
              </a:r>
              <a:r>
                <a:rPr lang="en-US" altLang="ko-KR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.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9" name="Circle"/>
            <p:cNvSpPr/>
            <p:nvPr/>
          </p:nvSpPr>
          <p:spPr>
            <a:xfrm>
              <a:off x="4356895" y="3374807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0" name="모서리가 둥근 직사각형 129"/>
          <p:cNvSpPr/>
          <p:nvPr/>
        </p:nvSpPr>
        <p:spPr>
          <a:xfrm>
            <a:off x="1223657" y="3902495"/>
            <a:ext cx="1896787" cy="266429"/>
          </a:xfrm>
          <a:prstGeom prst="roundRect">
            <a:avLst>
              <a:gd name="adj" fmla="val 4168"/>
            </a:avLst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131" name="타원 130">
            <a:extLst>
              <a:ext uri="{FF2B5EF4-FFF2-40B4-BE49-F238E27FC236}">
                <a16:creationId xmlns="" xmlns:a16="http://schemas.microsoft.com/office/drawing/2014/main" id="{714A7FEF-A03D-404A-8F57-4CDCD3F80CD5}"/>
              </a:ext>
            </a:extLst>
          </p:cNvPr>
          <p:cNvSpPr/>
          <p:nvPr/>
        </p:nvSpPr>
        <p:spPr>
          <a:xfrm>
            <a:off x="1059294" y="3748982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364163" y="4091032"/>
            <a:ext cx="7385609" cy="642222"/>
          </a:xfrm>
          <a:prstGeom prst="roundRect">
            <a:avLst>
              <a:gd name="adj" fmla="val 4168"/>
            </a:avLst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="" xmlns:a16="http://schemas.microsoft.com/office/drawing/2014/main" id="{714A7FEF-A03D-404A-8F57-4CDCD3F80CD5}"/>
              </a:ext>
            </a:extLst>
          </p:cNvPr>
          <p:cNvSpPr/>
          <p:nvPr/>
        </p:nvSpPr>
        <p:spPr>
          <a:xfrm>
            <a:off x="205596" y="3900950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2744406" y="6217306"/>
            <a:ext cx="2594338" cy="311535"/>
          </a:xfrm>
          <a:prstGeom prst="roundRect">
            <a:avLst>
              <a:gd name="adj" fmla="val 4168"/>
            </a:avLst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135" name="타원 134">
            <a:extLst>
              <a:ext uri="{FF2B5EF4-FFF2-40B4-BE49-F238E27FC236}">
                <a16:creationId xmlns="" xmlns:a16="http://schemas.microsoft.com/office/drawing/2014/main" id="{714A7FEF-A03D-404A-8F57-4CDCD3F80CD5}"/>
              </a:ext>
            </a:extLst>
          </p:cNvPr>
          <p:cNvSpPr/>
          <p:nvPr/>
        </p:nvSpPr>
        <p:spPr>
          <a:xfrm>
            <a:off x="2566846" y="6055446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38" name="Scroll Thumb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9"/>
            </p:custDataLst>
          </p:nvPr>
        </p:nvSpPr>
        <p:spPr>
          <a:xfrm rot="5400000">
            <a:off x="7682473" y="5030474"/>
            <a:ext cx="1350596" cy="9354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3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42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47945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예약화면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예약하기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66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2018/05/21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8731188" y="1067498"/>
          <a:ext cx="3253546" cy="5751005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387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78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현재 페이지의 순서를 나타내어 줌</a:t>
                      </a:r>
                      <a:r>
                        <a:rPr lang="en-US" altLang="ko-KR" sz="1200" dirty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.</a:t>
                      </a:r>
                    </a:p>
                    <a:p>
                      <a:r>
                        <a:rPr lang="ko-KR" altLang="en-US" sz="1200" dirty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다음단계로 넘어갈 시 해당단계로 넘어 감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3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스크롤을 내릴 수 있음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8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최종 선택인원에 따른 최종금액을 출력시켜줌</a:t>
                      </a:r>
                      <a:endParaRPr lang="ko-KR" altLang="en-US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78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정보를 입력하고 다음페이지로 이동할 수 있는 버튼</a:t>
                      </a:r>
                      <a:endParaRPr lang="en-US" altLang="ko-KR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54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필수항목을 입력하지 않아 에러가 뜨는 </a:t>
                      </a:r>
                      <a:r>
                        <a:rPr lang="ko-KR" altLang="en-US" sz="1200" dirty="0" err="1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팝업창</a:t>
                      </a:r>
                      <a:r>
                        <a:rPr lang="en-US" altLang="ko-KR" sz="1200" dirty="0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(</a:t>
                      </a:r>
                      <a:r>
                        <a:rPr lang="ko-KR" altLang="en-US" sz="1200" dirty="0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필수항목 입력과 필수동의사항 동의를 모두 하지 않았을 경우 먼저 띄어줌</a:t>
                      </a:r>
                      <a:r>
                        <a:rPr lang="en-US" altLang="ko-KR" sz="1200" dirty="0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)</a:t>
                      </a:r>
                      <a:endParaRPr lang="en-US" altLang="ko-KR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23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필수동의사항을 모두 동의하지 않아 에러가 뜨는 </a:t>
                      </a:r>
                      <a:r>
                        <a:rPr lang="ko-KR" altLang="en-US" sz="1200" dirty="0" err="1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팝업창</a:t>
                      </a:r>
                      <a:endParaRPr lang="en-US" altLang="ko-KR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4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387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696051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8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54432" y="106749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1" name="WebBrowser">
            <a:extLst>
              <a:ext uri="{FF2B5EF4-FFF2-40B4-BE49-F238E27FC236}">
                <a16:creationId xmlns="" xmlns:a16="http://schemas.microsoft.com/office/drawing/2014/main" id="{7E35A79C-1BDD-4ACD-A541-2DC0E04CA9B9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4432" y="1067496"/>
            <a:ext cx="8374713" cy="5648611"/>
            <a:chOff x="0" y="0"/>
            <a:chExt cx="9144000" cy="6858000"/>
          </a:xfrm>
        </p:grpSpPr>
        <p:sp>
          <p:nvSpPr>
            <p:cNvPr id="252" name="Background">
              <a:extLst>
                <a:ext uri="{FF2B5EF4-FFF2-40B4-BE49-F238E27FC236}">
                  <a16:creationId xmlns="" xmlns:a16="http://schemas.microsoft.com/office/drawing/2014/main" id="{F3AEDBCE-C10F-441C-9E53-E3A705CD5851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253" name="WindowTitle">
              <a:extLst>
                <a:ext uri="{FF2B5EF4-FFF2-40B4-BE49-F238E27FC236}">
                  <a16:creationId xmlns="" xmlns:a16="http://schemas.microsoft.com/office/drawing/2014/main" id="{74A0713C-2F10-405B-984F-DB02314DFDEF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254" name="Group 4">
              <a:extLst>
                <a:ext uri="{FF2B5EF4-FFF2-40B4-BE49-F238E27FC236}">
                  <a16:creationId xmlns="" xmlns:a16="http://schemas.microsoft.com/office/drawing/2014/main" id="{445DEDCD-9C3C-4B62-8926-64945217209D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78" name="Oval 28">
                <a:extLst>
                  <a:ext uri="{FF2B5EF4-FFF2-40B4-BE49-F238E27FC236}">
                    <a16:creationId xmlns="" xmlns:a16="http://schemas.microsoft.com/office/drawing/2014/main" id="{B25FDC9F-EABC-4CE6-AC00-EF6AC25AE3D8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79" name="Left Arrow 29">
                <a:extLst>
                  <a:ext uri="{FF2B5EF4-FFF2-40B4-BE49-F238E27FC236}">
                    <a16:creationId xmlns="" xmlns:a16="http://schemas.microsoft.com/office/drawing/2014/main" id="{875AAF41-EADB-4082-BFEC-A64823254920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55" name="Group 5">
              <a:extLst>
                <a:ext uri="{FF2B5EF4-FFF2-40B4-BE49-F238E27FC236}">
                  <a16:creationId xmlns="" xmlns:a16="http://schemas.microsoft.com/office/drawing/2014/main" id="{6B855C22-412D-464F-B52A-95AB14EB601A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6" name="Oval 26">
                <a:extLst>
                  <a:ext uri="{FF2B5EF4-FFF2-40B4-BE49-F238E27FC236}">
                    <a16:creationId xmlns="" xmlns:a16="http://schemas.microsoft.com/office/drawing/2014/main" id="{AB17E658-E8BD-467B-A813-3DCE07C3EC49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77" name="Right Arrow 27">
                <a:extLst>
                  <a:ext uri="{FF2B5EF4-FFF2-40B4-BE49-F238E27FC236}">
                    <a16:creationId xmlns="" xmlns:a16="http://schemas.microsoft.com/office/drawing/2014/main" id="{3C736931-9FFF-42B9-B589-329109F6C3EE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56" name="Minimize - Maximize - Close">
              <a:extLst>
                <a:ext uri="{FF2B5EF4-FFF2-40B4-BE49-F238E27FC236}">
                  <a16:creationId xmlns="" xmlns:a16="http://schemas.microsoft.com/office/drawing/2014/main" id="{C2B0A074-4F41-45CA-A956-57988A2E2A1D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71" name="Line">
                <a:extLst>
                  <a:ext uri="{FF2B5EF4-FFF2-40B4-BE49-F238E27FC236}">
                    <a16:creationId xmlns="" xmlns:a16="http://schemas.microsoft.com/office/drawing/2014/main" id="{3E24C683-FC05-4ED8-8710-C44A5919D348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72" name="Line">
                <a:extLst>
                  <a:ext uri="{FF2B5EF4-FFF2-40B4-BE49-F238E27FC236}">
                    <a16:creationId xmlns="" xmlns:a16="http://schemas.microsoft.com/office/drawing/2014/main" id="{0A07CCFD-DF4F-463A-8707-218C6E6E5BA1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73" name="Line">
                <a:extLst>
                  <a:ext uri="{FF2B5EF4-FFF2-40B4-BE49-F238E27FC236}">
                    <a16:creationId xmlns="" xmlns:a16="http://schemas.microsoft.com/office/drawing/2014/main" id="{17D250FC-2A56-4A58-A20D-BF3E7E253B3F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4" name="Line">
                <a:extLst>
                  <a:ext uri="{FF2B5EF4-FFF2-40B4-BE49-F238E27FC236}">
                    <a16:creationId xmlns="" xmlns:a16="http://schemas.microsoft.com/office/drawing/2014/main" id="{91BFC965-E4A3-44D4-8C56-A4C507DAC13D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5" name="Line">
                <a:extLst>
                  <a:ext uri="{FF2B5EF4-FFF2-40B4-BE49-F238E27FC236}">
                    <a16:creationId xmlns="" xmlns:a16="http://schemas.microsoft.com/office/drawing/2014/main" id="{FA68A794-110B-4EF8-9B3F-187A5D5E3298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57" name="WebPageBody">
              <a:extLst>
                <a:ext uri="{FF2B5EF4-FFF2-40B4-BE49-F238E27FC236}">
                  <a16:creationId xmlns="" xmlns:a16="http://schemas.microsoft.com/office/drawing/2014/main" id="{55D4A079-A568-4AE7-9C1D-0B0F9330F2E0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258" name="Group 8">
              <a:extLst>
                <a:ext uri="{FF2B5EF4-FFF2-40B4-BE49-F238E27FC236}">
                  <a16:creationId xmlns="" xmlns:a16="http://schemas.microsoft.com/office/drawing/2014/main" id="{C488816E-2EEC-41FB-A4CB-280C95FC241B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68" name="Picture 2" descr="C:\Users\t-dantay\Documents\Placeholders\home.png">
                <a:extLst>
                  <a:ext uri="{FF2B5EF4-FFF2-40B4-BE49-F238E27FC236}">
                    <a16:creationId xmlns="" xmlns:a16="http://schemas.microsoft.com/office/drawing/2014/main" id="{93E4F41A-40AD-48D1-8521-782CA92D4E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9" name="Picture 2" descr="C:\Users\t-dantay\Documents\Placeholders\setting.png">
                <a:extLst>
                  <a:ext uri="{FF2B5EF4-FFF2-40B4-BE49-F238E27FC236}">
                    <a16:creationId xmlns="" xmlns:a16="http://schemas.microsoft.com/office/drawing/2014/main" id="{DDABF715-9842-48BB-A5DE-A5BF3BFBA2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0" name="Picture 2" descr="C:\Users\t-dantay\Documents\Placeholders\star.png">
                <a:extLst>
                  <a:ext uri="{FF2B5EF4-FFF2-40B4-BE49-F238E27FC236}">
                    <a16:creationId xmlns="" xmlns:a16="http://schemas.microsoft.com/office/drawing/2014/main" id="{9FD39118-9D94-4116-86D8-597AE93797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59" name="Group 9">
              <a:extLst>
                <a:ext uri="{FF2B5EF4-FFF2-40B4-BE49-F238E27FC236}">
                  <a16:creationId xmlns="" xmlns:a16="http://schemas.microsoft.com/office/drawing/2014/main" id="{A06678AF-2067-4D37-8543-B3962B68EEEF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260" name="UrlBar">
                <a:extLst>
                  <a:ext uri="{FF2B5EF4-FFF2-40B4-BE49-F238E27FC236}">
                    <a16:creationId xmlns="" xmlns:a16="http://schemas.microsoft.com/office/drawing/2014/main" id="{14A8A1E4-5002-43CA-9C56-50F0907E6E9B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261" name="Group 11">
                <a:extLst>
                  <a:ext uri="{FF2B5EF4-FFF2-40B4-BE49-F238E27FC236}">
                    <a16:creationId xmlns="" xmlns:a16="http://schemas.microsoft.com/office/drawing/2014/main" id="{4528C14E-9768-4664-A0B6-6FAD2CA86B9F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262" name="Search" descr="C:\Users\t-dantay\Documents\Placeholders\search.png">
                  <a:extLst>
                    <a:ext uri="{FF2B5EF4-FFF2-40B4-BE49-F238E27FC236}">
                      <a16:creationId xmlns="" xmlns:a16="http://schemas.microsoft.com/office/drawing/2014/main" id="{B70244C8-1312-4F26-A139-EE68F2FB19F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3" name="Refresh" descr="C:\Users\t-dantay\Documents\First24\arrowrepeat1.png">
                  <a:extLst>
                    <a:ext uri="{FF2B5EF4-FFF2-40B4-BE49-F238E27FC236}">
                      <a16:creationId xmlns="" xmlns:a16="http://schemas.microsoft.com/office/drawing/2014/main" id="{8B8D09F6-CB6F-4E01-8E41-AD956008262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4" name="Drop Down" descr="C:\Users\t-dantay\Documents\First24\arrowsimple1.png">
                  <a:extLst>
                    <a:ext uri="{FF2B5EF4-FFF2-40B4-BE49-F238E27FC236}">
                      <a16:creationId xmlns="" xmlns:a16="http://schemas.microsoft.com/office/drawing/2014/main" id="{34A4A3A3-6A29-4C4B-90E0-2F47FE36A78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65" name="X">
                  <a:extLst>
                    <a:ext uri="{FF2B5EF4-FFF2-40B4-BE49-F238E27FC236}">
                      <a16:creationId xmlns="" xmlns:a16="http://schemas.microsoft.com/office/drawing/2014/main" id="{D888F9DA-7C83-40ED-96F2-E521D6B42AFF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66" name="Straight Connector 16">
                    <a:extLst>
                      <a:ext uri="{FF2B5EF4-FFF2-40B4-BE49-F238E27FC236}">
                        <a16:creationId xmlns="" xmlns:a16="http://schemas.microsoft.com/office/drawing/2014/main" id="{89D84E32-C4C3-41CE-9399-F6EBBEA4EA5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67" name="Straight Connector 17">
                    <a:extLst>
                      <a:ext uri="{FF2B5EF4-FFF2-40B4-BE49-F238E27FC236}">
                        <a16:creationId xmlns="" xmlns:a16="http://schemas.microsoft.com/office/drawing/2014/main" id="{A4F62124-8FCC-4761-A0C0-693C7ED5192A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C3D9CB22-2AC2-42F0-9834-49EAD1410C91}"/>
              </a:ext>
            </a:extLst>
          </p:cNvPr>
          <p:cNvSpPr txBox="1"/>
          <p:nvPr/>
        </p:nvSpPr>
        <p:spPr>
          <a:xfrm>
            <a:off x="5090160" y="1817258"/>
            <a:ext cx="26941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01</a:t>
            </a:r>
            <a:r>
              <a:rPr lang="en-US" altLang="ko-KR" sz="1000" dirty="0"/>
              <a:t> </a:t>
            </a:r>
            <a:r>
              <a:rPr lang="ko-KR" altLang="en-US" sz="1000" b="1" dirty="0"/>
              <a:t>예약하기 </a:t>
            </a:r>
            <a:r>
              <a:rPr lang="en-US" altLang="ko-KR" sz="1000" b="1" dirty="0"/>
              <a:t>&gt;</a:t>
            </a:r>
            <a:r>
              <a:rPr lang="en-US" altLang="ko-KR" sz="1000" dirty="0"/>
              <a:t> 02 </a:t>
            </a:r>
            <a:r>
              <a:rPr lang="ko-KR" altLang="en-US" sz="1000" dirty="0"/>
              <a:t>예약완료 </a:t>
            </a:r>
            <a:r>
              <a:rPr lang="en-US" altLang="ko-KR" sz="1000" dirty="0"/>
              <a:t>&gt; 03 </a:t>
            </a:r>
            <a:r>
              <a:rPr lang="ko-KR" altLang="en-US" sz="1000" dirty="0"/>
              <a:t>결제하기</a:t>
            </a: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="" xmlns:a16="http://schemas.microsoft.com/office/drawing/2014/main" id="{FCF3BD21-E02B-4AC5-ACED-E5198BC24A7B}"/>
              </a:ext>
            </a:extLst>
          </p:cNvPr>
          <p:cNvSpPr/>
          <p:nvPr/>
        </p:nvSpPr>
        <p:spPr>
          <a:xfrm>
            <a:off x="5065917" y="1821971"/>
            <a:ext cx="2683855" cy="230899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="" xmlns:a16="http://schemas.microsoft.com/office/drawing/2014/main" id="{714A7FEF-A03D-404A-8F57-4CDCD3F80CD5}"/>
              </a:ext>
            </a:extLst>
          </p:cNvPr>
          <p:cNvSpPr/>
          <p:nvPr/>
        </p:nvSpPr>
        <p:spPr>
          <a:xfrm>
            <a:off x="4888117" y="1655258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108" name="Scrollbar" descr="&lt;SmartSettings&gt;&lt;SmartResize enabled=&quot;True&quot; minWidth=&quot;7&quot; minHeight=&quot;6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8282563" y="1631827"/>
            <a:ext cx="168894" cy="4973368"/>
            <a:chOff x="5066755" y="1652473"/>
            <a:chExt cx="144017" cy="2304356"/>
          </a:xfrm>
          <a:solidFill>
            <a:srgbClr val="FFFFFF"/>
          </a:solidFill>
        </p:grpSpPr>
        <p:sp>
          <p:nvSpPr>
            <p:cNvPr id="109" name="Track"/>
            <p:cNvSpPr/>
            <p:nvPr/>
          </p:nvSpPr>
          <p:spPr>
            <a:xfrm rot="5400000">
              <a:off x="3986586" y="2732642"/>
              <a:ext cx="2304356" cy="144017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" name="Chevron" descr="&lt;SmartSettings&gt;&lt;SmartResize anchorLeft=&quot;None&quot; anchorTop=&quot;Absolute&quot; anchorRight=&quot;None&quot; anchorBottom=&quot;None&quot; /&gt;&lt;/SmartSettings&gt;"/>
            <p:cNvSpPr>
              <a:spLocks noChangeAspect="1"/>
            </p:cNvSpPr>
            <p:nvPr>
              <p:custDataLst>
                <p:tags r:id="rId30"/>
              </p:custDataLst>
            </p:nvPr>
          </p:nvSpPr>
          <p:spPr bwMode="auto">
            <a:xfrm rot="10800000" flipH="1">
              <a:off x="5106760" y="1682151"/>
              <a:ext cx="64008" cy="181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2" name="Chevron" descr="&lt;SmartSettings&gt;&lt;SmartResize anchorLeft=&quot;None&quot; anchorTop=&quot;None&quot; anchorRight=&quot;None&quot; anchorBottom=&quot;Absolute&quot; /&gt;&lt;/SmartSettings&gt;"/>
            <p:cNvSpPr>
              <a:spLocks noChangeAspect="1"/>
            </p:cNvSpPr>
            <p:nvPr>
              <p:custDataLst>
                <p:tags r:id="rId31"/>
              </p:custDataLst>
            </p:nvPr>
          </p:nvSpPr>
          <p:spPr bwMode="auto">
            <a:xfrm flipH="1">
              <a:off x="5106760" y="3910621"/>
              <a:ext cx="64008" cy="181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3" name="모서리가 둥근 직사각형 112"/>
          <p:cNvSpPr/>
          <p:nvPr/>
        </p:nvSpPr>
        <p:spPr>
          <a:xfrm>
            <a:off x="8242242" y="1611728"/>
            <a:ext cx="273815" cy="4993466"/>
          </a:xfrm>
          <a:prstGeom prst="roundRect">
            <a:avLst>
              <a:gd name="adj" fmla="val 4168"/>
            </a:avLst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="" xmlns:a16="http://schemas.microsoft.com/office/drawing/2014/main" id="{714A7FEF-A03D-404A-8F57-4CDCD3F80CD5}"/>
              </a:ext>
            </a:extLst>
          </p:cNvPr>
          <p:cNvSpPr/>
          <p:nvPr/>
        </p:nvSpPr>
        <p:spPr>
          <a:xfrm>
            <a:off x="8005376" y="1498407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81" name="RadioButtonUnselected"/>
          <p:cNvGrpSpPr/>
          <p:nvPr>
            <p:custDataLst>
              <p:custData r:id="rId3"/>
            </p:custDataLst>
          </p:nvPr>
        </p:nvGrpSpPr>
        <p:grpSpPr>
          <a:xfrm>
            <a:off x="3925727" y="2439042"/>
            <a:ext cx="1413016" cy="230832"/>
            <a:chOff x="4356895" y="3334651"/>
            <a:chExt cx="1413016" cy="230832"/>
          </a:xfrm>
        </p:grpSpPr>
        <p:sp>
          <p:nvSpPr>
            <p:cNvPr id="82" name="Content"/>
            <p:cNvSpPr txBox="1"/>
            <p:nvPr/>
          </p:nvSpPr>
          <p:spPr>
            <a:xfrm>
              <a:off x="4356895" y="3334651"/>
              <a:ext cx="1413016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ko-KR" altLang="en-US" sz="11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동의하지 않습니다</a:t>
              </a:r>
              <a:r>
                <a:rPr lang="en-US" altLang="ko-KR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.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3" name="Circle"/>
            <p:cNvSpPr/>
            <p:nvPr/>
          </p:nvSpPr>
          <p:spPr>
            <a:xfrm>
              <a:off x="4356895" y="3374807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0" name="RadioButtonSelected"/>
          <p:cNvGrpSpPr/>
          <p:nvPr>
            <p:custDataLst>
              <p:custData r:id="rId4"/>
            </p:custDataLst>
          </p:nvPr>
        </p:nvGrpSpPr>
        <p:grpSpPr>
          <a:xfrm>
            <a:off x="2905326" y="2439042"/>
            <a:ext cx="951351" cy="230832"/>
            <a:chOff x="4356895" y="3334651"/>
            <a:chExt cx="951351" cy="230832"/>
          </a:xfrm>
        </p:grpSpPr>
        <p:sp>
          <p:nvSpPr>
            <p:cNvPr id="91" name="Content"/>
            <p:cNvSpPr txBox="1"/>
            <p:nvPr/>
          </p:nvSpPr>
          <p:spPr>
            <a:xfrm>
              <a:off x="4356895" y="3334651"/>
              <a:ext cx="951351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ko-KR" altLang="en-US" sz="11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동의합니다</a:t>
              </a:r>
              <a:r>
                <a:rPr lang="en-US" altLang="ko-KR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.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92" name="Group 3"/>
            <p:cNvGrpSpPr/>
            <p:nvPr/>
          </p:nvGrpSpPr>
          <p:grpSpPr>
            <a:xfrm>
              <a:off x="4356895" y="3374807"/>
              <a:ext cx="119960" cy="119922"/>
              <a:chOff x="4356895" y="3374807"/>
              <a:chExt cx="119960" cy="119922"/>
            </a:xfrm>
          </p:grpSpPr>
          <p:sp>
            <p:nvSpPr>
              <p:cNvPr id="93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InnerCircle"/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5" name="Scroll Thumb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5"/>
            </p:custDataLst>
          </p:nvPr>
        </p:nvSpPr>
        <p:spPr>
          <a:xfrm rot="5400000">
            <a:off x="7682473" y="5697740"/>
            <a:ext cx="1350596" cy="9354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3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39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6"/>
            </p:custDataLst>
          </p:nvPr>
        </p:nvGrpSpPr>
        <p:grpSpPr>
          <a:xfrm>
            <a:off x="603917" y="4663426"/>
            <a:ext cx="2744763" cy="1675593"/>
            <a:chOff x="595686" y="1261242"/>
            <a:chExt cx="3222247" cy="1365613"/>
          </a:xfrm>
        </p:grpSpPr>
        <p:sp>
          <p:nvSpPr>
            <p:cNvPr id="140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1"/>
              </p:custDataLst>
            </p:nvPr>
          </p:nvSpPr>
          <p:spPr>
            <a:xfrm>
              <a:off x="595687" y="1493645"/>
              <a:ext cx="3222246" cy="97450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22"/>
              </p:custDataLst>
            </p:nvPr>
          </p:nvSpPr>
          <p:spPr>
            <a:xfrm>
              <a:off x="1470489" y="1627402"/>
              <a:ext cx="2125318" cy="450996"/>
            </a:xfrm>
            <a:prstGeom prst="rect">
              <a:avLst/>
            </a:prstGeom>
            <a:noFill/>
          </p:spPr>
          <p:txBody>
            <a:bodyPr wrap="square" lIns="59436" tIns="29718" rIns="59436" bIns="29718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731" noProof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2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23"/>
              </p:custDataLst>
            </p:nvPr>
          </p:nvSpPr>
          <p:spPr>
            <a:xfrm>
              <a:off x="595686" y="1261242"/>
              <a:ext cx="3222247" cy="23240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18573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error</a:t>
              </a:r>
            </a:p>
          </p:txBody>
        </p:sp>
        <p:sp>
          <p:nvSpPr>
            <p:cNvPr id="143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3568589" y="1330888"/>
              <a:ext cx="116375" cy="93109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44" name="Icons"/>
            <p:cNvGrpSpPr/>
            <p:nvPr/>
          </p:nvGrpSpPr>
          <p:grpSpPr>
            <a:xfrm>
              <a:off x="805969" y="1661312"/>
              <a:ext cx="540581" cy="386406"/>
              <a:chOff x="805969" y="1661312"/>
              <a:chExt cx="540581" cy="386406"/>
            </a:xfrm>
          </p:grpSpPr>
          <p:sp>
            <p:nvSpPr>
              <p:cNvPr id="148" name="Info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841633" y="1661312"/>
                <a:ext cx="469253" cy="386406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9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805969" y="1661312"/>
                <a:ext cx="540581" cy="386406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0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840694" y="1661312"/>
                <a:ext cx="471132" cy="386406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45" name="Buttons"/>
            <p:cNvGrpSpPr/>
            <p:nvPr/>
          </p:nvGrpSpPr>
          <p:grpSpPr>
            <a:xfrm>
              <a:off x="1122541" y="2087374"/>
              <a:ext cx="2361919" cy="539481"/>
              <a:chOff x="1122541" y="2087374"/>
              <a:chExt cx="2361919" cy="539481"/>
            </a:xfrm>
          </p:grpSpPr>
          <p:sp>
            <p:nvSpPr>
              <p:cNvPr id="146" name="Button 1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2312759" y="2087374"/>
                <a:ext cx="1171701" cy="21703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cancel</a:t>
                </a:r>
                <a:endParaRPr lang="en-US" sz="1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7" name="Button 3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1122541" y="2391872"/>
                <a:ext cx="783949" cy="23498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31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Abort</a:t>
                </a:r>
              </a:p>
            </p:txBody>
          </p:sp>
        </p:grpSp>
      </p:grpSp>
      <p:sp>
        <p:nvSpPr>
          <p:cNvPr id="151" name="TextBox 150"/>
          <p:cNvSpPr txBox="1"/>
          <p:nvPr/>
        </p:nvSpPr>
        <p:spPr>
          <a:xfrm>
            <a:off x="1026549" y="5161947"/>
            <a:ext cx="2061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필수항목을 입력하지 않았습니다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pic>
        <p:nvPicPr>
          <p:cNvPr id="152" name="Picture 2" descr="C:\Users\t-dantay\Documents\First24\error1.png"/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30" y="5180493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3" name="그룹 152"/>
          <p:cNvGrpSpPr/>
          <p:nvPr/>
        </p:nvGrpSpPr>
        <p:grpSpPr>
          <a:xfrm>
            <a:off x="6505289" y="3114721"/>
            <a:ext cx="1115641" cy="359033"/>
            <a:chOff x="7038226" y="5892767"/>
            <a:chExt cx="1115641" cy="359033"/>
          </a:xfrm>
        </p:grpSpPr>
        <p:sp>
          <p:nvSpPr>
            <p:cNvPr id="154" name="Content"/>
            <p:cNvSpPr/>
            <p:nvPr>
              <p:custDataLst>
                <p:custData r:id="rId19"/>
              </p:custDataLst>
            </p:nvPr>
          </p:nvSpPr>
          <p:spPr>
            <a:xfrm>
              <a:off x="7038226" y="5892767"/>
              <a:ext cx="1115641" cy="359033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ko-KR" altLang="en-US" sz="1100" dirty="0" smtClean="0">
                  <a:latin typeface="Segoe UI" pitchFamily="34" charset="0"/>
                  <a:cs typeface="Segoe UI" pitchFamily="34" charset="0"/>
                </a:rPr>
                <a:t>      예약하기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155" name="Picture 2" descr="C:\Users\t-dantay\Documents\First24\checkcircle1.png"/>
            <p:cNvPicPr>
              <a:picLocks noChangeAspect="1" noChangeArrowheads="1"/>
            </p:cNvPicPr>
            <p:nvPr>
              <p:custDataLst>
                <p:custData r:id="rId20"/>
              </p:custDataLst>
            </p:nvPr>
          </p:nvPicPr>
          <p:blipFill>
            <a:blip r:embed="rId4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5239" y="5963738"/>
              <a:ext cx="214859" cy="214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7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8"/>
            </p:custDataLst>
          </p:nvPr>
        </p:nvGrpSpPr>
        <p:grpSpPr>
          <a:xfrm>
            <a:off x="3671220" y="4660044"/>
            <a:ext cx="2744763" cy="1675593"/>
            <a:chOff x="595686" y="1261242"/>
            <a:chExt cx="3222247" cy="1365613"/>
          </a:xfrm>
        </p:grpSpPr>
        <p:sp>
          <p:nvSpPr>
            <p:cNvPr id="158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0"/>
              </p:custDataLst>
            </p:nvPr>
          </p:nvSpPr>
          <p:spPr>
            <a:xfrm>
              <a:off x="595687" y="1493645"/>
              <a:ext cx="3222246" cy="97450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9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11"/>
              </p:custDataLst>
            </p:nvPr>
          </p:nvSpPr>
          <p:spPr>
            <a:xfrm>
              <a:off x="1470489" y="1627402"/>
              <a:ext cx="2125318" cy="450996"/>
            </a:xfrm>
            <a:prstGeom prst="rect">
              <a:avLst/>
            </a:prstGeom>
            <a:noFill/>
          </p:spPr>
          <p:txBody>
            <a:bodyPr wrap="square" lIns="59436" tIns="29718" rIns="59436" bIns="29718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731" noProof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0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2"/>
              </p:custDataLst>
            </p:nvPr>
          </p:nvSpPr>
          <p:spPr>
            <a:xfrm>
              <a:off x="595686" y="1261242"/>
              <a:ext cx="3222247" cy="23240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18573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error</a:t>
              </a:r>
            </a:p>
          </p:txBody>
        </p:sp>
        <p:sp>
          <p:nvSpPr>
            <p:cNvPr id="161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3568589" y="1330888"/>
              <a:ext cx="116375" cy="93109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62" name="Icons"/>
            <p:cNvGrpSpPr/>
            <p:nvPr/>
          </p:nvGrpSpPr>
          <p:grpSpPr>
            <a:xfrm>
              <a:off x="805969" y="1661312"/>
              <a:ext cx="540581" cy="386406"/>
              <a:chOff x="805969" y="1661312"/>
              <a:chExt cx="540581" cy="386406"/>
            </a:xfrm>
          </p:grpSpPr>
          <p:sp>
            <p:nvSpPr>
              <p:cNvPr id="166" name="Info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841633" y="1661312"/>
                <a:ext cx="469253" cy="386406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7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805969" y="1661312"/>
                <a:ext cx="540581" cy="386406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8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840694" y="1661312"/>
                <a:ext cx="471132" cy="386406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63" name="Buttons"/>
            <p:cNvGrpSpPr/>
            <p:nvPr/>
          </p:nvGrpSpPr>
          <p:grpSpPr>
            <a:xfrm>
              <a:off x="1122541" y="2087374"/>
              <a:ext cx="2361919" cy="539481"/>
              <a:chOff x="1122541" y="2087374"/>
              <a:chExt cx="2361919" cy="539481"/>
            </a:xfrm>
          </p:grpSpPr>
          <p:sp>
            <p:nvSpPr>
              <p:cNvPr id="164" name="Button 1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2312759" y="2087374"/>
                <a:ext cx="1171701" cy="21703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cancel</a:t>
                </a:r>
                <a:endParaRPr lang="en-US" sz="1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5" name="Button 3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1122541" y="2391872"/>
                <a:ext cx="783949" cy="23498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31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Abort</a:t>
                </a:r>
              </a:p>
            </p:txBody>
          </p:sp>
        </p:grpSp>
      </p:grpSp>
      <p:sp>
        <p:nvSpPr>
          <p:cNvPr id="169" name="TextBox 168"/>
          <p:cNvSpPr txBox="1"/>
          <p:nvPr/>
        </p:nvSpPr>
        <p:spPr>
          <a:xfrm>
            <a:off x="4093852" y="5158565"/>
            <a:ext cx="2061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필수동의사항을 동의하지 않았습니다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  <a:r>
              <a:rPr lang="ko-KR" altLang="en-US" sz="1200" dirty="0" smtClean="0">
                <a:solidFill>
                  <a:srgbClr val="FF0000"/>
                </a:solidFill>
              </a:rPr>
              <a:t> 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pic>
        <p:nvPicPr>
          <p:cNvPr id="170" name="Picture 2" descr="C:\Users\t-dantay\Documents\First24\error1.png"/>
          <p:cNvPicPr>
            <a:picLocks noChangeAspect="1" noChangeArrowheads="1"/>
          </p:cNvPicPr>
          <p:nvPr>
            <p:custDataLst>
              <p:custData r:id="rId9"/>
            </p:custDataLst>
          </p:nvPr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933" y="5177111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602302" y="4660044"/>
            <a:ext cx="140307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스퀘어라운드 Bold" panose="020B0600000101010101" charset="-127"/>
                <a:ea typeface="나눔스퀘어라운드 Bold" panose="020B0600000101010101" charset="-127"/>
              </a:rPr>
              <a:t>예약완료 페이지로 이동</a:t>
            </a:r>
            <a:endParaRPr lang="ko-KR" altLang="en-US" sz="1200" dirty="0">
              <a:latin typeface="나눔스퀘어라운드 Bold" panose="020B0600000101010101" charset="-127"/>
              <a:ea typeface="나눔스퀘어라운드 Bold" panose="020B0600000101010101" charset="-127"/>
            </a:endParaRPr>
          </a:p>
        </p:txBody>
      </p:sp>
      <p:sp>
        <p:nvSpPr>
          <p:cNvPr id="171" name="사각형: 둥근 모서리 105">
            <a:extLst>
              <a:ext uri="{FF2B5EF4-FFF2-40B4-BE49-F238E27FC236}">
                <a16:creationId xmlns="" xmlns:a16="http://schemas.microsoft.com/office/drawing/2014/main" id="{FCF3BD21-E02B-4AC5-ACED-E5198BC24A7B}"/>
              </a:ext>
            </a:extLst>
          </p:cNvPr>
          <p:cNvSpPr/>
          <p:nvPr/>
        </p:nvSpPr>
        <p:spPr>
          <a:xfrm>
            <a:off x="6415983" y="3059109"/>
            <a:ext cx="1307439" cy="463489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타원 171">
            <a:extLst>
              <a:ext uri="{FF2B5EF4-FFF2-40B4-BE49-F238E27FC236}">
                <a16:creationId xmlns="" xmlns:a16="http://schemas.microsoft.com/office/drawing/2014/main" id="{714A7FEF-A03D-404A-8F57-4CDCD3F80CD5}"/>
              </a:ext>
            </a:extLst>
          </p:cNvPr>
          <p:cNvSpPr/>
          <p:nvPr/>
        </p:nvSpPr>
        <p:spPr>
          <a:xfrm>
            <a:off x="6226773" y="2919025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78" name="모서리가 둥근 직사각형 177"/>
          <p:cNvSpPr/>
          <p:nvPr/>
        </p:nvSpPr>
        <p:spPr>
          <a:xfrm>
            <a:off x="536523" y="4605276"/>
            <a:ext cx="2888804" cy="1622529"/>
          </a:xfrm>
          <a:prstGeom prst="roundRect">
            <a:avLst>
              <a:gd name="adj" fmla="val 4168"/>
            </a:avLst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179" name="모서리가 둥근 직사각형 178"/>
          <p:cNvSpPr/>
          <p:nvPr/>
        </p:nvSpPr>
        <p:spPr>
          <a:xfrm>
            <a:off x="3604209" y="4605276"/>
            <a:ext cx="2888804" cy="1622529"/>
          </a:xfrm>
          <a:prstGeom prst="roundRect">
            <a:avLst>
              <a:gd name="adj" fmla="val 4168"/>
            </a:avLst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175" name="타원 174">
            <a:extLst>
              <a:ext uri="{FF2B5EF4-FFF2-40B4-BE49-F238E27FC236}">
                <a16:creationId xmlns="" xmlns:a16="http://schemas.microsoft.com/office/drawing/2014/main" id="{714A7FEF-A03D-404A-8F57-4CDCD3F80CD5}"/>
              </a:ext>
            </a:extLst>
          </p:cNvPr>
          <p:cNvSpPr/>
          <p:nvPr/>
        </p:nvSpPr>
        <p:spPr>
          <a:xfrm>
            <a:off x="423843" y="4431515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76" name="타원 175">
            <a:extLst>
              <a:ext uri="{FF2B5EF4-FFF2-40B4-BE49-F238E27FC236}">
                <a16:creationId xmlns="" xmlns:a16="http://schemas.microsoft.com/office/drawing/2014/main" id="{714A7FEF-A03D-404A-8F57-4CDCD3F80CD5}"/>
              </a:ext>
            </a:extLst>
          </p:cNvPr>
          <p:cNvSpPr/>
          <p:nvPr/>
        </p:nvSpPr>
        <p:spPr>
          <a:xfrm>
            <a:off x="3522339" y="4431447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308175" y="3117451"/>
            <a:ext cx="49218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최종 결제금액 </a:t>
            </a:r>
            <a:r>
              <a:rPr lang="en-US" altLang="ko-KR" sz="1500" dirty="0" smtClean="0"/>
              <a:t>: </a:t>
            </a:r>
            <a:r>
              <a:rPr lang="en-US" altLang="ko-KR" sz="1500" dirty="0" smtClean="0">
                <a:solidFill>
                  <a:srgbClr val="FF0000"/>
                </a:solidFill>
              </a:rPr>
              <a:t>798.000</a:t>
            </a:r>
            <a:r>
              <a:rPr lang="ko-KR" altLang="en-US" sz="1500" dirty="0" smtClean="0">
                <a:solidFill>
                  <a:srgbClr val="FF0000"/>
                </a:solidFill>
              </a:rPr>
              <a:t>원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성인 </a:t>
            </a:r>
            <a:r>
              <a:rPr lang="en-US" altLang="ko-KR" sz="1500" dirty="0" smtClean="0"/>
              <a:t>2 / </a:t>
            </a:r>
            <a:r>
              <a:rPr lang="ko-KR" altLang="en-US" sz="1500" dirty="0" smtClean="0"/>
              <a:t>아동 </a:t>
            </a:r>
            <a:r>
              <a:rPr lang="en-US" altLang="ko-KR" sz="1500" dirty="0" smtClean="0"/>
              <a:t>0 / </a:t>
            </a:r>
            <a:r>
              <a:rPr lang="ko-KR" altLang="en-US" sz="1500" dirty="0" smtClean="0"/>
              <a:t>유아 </a:t>
            </a:r>
            <a:r>
              <a:rPr lang="en-US" altLang="ko-KR" sz="1500" dirty="0" smtClean="0"/>
              <a:t>0 )</a:t>
            </a:r>
            <a:endParaRPr lang="ko-KR" altLang="en-US" sz="1500" dirty="0"/>
          </a:p>
        </p:txBody>
      </p:sp>
      <p:cxnSp>
        <p:nvCxnSpPr>
          <p:cNvPr id="29" name="꺾인 연결선 28"/>
          <p:cNvCxnSpPr>
            <a:stCxn id="171" idx="2"/>
            <a:endCxn id="142" idx="0"/>
          </p:cNvCxnSpPr>
          <p:nvPr/>
        </p:nvCxnSpPr>
        <p:spPr>
          <a:xfrm rot="5400000">
            <a:off x="3952587" y="1546310"/>
            <a:ext cx="1140828" cy="5093404"/>
          </a:xfrm>
          <a:prstGeom prst="bentConnector3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171" idx="2"/>
            <a:endCxn id="160" idx="0"/>
          </p:cNvCxnSpPr>
          <p:nvPr/>
        </p:nvCxnSpPr>
        <p:spPr>
          <a:xfrm rot="5400000">
            <a:off x="5487930" y="3078271"/>
            <a:ext cx="1137446" cy="2026101"/>
          </a:xfrm>
          <a:prstGeom prst="bentConnector3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모서리가 둥근 직사각형 179"/>
          <p:cNvSpPr/>
          <p:nvPr/>
        </p:nvSpPr>
        <p:spPr>
          <a:xfrm>
            <a:off x="1273363" y="3018335"/>
            <a:ext cx="4767415" cy="489500"/>
          </a:xfrm>
          <a:prstGeom prst="roundRect">
            <a:avLst>
              <a:gd name="adj" fmla="val 4168"/>
            </a:avLst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181" name="타원 180">
            <a:extLst>
              <a:ext uri="{FF2B5EF4-FFF2-40B4-BE49-F238E27FC236}">
                <a16:creationId xmlns="" xmlns:a16="http://schemas.microsoft.com/office/drawing/2014/main" id="{714A7FEF-A03D-404A-8F57-4CDCD3F80CD5}"/>
              </a:ext>
            </a:extLst>
          </p:cNvPr>
          <p:cNvSpPr/>
          <p:nvPr/>
        </p:nvSpPr>
        <p:spPr>
          <a:xfrm>
            <a:off x="1115097" y="2861089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927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291584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예약화면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예약완료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67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2018/05/21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8731188" y="1067498"/>
          <a:ext cx="3253546" cy="5432766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3272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27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현재 페이지의 순서를 나타내어 줌</a:t>
                      </a:r>
                      <a:r>
                        <a:rPr lang="en-US" altLang="ko-KR" sz="1200" dirty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.</a:t>
                      </a:r>
                    </a:p>
                    <a:p>
                      <a:r>
                        <a:rPr lang="ko-KR" altLang="en-US" sz="1200" dirty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다음단계로 넘어갈 시 해당단계로 넘어 감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07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스크롤을 내릴 수 있음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3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예약코드를 생성해서 출력시켜줌 </a:t>
                      </a:r>
                      <a:endParaRPr lang="en-US" altLang="ko-KR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23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예약내역 확인하기 버튼을 누르면 예약내역을 조회할 수 있는 </a:t>
                      </a:r>
                      <a:r>
                        <a:rPr lang="ko-KR" altLang="en-US" sz="1200" dirty="0" err="1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팝업창을</a:t>
                      </a:r>
                      <a:r>
                        <a:rPr lang="ko-KR" altLang="en-US" sz="1200" dirty="0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 띄어줌</a:t>
                      </a:r>
                      <a:endParaRPr lang="en-US" altLang="ko-KR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1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627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817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3311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903638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8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54432" y="106749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1" name="WebBrowser">
            <a:extLst>
              <a:ext uri="{FF2B5EF4-FFF2-40B4-BE49-F238E27FC236}">
                <a16:creationId xmlns="" xmlns:a16="http://schemas.microsoft.com/office/drawing/2014/main" id="{7E35A79C-1BDD-4ACD-A541-2DC0E04CA9B9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4432" y="1067496"/>
            <a:ext cx="8374713" cy="5648611"/>
            <a:chOff x="0" y="0"/>
            <a:chExt cx="9144000" cy="6858000"/>
          </a:xfrm>
        </p:grpSpPr>
        <p:sp>
          <p:nvSpPr>
            <p:cNvPr id="252" name="Background">
              <a:extLst>
                <a:ext uri="{FF2B5EF4-FFF2-40B4-BE49-F238E27FC236}">
                  <a16:creationId xmlns="" xmlns:a16="http://schemas.microsoft.com/office/drawing/2014/main" id="{F3AEDBCE-C10F-441C-9E53-E3A705CD5851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253" name="WindowTitle">
              <a:extLst>
                <a:ext uri="{FF2B5EF4-FFF2-40B4-BE49-F238E27FC236}">
                  <a16:creationId xmlns="" xmlns:a16="http://schemas.microsoft.com/office/drawing/2014/main" id="{74A0713C-2F10-405B-984F-DB02314DFDEF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254" name="Group 4">
              <a:extLst>
                <a:ext uri="{FF2B5EF4-FFF2-40B4-BE49-F238E27FC236}">
                  <a16:creationId xmlns="" xmlns:a16="http://schemas.microsoft.com/office/drawing/2014/main" id="{445DEDCD-9C3C-4B62-8926-64945217209D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78" name="Oval 28">
                <a:extLst>
                  <a:ext uri="{FF2B5EF4-FFF2-40B4-BE49-F238E27FC236}">
                    <a16:creationId xmlns="" xmlns:a16="http://schemas.microsoft.com/office/drawing/2014/main" id="{B25FDC9F-EABC-4CE6-AC00-EF6AC25AE3D8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79" name="Left Arrow 29">
                <a:extLst>
                  <a:ext uri="{FF2B5EF4-FFF2-40B4-BE49-F238E27FC236}">
                    <a16:creationId xmlns="" xmlns:a16="http://schemas.microsoft.com/office/drawing/2014/main" id="{875AAF41-EADB-4082-BFEC-A64823254920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55" name="Group 5">
              <a:extLst>
                <a:ext uri="{FF2B5EF4-FFF2-40B4-BE49-F238E27FC236}">
                  <a16:creationId xmlns="" xmlns:a16="http://schemas.microsoft.com/office/drawing/2014/main" id="{6B855C22-412D-464F-B52A-95AB14EB601A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6" name="Oval 26">
                <a:extLst>
                  <a:ext uri="{FF2B5EF4-FFF2-40B4-BE49-F238E27FC236}">
                    <a16:creationId xmlns="" xmlns:a16="http://schemas.microsoft.com/office/drawing/2014/main" id="{AB17E658-E8BD-467B-A813-3DCE07C3EC49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77" name="Right Arrow 27">
                <a:extLst>
                  <a:ext uri="{FF2B5EF4-FFF2-40B4-BE49-F238E27FC236}">
                    <a16:creationId xmlns="" xmlns:a16="http://schemas.microsoft.com/office/drawing/2014/main" id="{3C736931-9FFF-42B9-B589-329109F6C3EE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56" name="Minimize - Maximize - Close">
              <a:extLst>
                <a:ext uri="{FF2B5EF4-FFF2-40B4-BE49-F238E27FC236}">
                  <a16:creationId xmlns="" xmlns:a16="http://schemas.microsoft.com/office/drawing/2014/main" id="{C2B0A074-4F41-45CA-A956-57988A2E2A1D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71" name="Line">
                <a:extLst>
                  <a:ext uri="{FF2B5EF4-FFF2-40B4-BE49-F238E27FC236}">
                    <a16:creationId xmlns="" xmlns:a16="http://schemas.microsoft.com/office/drawing/2014/main" id="{3E24C683-FC05-4ED8-8710-C44A5919D348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72" name="Line">
                <a:extLst>
                  <a:ext uri="{FF2B5EF4-FFF2-40B4-BE49-F238E27FC236}">
                    <a16:creationId xmlns="" xmlns:a16="http://schemas.microsoft.com/office/drawing/2014/main" id="{0A07CCFD-DF4F-463A-8707-218C6E6E5BA1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73" name="Line">
                <a:extLst>
                  <a:ext uri="{FF2B5EF4-FFF2-40B4-BE49-F238E27FC236}">
                    <a16:creationId xmlns="" xmlns:a16="http://schemas.microsoft.com/office/drawing/2014/main" id="{17D250FC-2A56-4A58-A20D-BF3E7E253B3F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4" name="Line">
                <a:extLst>
                  <a:ext uri="{FF2B5EF4-FFF2-40B4-BE49-F238E27FC236}">
                    <a16:creationId xmlns="" xmlns:a16="http://schemas.microsoft.com/office/drawing/2014/main" id="{91BFC965-E4A3-44D4-8C56-A4C507DAC13D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5" name="Line">
                <a:extLst>
                  <a:ext uri="{FF2B5EF4-FFF2-40B4-BE49-F238E27FC236}">
                    <a16:creationId xmlns="" xmlns:a16="http://schemas.microsoft.com/office/drawing/2014/main" id="{FA68A794-110B-4EF8-9B3F-187A5D5E3298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57" name="WebPageBody">
              <a:extLst>
                <a:ext uri="{FF2B5EF4-FFF2-40B4-BE49-F238E27FC236}">
                  <a16:creationId xmlns="" xmlns:a16="http://schemas.microsoft.com/office/drawing/2014/main" id="{55D4A079-A568-4AE7-9C1D-0B0F9330F2E0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258" name="Group 8">
              <a:extLst>
                <a:ext uri="{FF2B5EF4-FFF2-40B4-BE49-F238E27FC236}">
                  <a16:creationId xmlns="" xmlns:a16="http://schemas.microsoft.com/office/drawing/2014/main" id="{C488816E-2EEC-41FB-A4CB-280C95FC241B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68" name="Picture 2" descr="C:\Users\t-dantay\Documents\Placeholders\home.png">
                <a:extLst>
                  <a:ext uri="{FF2B5EF4-FFF2-40B4-BE49-F238E27FC236}">
                    <a16:creationId xmlns="" xmlns:a16="http://schemas.microsoft.com/office/drawing/2014/main" id="{93E4F41A-40AD-48D1-8521-782CA92D4E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9" name="Picture 2" descr="C:\Users\t-dantay\Documents\Placeholders\setting.png">
                <a:extLst>
                  <a:ext uri="{FF2B5EF4-FFF2-40B4-BE49-F238E27FC236}">
                    <a16:creationId xmlns="" xmlns:a16="http://schemas.microsoft.com/office/drawing/2014/main" id="{DDABF715-9842-48BB-A5DE-A5BF3BFBA2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0" name="Picture 2" descr="C:\Users\t-dantay\Documents\Placeholders\star.png">
                <a:extLst>
                  <a:ext uri="{FF2B5EF4-FFF2-40B4-BE49-F238E27FC236}">
                    <a16:creationId xmlns="" xmlns:a16="http://schemas.microsoft.com/office/drawing/2014/main" id="{9FD39118-9D94-4116-86D8-597AE93797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59" name="Group 9">
              <a:extLst>
                <a:ext uri="{FF2B5EF4-FFF2-40B4-BE49-F238E27FC236}">
                  <a16:creationId xmlns="" xmlns:a16="http://schemas.microsoft.com/office/drawing/2014/main" id="{A06678AF-2067-4D37-8543-B3962B68EEEF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260" name="UrlBar">
                <a:extLst>
                  <a:ext uri="{FF2B5EF4-FFF2-40B4-BE49-F238E27FC236}">
                    <a16:creationId xmlns="" xmlns:a16="http://schemas.microsoft.com/office/drawing/2014/main" id="{14A8A1E4-5002-43CA-9C56-50F0907E6E9B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261" name="Group 11">
                <a:extLst>
                  <a:ext uri="{FF2B5EF4-FFF2-40B4-BE49-F238E27FC236}">
                    <a16:creationId xmlns="" xmlns:a16="http://schemas.microsoft.com/office/drawing/2014/main" id="{4528C14E-9768-4664-A0B6-6FAD2CA86B9F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262" name="Search" descr="C:\Users\t-dantay\Documents\Placeholders\search.png">
                  <a:extLst>
                    <a:ext uri="{FF2B5EF4-FFF2-40B4-BE49-F238E27FC236}">
                      <a16:creationId xmlns="" xmlns:a16="http://schemas.microsoft.com/office/drawing/2014/main" id="{B70244C8-1312-4F26-A139-EE68F2FB19F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3" name="Refresh" descr="C:\Users\t-dantay\Documents\First24\arrowrepeat1.png">
                  <a:extLst>
                    <a:ext uri="{FF2B5EF4-FFF2-40B4-BE49-F238E27FC236}">
                      <a16:creationId xmlns="" xmlns:a16="http://schemas.microsoft.com/office/drawing/2014/main" id="{8B8D09F6-CB6F-4E01-8E41-AD956008262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4" name="Drop Down" descr="C:\Users\t-dantay\Documents\First24\arrowsimple1.png">
                  <a:extLst>
                    <a:ext uri="{FF2B5EF4-FFF2-40B4-BE49-F238E27FC236}">
                      <a16:creationId xmlns="" xmlns:a16="http://schemas.microsoft.com/office/drawing/2014/main" id="{34A4A3A3-6A29-4C4B-90E0-2F47FE36A78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65" name="X">
                  <a:extLst>
                    <a:ext uri="{FF2B5EF4-FFF2-40B4-BE49-F238E27FC236}">
                      <a16:creationId xmlns="" xmlns:a16="http://schemas.microsoft.com/office/drawing/2014/main" id="{D888F9DA-7C83-40ED-96F2-E521D6B42AFF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66" name="Straight Connector 16">
                    <a:extLst>
                      <a:ext uri="{FF2B5EF4-FFF2-40B4-BE49-F238E27FC236}">
                        <a16:creationId xmlns="" xmlns:a16="http://schemas.microsoft.com/office/drawing/2014/main" id="{89D84E32-C4C3-41CE-9399-F6EBBEA4EA5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67" name="Straight Connector 17">
                    <a:extLst>
                      <a:ext uri="{FF2B5EF4-FFF2-40B4-BE49-F238E27FC236}">
                        <a16:creationId xmlns="" xmlns:a16="http://schemas.microsoft.com/office/drawing/2014/main" id="{A4F62124-8FCC-4761-A0C0-693C7ED5192A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C3D9CB22-2AC2-42F0-9834-49EAD1410C91}"/>
              </a:ext>
            </a:extLst>
          </p:cNvPr>
          <p:cNvSpPr txBox="1"/>
          <p:nvPr/>
        </p:nvSpPr>
        <p:spPr>
          <a:xfrm>
            <a:off x="5090160" y="1817258"/>
            <a:ext cx="26941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01 </a:t>
            </a:r>
            <a:r>
              <a:rPr lang="ko-KR" altLang="en-US" sz="1000" dirty="0"/>
              <a:t>예약하기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&gt;</a:t>
            </a:r>
            <a:r>
              <a:rPr lang="en-US" altLang="ko-KR" sz="1000" dirty="0"/>
              <a:t> </a:t>
            </a:r>
            <a:r>
              <a:rPr lang="en-US" altLang="ko-KR" sz="1000" dirty="0">
                <a:solidFill>
                  <a:srgbClr val="FF0000"/>
                </a:solidFill>
              </a:rPr>
              <a:t>02</a:t>
            </a:r>
            <a:r>
              <a:rPr lang="en-US" altLang="ko-KR" sz="1000" dirty="0"/>
              <a:t> </a:t>
            </a:r>
            <a:r>
              <a:rPr lang="ko-KR" altLang="en-US" sz="1000" b="1" dirty="0"/>
              <a:t>예약완료</a:t>
            </a:r>
            <a:r>
              <a:rPr lang="ko-KR" altLang="en-US" sz="1000" dirty="0"/>
              <a:t> </a:t>
            </a:r>
            <a:r>
              <a:rPr lang="en-US" altLang="ko-KR" sz="1000" dirty="0"/>
              <a:t>&gt; 03 </a:t>
            </a:r>
            <a:r>
              <a:rPr lang="ko-KR" altLang="en-US" sz="1000" dirty="0"/>
              <a:t>결제하기</a:t>
            </a: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="" xmlns:a16="http://schemas.microsoft.com/office/drawing/2014/main" id="{FCF3BD21-E02B-4AC5-ACED-E5198BC24A7B}"/>
              </a:ext>
            </a:extLst>
          </p:cNvPr>
          <p:cNvSpPr/>
          <p:nvPr/>
        </p:nvSpPr>
        <p:spPr>
          <a:xfrm>
            <a:off x="5065917" y="1821971"/>
            <a:ext cx="2683855" cy="230899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="" xmlns:a16="http://schemas.microsoft.com/office/drawing/2014/main" id="{714A7FEF-A03D-404A-8F57-4CDCD3F80CD5}"/>
              </a:ext>
            </a:extLst>
          </p:cNvPr>
          <p:cNvSpPr/>
          <p:nvPr/>
        </p:nvSpPr>
        <p:spPr>
          <a:xfrm>
            <a:off x="4888117" y="1655258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108" name="Scrollbar" descr="&lt;SmartSettings&gt;&lt;SmartResize enabled=&quot;True&quot; minWidth=&quot;7&quot; minHeight=&quot;6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8282563" y="1631827"/>
            <a:ext cx="168894" cy="4973368"/>
            <a:chOff x="5066755" y="1652473"/>
            <a:chExt cx="144017" cy="2304356"/>
          </a:xfrm>
          <a:solidFill>
            <a:srgbClr val="FFFFFF"/>
          </a:solidFill>
        </p:grpSpPr>
        <p:sp>
          <p:nvSpPr>
            <p:cNvPr id="109" name="Track"/>
            <p:cNvSpPr/>
            <p:nvPr/>
          </p:nvSpPr>
          <p:spPr>
            <a:xfrm rot="5400000">
              <a:off x="3986586" y="2732642"/>
              <a:ext cx="2304356" cy="144017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" name="Chevron" descr="&lt;SmartSettings&gt;&lt;SmartResize anchorLeft=&quot;None&quot; anchorTop=&quot;Absolute&quot; anchorRight=&quot;None&quot; anchorBottom=&quot;None&quot; /&gt;&lt;/SmartSettings&gt;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rot="10800000" flipH="1">
              <a:off x="5106760" y="1682151"/>
              <a:ext cx="64008" cy="181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2" name="Chevron" descr="&lt;SmartSettings&gt;&lt;SmartResize anchorLeft=&quot;None&quot; anchorTop=&quot;None&quot; anchorRight=&quot;None&quot; anchorBottom=&quot;Absolute&quot; /&gt;&lt;/SmartSettings&gt;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 flipH="1">
              <a:off x="5106760" y="3910621"/>
              <a:ext cx="64008" cy="181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3" name="모서리가 둥근 직사각형 112"/>
          <p:cNvSpPr/>
          <p:nvPr/>
        </p:nvSpPr>
        <p:spPr>
          <a:xfrm>
            <a:off x="8242242" y="1611728"/>
            <a:ext cx="273815" cy="4993466"/>
          </a:xfrm>
          <a:prstGeom prst="roundRect">
            <a:avLst>
              <a:gd name="adj" fmla="val 4168"/>
            </a:avLst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="" xmlns:a16="http://schemas.microsoft.com/office/drawing/2014/main" id="{714A7FEF-A03D-404A-8F57-4CDCD3F80CD5}"/>
              </a:ext>
            </a:extLst>
          </p:cNvPr>
          <p:cNvSpPr/>
          <p:nvPr/>
        </p:nvSpPr>
        <p:spPr>
          <a:xfrm>
            <a:off x="8005376" y="1498407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6" name="Scroll Thumb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3"/>
            </p:custDataLst>
          </p:nvPr>
        </p:nvSpPr>
        <p:spPr>
          <a:xfrm rot="5400000">
            <a:off x="7615191" y="2542677"/>
            <a:ext cx="1514092" cy="893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3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711593" y="2298358"/>
            <a:ext cx="630195" cy="630195"/>
            <a:chOff x="3385751" y="2767914"/>
            <a:chExt cx="630195" cy="630195"/>
          </a:xfrm>
        </p:grpSpPr>
        <p:sp>
          <p:nvSpPr>
            <p:cNvPr id="2" name="타원 1"/>
            <p:cNvSpPr/>
            <p:nvPr/>
          </p:nvSpPr>
          <p:spPr>
            <a:xfrm>
              <a:off x="3385751" y="2767914"/>
              <a:ext cx="630195" cy="63019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9" name="그룹 48"/>
            <p:cNvGrpSpPr/>
            <p:nvPr/>
          </p:nvGrpSpPr>
          <p:grpSpPr>
            <a:xfrm rot="20700000">
              <a:off x="3558583" y="2996769"/>
              <a:ext cx="408054" cy="210164"/>
              <a:chOff x="5280653" y="-204125"/>
              <a:chExt cx="2050518" cy="1056099"/>
            </a:xfrm>
          </p:grpSpPr>
          <p:sp>
            <p:nvSpPr>
              <p:cNvPr id="50" name="직사각형 49"/>
              <p:cNvSpPr/>
              <p:nvPr/>
            </p:nvSpPr>
            <p:spPr>
              <a:xfrm rot="14400000">
                <a:off x="4896619" y="179909"/>
                <a:ext cx="1056099" cy="28803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HY엽서L" panose="02030600000101010101" pitchFamily="18" charset="-127"/>
                  <a:ea typeface="HY엽서L" panose="02030600000101010101" pitchFamily="18" charset="-127"/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 rot="9000000">
                <a:off x="5364963" y="92949"/>
                <a:ext cx="1966208" cy="28803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HY엽서L" panose="02030600000101010101" pitchFamily="18" charset="-127"/>
                  <a:ea typeface="HY엽서L" panose="02030600000101010101" pitchFamily="18" charset="-127"/>
                </a:endParaRPr>
              </a:p>
            </p:txBody>
          </p:sp>
        </p:grpSp>
      </p:grp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9037AEB9-7C04-4FCE-8AFF-90B26EA973E9}"/>
              </a:ext>
            </a:extLst>
          </p:cNvPr>
          <p:cNvSpPr/>
          <p:nvPr/>
        </p:nvSpPr>
        <p:spPr>
          <a:xfrm>
            <a:off x="486403" y="3039388"/>
            <a:ext cx="7263369" cy="10012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예약이 정상적으로 완료되었습니다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예약정보는 예약 내역 확인에서 다시 확인하실 수 있습니다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9037AEB9-7C04-4FCE-8AFF-90B26EA973E9}"/>
              </a:ext>
            </a:extLst>
          </p:cNvPr>
          <p:cNvSpPr/>
          <p:nvPr/>
        </p:nvSpPr>
        <p:spPr>
          <a:xfrm>
            <a:off x="486403" y="4279256"/>
            <a:ext cx="7263369" cy="10925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	  RP1824975567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	 </a:t>
            </a:r>
            <a:r>
              <a:rPr lang="en-US" altLang="ko-KR" sz="1200" dirty="0" smtClean="0">
                <a:solidFill>
                  <a:schemeClr val="tx1"/>
                </a:solidFill>
              </a:rPr>
              <a:t> [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락</a:t>
            </a:r>
            <a:r>
              <a:rPr lang="en-US" altLang="ko-KR" sz="1200" dirty="0" smtClean="0">
                <a:solidFill>
                  <a:schemeClr val="tx1"/>
                </a:solidFill>
              </a:rPr>
              <a:t>in][</a:t>
            </a:r>
            <a:r>
              <a:rPr lang="ko-KR" altLang="en-US" sz="1200" dirty="0" smtClean="0">
                <a:solidFill>
                  <a:schemeClr val="tx1"/>
                </a:solidFill>
              </a:rPr>
              <a:t>슬림</a:t>
            </a:r>
            <a:r>
              <a:rPr lang="en-US" altLang="ko-KR" sz="1200" dirty="0" smtClean="0">
                <a:solidFill>
                  <a:schemeClr val="tx1"/>
                </a:solidFill>
              </a:rPr>
              <a:t>] </a:t>
            </a:r>
            <a:r>
              <a:rPr lang="ko-KR" altLang="en-US" sz="1200" dirty="0" smtClean="0">
                <a:solidFill>
                  <a:schemeClr val="tx1"/>
                </a:solidFill>
              </a:rPr>
              <a:t>이 가격이 진짜 가능합니까</a:t>
            </a:r>
            <a:r>
              <a:rPr lang="en-US" altLang="ko-KR" sz="1200" dirty="0" smtClean="0">
                <a:solidFill>
                  <a:schemeClr val="tx1"/>
                </a:solidFill>
              </a:rPr>
              <a:t>?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규슈</a:t>
            </a:r>
            <a:r>
              <a:rPr lang="ko-KR" altLang="en-US" sz="1200" dirty="0" smtClean="0">
                <a:solidFill>
                  <a:schemeClr val="tx1"/>
                </a:solidFill>
              </a:rPr>
              <a:t> 핵심 패키지 </a:t>
            </a:r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r>
              <a:rPr lang="ko-KR" altLang="en-US" sz="1200" dirty="0" smtClean="0">
                <a:solidFill>
                  <a:schemeClr val="tx1"/>
                </a:solidFill>
              </a:rPr>
              <a:t>일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온천체험포함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	  </a:t>
            </a:r>
            <a:r>
              <a:rPr lang="ko-KR" altLang="en-US" sz="1200" dirty="0" smtClean="0">
                <a:solidFill>
                  <a:schemeClr val="tx1"/>
                </a:solidFill>
              </a:rPr>
              <a:t>총 </a:t>
            </a:r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r>
              <a:rPr lang="ko-KR" altLang="en-US" sz="1200" dirty="0" smtClean="0">
                <a:solidFill>
                  <a:schemeClr val="tx1"/>
                </a:solidFill>
              </a:rPr>
              <a:t>명 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성인 </a:t>
            </a:r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r>
              <a:rPr lang="ko-KR" altLang="en-US" sz="1200" dirty="0" smtClean="0">
                <a:solidFill>
                  <a:schemeClr val="tx1"/>
                </a:solidFill>
              </a:rPr>
              <a:t>명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5B556F2B-CD41-4EDB-81E2-331B8F961898}"/>
              </a:ext>
            </a:extLst>
          </p:cNvPr>
          <p:cNvSpPr/>
          <p:nvPr/>
        </p:nvSpPr>
        <p:spPr>
          <a:xfrm>
            <a:off x="486403" y="4279257"/>
            <a:ext cx="959338" cy="3628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예약코드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5B556F2B-CD41-4EDB-81E2-331B8F961898}"/>
              </a:ext>
            </a:extLst>
          </p:cNvPr>
          <p:cNvSpPr/>
          <p:nvPr/>
        </p:nvSpPr>
        <p:spPr>
          <a:xfrm>
            <a:off x="486403" y="4642060"/>
            <a:ext cx="959338" cy="3628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상품명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5B556F2B-CD41-4EDB-81E2-331B8F961898}"/>
              </a:ext>
            </a:extLst>
          </p:cNvPr>
          <p:cNvSpPr/>
          <p:nvPr/>
        </p:nvSpPr>
        <p:spPr>
          <a:xfrm>
            <a:off x="486403" y="5008980"/>
            <a:ext cx="959338" cy="3628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예약인원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3" name="Content"/>
          <p:cNvSpPr/>
          <p:nvPr>
            <p:custDataLst>
              <p:custData r:id="rId4"/>
            </p:custDataLst>
          </p:nvPr>
        </p:nvSpPr>
        <p:spPr>
          <a:xfrm>
            <a:off x="3018475" y="5613470"/>
            <a:ext cx="2116385" cy="489400"/>
          </a:xfrm>
          <a:prstGeom prst="roundRect">
            <a:avLst/>
          </a:prstGeom>
          <a:solidFill>
            <a:srgbClr val="FF3399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예약내역 확인하기 </a:t>
            </a:r>
            <a:r>
              <a:rPr lang="en-US" altLang="ko-KR" sz="1400" b="1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&gt;</a:t>
            </a:r>
            <a:endParaRPr lang="en-US" sz="1400" b="1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384839" y="4174081"/>
            <a:ext cx="7450383" cy="1274137"/>
          </a:xfrm>
          <a:prstGeom prst="roundRect">
            <a:avLst>
              <a:gd name="adj" fmla="val 4168"/>
            </a:avLst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="" xmlns:a16="http://schemas.microsoft.com/office/drawing/2014/main" id="{714A7FEF-A03D-404A-8F57-4CDCD3F80CD5}"/>
              </a:ext>
            </a:extLst>
          </p:cNvPr>
          <p:cNvSpPr/>
          <p:nvPr/>
        </p:nvSpPr>
        <p:spPr>
          <a:xfrm>
            <a:off x="306329" y="4068544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2970861" y="5539790"/>
            <a:ext cx="2256048" cy="611471"/>
          </a:xfrm>
          <a:prstGeom prst="roundRect">
            <a:avLst>
              <a:gd name="adj" fmla="val 4168"/>
            </a:avLst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="" xmlns:a16="http://schemas.microsoft.com/office/drawing/2014/main" id="{714A7FEF-A03D-404A-8F57-4CDCD3F80CD5}"/>
              </a:ext>
            </a:extLst>
          </p:cNvPr>
          <p:cNvSpPr/>
          <p:nvPr/>
        </p:nvSpPr>
        <p:spPr>
          <a:xfrm>
            <a:off x="2781087" y="5440705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941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957127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</a:t>
                      </a:r>
                      <a:r>
                        <a:rPr lang="ko-KR" altLang="en-US" dirty="0" smtClean="0"/>
                        <a:t>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예약화면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예약완료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2018/05/21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8731188" y="1067498"/>
          <a:ext cx="3253546" cy="5494336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488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805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현재 페이지의 순서를 나타내어 줌</a:t>
                      </a:r>
                      <a:r>
                        <a:rPr lang="en-US" altLang="ko-KR" sz="1200" dirty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.</a:t>
                      </a:r>
                    </a:p>
                    <a:p>
                      <a:r>
                        <a:rPr lang="ko-KR" altLang="en-US" sz="1200" dirty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다음단계로 넘어갈 시 해당단계로 넘어 감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4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스크롤을 내릴 수 있음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805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예매내역 확인버튼을 누를 시 나오게 되는 </a:t>
                      </a:r>
                      <a:r>
                        <a:rPr lang="ko-KR" altLang="en-US" sz="1200" dirty="0" err="1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팝업창</a:t>
                      </a:r>
                      <a:r>
                        <a:rPr lang="en-US" altLang="ko-KR" sz="1200" dirty="0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상품 정보와 계약금안내</a:t>
                      </a:r>
                      <a:r>
                        <a:rPr lang="ko-KR" altLang="en-US" sz="1200" baseline="0" dirty="0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 등을 해줌</a:t>
                      </a:r>
                      <a:endParaRPr lang="en-US" altLang="ko-KR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805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버튼 클릭 시 예약조회화면으로 이동하여 상품예약 정보를 보다 자세히 볼 수 </a:t>
                      </a:r>
                      <a:r>
                        <a:rPr lang="ko-KR" altLang="en-US" sz="1200" dirty="0" err="1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있게함</a:t>
                      </a:r>
                      <a:endParaRPr lang="en-US" altLang="ko-KR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15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버튼 클릭 시 이전 </a:t>
                      </a:r>
                      <a:r>
                        <a:rPr lang="ko-KR" altLang="en-US" sz="1200" dirty="0" err="1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팝업창을</a:t>
                      </a:r>
                      <a:r>
                        <a:rPr lang="ko-KR" altLang="en-US" sz="1200" dirty="0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 닫음</a:t>
                      </a:r>
                      <a:endParaRPr lang="en-US" altLang="ko-KR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24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24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488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551554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8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54432" y="106749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1" name="WebBrowser">
            <a:extLst>
              <a:ext uri="{FF2B5EF4-FFF2-40B4-BE49-F238E27FC236}">
                <a16:creationId xmlns="" xmlns:a16="http://schemas.microsoft.com/office/drawing/2014/main" id="{7E35A79C-1BDD-4ACD-A541-2DC0E04CA9B9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4432" y="1067496"/>
            <a:ext cx="8374713" cy="5648611"/>
            <a:chOff x="0" y="0"/>
            <a:chExt cx="9144000" cy="6858000"/>
          </a:xfrm>
        </p:grpSpPr>
        <p:sp>
          <p:nvSpPr>
            <p:cNvPr id="252" name="Background">
              <a:extLst>
                <a:ext uri="{FF2B5EF4-FFF2-40B4-BE49-F238E27FC236}">
                  <a16:creationId xmlns="" xmlns:a16="http://schemas.microsoft.com/office/drawing/2014/main" id="{F3AEDBCE-C10F-441C-9E53-E3A705CD5851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253" name="WindowTitle">
              <a:extLst>
                <a:ext uri="{FF2B5EF4-FFF2-40B4-BE49-F238E27FC236}">
                  <a16:creationId xmlns="" xmlns:a16="http://schemas.microsoft.com/office/drawing/2014/main" id="{74A0713C-2F10-405B-984F-DB02314DFDEF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254" name="Group 4">
              <a:extLst>
                <a:ext uri="{FF2B5EF4-FFF2-40B4-BE49-F238E27FC236}">
                  <a16:creationId xmlns="" xmlns:a16="http://schemas.microsoft.com/office/drawing/2014/main" id="{445DEDCD-9C3C-4B62-8926-64945217209D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78" name="Oval 28">
                <a:extLst>
                  <a:ext uri="{FF2B5EF4-FFF2-40B4-BE49-F238E27FC236}">
                    <a16:creationId xmlns="" xmlns:a16="http://schemas.microsoft.com/office/drawing/2014/main" id="{B25FDC9F-EABC-4CE6-AC00-EF6AC25AE3D8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79" name="Left Arrow 29">
                <a:extLst>
                  <a:ext uri="{FF2B5EF4-FFF2-40B4-BE49-F238E27FC236}">
                    <a16:creationId xmlns="" xmlns:a16="http://schemas.microsoft.com/office/drawing/2014/main" id="{875AAF41-EADB-4082-BFEC-A64823254920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55" name="Group 5">
              <a:extLst>
                <a:ext uri="{FF2B5EF4-FFF2-40B4-BE49-F238E27FC236}">
                  <a16:creationId xmlns="" xmlns:a16="http://schemas.microsoft.com/office/drawing/2014/main" id="{6B855C22-412D-464F-B52A-95AB14EB601A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6" name="Oval 26">
                <a:extLst>
                  <a:ext uri="{FF2B5EF4-FFF2-40B4-BE49-F238E27FC236}">
                    <a16:creationId xmlns="" xmlns:a16="http://schemas.microsoft.com/office/drawing/2014/main" id="{AB17E658-E8BD-467B-A813-3DCE07C3EC49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77" name="Right Arrow 27">
                <a:extLst>
                  <a:ext uri="{FF2B5EF4-FFF2-40B4-BE49-F238E27FC236}">
                    <a16:creationId xmlns="" xmlns:a16="http://schemas.microsoft.com/office/drawing/2014/main" id="{3C736931-9FFF-42B9-B589-329109F6C3EE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56" name="Minimize - Maximize - Close">
              <a:extLst>
                <a:ext uri="{FF2B5EF4-FFF2-40B4-BE49-F238E27FC236}">
                  <a16:creationId xmlns="" xmlns:a16="http://schemas.microsoft.com/office/drawing/2014/main" id="{C2B0A074-4F41-45CA-A956-57988A2E2A1D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71" name="Line">
                <a:extLst>
                  <a:ext uri="{FF2B5EF4-FFF2-40B4-BE49-F238E27FC236}">
                    <a16:creationId xmlns="" xmlns:a16="http://schemas.microsoft.com/office/drawing/2014/main" id="{3E24C683-FC05-4ED8-8710-C44A5919D348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72" name="Line">
                <a:extLst>
                  <a:ext uri="{FF2B5EF4-FFF2-40B4-BE49-F238E27FC236}">
                    <a16:creationId xmlns="" xmlns:a16="http://schemas.microsoft.com/office/drawing/2014/main" id="{0A07CCFD-DF4F-463A-8707-218C6E6E5BA1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73" name="Line">
                <a:extLst>
                  <a:ext uri="{FF2B5EF4-FFF2-40B4-BE49-F238E27FC236}">
                    <a16:creationId xmlns="" xmlns:a16="http://schemas.microsoft.com/office/drawing/2014/main" id="{17D250FC-2A56-4A58-A20D-BF3E7E253B3F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4" name="Line">
                <a:extLst>
                  <a:ext uri="{FF2B5EF4-FFF2-40B4-BE49-F238E27FC236}">
                    <a16:creationId xmlns="" xmlns:a16="http://schemas.microsoft.com/office/drawing/2014/main" id="{91BFC965-E4A3-44D4-8C56-A4C507DAC13D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5" name="Line">
                <a:extLst>
                  <a:ext uri="{FF2B5EF4-FFF2-40B4-BE49-F238E27FC236}">
                    <a16:creationId xmlns="" xmlns:a16="http://schemas.microsoft.com/office/drawing/2014/main" id="{FA68A794-110B-4EF8-9B3F-187A5D5E3298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57" name="WebPageBody">
              <a:extLst>
                <a:ext uri="{FF2B5EF4-FFF2-40B4-BE49-F238E27FC236}">
                  <a16:creationId xmlns="" xmlns:a16="http://schemas.microsoft.com/office/drawing/2014/main" id="{55D4A079-A568-4AE7-9C1D-0B0F9330F2E0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258" name="Group 8">
              <a:extLst>
                <a:ext uri="{FF2B5EF4-FFF2-40B4-BE49-F238E27FC236}">
                  <a16:creationId xmlns="" xmlns:a16="http://schemas.microsoft.com/office/drawing/2014/main" id="{C488816E-2EEC-41FB-A4CB-280C95FC241B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68" name="Picture 2" descr="C:\Users\t-dantay\Documents\Placeholders\home.png">
                <a:extLst>
                  <a:ext uri="{FF2B5EF4-FFF2-40B4-BE49-F238E27FC236}">
                    <a16:creationId xmlns="" xmlns:a16="http://schemas.microsoft.com/office/drawing/2014/main" id="{93E4F41A-40AD-48D1-8521-782CA92D4E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9" name="Picture 2" descr="C:\Users\t-dantay\Documents\Placeholders\setting.png">
                <a:extLst>
                  <a:ext uri="{FF2B5EF4-FFF2-40B4-BE49-F238E27FC236}">
                    <a16:creationId xmlns="" xmlns:a16="http://schemas.microsoft.com/office/drawing/2014/main" id="{DDABF715-9842-48BB-A5DE-A5BF3BFBA2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0" name="Picture 2" descr="C:\Users\t-dantay\Documents\Placeholders\star.png">
                <a:extLst>
                  <a:ext uri="{FF2B5EF4-FFF2-40B4-BE49-F238E27FC236}">
                    <a16:creationId xmlns="" xmlns:a16="http://schemas.microsoft.com/office/drawing/2014/main" id="{9FD39118-9D94-4116-86D8-597AE93797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59" name="Group 9">
              <a:extLst>
                <a:ext uri="{FF2B5EF4-FFF2-40B4-BE49-F238E27FC236}">
                  <a16:creationId xmlns="" xmlns:a16="http://schemas.microsoft.com/office/drawing/2014/main" id="{A06678AF-2067-4D37-8543-B3962B68EEEF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260" name="UrlBar">
                <a:extLst>
                  <a:ext uri="{FF2B5EF4-FFF2-40B4-BE49-F238E27FC236}">
                    <a16:creationId xmlns="" xmlns:a16="http://schemas.microsoft.com/office/drawing/2014/main" id="{14A8A1E4-5002-43CA-9C56-50F0907E6E9B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261" name="Group 11">
                <a:extLst>
                  <a:ext uri="{FF2B5EF4-FFF2-40B4-BE49-F238E27FC236}">
                    <a16:creationId xmlns="" xmlns:a16="http://schemas.microsoft.com/office/drawing/2014/main" id="{4528C14E-9768-4664-A0B6-6FAD2CA86B9F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262" name="Search" descr="C:\Users\t-dantay\Documents\Placeholders\search.png">
                  <a:extLst>
                    <a:ext uri="{FF2B5EF4-FFF2-40B4-BE49-F238E27FC236}">
                      <a16:creationId xmlns="" xmlns:a16="http://schemas.microsoft.com/office/drawing/2014/main" id="{B70244C8-1312-4F26-A139-EE68F2FB19F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3" name="Refresh" descr="C:\Users\t-dantay\Documents\First24\arrowrepeat1.png">
                  <a:extLst>
                    <a:ext uri="{FF2B5EF4-FFF2-40B4-BE49-F238E27FC236}">
                      <a16:creationId xmlns="" xmlns:a16="http://schemas.microsoft.com/office/drawing/2014/main" id="{8B8D09F6-CB6F-4E01-8E41-AD956008262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4" name="Drop Down" descr="C:\Users\t-dantay\Documents\First24\arrowsimple1.png">
                  <a:extLst>
                    <a:ext uri="{FF2B5EF4-FFF2-40B4-BE49-F238E27FC236}">
                      <a16:creationId xmlns="" xmlns:a16="http://schemas.microsoft.com/office/drawing/2014/main" id="{34A4A3A3-6A29-4C4B-90E0-2F47FE36A78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65" name="X">
                  <a:extLst>
                    <a:ext uri="{FF2B5EF4-FFF2-40B4-BE49-F238E27FC236}">
                      <a16:creationId xmlns="" xmlns:a16="http://schemas.microsoft.com/office/drawing/2014/main" id="{D888F9DA-7C83-40ED-96F2-E521D6B42AFF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66" name="Straight Connector 16">
                    <a:extLst>
                      <a:ext uri="{FF2B5EF4-FFF2-40B4-BE49-F238E27FC236}">
                        <a16:creationId xmlns="" xmlns:a16="http://schemas.microsoft.com/office/drawing/2014/main" id="{89D84E32-C4C3-41CE-9399-F6EBBEA4EA5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67" name="Straight Connector 17">
                    <a:extLst>
                      <a:ext uri="{FF2B5EF4-FFF2-40B4-BE49-F238E27FC236}">
                        <a16:creationId xmlns="" xmlns:a16="http://schemas.microsoft.com/office/drawing/2014/main" id="{A4F62124-8FCC-4761-A0C0-693C7ED5192A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C3D9CB22-2AC2-42F0-9834-49EAD1410C91}"/>
              </a:ext>
            </a:extLst>
          </p:cNvPr>
          <p:cNvSpPr txBox="1"/>
          <p:nvPr/>
        </p:nvSpPr>
        <p:spPr>
          <a:xfrm>
            <a:off x="5090160" y="1817258"/>
            <a:ext cx="26941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01 </a:t>
            </a:r>
            <a:r>
              <a:rPr lang="ko-KR" altLang="en-US" sz="1000" dirty="0"/>
              <a:t>예약하기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&gt;</a:t>
            </a:r>
            <a:r>
              <a:rPr lang="en-US" altLang="ko-KR" sz="1000" dirty="0"/>
              <a:t> </a:t>
            </a:r>
            <a:r>
              <a:rPr lang="en-US" altLang="ko-KR" sz="1000" dirty="0">
                <a:solidFill>
                  <a:srgbClr val="FF0000"/>
                </a:solidFill>
              </a:rPr>
              <a:t>02</a:t>
            </a:r>
            <a:r>
              <a:rPr lang="en-US" altLang="ko-KR" sz="1000" dirty="0"/>
              <a:t> </a:t>
            </a:r>
            <a:r>
              <a:rPr lang="ko-KR" altLang="en-US" sz="1000" b="1" dirty="0"/>
              <a:t>예약완료</a:t>
            </a:r>
            <a:r>
              <a:rPr lang="ko-KR" altLang="en-US" sz="1000" dirty="0"/>
              <a:t> </a:t>
            </a:r>
            <a:r>
              <a:rPr lang="en-US" altLang="ko-KR" sz="1000" dirty="0"/>
              <a:t>&gt; 03 </a:t>
            </a:r>
            <a:r>
              <a:rPr lang="ko-KR" altLang="en-US" sz="1000" dirty="0"/>
              <a:t>결제하기</a:t>
            </a: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="" xmlns:a16="http://schemas.microsoft.com/office/drawing/2014/main" id="{FCF3BD21-E02B-4AC5-ACED-E5198BC24A7B}"/>
              </a:ext>
            </a:extLst>
          </p:cNvPr>
          <p:cNvSpPr/>
          <p:nvPr/>
        </p:nvSpPr>
        <p:spPr>
          <a:xfrm>
            <a:off x="5065917" y="1821971"/>
            <a:ext cx="2683855" cy="230899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="" xmlns:a16="http://schemas.microsoft.com/office/drawing/2014/main" id="{714A7FEF-A03D-404A-8F57-4CDCD3F80CD5}"/>
              </a:ext>
            </a:extLst>
          </p:cNvPr>
          <p:cNvSpPr/>
          <p:nvPr/>
        </p:nvSpPr>
        <p:spPr>
          <a:xfrm>
            <a:off x="4888117" y="1655258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108" name="Scrollbar" descr="&lt;SmartSettings&gt;&lt;SmartResize enabled=&quot;True&quot; minWidth=&quot;7&quot; minHeight=&quot;6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8282563" y="1631827"/>
            <a:ext cx="168894" cy="4973368"/>
            <a:chOff x="5066755" y="1652473"/>
            <a:chExt cx="144017" cy="2304356"/>
          </a:xfrm>
          <a:solidFill>
            <a:srgbClr val="FFFFFF"/>
          </a:solidFill>
        </p:grpSpPr>
        <p:sp>
          <p:nvSpPr>
            <p:cNvPr id="109" name="Track"/>
            <p:cNvSpPr/>
            <p:nvPr/>
          </p:nvSpPr>
          <p:spPr>
            <a:xfrm rot="5400000">
              <a:off x="3986586" y="2732642"/>
              <a:ext cx="2304356" cy="144017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" name="Chevron" descr="&lt;SmartSettings&gt;&lt;SmartResize anchorLeft=&quot;None&quot; anchorTop=&quot;Absolute&quot; anchorRight=&quot;None&quot; anchorBottom=&quot;None&quot; /&gt;&lt;/SmartSettings&gt;"/>
            <p:cNvSpPr>
              <a:spLocks noChangeAspect="1"/>
            </p:cNvSpPr>
            <p:nvPr>
              <p:custDataLst>
                <p:tags r:id="rId20"/>
              </p:custDataLst>
            </p:nvPr>
          </p:nvSpPr>
          <p:spPr bwMode="auto">
            <a:xfrm rot="10800000" flipH="1">
              <a:off x="5106760" y="1682151"/>
              <a:ext cx="64008" cy="181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2" name="Chevron" descr="&lt;SmartSettings&gt;&lt;SmartResize anchorLeft=&quot;None&quot; anchorTop=&quot;None&quot; anchorRight=&quot;None&quot; anchorBottom=&quot;Absolute&quot; /&gt;&lt;/SmartSettings&gt;"/>
            <p:cNvSpPr>
              <a:spLocks noChangeAspect="1"/>
            </p:cNvSpPr>
            <p:nvPr>
              <p:custDataLst>
                <p:tags r:id="rId21"/>
              </p:custDataLst>
            </p:nvPr>
          </p:nvSpPr>
          <p:spPr bwMode="auto">
            <a:xfrm flipH="1">
              <a:off x="5106760" y="3910621"/>
              <a:ext cx="64008" cy="181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3" name="모서리가 둥근 직사각형 112"/>
          <p:cNvSpPr/>
          <p:nvPr/>
        </p:nvSpPr>
        <p:spPr>
          <a:xfrm>
            <a:off x="8242242" y="1611728"/>
            <a:ext cx="273815" cy="4993466"/>
          </a:xfrm>
          <a:prstGeom prst="roundRect">
            <a:avLst>
              <a:gd name="adj" fmla="val 4168"/>
            </a:avLst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="" xmlns:a16="http://schemas.microsoft.com/office/drawing/2014/main" id="{714A7FEF-A03D-404A-8F57-4CDCD3F80CD5}"/>
              </a:ext>
            </a:extLst>
          </p:cNvPr>
          <p:cNvSpPr/>
          <p:nvPr/>
        </p:nvSpPr>
        <p:spPr>
          <a:xfrm>
            <a:off x="8005376" y="1498407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6" name="Scroll Thumb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3"/>
            </p:custDataLst>
          </p:nvPr>
        </p:nvSpPr>
        <p:spPr>
          <a:xfrm rot="5400000">
            <a:off x="7615191" y="2542677"/>
            <a:ext cx="1514092" cy="893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3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9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569936" y="2321993"/>
            <a:ext cx="7179836" cy="4066450"/>
            <a:chOff x="595686" y="1261242"/>
            <a:chExt cx="3222247" cy="1365613"/>
          </a:xfrm>
        </p:grpSpPr>
        <p:sp>
          <p:nvSpPr>
            <p:cNvPr id="60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2"/>
              </p:custDataLst>
            </p:nvPr>
          </p:nvSpPr>
          <p:spPr>
            <a:xfrm>
              <a:off x="595687" y="1379354"/>
              <a:ext cx="3222246" cy="115647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1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13"/>
              </p:custDataLst>
            </p:nvPr>
          </p:nvSpPr>
          <p:spPr>
            <a:xfrm>
              <a:off x="631472" y="1401408"/>
              <a:ext cx="3030350" cy="523920"/>
            </a:xfrm>
            <a:prstGeom prst="rect">
              <a:avLst/>
            </a:prstGeom>
            <a:noFill/>
          </p:spPr>
          <p:txBody>
            <a:bodyPr wrap="square" lIns="59436" tIns="29718" rIns="59436" bIns="29718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noProof="1" smtClean="0">
                  <a:latin typeface="Segoe UI" panose="020B0502040204020203" pitchFamily="34" charset="0"/>
                  <a:cs typeface="Segoe UI" panose="020B0502040204020203" pitchFamily="34" charset="0"/>
                </a:rPr>
                <a:t>[XXXX] </a:t>
              </a:r>
              <a:r>
                <a:rPr lang="ko-KR" altLang="en-US" sz="1100" noProof="1" smtClean="0">
                  <a:latin typeface="Segoe UI" panose="020B0502040204020203" pitchFamily="34" charset="0"/>
                  <a:cs typeface="Segoe UI" panose="020B0502040204020203" pitchFamily="34" charset="0"/>
                </a:rPr>
                <a:t>예약하신 상품 내역 입니다</a:t>
              </a:r>
              <a:r>
                <a:rPr lang="en-US" altLang="ko-KR" sz="1100" noProof="1" smtClean="0"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endParaRPr lang="en-US" altLang="ko-KR" sz="1100" noProof="1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ko-KR" altLang="en-US" sz="1100" noProof="1" smtClean="0">
                  <a:latin typeface="Segoe UI" panose="020B0502040204020203" pitchFamily="34" charset="0"/>
                  <a:cs typeface="Segoe UI" panose="020B0502040204020203" pitchFamily="34" charset="0"/>
                </a:rPr>
                <a:t>▶예약상품</a:t>
              </a:r>
              <a:endParaRPr lang="en-US" altLang="ko-KR" sz="1100" noProof="1" smtClean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altLang="ko-KR" sz="1100" noProof="1" smtClean="0">
                  <a:latin typeface="Segoe UI" panose="020B0502040204020203" pitchFamily="34" charset="0"/>
                  <a:cs typeface="Segoe UI" panose="020B0502040204020203" pitchFamily="34" charset="0"/>
                </a:rPr>
                <a:t>[</a:t>
              </a:r>
              <a:r>
                <a:rPr lang="ko-KR" altLang="en-US" sz="1100" noProof="1" smtClean="0">
                  <a:latin typeface="Segoe UI" panose="020B0502040204020203" pitchFamily="34" charset="0"/>
                  <a:cs typeface="Segoe UI" panose="020B0502040204020203" pitchFamily="34" charset="0"/>
                </a:rPr>
                <a:t>상품명</a:t>
              </a:r>
              <a:r>
                <a:rPr lang="en-US" altLang="ko-KR" sz="1100" noProof="1" smtClean="0">
                  <a:latin typeface="Segoe UI" panose="020B0502040204020203" pitchFamily="34" charset="0"/>
                  <a:cs typeface="Segoe UI" panose="020B0502040204020203" pitchFamily="34" charset="0"/>
                </a:rPr>
                <a:t>] </a:t>
              </a:r>
              <a:r>
                <a:rPr lang="en-US" altLang="ko-KR" sz="1100" dirty="0"/>
                <a:t>[</a:t>
              </a:r>
              <a:r>
                <a:rPr lang="ko-KR" altLang="en-US" sz="1100" dirty="0" err="1"/>
                <a:t>락</a:t>
              </a:r>
              <a:r>
                <a:rPr lang="en-US" altLang="ko-KR" sz="1100" dirty="0"/>
                <a:t>in][</a:t>
              </a:r>
              <a:r>
                <a:rPr lang="ko-KR" altLang="en-US" sz="1100" dirty="0"/>
                <a:t>슬림</a:t>
              </a:r>
              <a:r>
                <a:rPr lang="en-US" altLang="ko-KR" sz="1100" dirty="0"/>
                <a:t>] </a:t>
              </a:r>
              <a:r>
                <a:rPr lang="ko-KR" altLang="en-US" sz="1100" dirty="0"/>
                <a:t>이 가격이 진짜 가능합니까</a:t>
              </a:r>
              <a:r>
                <a:rPr lang="en-US" altLang="ko-KR" sz="1100" dirty="0"/>
                <a:t>? </a:t>
              </a:r>
              <a:r>
                <a:rPr lang="ko-KR" altLang="en-US" sz="1100" dirty="0" err="1"/>
                <a:t>규슈</a:t>
              </a:r>
              <a:r>
                <a:rPr lang="ko-KR" altLang="en-US" sz="1100" dirty="0"/>
                <a:t> 핵심 패키지 </a:t>
              </a:r>
              <a:r>
                <a:rPr lang="en-US" altLang="ko-KR" sz="1100" dirty="0"/>
                <a:t>3</a:t>
              </a:r>
              <a:r>
                <a:rPr lang="ko-KR" altLang="en-US" sz="1100" dirty="0"/>
                <a:t>일</a:t>
              </a:r>
              <a:r>
                <a:rPr lang="en-US" altLang="ko-KR" sz="1100" dirty="0"/>
                <a:t> </a:t>
              </a:r>
              <a:r>
                <a:rPr lang="en-US" altLang="ko-KR" sz="1100" dirty="0" smtClean="0"/>
                <a:t>– </a:t>
              </a:r>
              <a:r>
                <a:rPr lang="ko-KR" altLang="en-US" sz="1100" dirty="0" smtClean="0"/>
                <a:t>온천체험포함</a:t>
              </a:r>
              <a:endParaRPr lang="en-US" altLang="ko-KR" sz="1100" dirty="0" smtClean="0"/>
            </a:p>
            <a:p>
              <a:endParaRPr lang="en-US" altLang="ko-KR" sz="1100" dirty="0"/>
            </a:p>
            <a:p>
              <a:r>
                <a:rPr lang="en-US" altLang="ko-KR" sz="1100" dirty="0" smtClean="0"/>
                <a:t>[</a:t>
              </a:r>
              <a:r>
                <a:rPr lang="ko-KR" altLang="en-US" sz="1100" dirty="0" smtClean="0"/>
                <a:t>한국</a:t>
              </a:r>
              <a:r>
                <a:rPr lang="ko-KR" altLang="en-US" sz="1100" dirty="0" smtClean="0">
                  <a:solidFill>
                    <a:srgbClr val="0070C0"/>
                  </a:solidFill>
                </a:rPr>
                <a:t>출발</a:t>
              </a:r>
              <a:r>
                <a:rPr lang="en-US" altLang="ko-KR" sz="1100" dirty="0" smtClean="0"/>
                <a:t>]2018</a:t>
              </a:r>
              <a:r>
                <a:rPr lang="ko-KR" altLang="en-US" sz="1100" dirty="0" smtClean="0"/>
                <a:t>년 </a:t>
              </a:r>
              <a:r>
                <a:rPr lang="en-US" altLang="ko-KR" sz="1100" dirty="0" smtClean="0"/>
                <a:t>07</a:t>
              </a:r>
              <a:r>
                <a:rPr lang="ko-KR" altLang="en-US" sz="1100" dirty="0" smtClean="0"/>
                <a:t>월 </a:t>
              </a:r>
              <a:r>
                <a:rPr lang="en-US" altLang="ko-KR" sz="1100" dirty="0" smtClean="0"/>
                <a:t>14</a:t>
              </a:r>
              <a:r>
                <a:rPr lang="ko-KR" altLang="en-US" sz="1100" dirty="0" smtClean="0"/>
                <a:t>일</a:t>
              </a:r>
              <a:r>
                <a:rPr lang="en-US" altLang="ko-KR" sz="1100" dirty="0" smtClean="0"/>
                <a:t>(</a:t>
              </a:r>
              <a:r>
                <a:rPr lang="ko-KR" altLang="en-US" sz="1100" dirty="0" smtClean="0"/>
                <a:t>토</a:t>
              </a:r>
              <a:r>
                <a:rPr lang="en-US" altLang="ko-KR" sz="1100" dirty="0" smtClean="0"/>
                <a:t>) 14:45 TW0295        [</a:t>
              </a:r>
              <a:r>
                <a:rPr lang="ko-KR" altLang="en-US" sz="1100" dirty="0" smtClean="0"/>
                <a:t>한국</a:t>
              </a:r>
              <a:r>
                <a:rPr lang="ko-KR" altLang="en-US" sz="1100" dirty="0" smtClean="0">
                  <a:solidFill>
                    <a:srgbClr val="FF0000"/>
                  </a:solidFill>
                </a:rPr>
                <a:t>도착</a:t>
              </a:r>
              <a:r>
                <a:rPr lang="en-US" altLang="ko-KR" sz="1100" dirty="0" smtClean="0"/>
                <a:t>]</a:t>
              </a:r>
              <a:r>
                <a:rPr lang="en-US" altLang="ko-KR" sz="1100" dirty="0"/>
                <a:t>2018</a:t>
              </a:r>
              <a:r>
                <a:rPr lang="ko-KR" altLang="en-US" sz="1100" dirty="0"/>
                <a:t>년 </a:t>
              </a:r>
              <a:r>
                <a:rPr lang="en-US" altLang="ko-KR" sz="1100" dirty="0"/>
                <a:t>07</a:t>
              </a:r>
              <a:r>
                <a:rPr lang="ko-KR" altLang="en-US" sz="1100" dirty="0"/>
                <a:t>월 </a:t>
              </a:r>
              <a:r>
                <a:rPr lang="en-US" altLang="ko-KR" sz="1100" dirty="0" smtClean="0"/>
                <a:t>16</a:t>
              </a:r>
              <a:r>
                <a:rPr lang="ko-KR" altLang="en-US" sz="1100" dirty="0" smtClean="0"/>
                <a:t>일</a:t>
              </a:r>
              <a:r>
                <a:rPr lang="en-US" altLang="ko-KR" sz="1100" dirty="0" smtClean="0"/>
                <a:t>(</a:t>
              </a:r>
              <a:r>
                <a:rPr lang="ko-KR" altLang="en-US" sz="1100" dirty="0" smtClean="0"/>
                <a:t>월</a:t>
              </a:r>
              <a:r>
                <a:rPr lang="en-US" altLang="ko-KR" sz="1100" dirty="0" smtClean="0"/>
                <a:t>) 18:45 TW0296</a:t>
              </a:r>
            </a:p>
            <a:p>
              <a:endParaRPr lang="en-US" altLang="ko-KR" sz="1100" dirty="0"/>
            </a:p>
            <a:p>
              <a:r>
                <a:rPr lang="en-US" altLang="ko-KR" sz="1100" dirty="0" smtClean="0"/>
                <a:t>[</a:t>
              </a:r>
              <a:r>
                <a:rPr lang="ko-KR" altLang="en-US" sz="1100" dirty="0" smtClean="0"/>
                <a:t>예약번호</a:t>
              </a:r>
              <a:r>
                <a:rPr lang="en-US" altLang="ko-KR" sz="1100" dirty="0" smtClean="0"/>
                <a:t>] RP1824975567	[</a:t>
              </a:r>
              <a:r>
                <a:rPr lang="ko-KR" altLang="en-US" sz="1100" dirty="0" smtClean="0"/>
                <a:t>예약인원</a:t>
              </a:r>
              <a:r>
                <a:rPr lang="en-US" altLang="ko-KR" sz="1100" dirty="0" smtClean="0"/>
                <a:t>] 2</a:t>
              </a:r>
              <a:r>
                <a:rPr lang="ko-KR" altLang="en-US" sz="1100" dirty="0" smtClean="0"/>
                <a:t>명</a:t>
              </a:r>
              <a:r>
                <a:rPr lang="en-US" altLang="ko-KR" sz="1100" dirty="0" smtClean="0"/>
                <a:t>(2</a:t>
              </a:r>
              <a:r>
                <a:rPr lang="ko-KR" altLang="en-US" sz="1100" dirty="0" smtClean="0"/>
                <a:t>명 예약확정</a:t>
              </a:r>
              <a:r>
                <a:rPr lang="en-US" altLang="ko-KR" sz="1100" dirty="0" smtClean="0"/>
                <a:t>)	     [</a:t>
              </a:r>
              <a:r>
                <a:rPr lang="ko-KR" altLang="en-US" sz="1100" dirty="0" err="1" smtClean="0"/>
                <a:t>상품가</a:t>
              </a:r>
              <a:r>
                <a:rPr lang="en-US" altLang="ko-KR" sz="1100" dirty="0" smtClean="0"/>
                <a:t>] </a:t>
              </a:r>
              <a:r>
                <a:rPr lang="en-US" altLang="ko-KR" sz="1100" dirty="0" smtClean="0">
                  <a:solidFill>
                    <a:srgbClr val="FF0000"/>
                  </a:solidFill>
                </a:rPr>
                <a:t>399,000</a:t>
              </a:r>
              <a:r>
                <a:rPr lang="ko-KR" altLang="en-US" sz="1100" dirty="0" smtClean="0">
                  <a:solidFill>
                    <a:srgbClr val="FF0000"/>
                  </a:solidFill>
                </a:rPr>
                <a:t>원</a:t>
              </a:r>
              <a:r>
                <a:rPr lang="en-US" altLang="ko-KR" sz="1100" dirty="0" smtClean="0"/>
                <a:t> </a:t>
              </a:r>
            </a:p>
            <a:p>
              <a:endParaRPr lang="en-US" altLang="ko-KR" sz="1100" dirty="0"/>
            </a:p>
            <a:p>
              <a:r>
                <a:rPr lang="ko-KR" altLang="en-US" sz="1100" noProof="1" smtClean="0">
                  <a:latin typeface="Segoe UI" panose="020B0502040204020203" pitchFamily="34" charset="0"/>
                  <a:cs typeface="Segoe UI" panose="020B0502040204020203" pitchFamily="34" charset="0"/>
                </a:rPr>
                <a:t>▶계약금</a:t>
              </a:r>
              <a:endParaRPr lang="en-US" altLang="ko-KR" sz="1100" noProof="1" smtClean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ko-KR" altLang="en-US" sz="1100" noProof="1" smtClean="0">
                  <a:latin typeface="Segoe UI" panose="020B0502040204020203" pitchFamily="34" charset="0"/>
                  <a:cs typeface="Segoe UI" panose="020B0502040204020203" pitchFamily="34" charset="0"/>
                </a:rPr>
                <a:t>예약일 기준 </a:t>
              </a:r>
              <a:r>
                <a:rPr lang="en-US" altLang="ko-KR" sz="1100" noProof="1" smtClean="0"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r>
                <a:rPr lang="ko-KR" altLang="en-US" sz="1100" noProof="1" smtClean="0">
                  <a:latin typeface="Segoe UI" panose="020B0502040204020203" pitchFamily="34" charset="0"/>
                  <a:cs typeface="Segoe UI" panose="020B0502040204020203" pitchFamily="34" charset="0"/>
                </a:rPr>
                <a:t>일 이내에 </a:t>
              </a:r>
              <a:r>
                <a:rPr lang="en-US" altLang="ko-KR" sz="1100" noProof="1" smtClean="0"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r>
                <a:rPr lang="ko-KR" altLang="en-US" sz="1100" noProof="1" smtClean="0">
                  <a:latin typeface="Segoe UI" panose="020B0502040204020203" pitchFamily="34" charset="0"/>
                  <a:cs typeface="Segoe UI" panose="020B0502040204020203" pitchFamily="34" charset="0"/>
                </a:rPr>
                <a:t>인당 </a:t>
              </a:r>
              <a:r>
                <a:rPr lang="en-US" altLang="ko-KR" sz="1100" noProof="1" smtClean="0">
                  <a:latin typeface="Segoe UI" panose="020B0502040204020203" pitchFamily="34" charset="0"/>
                  <a:cs typeface="Segoe UI" panose="020B0502040204020203" pitchFamily="34" charset="0"/>
                </a:rPr>
                <a:t>100,000</a:t>
              </a:r>
              <a:r>
                <a:rPr lang="ko-KR" altLang="en-US" sz="1100" noProof="1" smtClean="0">
                  <a:latin typeface="Segoe UI" panose="020B0502040204020203" pitchFamily="34" charset="0"/>
                  <a:cs typeface="Segoe UI" panose="020B0502040204020203" pitchFamily="34" charset="0"/>
                </a:rPr>
                <a:t>원을 납입하셔야 합니다</a:t>
              </a:r>
              <a:r>
                <a:rPr lang="en-US" altLang="ko-KR" sz="1100" noProof="1" smtClean="0"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r>
                <a:rPr lang="en-US" altLang="ko-KR" sz="1100" noProof="1" smtClean="0">
                  <a:latin typeface="Segoe UI" panose="020B0502040204020203" pitchFamily="34" charset="0"/>
                  <a:cs typeface="Segoe UI" panose="020B0502040204020203" pitchFamily="34" charset="0"/>
                </a:rPr>
                <a:t>※</a:t>
              </a:r>
              <a:r>
                <a:rPr lang="ko-KR" altLang="en-US" sz="1100" noProof="1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ko-KR" altLang="en-US" sz="1100" noProof="1" smtClean="0">
                  <a:latin typeface="Segoe UI" panose="020B0502040204020203" pitchFamily="34" charset="0"/>
                  <a:cs typeface="Segoe UI" panose="020B0502040204020203" pitchFamily="34" charset="0"/>
                </a:rPr>
                <a:t>위 계약금은 호텔</a:t>
              </a:r>
              <a:r>
                <a:rPr lang="en-US" altLang="ko-KR" sz="1100" noProof="1" smtClean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ko-KR" altLang="en-US" sz="1100" noProof="1" smtClean="0">
                  <a:latin typeface="Segoe UI" panose="020B0502040204020203" pitchFamily="34" charset="0"/>
                  <a:cs typeface="Segoe UI" panose="020B0502040204020203" pitchFamily="34" charset="0"/>
                </a:rPr>
                <a:t>항공</a:t>
              </a:r>
              <a:r>
                <a:rPr lang="en-US" altLang="ko-KR" sz="1100" noProof="1" smtClean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ko-KR" altLang="en-US" sz="1100" noProof="1" smtClean="0">
                  <a:latin typeface="Segoe UI" panose="020B0502040204020203" pitchFamily="34" charset="0"/>
                  <a:cs typeface="Segoe UI" panose="020B0502040204020203" pitchFamily="34" charset="0"/>
                </a:rPr>
                <a:t>현지 사정등에 의하여 변경될 수 있으며</a:t>
              </a:r>
              <a:r>
                <a:rPr lang="en-US" altLang="ko-KR" sz="1100" noProof="1" smtClean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ko-KR" altLang="en-US" sz="1100" noProof="1" smtClean="0">
                  <a:latin typeface="Segoe UI" panose="020B0502040204020203" pitchFamily="34" charset="0"/>
                  <a:cs typeface="Segoe UI" panose="020B0502040204020203" pitchFamily="34" charset="0"/>
                </a:rPr>
                <a:t>상황에 따라 고객님의 결제시한은 당겨질 수 있습니다</a:t>
              </a:r>
              <a:r>
                <a:rPr lang="en-US" altLang="ko-KR" sz="1100" noProof="1" smtClean="0"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endParaRPr lang="en-US" altLang="ko-KR" sz="1100" noProof="1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ko-KR" altLang="en-US" sz="1100" noProof="1" smtClean="0">
                  <a:latin typeface="Segoe UI" panose="020B0502040204020203" pitchFamily="34" charset="0"/>
                  <a:cs typeface="Segoe UI" panose="020B0502040204020203" pitchFamily="34" charset="0"/>
                </a:rPr>
                <a:t>▶ 결제안내</a:t>
              </a:r>
              <a:endParaRPr lang="en-US" altLang="ko-KR" sz="1100" noProof="1" smtClean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altLang="ko-KR" sz="1100" noProof="1" smtClean="0">
                  <a:latin typeface="Segoe UI" panose="020B0502040204020203" pitchFamily="34" charset="0"/>
                  <a:cs typeface="Segoe UI" panose="020B0502040204020203" pitchFamily="34" charset="0"/>
                </a:rPr>
                <a:t>1. </a:t>
              </a:r>
              <a:r>
                <a:rPr lang="ko-KR" altLang="en-US" sz="1100" noProof="1" smtClean="0">
                  <a:latin typeface="Segoe UI" panose="020B0502040204020203" pitchFamily="34" charset="0"/>
                  <a:cs typeface="Segoe UI" panose="020B0502040204020203" pitchFamily="34" charset="0"/>
                </a:rPr>
                <a:t>계좌이체 </a:t>
              </a:r>
              <a:r>
                <a:rPr lang="en-US" altLang="ko-KR" sz="1100" noProof="1" smtClean="0">
                  <a:latin typeface="Segoe UI" panose="020B0502040204020203" pitchFamily="34" charset="0"/>
                  <a:cs typeface="Segoe UI" panose="020B0502040204020203" pitchFamily="34" charset="0"/>
                </a:rPr>
                <a:t>[</a:t>
              </a:r>
              <a:r>
                <a:rPr lang="ko-KR" altLang="en-US" sz="1100" noProof="1" smtClean="0">
                  <a:latin typeface="Segoe UI" panose="020B0502040204020203" pitchFamily="34" charset="0"/>
                  <a:cs typeface="Segoe UI" panose="020B0502040204020203" pitchFamily="34" charset="0"/>
                </a:rPr>
                <a:t>예금주</a:t>
              </a:r>
              <a:r>
                <a:rPr lang="en-US" altLang="ko-KR" sz="1100" noProof="1" smtClean="0">
                  <a:latin typeface="Segoe UI" panose="020B0502040204020203" pitchFamily="34" charset="0"/>
                  <a:cs typeface="Segoe UI" panose="020B0502040204020203" pitchFamily="34" charset="0"/>
                </a:rPr>
                <a:t>: XXXX] KEB</a:t>
              </a:r>
              <a:r>
                <a:rPr lang="ko-KR" altLang="en-US" sz="1100" noProof="1" smtClean="0">
                  <a:latin typeface="Segoe UI" panose="020B0502040204020203" pitchFamily="34" charset="0"/>
                  <a:cs typeface="Segoe UI" panose="020B0502040204020203" pitchFamily="34" charset="0"/>
                </a:rPr>
                <a:t>하나은행 </a:t>
              </a:r>
              <a:r>
                <a:rPr lang="en-US" altLang="ko-KR" sz="1100" noProof="1" smtClean="0">
                  <a:latin typeface="Segoe UI" panose="020B0502040204020203" pitchFamily="34" charset="0"/>
                  <a:cs typeface="Segoe UI" panose="020B0502040204020203" pitchFamily="34" charset="0"/>
                </a:rPr>
                <a:t>920-984433-635</a:t>
              </a:r>
            </a:p>
            <a:p>
              <a:endParaRPr lang="en-US" altLang="ko-KR" sz="1100" dirty="0"/>
            </a:p>
            <a:p>
              <a:endParaRPr lang="en-US" altLang="ko-KR" sz="1100" noProof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2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4"/>
              </p:custDataLst>
            </p:nvPr>
          </p:nvSpPr>
          <p:spPr>
            <a:xfrm>
              <a:off x="595686" y="1261242"/>
              <a:ext cx="3222247" cy="11892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18573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4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예약상품내역</a:t>
              </a:r>
              <a:endParaRPr lang="en-US" altLang="ko-KR" sz="1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3655145" y="1273087"/>
              <a:ext cx="104383" cy="83515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5" name="Icons"/>
            <p:cNvGrpSpPr/>
            <p:nvPr/>
          </p:nvGrpSpPr>
          <p:grpSpPr>
            <a:xfrm>
              <a:off x="805969" y="1661312"/>
              <a:ext cx="540581" cy="386406"/>
              <a:chOff x="805969" y="1661312"/>
              <a:chExt cx="540581" cy="386406"/>
            </a:xfrm>
          </p:grpSpPr>
          <p:sp>
            <p:nvSpPr>
              <p:cNvPr id="73" name="Info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841633" y="1661312"/>
                <a:ext cx="469253" cy="386406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4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805969" y="1661312"/>
                <a:ext cx="540581" cy="386406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5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840694" y="1661312"/>
                <a:ext cx="471132" cy="386406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2" name="Button 3" descr="&lt;SmartSettings&gt;&lt;SmartResize anchorLeft=&quot;None&quot; anchorTop=&quot;None&quot; anchorRight=&quot;Absolute&quot; anchorBottom=&quot;Absolute&quot; /&gt;&lt;/SmartSettings&gt;" hidden="1"/>
            <p:cNvSpPr>
              <a:spLocks/>
            </p:cNvSpPr>
            <p:nvPr>
              <p:custDataLst>
                <p:tags r:id="rId16"/>
              </p:custDataLst>
            </p:nvPr>
          </p:nvSpPr>
          <p:spPr bwMode="auto">
            <a:xfrm>
              <a:off x="1122541" y="2391872"/>
              <a:ext cx="783949" cy="234983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3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Abort</a:t>
              </a:r>
            </a:p>
          </p:txBody>
        </p:sp>
      </p:grpSp>
      <p:sp>
        <p:nvSpPr>
          <p:cNvPr id="78" name="Title Bar" descr="&lt;SmartSettings&gt;&lt;SmartResize anchorLeft=&quot;Absolute&quot; anchorTop=&quot;Absolute&quot; anchorRight=&quot;Absolute&quot; anchorBottom=&quot;None&quot; /&gt;&lt;/SmartSettings&gt;"/>
          <p:cNvSpPr/>
          <p:nvPr>
            <p:custDataLst>
              <p:tags r:id="rId5"/>
            </p:custDataLst>
          </p:nvPr>
        </p:nvSpPr>
        <p:spPr>
          <a:xfrm>
            <a:off x="564831" y="5549398"/>
            <a:ext cx="7179836" cy="56730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4295" tIns="37148" rIns="18573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4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Button 1" descr="&lt;SmartSettings&gt;&lt;SmartResize anchorLeft=&quot;None&quot; anchorTop=&quot;None&quot; anchorRight=&quot;Absolute&quot; anchorBottom=&quot;Absolute&quot; /&gt;&lt;/SmartSettings&gt;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4577527" y="5612019"/>
            <a:ext cx="1293755" cy="415101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확     인</a:t>
            </a:r>
            <a:endParaRPr lang="en-US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Button 1" descr="&lt;SmartSettings&gt;&lt;SmartResize anchorLeft=&quot;None&quot; anchorTop=&quot;None&quot; anchorRight=&quot;Absolute&quot; anchorBottom=&quot;Absolute&quot; /&gt;&lt;/SmartSettings&gt;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2634341" y="5612019"/>
            <a:ext cx="1293755" cy="415101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자세히보기</a:t>
            </a:r>
            <a:endParaRPr lang="en-US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1" name="Scrollbar" descr="&lt;SmartSettings&gt;&lt;SmartResize enabled=&quot;True&quot; minWidth=&quot;7&quot; minHeight=&quot;60&quot; /&gt;&lt;/SmartSettings&gt;"/>
          <p:cNvGrpSpPr/>
          <p:nvPr>
            <p:custDataLst>
              <p:tags r:id="rId8"/>
            </p:custDataLst>
          </p:nvPr>
        </p:nvGrpSpPr>
        <p:grpSpPr>
          <a:xfrm>
            <a:off x="7603968" y="2696211"/>
            <a:ext cx="138567" cy="2852509"/>
            <a:chOff x="5066755" y="1652473"/>
            <a:chExt cx="144017" cy="2304356"/>
          </a:xfrm>
          <a:solidFill>
            <a:srgbClr val="FFFFFF"/>
          </a:solidFill>
        </p:grpSpPr>
        <p:sp>
          <p:nvSpPr>
            <p:cNvPr id="82" name="Track"/>
            <p:cNvSpPr/>
            <p:nvPr/>
          </p:nvSpPr>
          <p:spPr>
            <a:xfrm rot="5400000">
              <a:off x="3986586" y="2732642"/>
              <a:ext cx="2304356" cy="144017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Chevron" descr="&lt;SmartSettings&gt;&lt;SmartResize anchorLeft=&quot;None&quot; anchorTop=&quot;Absolute&quot; anchorRight=&quot;None&quot; anchorBottom=&quot;None&quot; /&gt;&lt;/SmartSettings&gt;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 bwMode="auto">
            <a:xfrm rot="10800000" flipH="1">
              <a:off x="5106760" y="1682151"/>
              <a:ext cx="64008" cy="181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4" name="Chevron" descr="&lt;SmartSettings&gt;&lt;SmartResize anchorLeft=&quot;None&quot; anchorTop=&quot;None&quot; anchorRight=&quot;None&quot; anchorBottom=&quot;Absolute&quot; /&gt;&lt;/SmartSettings&gt;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 bwMode="auto">
            <a:xfrm flipH="1">
              <a:off x="5106760" y="3910621"/>
              <a:ext cx="64008" cy="181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5" name="Scroll Thumb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9"/>
            </p:custDataLst>
          </p:nvPr>
        </p:nvSpPr>
        <p:spPr>
          <a:xfrm rot="5400000">
            <a:off x="7113767" y="3335760"/>
            <a:ext cx="1102909" cy="7764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3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487141" y="2230192"/>
            <a:ext cx="7348082" cy="3985257"/>
          </a:xfrm>
          <a:prstGeom prst="roundRect">
            <a:avLst>
              <a:gd name="adj" fmla="val 4168"/>
            </a:avLst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="" xmlns:a16="http://schemas.microsoft.com/office/drawing/2014/main" id="{714A7FEF-A03D-404A-8F57-4CDCD3F80CD5}"/>
              </a:ext>
            </a:extLst>
          </p:cNvPr>
          <p:cNvSpPr/>
          <p:nvPr/>
        </p:nvSpPr>
        <p:spPr>
          <a:xfrm>
            <a:off x="357175" y="2055870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8" name="모서리가 둥근 직사각형 87"/>
          <p:cNvSpPr/>
          <p:nvPr/>
        </p:nvSpPr>
        <p:spPr>
          <a:xfrm>
            <a:off x="2570065" y="5562528"/>
            <a:ext cx="1445881" cy="554173"/>
          </a:xfrm>
          <a:prstGeom prst="roundRect">
            <a:avLst>
              <a:gd name="adj" fmla="val 4168"/>
            </a:avLst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="" xmlns:a16="http://schemas.microsoft.com/office/drawing/2014/main" id="{714A7FEF-A03D-404A-8F57-4CDCD3F80CD5}"/>
              </a:ext>
            </a:extLst>
          </p:cNvPr>
          <p:cNvSpPr/>
          <p:nvPr/>
        </p:nvSpPr>
        <p:spPr>
          <a:xfrm>
            <a:off x="2338151" y="5432592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4509528" y="5562528"/>
            <a:ext cx="1445881" cy="554173"/>
          </a:xfrm>
          <a:prstGeom prst="roundRect">
            <a:avLst>
              <a:gd name="adj" fmla="val 4168"/>
            </a:avLst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="" xmlns:a16="http://schemas.microsoft.com/office/drawing/2014/main" id="{714A7FEF-A03D-404A-8F57-4CDCD3F80CD5}"/>
              </a:ext>
            </a:extLst>
          </p:cNvPr>
          <p:cNvSpPr/>
          <p:nvPr/>
        </p:nvSpPr>
        <p:spPr>
          <a:xfrm>
            <a:off x="4277614" y="5432592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037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22411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예약화면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결제하기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69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2018/05/21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8731188" y="1067498"/>
          <a:ext cx="3253546" cy="5355095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3272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27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현재 페이지의 순서를 나타내어 줌</a:t>
                      </a:r>
                      <a:r>
                        <a:rPr lang="en-US" altLang="ko-KR" sz="1200" dirty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.</a:t>
                      </a:r>
                    </a:p>
                    <a:p>
                      <a:r>
                        <a:rPr lang="ko-KR" altLang="en-US" sz="1200" dirty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다음단계로 넘어갈 시 해당단계로 넘어 감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07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스크롤을 내릴 수 있음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3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계약금을 제외한 결제</a:t>
                      </a:r>
                      <a:r>
                        <a:rPr lang="ko-KR" altLang="en-US" sz="1200" baseline="0" dirty="0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 금액 출력</a:t>
                      </a:r>
                      <a:endParaRPr lang="en-US" altLang="ko-KR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23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1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627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817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3311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903638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8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54432" y="106749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1" name="WebBrowser">
            <a:extLst>
              <a:ext uri="{FF2B5EF4-FFF2-40B4-BE49-F238E27FC236}">
                <a16:creationId xmlns="" xmlns:a16="http://schemas.microsoft.com/office/drawing/2014/main" id="{7E35A79C-1BDD-4ACD-A541-2DC0E04CA9B9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4432" y="1067496"/>
            <a:ext cx="8374713" cy="5648611"/>
            <a:chOff x="0" y="0"/>
            <a:chExt cx="9144000" cy="6858000"/>
          </a:xfrm>
        </p:grpSpPr>
        <p:sp>
          <p:nvSpPr>
            <p:cNvPr id="252" name="Background">
              <a:extLst>
                <a:ext uri="{FF2B5EF4-FFF2-40B4-BE49-F238E27FC236}">
                  <a16:creationId xmlns="" xmlns:a16="http://schemas.microsoft.com/office/drawing/2014/main" id="{F3AEDBCE-C10F-441C-9E53-E3A705CD5851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253" name="WindowTitle">
              <a:extLst>
                <a:ext uri="{FF2B5EF4-FFF2-40B4-BE49-F238E27FC236}">
                  <a16:creationId xmlns="" xmlns:a16="http://schemas.microsoft.com/office/drawing/2014/main" id="{74A0713C-2F10-405B-984F-DB02314DFDEF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254" name="Group 4">
              <a:extLst>
                <a:ext uri="{FF2B5EF4-FFF2-40B4-BE49-F238E27FC236}">
                  <a16:creationId xmlns="" xmlns:a16="http://schemas.microsoft.com/office/drawing/2014/main" id="{445DEDCD-9C3C-4B62-8926-64945217209D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78" name="Oval 28">
                <a:extLst>
                  <a:ext uri="{FF2B5EF4-FFF2-40B4-BE49-F238E27FC236}">
                    <a16:creationId xmlns="" xmlns:a16="http://schemas.microsoft.com/office/drawing/2014/main" id="{B25FDC9F-EABC-4CE6-AC00-EF6AC25AE3D8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79" name="Left Arrow 29">
                <a:extLst>
                  <a:ext uri="{FF2B5EF4-FFF2-40B4-BE49-F238E27FC236}">
                    <a16:creationId xmlns="" xmlns:a16="http://schemas.microsoft.com/office/drawing/2014/main" id="{875AAF41-EADB-4082-BFEC-A64823254920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55" name="Group 5">
              <a:extLst>
                <a:ext uri="{FF2B5EF4-FFF2-40B4-BE49-F238E27FC236}">
                  <a16:creationId xmlns="" xmlns:a16="http://schemas.microsoft.com/office/drawing/2014/main" id="{6B855C22-412D-464F-B52A-95AB14EB601A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6" name="Oval 26">
                <a:extLst>
                  <a:ext uri="{FF2B5EF4-FFF2-40B4-BE49-F238E27FC236}">
                    <a16:creationId xmlns="" xmlns:a16="http://schemas.microsoft.com/office/drawing/2014/main" id="{AB17E658-E8BD-467B-A813-3DCE07C3EC49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77" name="Right Arrow 27">
                <a:extLst>
                  <a:ext uri="{FF2B5EF4-FFF2-40B4-BE49-F238E27FC236}">
                    <a16:creationId xmlns="" xmlns:a16="http://schemas.microsoft.com/office/drawing/2014/main" id="{3C736931-9FFF-42B9-B589-329109F6C3EE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56" name="Minimize - Maximize - Close">
              <a:extLst>
                <a:ext uri="{FF2B5EF4-FFF2-40B4-BE49-F238E27FC236}">
                  <a16:creationId xmlns="" xmlns:a16="http://schemas.microsoft.com/office/drawing/2014/main" id="{C2B0A074-4F41-45CA-A956-57988A2E2A1D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71" name="Line">
                <a:extLst>
                  <a:ext uri="{FF2B5EF4-FFF2-40B4-BE49-F238E27FC236}">
                    <a16:creationId xmlns="" xmlns:a16="http://schemas.microsoft.com/office/drawing/2014/main" id="{3E24C683-FC05-4ED8-8710-C44A5919D348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72" name="Line">
                <a:extLst>
                  <a:ext uri="{FF2B5EF4-FFF2-40B4-BE49-F238E27FC236}">
                    <a16:creationId xmlns="" xmlns:a16="http://schemas.microsoft.com/office/drawing/2014/main" id="{0A07CCFD-DF4F-463A-8707-218C6E6E5BA1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73" name="Line">
                <a:extLst>
                  <a:ext uri="{FF2B5EF4-FFF2-40B4-BE49-F238E27FC236}">
                    <a16:creationId xmlns="" xmlns:a16="http://schemas.microsoft.com/office/drawing/2014/main" id="{17D250FC-2A56-4A58-A20D-BF3E7E253B3F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4" name="Line">
                <a:extLst>
                  <a:ext uri="{FF2B5EF4-FFF2-40B4-BE49-F238E27FC236}">
                    <a16:creationId xmlns="" xmlns:a16="http://schemas.microsoft.com/office/drawing/2014/main" id="{91BFC965-E4A3-44D4-8C56-A4C507DAC13D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5" name="Line">
                <a:extLst>
                  <a:ext uri="{FF2B5EF4-FFF2-40B4-BE49-F238E27FC236}">
                    <a16:creationId xmlns="" xmlns:a16="http://schemas.microsoft.com/office/drawing/2014/main" id="{FA68A794-110B-4EF8-9B3F-187A5D5E3298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57" name="WebPageBody">
              <a:extLst>
                <a:ext uri="{FF2B5EF4-FFF2-40B4-BE49-F238E27FC236}">
                  <a16:creationId xmlns="" xmlns:a16="http://schemas.microsoft.com/office/drawing/2014/main" id="{55D4A079-A568-4AE7-9C1D-0B0F9330F2E0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258" name="Group 8">
              <a:extLst>
                <a:ext uri="{FF2B5EF4-FFF2-40B4-BE49-F238E27FC236}">
                  <a16:creationId xmlns="" xmlns:a16="http://schemas.microsoft.com/office/drawing/2014/main" id="{C488816E-2EEC-41FB-A4CB-280C95FC241B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68" name="Picture 2" descr="C:\Users\t-dantay\Documents\Placeholders\home.png">
                <a:extLst>
                  <a:ext uri="{FF2B5EF4-FFF2-40B4-BE49-F238E27FC236}">
                    <a16:creationId xmlns="" xmlns:a16="http://schemas.microsoft.com/office/drawing/2014/main" id="{93E4F41A-40AD-48D1-8521-782CA92D4E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9" name="Picture 2" descr="C:\Users\t-dantay\Documents\Placeholders\setting.png">
                <a:extLst>
                  <a:ext uri="{FF2B5EF4-FFF2-40B4-BE49-F238E27FC236}">
                    <a16:creationId xmlns="" xmlns:a16="http://schemas.microsoft.com/office/drawing/2014/main" id="{DDABF715-9842-48BB-A5DE-A5BF3BFBA2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0" name="Picture 2" descr="C:\Users\t-dantay\Documents\Placeholders\star.png">
                <a:extLst>
                  <a:ext uri="{FF2B5EF4-FFF2-40B4-BE49-F238E27FC236}">
                    <a16:creationId xmlns="" xmlns:a16="http://schemas.microsoft.com/office/drawing/2014/main" id="{9FD39118-9D94-4116-86D8-597AE93797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59" name="Group 9">
              <a:extLst>
                <a:ext uri="{FF2B5EF4-FFF2-40B4-BE49-F238E27FC236}">
                  <a16:creationId xmlns="" xmlns:a16="http://schemas.microsoft.com/office/drawing/2014/main" id="{A06678AF-2067-4D37-8543-B3962B68EEEF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260" name="UrlBar">
                <a:extLst>
                  <a:ext uri="{FF2B5EF4-FFF2-40B4-BE49-F238E27FC236}">
                    <a16:creationId xmlns="" xmlns:a16="http://schemas.microsoft.com/office/drawing/2014/main" id="{14A8A1E4-5002-43CA-9C56-50F0907E6E9B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261" name="Group 11">
                <a:extLst>
                  <a:ext uri="{FF2B5EF4-FFF2-40B4-BE49-F238E27FC236}">
                    <a16:creationId xmlns="" xmlns:a16="http://schemas.microsoft.com/office/drawing/2014/main" id="{4528C14E-9768-4664-A0B6-6FAD2CA86B9F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262" name="Search" descr="C:\Users\t-dantay\Documents\Placeholders\search.png">
                  <a:extLst>
                    <a:ext uri="{FF2B5EF4-FFF2-40B4-BE49-F238E27FC236}">
                      <a16:creationId xmlns="" xmlns:a16="http://schemas.microsoft.com/office/drawing/2014/main" id="{B70244C8-1312-4F26-A139-EE68F2FB19F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3" name="Refresh" descr="C:\Users\t-dantay\Documents\First24\arrowrepeat1.png">
                  <a:extLst>
                    <a:ext uri="{FF2B5EF4-FFF2-40B4-BE49-F238E27FC236}">
                      <a16:creationId xmlns="" xmlns:a16="http://schemas.microsoft.com/office/drawing/2014/main" id="{8B8D09F6-CB6F-4E01-8E41-AD956008262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4" name="Drop Down" descr="C:\Users\t-dantay\Documents\First24\arrowsimple1.png">
                  <a:extLst>
                    <a:ext uri="{FF2B5EF4-FFF2-40B4-BE49-F238E27FC236}">
                      <a16:creationId xmlns="" xmlns:a16="http://schemas.microsoft.com/office/drawing/2014/main" id="{34A4A3A3-6A29-4C4B-90E0-2F47FE36A78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65" name="X">
                  <a:extLst>
                    <a:ext uri="{FF2B5EF4-FFF2-40B4-BE49-F238E27FC236}">
                      <a16:creationId xmlns="" xmlns:a16="http://schemas.microsoft.com/office/drawing/2014/main" id="{D888F9DA-7C83-40ED-96F2-E521D6B42AFF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66" name="Straight Connector 16">
                    <a:extLst>
                      <a:ext uri="{FF2B5EF4-FFF2-40B4-BE49-F238E27FC236}">
                        <a16:creationId xmlns="" xmlns:a16="http://schemas.microsoft.com/office/drawing/2014/main" id="{89D84E32-C4C3-41CE-9399-F6EBBEA4EA5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67" name="Straight Connector 17">
                    <a:extLst>
                      <a:ext uri="{FF2B5EF4-FFF2-40B4-BE49-F238E27FC236}">
                        <a16:creationId xmlns="" xmlns:a16="http://schemas.microsoft.com/office/drawing/2014/main" id="{A4F62124-8FCC-4761-A0C0-693C7ED5192A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C3D9CB22-2AC2-42F0-9834-49EAD1410C91}"/>
              </a:ext>
            </a:extLst>
          </p:cNvPr>
          <p:cNvSpPr txBox="1"/>
          <p:nvPr/>
        </p:nvSpPr>
        <p:spPr>
          <a:xfrm>
            <a:off x="5090160" y="1817258"/>
            <a:ext cx="26941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01 </a:t>
            </a:r>
            <a:r>
              <a:rPr lang="ko-KR" altLang="en-US" sz="1000" dirty="0"/>
              <a:t>예약하기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&gt;</a:t>
            </a:r>
            <a:r>
              <a:rPr lang="en-US" altLang="ko-KR" sz="1000" dirty="0"/>
              <a:t> 02 </a:t>
            </a:r>
            <a:r>
              <a:rPr lang="ko-KR" altLang="en-US" sz="1000" dirty="0"/>
              <a:t>예약완료 </a:t>
            </a:r>
            <a:r>
              <a:rPr lang="en-US" altLang="ko-KR" sz="1000" dirty="0"/>
              <a:t>&gt; </a:t>
            </a:r>
            <a:r>
              <a:rPr lang="en-US" altLang="ko-KR" sz="1000" dirty="0">
                <a:solidFill>
                  <a:srgbClr val="FF0000"/>
                </a:solidFill>
              </a:rPr>
              <a:t>03</a:t>
            </a:r>
            <a:r>
              <a:rPr lang="en-US" altLang="ko-KR" sz="1000" dirty="0"/>
              <a:t> </a:t>
            </a:r>
            <a:r>
              <a:rPr lang="ko-KR" altLang="en-US" sz="1000" b="1" dirty="0"/>
              <a:t>결제하기</a:t>
            </a: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="" xmlns:a16="http://schemas.microsoft.com/office/drawing/2014/main" id="{FCF3BD21-E02B-4AC5-ACED-E5198BC24A7B}"/>
              </a:ext>
            </a:extLst>
          </p:cNvPr>
          <p:cNvSpPr/>
          <p:nvPr/>
        </p:nvSpPr>
        <p:spPr>
          <a:xfrm>
            <a:off x="5065917" y="1821971"/>
            <a:ext cx="2683855" cy="230899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="" xmlns:a16="http://schemas.microsoft.com/office/drawing/2014/main" id="{714A7FEF-A03D-404A-8F57-4CDCD3F80CD5}"/>
              </a:ext>
            </a:extLst>
          </p:cNvPr>
          <p:cNvSpPr/>
          <p:nvPr/>
        </p:nvSpPr>
        <p:spPr>
          <a:xfrm>
            <a:off x="4888117" y="1655258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108" name="Scrollbar" descr="&lt;SmartSettings&gt;&lt;SmartResize enabled=&quot;True&quot; minWidth=&quot;7&quot; minHeight=&quot;6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8282563" y="1631827"/>
            <a:ext cx="168894" cy="4973368"/>
            <a:chOff x="5066755" y="1652473"/>
            <a:chExt cx="144017" cy="2304356"/>
          </a:xfrm>
          <a:solidFill>
            <a:srgbClr val="FFFFFF"/>
          </a:solidFill>
        </p:grpSpPr>
        <p:sp>
          <p:nvSpPr>
            <p:cNvPr id="109" name="Track"/>
            <p:cNvSpPr/>
            <p:nvPr/>
          </p:nvSpPr>
          <p:spPr>
            <a:xfrm rot="5400000">
              <a:off x="3986586" y="2732642"/>
              <a:ext cx="2304356" cy="144017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" name="Chevron" descr="&lt;SmartSettings&gt;&lt;SmartResize anchorLeft=&quot;None&quot; anchorTop=&quot;Absolute&quot; anchorRight=&quot;None&quot; anchorBottom=&quot;None&quot; /&gt;&lt;/SmartSettings&gt;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rot="10800000" flipH="1">
              <a:off x="5106760" y="1682151"/>
              <a:ext cx="64008" cy="181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2" name="Chevron" descr="&lt;SmartSettings&gt;&lt;SmartResize anchorLeft=&quot;None&quot; anchorTop=&quot;None&quot; anchorRight=&quot;None&quot; anchorBottom=&quot;Absolute&quot; /&gt;&lt;/SmartSettings&gt;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5106760" y="3910621"/>
              <a:ext cx="64008" cy="181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3" name="모서리가 둥근 직사각형 112"/>
          <p:cNvSpPr/>
          <p:nvPr/>
        </p:nvSpPr>
        <p:spPr>
          <a:xfrm>
            <a:off x="8242242" y="1611728"/>
            <a:ext cx="273815" cy="4993466"/>
          </a:xfrm>
          <a:prstGeom prst="roundRect">
            <a:avLst>
              <a:gd name="adj" fmla="val 4168"/>
            </a:avLst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="" xmlns:a16="http://schemas.microsoft.com/office/drawing/2014/main" id="{714A7FEF-A03D-404A-8F57-4CDCD3F80CD5}"/>
              </a:ext>
            </a:extLst>
          </p:cNvPr>
          <p:cNvSpPr/>
          <p:nvPr/>
        </p:nvSpPr>
        <p:spPr>
          <a:xfrm>
            <a:off x="8005376" y="1498407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6" name="Scroll Thumb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3"/>
            </p:custDataLst>
          </p:nvPr>
        </p:nvSpPr>
        <p:spPr>
          <a:xfrm rot="5400000">
            <a:off x="7610971" y="2568842"/>
            <a:ext cx="1514092" cy="893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3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9037AEB9-7C04-4FCE-8AFF-90B26EA973E9}"/>
              </a:ext>
            </a:extLst>
          </p:cNvPr>
          <p:cNvSpPr/>
          <p:nvPr/>
        </p:nvSpPr>
        <p:spPr>
          <a:xfrm>
            <a:off x="431687" y="3461463"/>
            <a:ext cx="7263369" cy="1456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결제방법은 신용카드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무통장입금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실시간 계좌이체로 </a:t>
            </a:r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r>
              <a:rPr lang="ko-KR" altLang="en-US" sz="1200" dirty="0" smtClean="0">
                <a:solidFill>
                  <a:schemeClr val="tx1"/>
                </a:solidFill>
              </a:rPr>
              <a:t>가지가 있습니다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장바구니에 담기는 승차권과 여행상품을 담아 한번에 통합결제 하는 방법입니다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장바구니를 통해 결제를 진행하시려는 분은 정보입력 없이 바로 장바구니 담기를 클릭하시기 바랍니다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5B556F2B-CD41-4EDB-81E2-331B8F961898}"/>
              </a:ext>
            </a:extLst>
          </p:cNvPr>
          <p:cNvSpPr/>
          <p:nvPr/>
        </p:nvSpPr>
        <p:spPr>
          <a:xfrm>
            <a:off x="427612" y="3461901"/>
            <a:ext cx="7275497" cy="23014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결제하기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3186" y="5220082"/>
            <a:ext cx="7316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결제 금액은 </a:t>
            </a:r>
            <a:r>
              <a:rPr lang="en-US" altLang="ko-KR" dirty="0" smtClean="0">
                <a:solidFill>
                  <a:srgbClr val="FF0000"/>
                </a:solidFill>
              </a:rPr>
              <a:t>598,000</a:t>
            </a:r>
            <a:r>
              <a:rPr lang="ko-KR" altLang="en-US" dirty="0" smtClean="0"/>
              <a:t>원 입니다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계약금 제외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433186" y="5586269"/>
            <a:ext cx="7316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		</a:t>
            </a:r>
            <a:r>
              <a:rPr lang="ko-KR" altLang="en-US" sz="1300" dirty="0" smtClean="0"/>
              <a:t>                             총 결제 금액 </a:t>
            </a:r>
            <a:r>
              <a:rPr lang="en-US" altLang="ko-KR" sz="1300" dirty="0" smtClean="0"/>
              <a:t>: 798,000</a:t>
            </a:r>
            <a:r>
              <a:rPr lang="ko-KR" altLang="en-US" sz="1300" dirty="0" smtClean="0"/>
              <a:t>원 </a:t>
            </a:r>
            <a:r>
              <a:rPr lang="en-US" altLang="ko-KR" sz="1300" dirty="0" smtClean="0"/>
              <a:t>(</a:t>
            </a:r>
            <a:r>
              <a:rPr lang="ko-KR" altLang="en-US" sz="1300" dirty="0" smtClean="0"/>
              <a:t>계약금 </a:t>
            </a:r>
            <a:r>
              <a:rPr lang="en-US" altLang="ko-KR" sz="1300" dirty="0" smtClean="0"/>
              <a:t>: 200,000</a:t>
            </a:r>
            <a:r>
              <a:rPr lang="ko-KR" altLang="en-US" sz="1300" dirty="0" smtClean="0"/>
              <a:t>원</a:t>
            </a:r>
            <a:r>
              <a:rPr lang="en-US" altLang="ko-KR" sz="1300" dirty="0" smtClean="0"/>
              <a:t>)</a:t>
            </a:r>
            <a:r>
              <a:rPr lang="ko-KR" altLang="en-US" sz="1300" dirty="0" smtClean="0"/>
              <a:t> </a:t>
            </a:r>
            <a:endParaRPr lang="ko-KR" altLang="en-US" sz="1300" dirty="0"/>
          </a:p>
        </p:txBody>
      </p:sp>
      <p:sp>
        <p:nvSpPr>
          <p:cNvPr id="94" name="직사각형 93">
            <a:extLst>
              <a:ext uri="{FF2B5EF4-FFF2-40B4-BE49-F238E27FC236}">
                <a16:creationId xmlns="" xmlns:a16="http://schemas.microsoft.com/office/drawing/2014/main" id="{9037AEB9-7C04-4FCE-8AFF-90B26EA973E9}"/>
              </a:ext>
            </a:extLst>
          </p:cNvPr>
          <p:cNvSpPr/>
          <p:nvPr/>
        </p:nvSpPr>
        <p:spPr>
          <a:xfrm>
            <a:off x="439740" y="2308399"/>
            <a:ext cx="7263369" cy="10012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국내패키지 결제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결제가 완료되면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마이페이지</a:t>
            </a:r>
            <a:r>
              <a:rPr lang="en-US" altLang="ko-KR" sz="1200" dirty="0" smtClean="0">
                <a:solidFill>
                  <a:schemeClr val="tx1"/>
                </a:solidFill>
              </a:rPr>
              <a:t>-&gt;</a:t>
            </a:r>
            <a:r>
              <a:rPr lang="ko-KR" altLang="en-US" sz="1200" dirty="0">
                <a:solidFill>
                  <a:schemeClr val="tx1"/>
                </a:solidFill>
              </a:rPr>
              <a:t> 예약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취소내역</a:t>
            </a:r>
            <a:r>
              <a:rPr lang="ko-KR" altLang="en-US" sz="1200" dirty="0" smtClean="0">
                <a:solidFill>
                  <a:schemeClr val="tx1"/>
                </a:solidFill>
              </a:rPr>
              <a:t> 에서 확인하실 수 있습니다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427612" y="5139304"/>
            <a:ext cx="4792570" cy="470211"/>
          </a:xfrm>
          <a:prstGeom prst="roundRect">
            <a:avLst>
              <a:gd name="adj" fmla="val 4168"/>
            </a:avLst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="" xmlns:a16="http://schemas.microsoft.com/office/drawing/2014/main" id="{714A7FEF-A03D-404A-8F57-4CDCD3F80CD5}"/>
              </a:ext>
            </a:extLst>
          </p:cNvPr>
          <p:cNvSpPr/>
          <p:nvPr/>
        </p:nvSpPr>
        <p:spPr>
          <a:xfrm>
            <a:off x="275537" y="4960997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525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그룹 158"/>
          <p:cNvGrpSpPr/>
          <p:nvPr/>
        </p:nvGrpSpPr>
        <p:grpSpPr>
          <a:xfrm>
            <a:off x="300340" y="2888852"/>
            <a:ext cx="8082896" cy="2576261"/>
            <a:chOff x="300340" y="2888852"/>
            <a:chExt cx="8082896" cy="2576261"/>
          </a:xfrm>
        </p:grpSpPr>
        <p:sp>
          <p:nvSpPr>
            <p:cNvPr id="160" name="직사각형 159"/>
            <p:cNvSpPr/>
            <p:nvPr/>
          </p:nvSpPr>
          <p:spPr>
            <a:xfrm>
              <a:off x="300340" y="2888852"/>
              <a:ext cx="8082896" cy="257626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 sz="240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AD</a:t>
              </a:r>
              <a:endParaRPr lang="ko-KR" altLang="en-US" sz="24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xmlns="" id="{2CEBDD8B-3881-4E08-8A21-B27999869403}"/>
                </a:ext>
              </a:extLst>
            </p:cNvPr>
            <p:cNvGrpSpPr/>
            <p:nvPr/>
          </p:nvGrpSpPr>
          <p:grpSpPr>
            <a:xfrm>
              <a:off x="4027380" y="5189220"/>
              <a:ext cx="628816" cy="90603"/>
              <a:chOff x="3955100" y="3598135"/>
              <a:chExt cx="628816" cy="89018"/>
            </a:xfrm>
          </p:grpSpPr>
          <p:sp>
            <p:nvSpPr>
              <p:cNvPr id="164" name="타원 163"/>
              <p:cNvSpPr/>
              <p:nvPr/>
            </p:nvSpPr>
            <p:spPr>
              <a:xfrm>
                <a:off x="3955100" y="3598135"/>
                <a:ext cx="89018" cy="8901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65" name="타원 164"/>
              <p:cNvSpPr/>
              <p:nvPr/>
            </p:nvSpPr>
            <p:spPr>
              <a:xfrm>
                <a:off x="4124235" y="3598135"/>
                <a:ext cx="89018" cy="8901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66" name="타원 165"/>
              <p:cNvSpPr/>
              <p:nvPr/>
            </p:nvSpPr>
            <p:spPr>
              <a:xfrm>
                <a:off x="4311175" y="3598135"/>
                <a:ext cx="89018" cy="8901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67" name="타원 166"/>
              <p:cNvSpPr/>
              <p:nvPr/>
            </p:nvSpPr>
            <p:spPr>
              <a:xfrm>
                <a:off x="4494898" y="3598135"/>
                <a:ext cx="89018" cy="8901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162" name="L 도형 161">
              <a:extLst>
                <a:ext uri="{FF2B5EF4-FFF2-40B4-BE49-F238E27FC236}">
                  <a16:creationId xmlns:a16="http://schemas.microsoft.com/office/drawing/2014/main" xmlns="" id="{92B382AA-2A20-4AB8-B079-8A5B8A758CBC}"/>
                </a:ext>
              </a:extLst>
            </p:cNvPr>
            <p:cNvSpPr/>
            <p:nvPr/>
          </p:nvSpPr>
          <p:spPr>
            <a:xfrm rot="2603221">
              <a:off x="443211" y="3981768"/>
              <a:ext cx="307527" cy="307600"/>
            </a:xfrm>
            <a:prstGeom prst="corner">
              <a:avLst>
                <a:gd name="adj1" fmla="val 22571"/>
                <a:gd name="adj2" fmla="val 20149"/>
              </a:avLst>
            </a:prstGeom>
            <a:solidFill>
              <a:schemeClr val="bg1">
                <a:alpha val="38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L 도형 162">
              <a:extLst>
                <a:ext uri="{FF2B5EF4-FFF2-40B4-BE49-F238E27FC236}">
                  <a16:creationId xmlns:a16="http://schemas.microsoft.com/office/drawing/2014/main" xmlns="" id="{92B382AA-2A20-4AB8-B079-8A5B8A758CBC}"/>
                </a:ext>
              </a:extLst>
            </p:cNvPr>
            <p:cNvSpPr/>
            <p:nvPr/>
          </p:nvSpPr>
          <p:spPr>
            <a:xfrm rot="13500000">
              <a:off x="7963175" y="3982708"/>
              <a:ext cx="307527" cy="307600"/>
            </a:xfrm>
            <a:prstGeom prst="corner">
              <a:avLst>
                <a:gd name="adj1" fmla="val 20944"/>
                <a:gd name="adj2" fmla="val 23434"/>
              </a:avLst>
            </a:prstGeom>
            <a:solidFill>
              <a:schemeClr val="bg1">
                <a:alpha val="38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8" name="WebBrowser"/>
          <p:cNvGrpSpPr/>
          <p:nvPr>
            <p:custDataLst>
              <p:custData r:id="rId1"/>
            </p:custDataLst>
          </p:nvPr>
        </p:nvGrpSpPr>
        <p:grpSpPr>
          <a:xfrm>
            <a:off x="154432" y="1067498"/>
            <a:ext cx="8374713" cy="5648611"/>
            <a:chOff x="0" y="0"/>
            <a:chExt cx="9144000" cy="6858000"/>
          </a:xfrm>
        </p:grpSpPr>
        <p:sp>
          <p:nvSpPr>
            <p:cNvPr id="79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0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82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13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14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3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11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12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6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0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0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10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8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0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0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1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9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96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9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0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01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02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8" name="직사각형 7"/>
          <p:cNvSpPr/>
          <p:nvPr/>
        </p:nvSpPr>
        <p:spPr>
          <a:xfrm>
            <a:off x="154432" y="1067498"/>
            <a:ext cx="8374713" cy="564861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웃는 얼굴 10"/>
          <p:cNvSpPr/>
          <p:nvPr/>
        </p:nvSpPr>
        <p:spPr>
          <a:xfrm>
            <a:off x="1844728" y="1814931"/>
            <a:ext cx="462897" cy="462897"/>
          </a:xfrm>
          <a:prstGeom prst="smileyFace">
            <a:avLst>
              <a:gd name="adj" fmla="val 4653"/>
            </a:avLst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16314" y="1861735"/>
            <a:ext cx="1659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</a:t>
            </a:r>
            <a:r>
              <a:rPr lang="en-US" altLang="ko-KR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our </a:t>
            </a:r>
            <a:r>
              <a:rPr lang="en-US" altLang="ko-KR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</a:t>
            </a:r>
            <a:r>
              <a:rPr lang="en-US" altLang="ko-KR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ackage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300341" y="2455526"/>
            <a:ext cx="8082896" cy="394186"/>
            <a:chOff x="300341" y="2101196"/>
            <a:chExt cx="8082896" cy="394186"/>
          </a:xfrm>
        </p:grpSpPr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xmlns="" id="{A4E0BC5E-129D-4D01-9945-0ED1CF94C966}"/>
                </a:ext>
              </a:extLst>
            </p:cNvPr>
            <p:cNvSpPr/>
            <p:nvPr/>
          </p:nvSpPr>
          <p:spPr>
            <a:xfrm>
              <a:off x="300341" y="2101196"/>
              <a:ext cx="8082896" cy="39418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xmlns="" id="{4B949C55-BA3F-479E-890B-727057FEB057}"/>
                </a:ext>
              </a:extLst>
            </p:cNvPr>
            <p:cNvCxnSpPr/>
            <p:nvPr/>
          </p:nvCxnSpPr>
          <p:spPr>
            <a:xfrm>
              <a:off x="1517714" y="2138217"/>
              <a:ext cx="0" cy="303817"/>
            </a:xfrm>
            <a:prstGeom prst="line">
              <a:avLst/>
            </a:prstGeom>
            <a:ln>
              <a:solidFill>
                <a:schemeClr val="tx1">
                  <a:alpha val="2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3294F300-3A5B-4574-BE0D-1694201F8BD7}"/>
              </a:ext>
            </a:extLst>
          </p:cNvPr>
          <p:cNvSpPr txBox="1"/>
          <p:nvPr/>
        </p:nvSpPr>
        <p:spPr>
          <a:xfrm>
            <a:off x="619453" y="2479232"/>
            <a:ext cx="89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ysClr val="windowText" lastClr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전체 메뉴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408898" y="2557374"/>
            <a:ext cx="199956" cy="168545"/>
            <a:chOff x="408898" y="2111604"/>
            <a:chExt cx="199956" cy="168545"/>
          </a:xfrm>
        </p:grpSpPr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xmlns="" id="{C80D4705-7837-414C-86F5-F338A3CC0536}"/>
                </a:ext>
              </a:extLst>
            </p:cNvPr>
            <p:cNvCxnSpPr/>
            <p:nvPr/>
          </p:nvCxnSpPr>
          <p:spPr>
            <a:xfrm>
              <a:off x="408898" y="2111604"/>
              <a:ext cx="197963" cy="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xmlns="" id="{DF54D000-1797-4210-9E55-8EF7A373BCCF}"/>
                </a:ext>
              </a:extLst>
            </p:cNvPr>
            <p:cNvCxnSpPr/>
            <p:nvPr/>
          </p:nvCxnSpPr>
          <p:spPr>
            <a:xfrm>
              <a:off x="408898" y="2196445"/>
              <a:ext cx="197963" cy="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xmlns="" id="{F7300AC1-86DF-4662-90FE-2F14BCB71DBA}"/>
                </a:ext>
              </a:extLst>
            </p:cNvPr>
            <p:cNvCxnSpPr/>
            <p:nvPr/>
          </p:nvCxnSpPr>
          <p:spPr>
            <a:xfrm>
              <a:off x="410891" y="2280149"/>
              <a:ext cx="197963" cy="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그룹 131"/>
          <p:cNvGrpSpPr/>
          <p:nvPr/>
        </p:nvGrpSpPr>
        <p:grpSpPr>
          <a:xfrm>
            <a:off x="296948" y="5557863"/>
            <a:ext cx="8085497" cy="1032535"/>
            <a:chOff x="300341" y="2945019"/>
            <a:chExt cx="4566002" cy="3623487"/>
          </a:xfrm>
        </p:grpSpPr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xmlns="" id="{5E975063-99A3-48C8-8A54-9B872A574508}"/>
                </a:ext>
              </a:extLst>
            </p:cNvPr>
            <p:cNvSpPr/>
            <p:nvPr/>
          </p:nvSpPr>
          <p:spPr>
            <a:xfrm>
              <a:off x="300341" y="2945019"/>
              <a:ext cx="4566002" cy="36234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xmlns="" id="{D8E232D1-D0F0-4262-9892-FF3460C21AA2}"/>
                </a:ext>
              </a:extLst>
            </p:cNvPr>
            <p:cNvSpPr/>
            <p:nvPr/>
          </p:nvSpPr>
          <p:spPr>
            <a:xfrm>
              <a:off x="364264" y="3132639"/>
              <a:ext cx="4412384" cy="32507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모서리가 둥근 직사각형 55"/>
          <p:cNvSpPr/>
          <p:nvPr/>
        </p:nvSpPr>
        <p:spPr>
          <a:xfrm>
            <a:off x="2605825" y="6074129"/>
            <a:ext cx="1703707" cy="39820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All</a:t>
            </a:r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6" name="모서리가 둥근 직사각형 135"/>
          <p:cNvSpPr/>
          <p:nvPr/>
        </p:nvSpPr>
        <p:spPr>
          <a:xfrm>
            <a:off x="573279" y="6074130"/>
            <a:ext cx="1703707" cy="39820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Name</a:t>
            </a:r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4426804" y="6067282"/>
            <a:ext cx="1192332" cy="39820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23/05/2018</a:t>
            </a:r>
            <a:endParaRPr lang="ko-KR" altLang="en-US" sz="12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522280" y="5667031"/>
            <a:ext cx="939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여행지명</a:t>
            </a:r>
            <a:endParaRPr lang="ko-KR" altLang="en-US" sz="14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2567458" y="5667031"/>
            <a:ext cx="939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출발지명</a:t>
            </a:r>
            <a:endParaRPr lang="ko-KR" altLang="en-US" sz="14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4432252" y="5667031"/>
            <a:ext cx="939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출발일</a:t>
            </a:r>
            <a:endParaRPr lang="ko-KR" altLang="en-US" sz="14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5725532" y="5663821"/>
            <a:ext cx="939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도착일</a:t>
            </a:r>
            <a:endParaRPr lang="ko-KR" altLang="en-US" sz="14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4" name="모서리가 둥근 직사각형 143"/>
          <p:cNvSpPr/>
          <p:nvPr/>
        </p:nvSpPr>
        <p:spPr>
          <a:xfrm>
            <a:off x="5729042" y="6067282"/>
            <a:ext cx="1192332" cy="39820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30/05/2018</a:t>
            </a:r>
            <a:endParaRPr lang="ko-KR" altLang="en-US" sz="12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7251990" y="5663821"/>
            <a:ext cx="808515" cy="80851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검색</a:t>
            </a:r>
            <a:endParaRPr lang="en-US" altLang="ko-KR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하기</a:t>
            </a:r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9" name="이등변 삼각형 148"/>
          <p:cNvSpPr/>
          <p:nvPr/>
        </p:nvSpPr>
        <p:spPr>
          <a:xfrm rot="10800000">
            <a:off x="3985419" y="6197163"/>
            <a:ext cx="211096" cy="181979"/>
          </a:xfrm>
          <a:prstGeom prst="triangle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7" name="표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108128"/>
              </p:ext>
            </p:extLst>
          </p:nvPr>
        </p:nvGraphicFramePr>
        <p:xfrm>
          <a:off x="154432" y="117595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err="1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메인화면</a:t>
                      </a:r>
                      <a:endParaRPr lang="ko-KR" altLang="en-US" sz="1800" kern="120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버전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V1.1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작성자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화면 경로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메인화면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P.NO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작성날짜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2018/05/28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58" name="표 157"/>
          <p:cNvGraphicFramePr>
            <a:graphicFrameLocks noGrp="1"/>
          </p:cNvGraphicFramePr>
          <p:nvPr>
            <p:extLst/>
          </p:nvPr>
        </p:nvGraphicFramePr>
        <p:xfrm>
          <a:off x="8731188" y="1050641"/>
          <a:ext cx="3253546" cy="5665469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5919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smtClean="0"/>
                        <a:t>Description(</a:t>
                      </a:r>
                      <a:r>
                        <a:rPr lang="ko-KR" altLang="en-US" sz="1800" smtClean="0"/>
                        <a:t>화면설명</a:t>
                      </a:r>
                      <a:r>
                        <a:rPr lang="en-US" altLang="ko-KR" sz="1800" smtClean="0"/>
                        <a:t>)</a:t>
                      </a:r>
                      <a:endParaRPr lang="ko-KR" altLang="en-US" sz="180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829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/>
                        <a:t>1</a:t>
                      </a:r>
                      <a:endParaRPr lang="ko-KR" altLang="en-US" sz="18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20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국내여행</a:t>
                      </a:r>
                      <a:r>
                        <a:rPr lang="en-US" altLang="ko-KR" sz="120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20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해외여행 등 하위 항목이 있는 카테고리와 기타 공지사항이나 다른 몇 게시판 링크를 모두 보여주는 화면</a:t>
                      </a:r>
                      <a:endParaRPr lang="ko-KR" altLang="en-US" sz="1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64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/>
                        <a:t>2</a:t>
                      </a:r>
                      <a:endParaRPr lang="ko-KR" altLang="en-US" sz="18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endParaRPr lang="en-US" altLang="ko-KR" sz="1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91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/>
                        <a:t>3</a:t>
                      </a:r>
                      <a:endParaRPr lang="ko-KR" altLang="en-US" sz="18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b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91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/>
                        <a:t>4</a:t>
                      </a:r>
                      <a:endParaRPr lang="ko-KR" altLang="en-US" sz="18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b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91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/>
                        <a:t>5</a:t>
                      </a:r>
                      <a:endParaRPr lang="ko-KR" altLang="en-US" sz="18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b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591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/>
                        <a:t>6</a:t>
                      </a:r>
                      <a:endParaRPr lang="ko-KR" altLang="en-US" sz="18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b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5599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smtClean="0"/>
                        <a:t>특이사항</a:t>
                      </a:r>
                      <a:endParaRPr lang="ko-KR" altLang="en-US" sz="18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744094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800" smtClean="0"/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449802"/>
              </p:ext>
            </p:extLst>
          </p:nvPr>
        </p:nvGraphicFramePr>
        <p:xfrm>
          <a:off x="293970" y="2826937"/>
          <a:ext cx="8088475" cy="3391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030"/>
                <a:gridCol w="1352550"/>
                <a:gridCol w="1352550"/>
                <a:gridCol w="546100"/>
                <a:gridCol w="1238250"/>
                <a:gridCol w="1238250"/>
                <a:gridCol w="1765745"/>
              </a:tblGrid>
              <a:tr h="339606">
                <a:tc rowSpan="5">
                  <a:txBody>
                    <a:bodyPr/>
                    <a:lstStyle/>
                    <a:p>
                      <a:pPr algn="ctr" latinLnBrk="1"/>
                      <a:endParaRPr lang="en-US" altLang="ko-KR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국내</a:t>
                      </a:r>
                      <a:endParaRPr lang="en-US" altLang="ko-KR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여행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수도권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제주도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endParaRPr lang="en-US" altLang="ko-KR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테마여행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허니문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골프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후기게시판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396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강원권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err="1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크루즈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음식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여행</a:t>
                      </a:r>
                      <a:r>
                        <a:rPr lang="en-US" altLang="ko-KR" sz="160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TIP</a:t>
                      </a:r>
                      <a:r>
                        <a:rPr lang="ko-KR" altLang="en-US" sz="160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게시판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396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충청권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예술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/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문화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/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역사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이벤트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396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전라권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err="1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트래킹</a:t>
                      </a:r>
                      <a:r>
                        <a:rPr lang="en-US" altLang="ko-KR" sz="140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/</a:t>
                      </a:r>
                      <a:r>
                        <a:rPr lang="ko-KR" altLang="en-US" sz="140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스포츠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693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경상권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smtClean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체험</a:t>
                      </a: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39606">
                <a:tc rowSpan="5">
                  <a:txBody>
                    <a:bodyPr/>
                    <a:lstStyle/>
                    <a:p>
                      <a:pPr algn="ctr" latinLnBrk="1"/>
                      <a:endParaRPr lang="en-US" altLang="ko-KR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해외여행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동남아</a:t>
                      </a:r>
                      <a:endParaRPr lang="ko-KR" altLang="en-US" sz="16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미주</a:t>
                      </a:r>
                      <a:r>
                        <a:rPr lang="en-US" altLang="ko-KR" sz="160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/</a:t>
                      </a:r>
                      <a:r>
                        <a:rPr lang="ko-KR" altLang="en-US" sz="160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하와이</a:t>
                      </a:r>
                      <a:endParaRPr lang="ko-KR" altLang="en-US" sz="16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endParaRPr lang="en-US" altLang="ko-KR" smtClean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mtClean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기</a:t>
                      </a:r>
                      <a:r>
                        <a:rPr lang="ko-KR" altLang="en-US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타</a:t>
                      </a:r>
                      <a:endParaRPr lang="en-US" altLang="ko-KR" smtClean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특가상품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396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중국</a:t>
                      </a:r>
                      <a:r>
                        <a:rPr lang="en-US" altLang="ko-KR" sz="160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/</a:t>
                      </a:r>
                      <a:r>
                        <a:rPr lang="ko-KR" altLang="en-US" sz="160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홍콩</a:t>
                      </a:r>
                      <a:endParaRPr lang="ko-KR" altLang="en-US" sz="16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아프리카</a:t>
                      </a:r>
                      <a:endParaRPr lang="ko-KR" altLang="en-US" sz="16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인기상품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396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일본</a:t>
                      </a:r>
                      <a:endParaRPr lang="ko-KR" altLang="en-US" sz="16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추천상품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396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남태평양</a:t>
                      </a:r>
                      <a:r>
                        <a:rPr lang="en-US" altLang="ko-KR" sz="160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/</a:t>
                      </a:r>
                      <a:r>
                        <a:rPr lang="ko-KR" altLang="en-US" sz="1600" err="1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괌</a:t>
                      </a:r>
                      <a:endParaRPr lang="ko-KR" altLang="en-US" sz="16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빠른출발상품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396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유럽</a:t>
                      </a:r>
                      <a:endParaRPr lang="ko-KR" altLang="en-US" sz="16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smtClean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70" name="그룹 169"/>
          <p:cNvGrpSpPr/>
          <p:nvPr/>
        </p:nvGrpSpPr>
        <p:grpSpPr>
          <a:xfrm>
            <a:off x="2913582" y="1964714"/>
            <a:ext cx="4219486" cy="356074"/>
            <a:chOff x="1257834" y="1248042"/>
            <a:chExt cx="4219486" cy="356074"/>
          </a:xfrm>
        </p:grpSpPr>
        <p:sp>
          <p:nvSpPr>
            <p:cNvPr id="171" name="액자 170"/>
            <p:cNvSpPr/>
            <p:nvPr/>
          </p:nvSpPr>
          <p:spPr>
            <a:xfrm>
              <a:off x="1257834" y="1248042"/>
              <a:ext cx="4219486" cy="356074"/>
            </a:xfrm>
            <a:prstGeom prst="frame">
              <a:avLst>
                <a:gd name="adj1" fmla="val 12500"/>
              </a:avLst>
            </a:prstGeom>
            <a:ln>
              <a:noFill/>
            </a:ln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172" name="그룹 171"/>
            <p:cNvGrpSpPr/>
            <p:nvPr/>
          </p:nvGrpSpPr>
          <p:grpSpPr>
            <a:xfrm>
              <a:off x="5165754" y="1337060"/>
              <a:ext cx="237567" cy="233273"/>
              <a:chOff x="5103441" y="1328158"/>
              <a:chExt cx="237567" cy="233273"/>
            </a:xfrm>
          </p:grpSpPr>
          <p:sp>
            <p:nvSpPr>
              <p:cNvPr id="173" name="빼기 기호 15"/>
              <p:cNvSpPr/>
              <p:nvPr/>
            </p:nvSpPr>
            <p:spPr>
              <a:xfrm rot="2700000">
                <a:off x="5190635" y="1411058"/>
                <a:ext cx="153736" cy="147011"/>
              </a:xfrm>
              <a:prstGeom prst="mathMinus">
                <a:avLst>
                  <a:gd name="adj1" fmla="val 23520"/>
                </a:avLst>
              </a:prstGeom>
              <a:ln>
                <a:noFill/>
              </a:ln>
            </p:spPr>
            <p:style>
              <a:lnRef idx="2">
                <a:schemeClr val="accent3">
                  <a:shade val="2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74" name="원형: 비어 있음 12"/>
              <p:cNvSpPr/>
              <p:nvPr/>
            </p:nvSpPr>
            <p:spPr>
              <a:xfrm>
                <a:off x="5103441" y="1328158"/>
                <a:ext cx="160233" cy="160233"/>
              </a:xfrm>
              <a:prstGeom prst="donut">
                <a:avLst>
                  <a:gd name="adj" fmla="val 25000"/>
                </a:avLst>
              </a:prstGeom>
              <a:ln w="9525">
                <a:noFill/>
              </a:ln>
            </p:spPr>
            <p:style>
              <a:lnRef idx="2">
                <a:schemeClr val="accent3">
                  <a:shade val="2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176" name="직사각형 175">
            <a:extLst>
              <a:ext uri="{FF2B5EF4-FFF2-40B4-BE49-F238E27FC236}">
                <a16:creationId xmlns:a16="http://schemas.microsoft.com/office/drawing/2014/main" xmlns="" id="{5F8B44EE-362B-4F9C-B3A6-2A404C80B84C}"/>
              </a:ext>
            </a:extLst>
          </p:cNvPr>
          <p:cNvSpPr/>
          <p:nvPr/>
        </p:nvSpPr>
        <p:spPr>
          <a:xfrm>
            <a:off x="7293937" y="1960394"/>
            <a:ext cx="801067" cy="356074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프로젝트소개</a:t>
            </a:r>
            <a:endParaRPr lang="ko-KR" altLang="en-US" sz="1200"/>
          </a:p>
        </p:txBody>
      </p:sp>
      <p:sp>
        <p:nvSpPr>
          <p:cNvPr id="189" name="직사각형 188"/>
          <p:cNvSpPr/>
          <p:nvPr/>
        </p:nvSpPr>
        <p:spPr>
          <a:xfrm>
            <a:off x="293177" y="2817918"/>
            <a:ext cx="8097459" cy="340075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xmlns="" id="{C5DDDBDF-5457-465C-9C40-C4690EB25FAC}"/>
              </a:ext>
            </a:extLst>
          </p:cNvPr>
          <p:cNvSpPr/>
          <p:nvPr/>
        </p:nvSpPr>
        <p:spPr>
          <a:xfrm>
            <a:off x="8084632" y="2880621"/>
            <a:ext cx="236585" cy="2365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xmlns="" id="{9584161F-84D0-43B8-AB3A-14519D7ECFC1}"/>
              </a:ext>
            </a:extLst>
          </p:cNvPr>
          <p:cNvSpPr txBox="1"/>
          <p:nvPr/>
        </p:nvSpPr>
        <p:spPr>
          <a:xfrm>
            <a:off x="1573613" y="2488326"/>
            <a:ext cx="6602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ysClr val="windowText" lastClr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국내여행</a:t>
            </a:r>
            <a:r>
              <a:rPr lang="en-US" altLang="ko-KR" sz="1400">
                <a:solidFill>
                  <a:sysClr val="windowText" lastClr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400" smtClean="0">
                <a:solidFill>
                  <a:sysClr val="windowText" lastClr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4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▼  </a:t>
            </a:r>
            <a:r>
              <a:rPr lang="ko-KR" altLang="en-US" sz="1400" smtClean="0">
                <a:solidFill>
                  <a:sysClr val="windowText" lastClr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해외여행</a:t>
            </a:r>
            <a:r>
              <a:rPr lang="en-US" altLang="ko-KR" sz="1400">
                <a:solidFill>
                  <a:sysClr val="windowText" lastClr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400" smtClean="0">
                <a:solidFill>
                  <a:sysClr val="windowText" lastClr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4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▼  </a:t>
            </a:r>
            <a:r>
              <a:rPr lang="ko-KR" altLang="en-US" sz="1400" smtClean="0">
                <a:solidFill>
                  <a:sysClr val="windowText" lastClr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테마여행  </a:t>
            </a:r>
            <a:r>
              <a:rPr lang="ko-KR" altLang="en-US" sz="14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▼  인기상품    추천상품    특가상품    빠른출발상품      </a:t>
            </a:r>
            <a:endParaRPr lang="ko-KR" altLang="en-US" sz="1400">
              <a:solidFill>
                <a:sysClr val="windowText" lastClr="00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812086" y="1650271"/>
            <a:ext cx="442176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마이페이지 ▼ | 고객센터 ▼ | 로그인 | </a:t>
            </a:r>
            <a:r>
              <a:rPr lang="ko-KR" altLang="en-US" sz="14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회원가입</a:t>
            </a:r>
            <a:r>
              <a:rPr lang="en-US" altLang="ko-KR" sz="14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4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| </a:t>
            </a:r>
            <a:r>
              <a:rPr lang="ko-KR" altLang="en-US" sz="14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장바구니</a:t>
            </a:r>
            <a:endParaRPr lang="ko-KR" altLang="en-US" sz="14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2387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855177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예약화면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결제하기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2018/05/21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8731188" y="1067498"/>
          <a:ext cx="3253546" cy="5355095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3272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27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현재 페이지의 순서를 나타내어 줌</a:t>
                      </a:r>
                      <a:r>
                        <a:rPr lang="en-US" altLang="ko-KR" sz="1200" dirty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.</a:t>
                      </a:r>
                    </a:p>
                    <a:p>
                      <a:r>
                        <a:rPr lang="ko-KR" altLang="en-US" sz="1200" dirty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다음단계로 넘어갈 시 해당단계로 넘어 감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07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스크롤을 내릴 수 있음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3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입력</a:t>
                      </a:r>
                      <a:r>
                        <a:rPr lang="ko-KR" altLang="en-US" sz="1200" baseline="0" dirty="0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 시 개인정보를 위해 </a:t>
                      </a:r>
                      <a:r>
                        <a:rPr lang="en-US" altLang="ko-KR" sz="1200" baseline="0" dirty="0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*</a:t>
                      </a:r>
                      <a:r>
                        <a:rPr lang="ko-KR" altLang="en-US" sz="1200" baseline="0" dirty="0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로 출력</a:t>
                      </a:r>
                      <a:endParaRPr lang="en-US" altLang="ko-KR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23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조회버튼 클릭 시 남은 </a:t>
                      </a:r>
                      <a:r>
                        <a:rPr lang="ko-KR" altLang="en-US" sz="1200" dirty="0" err="1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마일리지</a:t>
                      </a:r>
                      <a:r>
                        <a:rPr lang="ko-KR" altLang="en-US" sz="1200" dirty="0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 출력</a:t>
                      </a:r>
                      <a:endParaRPr lang="en-US" altLang="ko-KR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1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조회버튼 클릭 시 회원이 가지고 있는 쿠폰목록을 가진 </a:t>
                      </a:r>
                      <a:r>
                        <a:rPr lang="ko-KR" altLang="en-US" sz="1200" dirty="0" err="1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팝업창을</a:t>
                      </a:r>
                      <a:r>
                        <a:rPr lang="ko-KR" altLang="en-US" sz="1200" dirty="0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 띄어줌</a:t>
                      </a:r>
                      <a:endParaRPr lang="en-US" altLang="ko-KR" sz="1200" dirty="0" smtClean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627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817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3311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903638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8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54432" y="106749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1" name="WebBrowser">
            <a:extLst>
              <a:ext uri="{FF2B5EF4-FFF2-40B4-BE49-F238E27FC236}">
                <a16:creationId xmlns="" xmlns:a16="http://schemas.microsoft.com/office/drawing/2014/main" id="{7E35A79C-1BDD-4ACD-A541-2DC0E04CA9B9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4432" y="1067496"/>
            <a:ext cx="8374713" cy="5648611"/>
            <a:chOff x="0" y="0"/>
            <a:chExt cx="9144000" cy="6858000"/>
          </a:xfrm>
        </p:grpSpPr>
        <p:sp>
          <p:nvSpPr>
            <p:cNvPr id="252" name="Background">
              <a:extLst>
                <a:ext uri="{FF2B5EF4-FFF2-40B4-BE49-F238E27FC236}">
                  <a16:creationId xmlns="" xmlns:a16="http://schemas.microsoft.com/office/drawing/2014/main" id="{F3AEDBCE-C10F-441C-9E53-E3A705CD5851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253" name="WindowTitle">
              <a:extLst>
                <a:ext uri="{FF2B5EF4-FFF2-40B4-BE49-F238E27FC236}">
                  <a16:creationId xmlns="" xmlns:a16="http://schemas.microsoft.com/office/drawing/2014/main" id="{74A0713C-2F10-405B-984F-DB02314DFDEF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254" name="Group 4">
              <a:extLst>
                <a:ext uri="{FF2B5EF4-FFF2-40B4-BE49-F238E27FC236}">
                  <a16:creationId xmlns="" xmlns:a16="http://schemas.microsoft.com/office/drawing/2014/main" id="{445DEDCD-9C3C-4B62-8926-64945217209D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78" name="Oval 28">
                <a:extLst>
                  <a:ext uri="{FF2B5EF4-FFF2-40B4-BE49-F238E27FC236}">
                    <a16:creationId xmlns="" xmlns:a16="http://schemas.microsoft.com/office/drawing/2014/main" id="{B25FDC9F-EABC-4CE6-AC00-EF6AC25AE3D8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79" name="Left Arrow 29">
                <a:extLst>
                  <a:ext uri="{FF2B5EF4-FFF2-40B4-BE49-F238E27FC236}">
                    <a16:creationId xmlns="" xmlns:a16="http://schemas.microsoft.com/office/drawing/2014/main" id="{875AAF41-EADB-4082-BFEC-A64823254920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55" name="Group 5">
              <a:extLst>
                <a:ext uri="{FF2B5EF4-FFF2-40B4-BE49-F238E27FC236}">
                  <a16:creationId xmlns="" xmlns:a16="http://schemas.microsoft.com/office/drawing/2014/main" id="{6B855C22-412D-464F-B52A-95AB14EB601A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6" name="Oval 26">
                <a:extLst>
                  <a:ext uri="{FF2B5EF4-FFF2-40B4-BE49-F238E27FC236}">
                    <a16:creationId xmlns="" xmlns:a16="http://schemas.microsoft.com/office/drawing/2014/main" id="{AB17E658-E8BD-467B-A813-3DCE07C3EC49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77" name="Right Arrow 27">
                <a:extLst>
                  <a:ext uri="{FF2B5EF4-FFF2-40B4-BE49-F238E27FC236}">
                    <a16:creationId xmlns="" xmlns:a16="http://schemas.microsoft.com/office/drawing/2014/main" id="{3C736931-9FFF-42B9-B589-329109F6C3EE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56" name="Minimize - Maximize - Close">
              <a:extLst>
                <a:ext uri="{FF2B5EF4-FFF2-40B4-BE49-F238E27FC236}">
                  <a16:creationId xmlns="" xmlns:a16="http://schemas.microsoft.com/office/drawing/2014/main" id="{C2B0A074-4F41-45CA-A956-57988A2E2A1D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71" name="Line">
                <a:extLst>
                  <a:ext uri="{FF2B5EF4-FFF2-40B4-BE49-F238E27FC236}">
                    <a16:creationId xmlns="" xmlns:a16="http://schemas.microsoft.com/office/drawing/2014/main" id="{3E24C683-FC05-4ED8-8710-C44A5919D348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72" name="Line">
                <a:extLst>
                  <a:ext uri="{FF2B5EF4-FFF2-40B4-BE49-F238E27FC236}">
                    <a16:creationId xmlns="" xmlns:a16="http://schemas.microsoft.com/office/drawing/2014/main" id="{0A07CCFD-DF4F-463A-8707-218C6E6E5BA1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73" name="Line">
                <a:extLst>
                  <a:ext uri="{FF2B5EF4-FFF2-40B4-BE49-F238E27FC236}">
                    <a16:creationId xmlns="" xmlns:a16="http://schemas.microsoft.com/office/drawing/2014/main" id="{17D250FC-2A56-4A58-A20D-BF3E7E253B3F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4" name="Line">
                <a:extLst>
                  <a:ext uri="{FF2B5EF4-FFF2-40B4-BE49-F238E27FC236}">
                    <a16:creationId xmlns="" xmlns:a16="http://schemas.microsoft.com/office/drawing/2014/main" id="{91BFC965-E4A3-44D4-8C56-A4C507DAC13D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5" name="Line">
                <a:extLst>
                  <a:ext uri="{FF2B5EF4-FFF2-40B4-BE49-F238E27FC236}">
                    <a16:creationId xmlns="" xmlns:a16="http://schemas.microsoft.com/office/drawing/2014/main" id="{FA68A794-110B-4EF8-9B3F-187A5D5E3298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57" name="WebPageBody">
              <a:extLst>
                <a:ext uri="{FF2B5EF4-FFF2-40B4-BE49-F238E27FC236}">
                  <a16:creationId xmlns="" xmlns:a16="http://schemas.microsoft.com/office/drawing/2014/main" id="{55D4A079-A568-4AE7-9C1D-0B0F9330F2E0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258" name="Group 8">
              <a:extLst>
                <a:ext uri="{FF2B5EF4-FFF2-40B4-BE49-F238E27FC236}">
                  <a16:creationId xmlns="" xmlns:a16="http://schemas.microsoft.com/office/drawing/2014/main" id="{C488816E-2EEC-41FB-A4CB-280C95FC241B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68" name="Picture 2" descr="C:\Users\t-dantay\Documents\Placeholders\home.png">
                <a:extLst>
                  <a:ext uri="{FF2B5EF4-FFF2-40B4-BE49-F238E27FC236}">
                    <a16:creationId xmlns="" xmlns:a16="http://schemas.microsoft.com/office/drawing/2014/main" id="{93E4F41A-40AD-48D1-8521-782CA92D4E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9" name="Picture 2" descr="C:\Users\t-dantay\Documents\Placeholders\setting.png">
                <a:extLst>
                  <a:ext uri="{FF2B5EF4-FFF2-40B4-BE49-F238E27FC236}">
                    <a16:creationId xmlns="" xmlns:a16="http://schemas.microsoft.com/office/drawing/2014/main" id="{DDABF715-9842-48BB-A5DE-A5BF3BFBA2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0" name="Picture 2" descr="C:\Users\t-dantay\Documents\Placeholders\star.png">
                <a:extLst>
                  <a:ext uri="{FF2B5EF4-FFF2-40B4-BE49-F238E27FC236}">
                    <a16:creationId xmlns="" xmlns:a16="http://schemas.microsoft.com/office/drawing/2014/main" id="{9FD39118-9D94-4116-86D8-597AE93797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59" name="Group 9">
              <a:extLst>
                <a:ext uri="{FF2B5EF4-FFF2-40B4-BE49-F238E27FC236}">
                  <a16:creationId xmlns="" xmlns:a16="http://schemas.microsoft.com/office/drawing/2014/main" id="{A06678AF-2067-4D37-8543-B3962B68EEEF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260" name="UrlBar">
                <a:extLst>
                  <a:ext uri="{FF2B5EF4-FFF2-40B4-BE49-F238E27FC236}">
                    <a16:creationId xmlns="" xmlns:a16="http://schemas.microsoft.com/office/drawing/2014/main" id="{14A8A1E4-5002-43CA-9C56-50F0907E6E9B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261" name="Group 11">
                <a:extLst>
                  <a:ext uri="{FF2B5EF4-FFF2-40B4-BE49-F238E27FC236}">
                    <a16:creationId xmlns="" xmlns:a16="http://schemas.microsoft.com/office/drawing/2014/main" id="{4528C14E-9768-4664-A0B6-6FAD2CA86B9F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262" name="Search" descr="C:\Users\t-dantay\Documents\Placeholders\search.png">
                  <a:extLst>
                    <a:ext uri="{FF2B5EF4-FFF2-40B4-BE49-F238E27FC236}">
                      <a16:creationId xmlns="" xmlns:a16="http://schemas.microsoft.com/office/drawing/2014/main" id="{B70244C8-1312-4F26-A139-EE68F2FB19F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3" name="Refresh" descr="C:\Users\t-dantay\Documents\First24\arrowrepeat1.png">
                  <a:extLst>
                    <a:ext uri="{FF2B5EF4-FFF2-40B4-BE49-F238E27FC236}">
                      <a16:creationId xmlns="" xmlns:a16="http://schemas.microsoft.com/office/drawing/2014/main" id="{8B8D09F6-CB6F-4E01-8E41-AD956008262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4" name="Drop Down" descr="C:\Users\t-dantay\Documents\First24\arrowsimple1.png">
                  <a:extLst>
                    <a:ext uri="{FF2B5EF4-FFF2-40B4-BE49-F238E27FC236}">
                      <a16:creationId xmlns="" xmlns:a16="http://schemas.microsoft.com/office/drawing/2014/main" id="{34A4A3A3-6A29-4C4B-90E0-2F47FE36A78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65" name="X">
                  <a:extLst>
                    <a:ext uri="{FF2B5EF4-FFF2-40B4-BE49-F238E27FC236}">
                      <a16:creationId xmlns="" xmlns:a16="http://schemas.microsoft.com/office/drawing/2014/main" id="{D888F9DA-7C83-40ED-96F2-E521D6B42AFF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66" name="Straight Connector 16">
                    <a:extLst>
                      <a:ext uri="{FF2B5EF4-FFF2-40B4-BE49-F238E27FC236}">
                        <a16:creationId xmlns="" xmlns:a16="http://schemas.microsoft.com/office/drawing/2014/main" id="{89D84E32-C4C3-41CE-9399-F6EBBEA4EA5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67" name="Straight Connector 17">
                    <a:extLst>
                      <a:ext uri="{FF2B5EF4-FFF2-40B4-BE49-F238E27FC236}">
                        <a16:creationId xmlns="" xmlns:a16="http://schemas.microsoft.com/office/drawing/2014/main" id="{A4F62124-8FCC-4761-A0C0-693C7ED5192A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C3D9CB22-2AC2-42F0-9834-49EAD1410C91}"/>
              </a:ext>
            </a:extLst>
          </p:cNvPr>
          <p:cNvSpPr txBox="1"/>
          <p:nvPr/>
        </p:nvSpPr>
        <p:spPr>
          <a:xfrm>
            <a:off x="5090160" y="1817258"/>
            <a:ext cx="26941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01 </a:t>
            </a:r>
            <a:r>
              <a:rPr lang="ko-KR" altLang="en-US" sz="1000" dirty="0"/>
              <a:t>예약하기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&gt;</a:t>
            </a:r>
            <a:r>
              <a:rPr lang="en-US" altLang="ko-KR" sz="1000" dirty="0"/>
              <a:t> 02 </a:t>
            </a:r>
            <a:r>
              <a:rPr lang="ko-KR" altLang="en-US" sz="1000" dirty="0"/>
              <a:t>예약완료 </a:t>
            </a:r>
            <a:r>
              <a:rPr lang="en-US" altLang="ko-KR" sz="1000" dirty="0"/>
              <a:t>&gt; </a:t>
            </a:r>
            <a:r>
              <a:rPr lang="en-US" altLang="ko-KR" sz="1000" dirty="0">
                <a:solidFill>
                  <a:srgbClr val="FF0000"/>
                </a:solidFill>
              </a:rPr>
              <a:t>03</a:t>
            </a:r>
            <a:r>
              <a:rPr lang="en-US" altLang="ko-KR" sz="1000" dirty="0"/>
              <a:t> </a:t>
            </a:r>
            <a:r>
              <a:rPr lang="ko-KR" altLang="en-US" sz="1000" b="1" dirty="0"/>
              <a:t>결제하기</a:t>
            </a: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="" xmlns:a16="http://schemas.microsoft.com/office/drawing/2014/main" id="{FCF3BD21-E02B-4AC5-ACED-E5198BC24A7B}"/>
              </a:ext>
            </a:extLst>
          </p:cNvPr>
          <p:cNvSpPr/>
          <p:nvPr/>
        </p:nvSpPr>
        <p:spPr>
          <a:xfrm>
            <a:off x="5065917" y="1821971"/>
            <a:ext cx="2683855" cy="230899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="" xmlns:a16="http://schemas.microsoft.com/office/drawing/2014/main" id="{714A7FEF-A03D-404A-8F57-4CDCD3F80CD5}"/>
              </a:ext>
            </a:extLst>
          </p:cNvPr>
          <p:cNvSpPr/>
          <p:nvPr/>
        </p:nvSpPr>
        <p:spPr>
          <a:xfrm>
            <a:off x="4888117" y="1655258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108" name="Scrollbar" descr="&lt;SmartSettings&gt;&lt;SmartResize enabled=&quot;True&quot; minWidth=&quot;7&quot; minHeight=&quot;6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8282563" y="1631827"/>
            <a:ext cx="168894" cy="4973368"/>
            <a:chOff x="5066755" y="1652473"/>
            <a:chExt cx="144017" cy="2304356"/>
          </a:xfrm>
          <a:solidFill>
            <a:srgbClr val="FFFFFF"/>
          </a:solidFill>
        </p:grpSpPr>
        <p:sp>
          <p:nvSpPr>
            <p:cNvPr id="109" name="Track"/>
            <p:cNvSpPr/>
            <p:nvPr/>
          </p:nvSpPr>
          <p:spPr>
            <a:xfrm rot="5400000">
              <a:off x="3986586" y="2732642"/>
              <a:ext cx="2304356" cy="144017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" name="Chevron" descr="&lt;SmartSettings&gt;&lt;SmartResize anchorLeft=&quot;None&quot; anchorTop=&quot;Absolute&quot; anchorRight=&quot;None&quot; anchorBottom=&quot;None&quot; /&gt;&lt;/SmartSettings&gt;"/>
            <p:cNvSpPr>
              <a:spLocks noChangeAspect="1"/>
            </p:cNvSpPr>
            <p:nvPr>
              <p:custDataLst>
                <p:tags r:id="rId28"/>
              </p:custDataLst>
            </p:nvPr>
          </p:nvSpPr>
          <p:spPr bwMode="auto">
            <a:xfrm rot="10800000" flipH="1">
              <a:off x="5106760" y="1682151"/>
              <a:ext cx="64008" cy="181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2" name="Chevron" descr="&lt;SmartSettings&gt;&lt;SmartResize anchorLeft=&quot;None&quot; anchorTop=&quot;None&quot; anchorRight=&quot;None&quot; anchorBottom=&quot;Absolute&quot; /&gt;&lt;/SmartSettings&gt;"/>
            <p:cNvSpPr>
              <a:spLocks noChangeAspect="1"/>
            </p:cNvSpPr>
            <p:nvPr>
              <p:custDataLst>
                <p:tags r:id="rId29"/>
              </p:custDataLst>
            </p:nvPr>
          </p:nvSpPr>
          <p:spPr bwMode="auto">
            <a:xfrm flipH="1">
              <a:off x="5106760" y="3910621"/>
              <a:ext cx="64008" cy="181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3" name="모서리가 둥근 직사각형 112"/>
          <p:cNvSpPr/>
          <p:nvPr/>
        </p:nvSpPr>
        <p:spPr>
          <a:xfrm>
            <a:off x="8242242" y="1611728"/>
            <a:ext cx="273815" cy="4993466"/>
          </a:xfrm>
          <a:prstGeom prst="roundRect">
            <a:avLst>
              <a:gd name="adj" fmla="val 4168"/>
            </a:avLst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="" xmlns:a16="http://schemas.microsoft.com/office/drawing/2014/main" id="{714A7FEF-A03D-404A-8F57-4CDCD3F80CD5}"/>
              </a:ext>
            </a:extLst>
          </p:cNvPr>
          <p:cNvSpPr/>
          <p:nvPr/>
        </p:nvSpPr>
        <p:spPr>
          <a:xfrm>
            <a:off x="8005376" y="1498407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6" name="Scroll Thumb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3"/>
            </p:custDataLst>
          </p:nvPr>
        </p:nvSpPr>
        <p:spPr>
          <a:xfrm rot="5400000">
            <a:off x="7610970" y="4085828"/>
            <a:ext cx="1514092" cy="893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3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9037AEB9-7C04-4FCE-8AFF-90B26EA973E9}"/>
              </a:ext>
            </a:extLst>
          </p:cNvPr>
          <p:cNvSpPr/>
          <p:nvPr/>
        </p:nvSpPr>
        <p:spPr>
          <a:xfrm>
            <a:off x="427612" y="2219582"/>
            <a:ext cx="7263369" cy="33610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5B556F2B-CD41-4EDB-81E2-331B8F961898}"/>
              </a:ext>
            </a:extLst>
          </p:cNvPr>
          <p:cNvSpPr/>
          <p:nvPr/>
        </p:nvSpPr>
        <p:spPr>
          <a:xfrm>
            <a:off x="427612" y="2219982"/>
            <a:ext cx="1028448" cy="3533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신용카드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5B556F2B-CD41-4EDB-81E2-331B8F961898}"/>
              </a:ext>
            </a:extLst>
          </p:cNvPr>
          <p:cNvSpPr/>
          <p:nvPr/>
        </p:nvSpPr>
        <p:spPr>
          <a:xfrm>
            <a:off x="1468417" y="2219982"/>
            <a:ext cx="1028448" cy="3533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무통장입금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5B556F2B-CD41-4EDB-81E2-331B8F961898}"/>
              </a:ext>
            </a:extLst>
          </p:cNvPr>
          <p:cNvSpPr/>
          <p:nvPr/>
        </p:nvSpPr>
        <p:spPr>
          <a:xfrm>
            <a:off x="2507185" y="2219982"/>
            <a:ext cx="1028448" cy="3533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실시간 계좌이체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4D57B45C-E27F-434F-930D-77C40CFFCB6E}"/>
              </a:ext>
            </a:extLst>
          </p:cNvPr>
          <p:cNvSpPr/>
          <p:nvPr/>
        </p:nvSpPr>
        <p:spPr>
          <a:xfrm>
            <a:off x="522280" y="3005159"/>
            <a:ext cx="1207431" cy="2055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카드종류 </a:t>
            </a:r>
            <a:r>
              <a:rPr lang="en-US" altLang="ko-KR" sz="1200" dirty="0" smtClean="0">
                <a:solidFill>
                  <a:srgbClr val="FF0000"/>
                </a:solidFill>
              </a:rPr>
              <a:t>*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4B571B69-7E54-4208-8799-45ED93C5A01E}"/>
              </a:ext>
            </a:extLst>
          </p:cNvPr>
          <p:cNvSpPr/>
          <p:nvPr/>
        </p:nvSpPr>
        <p:spPr>
          <a:xfrm>
            <a:off x="522280" y="3332892"/>
            <a:ext cx="1222547" cy="228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카드번호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*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Content">
            <a:extLst>
              <a:ext uri="{FF2B5EF4-FFF2-40B4-BE49-F238E27FC236}">
                <a16:creationId xmlns="" xmlns:a16="http://schemas.microsoft.com/office/drawing/2014/main" id="{723A3F2B-4EEC-4017-9BDE-D6C35758FB59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1880954" y="3322000"/>
            <a:ext cx="411059" cy="23949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59" name="RadioButtonUnselected">
            <a:extLst>
              <a:ext uri="{FF2B5EF4-FFF2-40B4-BE49-F238E27FC236}">
                <a16:creationId xmlns="" xmlns:a16="http://schemas.microsoft.com/office/drawing/2014/main" id="{BAD718FE-69ED-4219-B5F0-8E7F54A62D1A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1464094" y="2656225"/>
            <a:ext cx="827919" cy="230832"/>
            <a:chOff x="4356895" y="3334651"/>
            <a:chExt cx="827919" cy="230832"/>
          </a:xfrm>
        </p:grpSpPr>
        <p:sp>
          <p:nvSpPr>
            <p:cNvPr id="60" name="Content">
              <a:extLst>
                <a:ext uri="{FF2B5EF4-FFF2-40B4-BE49-F238E27FC236}">
                  <a16:creationId xmlns="" xmlns:a16="http://schemas.microsoft.com/office/drawing/2014/main" id="{B844DC43-A5A1-4E7E-B8A7-B61BC43FA5A0}"/>
                </a:ext>
              </a:extLst>
            </p:cNvPr>
            <p:cNvSpPr txBox="1"/>
            <p:nvPr>
              <p:custDataLst>
                <p:custData r:id="rId26"/>
                <p:custData r:id="rId27"/>
              </p:custDataLst>
            </p:nvPr>
          </p:nvSpPr>
          <p:spPr>
            <a:xfrm>
              <a:off x="4356895" y="3334651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ko-KR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법인카드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1" name="Circle">
              <a:extLst>
                <a:ext uri="{FF2B5EF4-FFF2-40B4-BE49-F238E27FC236}">
                  <a16:creationId xmlns="" xmlns:a16="http://schemas.microsoft.com/office/drawing/2014/main" id="{C2856091-D9D8-4F7E-88F5-DE5C4B943441}"/>
                </a:ext>
              </a:extLst>
            </p:cNvPr>
            <p:cNvSpPr/>
            <p:nvPr/>
          </p:nvSpPr>
          <p:spPr>
            <a:xfrm>
              <a:off x="4356895" y="3374807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2" name="RadioButtonSelected">
            <a:extLst>
              <a:ext uri="{FF2B5EF4-FFF2-40B4-BE49-F238E27FC236}">
                <a16:creationId xmlns="" xmlns:a16="http://schemas.microsoft.com/office/drawing/2014/main" id="{D99D1D0F-44FB-4297-AB52-58B347EA45D9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550141" y="2653263"/>
            <a:ext cx="827919" cy="230832"/>
            <a:chOff x="4356895" y="3334651"/>
            <a:chExt cx="827919" cy="230832"/>
          </a:xfrm>
        </p:grpSpPr>
        <p:sp>
          <p:nvSpPr>
            <p:cNvPr id="63" name="Content">
              <a:extLst>
                <a:ext uri="{FF2B5EF4-FFF2-40B4-BE49-F238E27FC236}">
                  <a16:creationId xmlns="" xmlns:a16="http://schemas.microsoft.com/office/drawing/2014/main" id="{9AB81A26-C22A-45F3-8F74-E7A667FA6E31}"/>
                </a:ext>
              </a:extLst>
            </p:cNvPr>
            <p:cNvSpPr txBox="1"/>
            <p:nvPr/>
          </p:nvSpPr>
          <p:spPr>
            <a:xfrm>
              <a:off x="4356895" y="3334651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ko-KR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개인카드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64" name="Group 3">
              <a:extLst>
                <a:ext uri="{FF2B5EF4-FFF2-40B4-BE49-F238E27FC236}">
                  <a16:creationId xmlns="" xmlns:a16="http://schemas.microsoft.com/office/drawing/2014/main" id="{019A5757-5B48-425C-9E1D-E689ADBFCF8C}"/>
                </a:ext>
              </a:extLst>
            </p:cNvPr>
            <p:cNvGrpSpPr/>
            <p:nvPr/>
          </p:nvGrpSpPr>
          <p:grpSpPr>
            <a:xfrm>
              <a:off x="4356895" y="3374807"/>
              <a:ext cx="119960" cy="119922"/>
              <a:chOff x="4356895" y="3374807"/>
              <a:chExt cx="119960" cy="119922"/>
            </a:xfrm>
          </p:grpSpPr>
          <p:sp>
            <p:nvSpPr>
              <p:cNvPr id="65" name="Circle">
                <a:extLst>
                  <a:ext uri="{FF2B5EF4-FFF2-40B4-BE49-F238E27FC236}">
                    <a16:creationId xmlns="" xmlns:a16="http://schemas.microsoft.com/office/drawing/2014/main" id="{15073DD9-C2EA-4CB6-B140-8364F390E502}"/>
                  </a:ext>
                </a:extLst>
              </p:cNvPr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InnerCircle">
                <a:extLst>
                  <a:ext uri="{FF2B5EF4-FFF2-40B4-BE49-F238E27FC236}">
                    <a16:creationId xmlns="" xmlns:a16="http://schemas.microsoft.com/office/drawing/2014/main" id="{DD9A7A59-1379-4F45-A359-36643725AB19}"/>
                  </a:ext>
                </a:extLst>
              </p:cNvPr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75" name="Content">
            <a:extLst>
              <a:ext uri="{FF2B5EF4-FFF2-40B4-BE49-F238E27FC236}">
                <a16:creationId xmlns="" xmlns:a16="http://schemas.microsoft.com/office/drawing/2014/main" id="{723A3F2B-4EEC-4017-9BDE-D6C35758FB59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2496296" y="3322000"/>
            <a:ext cx="411059" cy="23949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7" name="Content">
            <a:extLst>
              <a:ext uri="{FF2B5EF4-FFF2-40B4-BE49-F238E27FC236}">
                <a16:creationId xmlns="" xmlns:a16="http://schemas.microsoft.com/office/drawing/2014/main" id="{723A3F2B-4EEC-4017-9BDE-D6C35758FB59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3109398" y="3322000"/>
            <a:ext cx="411059" cy="23949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8" name="Content">
            <a:extLst>
              <a:ext uri="{FF2B5EF4-FFF2-40B4-BE49-F238E27FC236}">
                <a16:creationId xmlns="" xmlns:a16="http://schemas.microsoft.com/office/drawing/2014/main" id="{723A3F2B-4EEC-4017-9BDE-D6C35758FB59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3722500" y="3322000"/>
            <a:ext cx="411059" cy="23949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4B571B69-7E54-4208-8799-45ED93C5A01E}"/>
              </a:ext>
            </a:extLst>
          </p:cNvPr>
          <p:cNvSpPr/>
          <p:nvPr/>
        </p:nvSpPr>
        <p:spPr>
          <a:xfrm>
            <a:off x="522280" y="3677766"/>
            <a:ext cx="1222547" cy="228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유효기간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*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851695" y="3678426"/>
            <a:ext cx="2460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          </a:t>
            </a:r>
            <a:r>
              <a:rPr lang="ko-KR" altLang="en-US" sz="1200" dirty="0" smtClean="0"/>
              <a:t>월 </a:t>
            </a:r>
            <a:r>
              <a:rPr lang="en-US" altLang="ko-KR" sz="1200" dirty="0" smtClean="0"/>
              <a:t>            </a:t>
            </a:r>
            <a:r>
              <a:rPr lang="ko-KR" altLang="en-US" sz="1200" dirty="0"/>
              <a:t>년</a:t>
            </a:r>
          </a:p>
        </p:txBody>
      </p:sp>
      <p:grpSp>
        <p:nvGrpSpPr>
          <p:cNvPr id="81" name="DropdownBox">
            <a:extLst>
              <a:ext uri="{FF2B5EF4-FFF2-40B4-BE49-F238E27FC236}">
                <a16:creationId xmlns="" xmlns:a16="http://schemas.microsoft.com/office/drawing/2014/main" id="{E5D3F263-5C99-4441-BEE5-148DA901ADAB}"/>
              </a:ext>
            </a:extLst>
          </p:cNvPr>
          <p:cNvGrpSpPr/>
          <p:nvPr>
            <p:custDataLst>
              <p:custData r:id="rId10"/>
            </p:custDataLst>
          </p:nvPr>
        </p:nvGrpSpPr>
        <p:grpSpPr>
          <a:xfrm>
            <a:off x="1880954" y="3692338"/>
            <a:ext cx="535874" cy="214028"/>
            <a:chOff x="4016824" y="3329200"/>
            <a:chExt cx="1097652" cy="228600"/>
          </a:xfrm>
        </p:grpSpPr>
        <p:sp>
          <p:nvSpPr>
            <p:cNvPr id="82" name="Content">
              <a:extLst>
                <a:ext uri="{FF2B5EF4-FFF2-40B4-BE49-F238E27FC236}">
                  <a16:creationId xmlns="" xmlns:a16="http://schemas.microsoft.com/office/drawing/2014/main" id="{BD74EEEC-1A19-4004-872F-83D06F07CACE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선택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3" name="DownArrow">
              <a:extLst>
                <a:ext uri="{FF2B5EF4-FFF2-40B4-BE49-F238E27FC236}">
                  <a16:creationId xmlns="" xmlns:a16="http://schemas.microsoft.com/office/drawing/2014/main" id="{98995CBC-BE13-4F55-B59E-6245018B08C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DropdownBox">
            <a:extLst>
              <a:ext uri="{FF2B5EF4-FFF2-40B4-BE49-F238E27FC236}">
                <a16:creationId xmlns="" xmlns:a16="http://schemas.microsoft.com/office/drawing/2014/main" id="{E5D3F263-5C99-4441-BEE5-148DA901ADAB}"/>
              </a:ext>
            </a:extLst>
          </p:cNvPr>
          <p:cNvGrpSpPr/>
          <p:nvPr>
            <p:custDataLst>
              <p:custData r:id="rId11"/>
            </p:custDataLst>
          </p:nvPr>
        </p:nvGrpSpPr>
        <p:grpSpPr>
          <a:xfrm>
            <a:off x="2723282" y="3692338"/>
            <a:ext cx="535874" cy="214028"/>
            <a:chOff x="4016824" y="3329200"/>
            <a:chExt cx="1097652" cy="228600"/>
          </a:xfrm>
        </p:grpSpPr>
        <p:sp>
          <p:nvSpPr>
            <p:cNvPr id="87" name="Content">
              <a:extLst>
                <a:ext uri="{FF2B5EF4-FFF2-40B4-BE49-F238E27FC236}">
                  <a16:creationId xmlns="" xmlns:a16="http://schemas.microsoft.com/office/drawing/2014/main" id="{BD74EEEC-1A19-4004-872F-83D06F07CACE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선택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8" name="DownArrow">
              <a:extLst>
                <a:ext uri="{FF2B5EF4-FFF2-40B4-BE49-F238E27FC236}">
                  <a16:creationId xmlns="" xmlns:a16="http://schemas.microsoft.com/office/drawing/2014/main" id="{98995CBC-BE13-4F55-B59E-6245018B08C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4B571B69-7E54-4208-8799-45ED93C5A01E}"/>
              </a:ext>
            </a:extLst>
          </p:cNvPr>
          <p:cNvSpPr/>
          <p:nvPr/>
        </p:nvSpPr>
        <p:spPr>
          <a:xfrm>
            <a:off x="522280" y="4022640"/>
            <a:ext cx="1222547" cy="228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할부개월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*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90" name="DropdownBox">
            <a:extLst>
              <a:ext uri="{FF2B5EF4-FFF2-40B4-BE49-F238E27FC236}">
                <a16:creationId xmlns="" xmlns:a16="http://schemas.microsoft.com/office/drawing/2014/main" id="{E5D3F263-5C99-4441-BEE5-148DA901ADAB}"/>
              </a:ext>
            </a:extLst>
          </p:cNvPr>
          <p:cNvGrpSpPr/>
          <p:nvPr>
            <p:custDataLst>
              <p:custData r:id="rId12"/>
            </p:custDataLst>
          </p:nvPr>
        </p:nvGrpSpPr>
        <p:grpSpPr>
          <a:xfrm>
            <a:off x="1880953" y="4037211"/>
            <a:ext cx="1228445" cy="224962"/>
            <a:chOff x="4016824" y="3329200"/>
            <a:chExt cx="1097652" cy="228600"/>
          </a:xfrm>
        </p:grpSpPr>
        <p:sp>
          <p:nvSpPr>
            <p:cNvPr id="91" name="Content">
              <a:extLst>
                <a:ext uri="{FF2B5EF4-FFF2-40B4-BE49-F238E27FC236}">
                  <a16:creationId xmlns="" xmlns:a16="http://schemas.microsoft.com/office/drawing/2014/main" id="{BD74EEEC-1A19-4004-872F-83D06F07CACE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일시불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2" name="DownArrow">
              <a:extLst>
                <a:ext uri="{FF2B5EF4-FFF2-40B4-BE49-F238E27FC236}">
                  <a16:creationId xmlns="" xmlns:a16="http://schemas.microsoft.com/office/drawing/2014/main" id="{98995CBC-BE13-4F55-B59E-6245018B08C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4B571B69-7E54-4208-8799-45ED93C5A01E}"/>
              </a:ext>
            </a:extLst>
          </p:cNvPr>
          <p:cNvSpPr/>
          <p:nvPr/>
        </p:nvSpPr>
        <p:spPr>
          <a:xfrm>
            <a:off x="522280" y="4359321"/>
            <a:ext cx="1222547" cy="228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비밀번호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*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851695" y="4332196"/>
            <a:ext cx="2460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       ** </a:t>
            </a:r>
            <a:r>
              <a:rPr lang="en-US" altLang="ko-KR" sz="1200" dirty="0" smtClean="0">
                <a:solidFill>
                  <a:srgbClr val="0070C0"/>
                </a:solidFill>
              </a:rPr>
              <a:t>(</a:t>
            </a:r>
            <a:r>
              <a:rPr lang="ko-KR" altLang="en-US" sz="1200" dirty="0" smtClean="0">
                <a:solidFill>
                  <a:srgbClr val="0070C0"/>
                </a:solidFill>
              </a:rPr>
              <a:t>앞</a:t>
            </a:r>
            <a:r>
              <a:rPr lang="en-US" altLang="ko-KR" sz="1200" dirty="0" smtClean="0">
                <a:solidFill>
                  <a:srgbClr val="0070C0"/>
                </a:solidFill>
              </a:rPr>
              <a:t>2</a:t>
            </a:r>
            <a:r>
              <a:rPr lang="ko-KR" altLang="en-US" sz="1200" dirty="0" smtClean="0">
                <a:solidFill>
                  <a:srgbClr val="0070C0"/>
                </a:solidFill>
              </a:rPr>
              <a:t>자리</a:t>
            </a:r>
            <a:r>
              <a:rPr lang="en-US" altLang="ko-KR" sz="1200" dirty="0" smtClean="0">
                <a:solidFill>
                  <a:srgbClr val="0070C0"/>
                </a:solidFill>
              </a:rPr>
              <a:t>)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84" name="Content">
            <a:extLst>
              <a:ext uri="{FF2B5EF4-FFF2-40B4-BE49-F238E27FC236}">
                <a16:creationId xmlns="" xmlns:a16="http://schemas.microsoft.com/office/drawing/2014/main" id="{723A3F2B-4EEC-4017-9BDE-D6C35758FB59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1880954" y="4348429"/>
            <a:ext cx="411059" cy="23949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98" name="DropdownBox">
            <a:extLst>
              <a:ext uri="{FF2B5EF4-FFF2-40B4-BE49-F238E27FC236}">
                <a16:creationId xmlns="" xmlns:a16="http://schemas.microsoft.com/office/drawing/2014/main" id="{E5D3F263-5C99-4441-BEE5-148DA901ADAB}"/>
              </a:ext>
            </a:extLst>
          </p:cNvPr>
          <p:cNvGrpSpPr/>
          <p:nvPr>
            <p:custDataLst>
              <p:custData r:id="rId14"/>
            </p:custDataLst>
          </p:nvPr>
        </p:nvGrpSpPr>
        <p:grpSpPr>
          <a:xfrm>
            <a:off x="1868847" y="2988212"/>
            <a:ext cx="842328" cy="233025"/>
            <a:chOff x="4016824" y="3329200"/>
            <a:chExt cx="1097652" cy="228600"/>
          </a:xfrm>
        </p:grpSpPr>
        <p:sp>
          <p:nvSpPr>
            <p:cNvPr id="99" name="Content">
              <a:extLst>
                <a:ext uri="{FF2B5EF4-FFF2-40B4-BE49-F238E27FC236}">
                  <a16:creationId xmlns="" xmlns:a16="http://schemas.microsoft.com/office/drawing/2014/main" id="{BD74EEEC-1A19-4004-872F-83D06F07CACE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카드선택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0" name="DownArrow">
              <a:extLst>
                <a:ext uri="{FF2B5EF4-FFF2-40B4-BE49-F238E27FC236}">
                  <a16:creationId xmlns="" xmlns:a16="http://schemas.microsoft.com/office/drawing/2014/main" id="{98995CBC-BE13-4F55-B59E-6245018B08C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430716" y="4792870"/>
            <a:ext cx="3449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      </a:t>
            </a:r>
            <a:r>
              <a:rPr lang="ko-KR" altLang="en-US" sz="1200" dirty="0" err="1" smtClean="0"/>
              <a:t>마일리지</a:t>
            </a:r>
            <a:r>
              <a:rPr lang="en-US" altLang="ko-KR" sz="1200" dirty="0" smtClean="0"/>
              <a:t>(-)                      </a:t>
            </a:r>
            <a:r>
              <a:rPr lang="ko-KR" altLang="en-US" sz="1200" dirty="0" smtClean="0"/>
              <a:t>원</a:t>
            </a:r>
            <a:r>
              <a:rPr lang="en-US" altLang="ko-KR" sz="1200" dirty="0" smtClean="0"/>
              <a:t>       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grpSp>
        <p:nvGrpSpPr>
          <p:cNvPr id="102" name="Group 2">
            <a:extLst>
              <a:ext uri="{FF2B5EF4-FFF2-40B4-BE49-F238E27FC236}">
                <a16:creationId xmlns="" xmlns:a16="http://schemas.microsoft.com/office/drawing/2014/main" id="{9B850C1A-E338-4986-B01B-F449B3A536A1}"/>
              </a:ext>
            </a:extLst>
          </p:cNvPr>
          <p:cNvGrpSpPr/>
          <p:nvPr>
            <p:custDataLst>
              <p:custData r:id="rId15"/>
              <p:custData r:id="rId16"/>
            </p:custDataLst>
          </p:nvPr>
        </p:nvGrpSpPr>
        <p:grpSpPr>
          <a:xfrm>
            <a:off x="577852" y="4754633"/>
            <a:ext cx="315689" cy="329354"/>
            <a:chOff x="5179843" y="2087451"/>
            <a:chExt cx="199089" cy="216403"/>
          </a:xfrm>
        </p:grpSpPr>
        <p:sp>
          <p:nvSpPr>
            <p:cNvPr id="104" name="Content">
              <a:extLst>
                <a:ext uri="{FF2B5EF4-FFF2-40B4-BE49-F238E27FC236}">
                  <a16:creationId xmlns="" xmlns:a16="http://schemas.microsoft.com/office/drawing/2014/main" id="{A05D3639-4C12-4CF1-889D-4E3EC32E768D}"/>
                </a:ext>
              </a:extLst>
            </p:cNvPr>
            <p:cNvSpPr txBox="1"/>
            <p:nvPr/>
          </p:nvSpPr>
          <p:spPr>
            <a:xfrm>
              <a:off x="5179843" y="2087451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5" name="CheckBox">
              <a:extLst>
                <a:ext uri="{FF2B5EF4-FFF2-40B4-BE49-F238E27FC236}">
                  <a16:creationId xmlns="" xmlns:a16="http://schemas.microsoft.com/office/drawing/2014/main" id="{729AF0FD-F4B7-4639-826A-275B1440BB59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5" name="Content">
            <a:extLst>
              <a:ext uri="{FF2B5EF4-FFF2-40B4-BE49-F238E27FC236}">
                <a16:creationId xmlns="" xmlns:a16="http://schemas.microsoft.com/office/drawing/2014/main" id="{723A3F2B-4EEC-4017-9BDE-D6C35758FB59}"/>
              </a:ext>
            </a:extLst>
          </p:cNvPr>
          <p:cNvSpPr/>
          <p:nvPr>
            <p:custDataLst>
              <p:custData r:id="rId17"/>
            </p:custDataLst>
          </p:nvPr>
        </p:nvSpPr>
        <p:spPr>
          <a:xfrm>
            <a:off x="1880953" y="4829700"/>
            <a:ext cx="842329" cy="22934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0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7" name="Button 1" descr="&lt;SmartSettings&gt;&lt;SmartResize anchorLeft=&quot;None&quot; anchorTop=&quot;None&quot; anchorRight=&quot;Absolute&quot; anchorBottom=&quot;Absolute&quot; /&gt;&lt;/SmartSettings&gt;"/>
          <p:cNvSpPr>
            <a:spLocks/>
          </p:cNvSpPr>
          <p:nvPr>
            <p:custDataLst>
              <p:tags r:id="rId18"/>
            </p:custDataLst>
          </p:nvPr>
        </p:nvSpPr>
        <p:spPr bwMode="auto">
          <a:xfrm>
            <a:off x="3073729" y="4837569"/>
            <a:ext cx="624607" cy="226368"/>
          </a:xfrm>
          <a:prstGeom prst="roundRect">
            <a:avLst>
              <a:gd name="adj" fmla="val 8776"/>
            </a:avLst>
          </a:prstGeom>
          <a:solidFill>
            <a:schemeClr val="accent1">
              <a:lumMod val="40000"/>
              <a:lumOff val="6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조 회</a:t>
            </a:r>
            <a:endParaRPr lang="en-US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21" name="그룹 120"/>
          <p:cNvGrpSpPr/>
          <p:nvPr/>
        </p:nvGrpSpPr>
        <p:grpSpPr>
          <a:xfrm>
            <a:off x="6484896" y="5791570"/>
            <a:ext cx="1115641" cy="359033"/>
            <a:chOff x="7038226" y="5892767"/>
            <a:chExt cx="1115641" cy="359033"/>
          </a:xfrm>
        </p:grpSpPr>
        <p:sp>
          <p:nvSpPr>
            <p:cNvPr id="122" name="Content"/>
            <p:cNvSpPr/>
            <p:nvPr>
              <p:custDataLst>
                <p:custData r:id="rId24"/>
              </p:custDataLst>
            </p:nvPr>
          </p:nvSpPr>
          <p:spPr>
            <a:xfrm>
              <a:off x="7038226" y="5892767"/>
              <a:ext cx="1115641" cy="359033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ko-KR" altLang="en-US" sz="1100" dirty="0" smtClean="0">
                  <a:latin typeface="Segoe UI" pitchFamily="34" charset="0"/>
                  <a:cs typeface="Segoe UI" pitchFamily="34" charset="0"/>
                </a:rPr>
                <a:t>      결제하기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123" name="Picture 2" descr="C:\Users\t-dantay\Documents\First24\checkcircle1.png"/>
            <p:cNvPicPr>
              <a:picLocks noChangeAspect="1" noChangeArrowheads="1"/>
            </p:cNvPicPr>
            <p:nvPr>
              <p:custDataLst>
                <p:custData r:id="rId25"/>
              </p:custDataLst>
            </p:nvPr>
          </p:nvPicPr>
          <p:blipFill>
            <a:blip r:embed="rId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5239" y="5963738"/>
              <a:ext cx="214859" cy="214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4" name="TextBox 123"/>
          <p:cNvSpPr txBox="1"/>
          <p:nvPr/>
        </p:nvSpPr>
        <p:spPr>
          <a:xfrm>
            <a:off x="522280" y="5186767"/>
            <a:ext cx="4042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rgbClr val="FF0000"/>
                </a:solidFill>
              </a:rPr>
              <a:t>마일리지를</a:t>
            </a:r>
            <a:r>
              <a:rPr lang="ko-KR" altLang="en-US" sz="1200" dirty="0" smtClean="0">
                <a:solidFill>
                  <a:srgbClr val="FF0000"/>
                </a:solidFill>
              </a:rPr>
              <a:t> 사용하시더라도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마일리지가</a:t>
            </a:r>
            <a:r>
              <a:rPr lang="ko-KR" altLang="en-US" sz="1200" dirty="0" smtClean="0">
                <a:solidFill>
                  <a:srgbClr val="FF0000"/>
                </a:solidFill>
              </a:rPr>
              <a:t> 적립됩니다</a:t>
            </a:r>
            <a:r>
              <a:rPr lang="en-US" altLang="ko-KR" sz="1200" dirty="0" smtClean="0">
                <a:solidFill>
                  <a:srgbClr val="0070C0"/>
                </a:solidFill>
              </a:rPr>
              <a:t>.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736439" y="5794790"/>
            <a:ext cx="54276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(</a:t>
            </a:r>
            <a:r>
              <a:rPr lang="en-US" altLang="ko-KR" sz="1500" dirty="0" smtClean="0">
                <a:solidFill>
                  <a:srgbClr val="FF0000"/>
                </a:solidFill>
              </a:rPr>
              <a:t>598,000</a:t>
            </a:r>
            <a:r>
              <a:rPr lang="ko-KR" altLang="en-US" sz="1500" dirty="0" smtClean="0"/>
              <a:t>원 </a:t>
            </a:r>
            <a:r>
              <a:rPr lang="en-US" altLang="ko-KR" sz="1500" dirty="0"/>
              <a:t>X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쿠폰할인율</a:t>
            </a:r>
            <a:r>
              <a:rPr lang="en-US" altLang="ko-KR" sz="1500" dirty="0" smtClean="0"/>
              <a:t>)</a:t>
            </a:r>
            <a:r>
              <a:rPr lang="ko-KR" altLang="en-US" sz="1500" dirty="0" smtClean="0">
                <a:solidFill>
                  <a:srgbClr val="FF0000"/>
                </a:solidFill>
              </a:rPr>
              <a:t> </a:t>
            </a:r>
            <a:r>
              <a:rPr lang="en-US" altLang="ko-KR" sz="1500" dirty="0" smtClean="0"/>
              <a:t>– </a:t>
            </a:r>
            <a:r>
              <a:rPr lang="en-US" altLang="ko-KR" sz="1500" dirty="0" smtClean="0">
                <a:solidFill>
                  <a:srgbClr val="0070C0"/>
                </a:solidFill>
              </a:rPr>
              <a:t>(</a:t>
            </a:r>
            <a:r>
              <a:rPr lang="ko-KR" altLang="en-US" sz="1500" dirty="0" err="1" smtClean="0">
                <a:solidFill>
                  <a:srgbClr val="0070C0"/>
                </a:solidFill>
              </a:rPr>
              <a:t>마일리지</a:t>
            </a:r>
            <a:r>
              <a:rPr lang="en-US" altLang="ko-KR" sz="1500" dirty="0" smtClean="0">
                <a:solidFill>
                  <a:srgbClr val="0070C0"/>
                </a:solidFill>
              </a:rPr>
              <a:t>) </a:t>
            </a:r>
            <a:r>
              <a:rPr lang="en-US" altLang="ko-KR" sz="1500" dirty="0" smtClean="0">
                <a:solidFill>
                  <a:srgbClr val="FF0000"/>
                </a:solidFill>
              </a:rPr>
              <a:t>= (</a:t>
            </a:r>
            <a:r>
              <a:rPr lang="ko-KR" altLang="en-US" sz="1500" dirty="0" smtClean="0">
                <a:solidFill>
                  <a:srgbClr val="FF0000"/>
                </a:solidFill>
              </a:rPr>
              <a:t>최종결제금액</a:t>
            </a:r>
            <a:r>
              <a:rPr lang="en-US" altLang="ko-KR" sz="1500" dirty="0" smtClean="0">
                <a:solidFill>
                  <a:srgbClr val="FF0000"/>
                </a:solidFill>
              </a:rPr>
              <a:t>)</a:t>
            </a:r>
            <a:r>
              <a:rPr lang="ko-KR" altLang="en-US" sz="1500" dirty="0" smtClean="0"/>
              <a:t>원</a:t>
            </a:r>
            <a:endParaRPr lang="ko-KR" altLang="en-US" sz="1500" dirty="0"/>
          </a:p>
        </p:txBody>
      </p:sp>
      <p:sp>
        <p:nvSpPr>
          <p:cNvPr id="3" name="TextBox 2"/>
          <p:cNvSpPr txBox="1"/>
          <p:nvPr/>
        </p:nvSpPr>
        <p:spPr>
          <a:xfrm>
            <a:off x="1851695" y="3308965"/>
            <a:ext cx="2460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        -          -          -        </a:t>
            </a:r>
            <a:endParaRPr lang="ko-KR" altLang="en-US" sz="1200" dirty="0"/>
          </a:p>
        </p:txBody>
      </p:sp>
      <p:sp>
        <p:nvSpPr>
          <p:cNvPr id="138" name="TextBox 137"/>
          <p:cNvSpPr txBox="1"/>
          <p:nvPr/>
        </p:nvSpPr>
        <p:spPr>
          <a:xfrm>
            <a:off x="4082065" y="4792870"/>
            <a:ext cx="3449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      </a:t>
            </a:r>
            <a:r>
              <a:rPr lang="ko-KR" altLang="en-US" sz="1200" dirty="0" smtClean="0"/>
              <a:t>쿠폰</a:t>
            </a:r>
            <a:r>
              <a:rPr lang="en-US" altLang="ko-KR" sz="1200" dirty="0" smtClean="0"/>
              <a:t>(-)         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grpSp>
        <p:nvGrpSpPr>
          <p:cNvPr id="139" name="Group 2">
            <a:extLst>
              <a:ext uri="{FF2B5EF4-FFF2-40B4-BE49-F238E27FC236}">
                <a16:creationId xmlns="" xmlns:a16="http://schemas.microsoft.com/office/drawing/2014/main" id="{9B850C1A-E338-4986-B01B-F449B3A536A1}"/>
              </a:ext>
            </a:extLst>
          </p:cNvPr>
          <p:cNvGrpSpPr/>
          <p:nvPr>
            <p:custDataLst>
              <p:custData r:id="rId19"/>
              <p:custData r:id="rId20"/>
            </p:custDataLst>
          </p:nvPr>
        </p:nvGrpSpPr>
        <p:grpSpPr>
          <a:xfrm>
            <a:off x="4229201" y="4754633"/>
            <a:ext cx="315689" cy="329354"/>
            <a:chOff x="5179843" y="2087451"/>
            <a:chExt cx="199089" cy="216403"/>
          </a:xfrm>
        </p:grpSpPr>
        <p:sp>
          <p:nvSpPr>
            <p:cNvPr id="140" name="Content">
              <a:extLst>
                <a:ext uri="{FF2B5EF4-FFF2-40B4-BE49-F238E27FC236}">
                  <a16:creationId xmlns="" xmlns:a16="http://schemas.microsoft.com/office/drawing/2014/main" id="{A05D3639-4C12-4CF1-889D-4E3EC32E768D}"/>
                </a:ext>
              </a:extLst>
            </p:cNvPr>
            <p:cNvSpPr txBox="1"/>
            <p:nvPr/>
          </p:nvSpPr>
          <p:spPr>
            <a:xfrm>
              <a:off x="5179843" y="2087451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1" name="CheckBox">
              <a:extLst>
                <a:ext uri="{FF2B5EF4-FFF2-40B4-BE49-F238E27FC236}">
                  <a16:creationId xmlns="" xmlns:a16="http://schemas.microsoft.com/office/drawing/2014/main" id="{729AF0FD-F4B7-4639-826A-275B1440BB59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2" name="Content">
            <a:extLst>
              <a:ext uri="{FF2B5EF4-FFF2-40B4-BE49-F238E27FC236}">
                <a16:creationId xmlns="" xmlns:a16="http://schemas.microsoft.com/office/drawing/2014/main" id="{723A3F2B-4EEC-4017-9BDE-D6C35758FB59}"/>
              </a:ext>
            </a:extLst>
          </p:cNvPr>
          <p:cNvSpPr/>
          <p:nvPr>
            <p:custDataLst>
              <p:custData r:id="rId21"/>
            </p:custDataLst>
          </p:nvPr>
        </p:nvSpPr>
        <p:spPr>
          <a:xfrm>
            <a:off x="5150336" y="4829700"/>
            <a:ext cx="842329" cy="22934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FSS25KE8A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3" name="Button 1" descr="&lt;SmartSettings&gt;&lt;SmartResize anchorLeft=&quot;None&quot; anchorTop=&quot;None&quot; anchorRight=&quot;Absolute&quot; anchorBottom=&quot;Absolute&quot; /&gt;&lt;/SmartSettings&gt;"/>
          <p:cNvSpPr>
            <a:spLocks/>
          </p:cNvSpPr>
          <p:nvPr>
            <p:custDataLst>
              <p:tags r:id="rId22"/>
            </p:custDataLst>
          </p:nvPr>
        </p:nvSpPr>
        <p:spPr bwMode="auto">
          <a:xfrm>
            <a:off x="6285242" y="4837569"/>
            <a:ext cx="624607" cy="226368"/>
          </a:xfrm>
          <a:prstGeom prst="roundRect">
            <a:avLst>
              <a:gd name="adj" fmla="val 8776"/>
            </a:avLst>
          </a:prstGeom>
          <a:solidFill>
            <a:schemeClr val="accent1">
              <a:lumMod val="40000"/>
              <a:lumOff val="6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조 회</a:t>
            </a:r>
            <a:endParaRPr lang="en-US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="" xmlns:a16="http://schemas.microsoft.com/office/drawing/2014/main" id="{A51B2D8F-FAE7-4DD6-9A7B-D9288AA115DE}"/>
              </a:ext>
            </a:extLst>
          </p:cNvPr>
          <p:cNvSpPr txBox="1"/>
          <p:nvPr>
            <p:custDataLst>
              <p:custData r:id="rId23"/>
            </p:custDataLst>
          </p:nvPr>
        </p:nvSpPr>
        <p:spPr>
          <a:xfrm>
            <a:off x="6162669" y="2257949"/>
            <a:ext cx="14544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* </a:t>
            </a:r>
            <a:r>
              <a:rPr lang="ko-KR" altLang="en-US" sz="1000" dirty="0" smtClean="0">
                <a:solidFill>
                  <a:srgbClr val="FF0000"/>
                </a:solidFill>
              </a:rPr>
              <a:t>는 필수항목입니다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5037360" y="4728307"/>
            <a:ext cx="2018983" cy="432134"/>
          </a:xfrm>
          <a:prstGeom prst="roundRect">
            <a:avLst>
              <a:gd name="adj" fmla="val 4168"/>
            </a:avLst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="" xmlns:a16="http://schemas.microsoft.com/office/drawing/2014/main" id="{714A7FEF-A03D-404A-8F57-4CDCD3F80CD5}"/>
              </a:ext>
            </a:extLst>
          </p:cNvPr>
          <p:cNvSpPr/>
          <p:nvPr/>
        </p:nvSpPr>
        <p:spPr>
          <a:xfrm>
            <a:off x="4866305" y="4532009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1808223" y="4289918"/>
            <a:ext cx="688073" cy="325656"/>
          </a:xfrm>
          <a:prstGeom prst="roundRect">
            <a:avLst>
              <a:gd name="adj" fmla="val 4168"/>
            </a:avLst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="" xmlns:a16="http://schemas.microsoft.com/office/drawing/2014/main" id="{714A7FEF-A03D-404A-8F57-4CDCD3F80CD5}"/>
              </a:ext>
            </a:extLst>
          </p:cNvPr>
          <p:cNvSpPr/>
          <p:nvPr/>
        </p:nvSpPr>
        <p:spPr>
          <a:xfrm>
            <a:off x="1604952" y="4162517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1760704" y="4728307"/>
            <a:ext cx="2018983" cy="432134"/>
          </a:xfrm>
          <a:prstGeom prst="roundRect">
            <a:avLst>
              <a:gd name="adj" fmla="val 4168"/>
            </a:avLst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="" xmlns:a16="http://schemas.microsoft.com/office/drawing/2014/main" id="{714A7FEF-A03D-404A-8F57-4CDCD3F80CD5}"/>
              </a:ext>
            </a:extLst>
          </p:cNvPr>
          <p:cNvSpPr/>
          <p:nvPr/>
        </p:nvSpPr>
        <p:spPr>
          <a:xfrm>
            <a:off x="1589649" y="4532009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163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937242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예약화면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결제하기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2018/05/21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8731188" y="1067499"/>
          <a:ext cx="3253546" cy="5587195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851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87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현재 페이지의 순서를 나타내어 줌</a:t>
                      </a:r>
                      <a:r>
                        <a:rPr lang="en-US" altLang="ko-KR" sz="1200" dirty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.</a:t>
                      </a:r>
                    </a:p>
                    <a:p>
                      <a:r>
                        <a:rPr lang="ko-KR" altLang="en-US" sz="1200" dirty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다음단계로 넘어갈 시 해당단계로 넘어 감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85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스크롤을 내릴 수 있음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87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쿠폰조회 버튼을 누를 시 나오게 되는 </a:t>
                      </a:r>
                      <a:r>
                        <a:rPr lang="ko-KR" altLang="en-US" sz="1200" dirty="0" err="1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팝업창</a:t>
                      </a:r>
                      <a:r>
                        <a:rPr lang="en-US" altLang="ko-KR" sz="1200" dirty="0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쿠폰내역을 출력</a:t>
                      </a:r>
                      <a:endParaRPr lang="en-US" altLang="ko-KR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14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클릭 시 </a:t>
                      </a:r>
                      <a:r>
                        <a:rPr lang="ko-KR" altLang="en-US" sz="1200" dirty="0" err="1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팝업창이</a:t>
                      </a:r>
                      <a:r>
                        <a:rPr lang="ko-KR" altLang="en-US" sz="1200" dirty="0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 꺼지고 사용</a:t>
                      </a:r>
                      <a:endParaRPr lang="en-US" altLang="ko-KR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0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41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597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851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793847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8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54432" y="106749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1" name="WebBrowser">
            <a:extLst>
              <a:ext uri="{FF2B5EF4-FFF2-40B4-BE49-F238E27FC236}">
                <a16:creationId xmlns="" xmlns:a16="http://schemas.microsoft.com/office/drawing/2014/main" id="{7E35A79C-1BDD-4ACD-A541-2DC0E04CA9B9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4432" y="1067496"/>
            <a:ext cx="8374713" cy="5648611"/>
            <a:chOff x="0" y="0"/>
            <a:chExt cx="9144000" cy="6858000"/>
          </a:xfrm>
        </p:grpSpPr>
        <p:sp>
          <p:nvSpPr>
            <p:cNvPr id="252" name="Background">
              <a:extLst>
                <a:ext uri="{FF2B5EF4-FFF2-40B4-BE49-F238E27FC236}">
                  <a16:creationId xmlns="" xmlns:a16="http://schemas.microsoft.com/office/drawing/2014/main" id="{F3AEDBCE-C10F-441C-9E53-E3A705CD5851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253" name="WindowTitle">
              <a:extLst>
                <a:ext uri="{FF2B5EF4-FFF2-40B4-BE49-F238E27FC236}">
                  <a16:creationId xmlns="" xmlns:a16="http://schemas.microsoft.com/office/drawing/2014/main" id="{74A0713C-2F10-405B-984F-DB02314DFDEF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254" name="Group 4">
              <a:extLst>
                <a:ext uri="{FF2B5EF4-FFF2-40B4-BE49-F238E27FC236}">
                  <a16:creationId xmlns="" xmlns:a16="http://schemas.microsoft.com/office/drawing/2014/main" id="{445DEDCD-9C3C-4B62-8926-64945217209D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78" name="Oval 28">
                <a:extLst>
                  <a:ext uri="{FF2B5EF4-FFF2-40B4-BE49-F238E27FC236}">
                    <a16:creationId xmlns="" xmlns:a16="http://schemas.microsoft.com/office/drawing/2014/main" id="{B25FDC9F-EABC-4CE6-AC00-EF6AC25AE3D8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79" name="Left Arrow 29">
                <a:extLst>
                  <a:ext uri="{FF2B5EF4-FFF2-40B4-BE49-F238E27FC236}">
                    <a16:creationId xmlns="" xmlns:a16="http://schemas.microsoft.com/office/drawing/2014/main" id="{875AAF41-EADB-4082-BFEC-A64823254920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55" name="Group 5">
              <a:extLst>
                <a:ext uri="{FF2B5EF4-FFF2-40B4-BE49-F238E27FC236}">
                  <a16:creationId xmlns="" xmlns:a16="http://schemas.microsoft.com/office/drawing/2014/main" id="{6B855C22-412D-464F-B52A-95AB14EB601A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6" name="Oval 26">
                <a:extLst>
                  <a:ext uri="{FF2B5EF4-FFF2-40B4-BE49-F238E27FC236}">
                    <a16:creationId xmlns="" xmlns:a16="http://schemas.microsoft.com/office/drawing/2014/main" id="{AB17E658-E8BD-467B-A813-3DCE07C3EC49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77" name="Right Arrow 27">
                <a:extLst>
                  <a:ext uri="{FF2B5EF4-FFF2-40B4-BE49-F238E27FC236}">
                    <a16:creationId xmlns="" xmlns:a16="http://schemas.microsoft.com/office/drawing/2014/main" id="{3C736931-9FFF-42B9-B589-329109F6C3EE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56" name="Minimize - Maximize - Close">
              <a:extLst>
                <a:ext uri="{FF2B5EF4-FFF2-40B4-BE49-F238E27FC236}">
                  <a16:creationId xmlns="" xmlns:a16="http://schemas.microsoft.com/office/drawing/2014/main" id="{C2B0A074-4F41-45CA-A956-57988A2E2A1D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71" name="Line">
                <a:extLst>
                  <a:ext uri="{FF2B5EF4-FFF2-40B4-BE49-F238E27FC236}">
                    <a16:creationId xmlns="" xmlns:a16="http://schemas.microsoft.com/office/drawing/2014/main" id="{3E24C683-FC05-4ED8-8710-C44A5919D348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72" name="Line">
                <a:extLst>
                  <a:ext uri="{FF2B5EF4-FFF2-40B4-BE49-F238E27FC236}">
                    <a16:creationId xmlns="" xmlns:a16="http://schemas.microsoft.com/office/drawing/2014/main" id="{0A07CCFD-DF4F-463A-8707-218C6E6E5BA1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73" name="Line">
                <a:extLst>
                  <a:ext uri="{FF2B5EF4-FFF2-40B4-BE49-F238E27FC236}">
                    <a16:creationId xmlns="" xmlns:a16="http://schemas.microsoft.com/office/drawing/2014/main" id="{17D250FC-2A56-4A58-A20D-BF3E7E253B3F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4" name="Line">
                <a:extLst>
                  <a:ext uri="{FF2B5EF4-FFF2-40B4-BE49-F238E27FC236}">
                    <a16:creationId xmlns="" xmlns:a16="http://schemas.microsoft.com/office/drawing/2014/main" id="{91BFC965-E4A3-44D4-8C56-A4C507DAC13D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5" name="Line">
                <a:extLst>
                  <a:ext uri="{FF2B5EF4-FFF2-40B4-BE49-F238E27FC236}">
                    <a16:creationId xmlns="" xmlns:a16="http://schemas.microsoft.com/office/drawing/2014/main" id="{FA68A794-110B-4EF8-9B3F-187A5D5E3298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57" name="WebPageBody">
              <a:extLst>
                <a:ext uri="{FF2B5EF4-FFF2-40B4-BE49-F238E27FC236}">
                  <a16:creationId xmlns="" xmlns:a16="http://schemas.microsoft.com/office/drawing/2014/main" id="{55D4A079-A568-4AE7-9C1D-0B0F9330F2E0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258" name="Group 8">
              <a:extLst>
                <a:ext uri="{FF2B5EF4-FFF2-40B4-BE49-F238E27FC236}">
                  <a16:creationId xmlns="" xmlns:a16="http://schemas.microsoft.com/office/drawing/2014/main" id="{C488816E-2EEC-41FB-A4CB-280C95FC241B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68" name="Picture 2" descr="C:\Users\t-dantay\Documents\Placeholders\home.png">
                <a:extLst>
                  <a:ext uri="{FF2B5EF4-FFF2-40B4-BE49-F238E27FC236}">
                    <a16:creationId xmlns="" xmlns:a16="http://schemas.microsoft.com/office/drawing/2014/main" id="{93E4F41A-40AD-48D1-8521-782CA92D4E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9" name="Picture 2" descr="C:\Users\t-dantay\Documents\Placeholders\setting.png">
                <a:extLst>
                  <a:ext uri="{FF2B5EF4-FFF2-40B4-BE49-F238E27FC236}">
                    <a16:creationId xmlns="" xmlns:a16="http://schemas.microsoft.com/office/drawing/2014/main" id="{DDABF715-9842-48BB-A5DE-A5BF3BFBA2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0" name="Picture 2" descr="C:\Users\t-dantay\Documents\Placeholders\star.png">
                <a:extLst>
                  <a:ext uri="{FF2B5EF4-FFF2-40B4-BE49-F238E27FC236}">
                    <a16:creationId xmlns="" xmlns:a16="http://schemas.microsoft.com/office/drawing/2014/main" id="{9FD39118-9D94-4116-86D8-597AE93797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59" name="Group 9">
              <a:extLst>
                <a:ext uri="{FF2B5EF4-FFF2-40B4-BE49-F238E27FC236}">
                  <a16:creationId xmlns="" xmlns:a16="http://schemas.microsoft.com/office/drawing/2014/main" id="{A06678AF-2067-4D37-8543-B3962B68EEEF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260" name="UrlBar">
                <a:extLst>
                  <a:ext uri="{FF2B5EF4-FFF2-40B4-BE49-F238E27FC236}">
                    <a16:creationId xmlns="" xmlns:a16="http://schemas.microsoft.com/office/drawing/2014/main" id="{14A8A1E4-5002-43CA-9C56-50F0907E6E9B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261" name="Group 11">
                <a:extLst>
                  <a:ext uri="{FF2B5EF4-FFF2-40B4-BE49-F238E27FC236}">
                    <a16:creationId xmlns="" xmlns:a16="http://schemas.microsoft.com/office/drawing/2014/main" id="{4528C14E-9768-4664-A0B6-6FAD2CA86B9F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262" name="Search" descr="C:\Users\t-dantay\Documents\Placeholders\search.png">
                  <a:extLst>
                    <a:ext uri="{FF2B5EF4-FFF2-40B4-BE49-F238E27FC236}">
                      <a16:creationId xmlns="" xmlns:a16="http://schemas.microsoft.com/office/drawing/2014/main" id="{B70244C8-1312-4F26-A139-EE68F2FB19F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3" name="Refresh" descr="C:\Users\t-dantay\Documents\First24\arrowrepeat1.png">
                  <a:extLst>
                    <a:ext uri="{FF2B5EF4-FFF2-40B4-BE49-F238E27FC236}">
                      <a16:creationId xmlns="" xmlns:a16="http://schemas.microsoft.com/office/drawing/2014/main" id="{8B8D09F6-CB6F-4E01-8E41-AD956008262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4" name="Drop Down" descr="C:\Users\t-dantay\Documents\First24\arrowsimple1.png">
                  <a:extLst>
                    <a:ext uri="{FF2B5EF4-FFF2-40B4-BE49-F238E27FC236}">
                      <a16:creationId xmlns="" xmlns:a16="http://schemas.microsoft.com/office/drawing/2014/main" id="{34A4A3A3-6A29-4C4B-90E0-2F47FE36A78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65" name="X">
                  <a:extLst>
                    <a:ext uri="{FF2B5EF4-FFF2-40B4-BE49-F238E27FC236}">
                      <a16:creationId xmlns="" xmlns:a16="http://schemas.microsoft.com/office/drawing/2014/main" id="{D888F9DA-7C83-40ED-96F2-E521D6B42AFF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66" name="Straight Connector 16">
                    <a:extLst>
                      <a:ext uri="{FF2B5EF4-FFF2-40B4-BE49-F238E27FC236}">
                        <a16:creationId xmlns="" xmlns:a16="http://schemas.microsoft.com/office/drawing/2014/main" id="{89D84E32-C4C3-41CE-9399-F6EBBEA4EA5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67" name="Straight Connector 17">
                    <a:extLst>
                      <a:ext uri="{FF2B5EF4-FFF2-40B4-BE49-F238E27FC236}">
                        <a16:creationId xmlns="" xmlns:a16="http://schemas.microsoft.com/office/drawing/2014/main" id="{A4F62124-8FCC-4761-A0C0-693C7ED5192A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C3D9CB22-2AC2-42F0-9834-49EAD1410C91}"/>
              </a:ext>
            </a:extLst>
          </p:cNvPr>
          <p:cNvSpPr txBox="1"/>
          <p:nvPr/>
        </p:nvSpPr>
        <p:spPr>
          <a:xfrm>
            <a:off x="5090160" y="1817258"/>
            <a:ext cx="26941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01 </a:t>
            </a:r>
            <a:r>
              <a:rPr lang="ko-KR" altLang="en-US" sz="1000" dirty="0"/>
              <a:t>예약하기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&gt;</a:t>
            </a:r>
            <a:r>
              <a:rPr lang="en-US" altLang="ko-KR" sz="1000" dirty="0"/>
              <a:t> 02 </a:t>
            </a:r>
            <a:r>
              <a:rPr lang="ko-KR" altLang="en-US" sz="1000" dirty="0"/>
              <a:t>예약완료 </a:t>
            </a:r>
            <a:r>
              <a:rPr lang="en-US" altLang="ko-KR" sz="1000" dirty="0"/>
              <a:t>&gt; </a:t>
            </a:r>
            <a:r>
              <a:rPr lang="en-US" altLang="ko-KR" sz="1000" dirty="0">
                <a:solidFill>
                  <a:srgbClr val="FF0000"/>
                </a:solidFill>
              </a:rPr>
              <a:t>03</a:t>
            </a:r>
            <a:r>
              <a:rPr lang="en-US" altLang="ko-KR" sz="1000" dirty="0"/>
              <a:t> </a:t>
            </a:r>
            <a:r>
              <a:rPr lang="ko-KR" altLang="en-US" sz="1000" b="1" dirty="0"/>
              <a:t>결제하기</a:t>
            </a: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="" xmlns:a16="http://schemas.microsoft.com/office/drawing/2014/main" id="{FCF3BD21-E02B-4AC5-ACED-E5198BC24A7B}"/>
              </a:ext>
            </a:extLst>
          </p:cNvPr>
          <p:cNvSpPr/>
          <p:nvPr/>
        </p:nvSpPr>
        <p:spPr>
          <a:xfrm>
            <a:off x="5065917" y="1821971"/>
            <a:ext cx="2683855" cy="230899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="" xmlns:a16="http://schemas.microsoft.com/office/drawing/2014/main" id="{714A7FEF-A03D-404A-8F57-4CDCD3F80CD5}"/>
              </a:ext>
            </a:extLst>
          </p:cNvPr>
          <p:cNvSpPr/>
          <p:nvPr/>
        </p:nvSpPr>
        <p:spPr>
          <a:xfrm>
            <a:off x="4888117" y="1655258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108" name="Scrollbar" descr="&lt;SmartSettings&gt;&lt;SmartResize enabled=&quot;True&quot; minWidth=&quot;7&quot; minHeight=&quot;6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8282563" y="1631827"/>
            <a:ext cx="168894" cy="4973368"/>
            <a:chOff x="5066755" y="1652473"/>
            <a:chExt cx="144017" cy="2304356"/>
          </a:xfrm>
          <a:solidFill>
            <a:srgbClr val="FFFFFF"/>
          </a:solidFill>
        </p:grpSpPr>
        <p:sp>
          <p:nvSpPr>
            <p:cNvPr id="109" name="Track"/>
            <p:cNvSpPr/>
            <p:nvPr/>
          </p:nvSpPr>
          <p:spPr>
            <a:xfrm rot="5400000">
              <a:off x="3986586" y="2732642"/>
              <a:ext cx="2304356" cy="144017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" name="Chevron" descr="&lt;SmartSettings&gt;&lt;SmartResize anchorLeft=&quot;None&quot; anchorTop=&quot;Absolute&quot; anchorRight=&quot;None&quot; anchorBottom=&quot;None&quot; /&gt;&lt;/SmartSettings&gt;"/>
            <p:cNvSpPr>
              <a:spLocks noChangeAspect="1"/>
            </p:cNvSpPr>
            <p:nvPr>
              <p:custDataLst>
                <p:tags r:id="rId20"/>
              </p:custDataLst>
            </p:nvPr>
          </p:nvSpPr>
          <p:spPr bwMode="auto">
            <a:xfrm rot="10800000" flipH="1">
              <a:off x="5106760" y="1682151"/>
              <a:ext cx="64008" cy="181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2" name="Chevron" descr="&lt;SmartSettings&gt;&lt;SmartResize anchorLeft=&quot;None&quot; anchorTop=&quot;None&quot; anchorRight=&quot;None&quot; anchorBottom=&quot;Absolute&quot; /&gt;&lt;/SmartSettings&gt;"/>
            <p:cNvSpPr>
              <a:spLocks noChangeAspect="1"/>
            </p:cNvSpPr>
            <p:nvPr>
              <p:custDataLst>
                <p:tags r:id="rId21"/>
              </p:custDataLst>
            </p:nvPr>
          </p:nvSpPr>
          <p:spPr bwMode="auto">
            <a:xfrm flipH="1">
              <a:off x="5106760" y="3910621"/>
              <a:ext cx="64008" cy="181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3" name="모서리가 둥근 직사각형 112"/>
          <p:cNvSpPr/>
          <p:nvPr/>
        </p:nvSpPr>
        <p:spPr>
          <a:xfrm>
            <a:off x="8242242" y="1611728"/>
            <a:ext cx="273815" cy="4993466"/>
          </a:xfrm>
          <a:prstGeom prst="roundRect">
            <a:avLst>
              <a:gd name="adj" fmla="val 4168"/>
            </a:avLst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="" xmlns:a16="http://schemas.microsoft.com/office/drawing/2014/main" id="{714A7FEF-A03D-404A-8F57-4CDCD3F80CD5}"/>
              </a:ext>
            </a:extLst>
          </p:cNvPr>
          <p:cNvSpPr/>
          <p:nvPr/>
        </p:nvSpPr>
        <p:spPr>
          <a:xfrm>
            <a:off x="8005376" y="1498407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6" name="Scroll Thumb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3"/>
            </p:custDataLst>
          </p:nvPr>
        </p:nvSpPr>
        <p:spPr>
          <a:xfrm rot="5400000">
            <a:off x="7610970" y="4085828"/>
            <a:ext cx="1514092" cy="893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3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27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569936" y="2321993"/>
            <a:ext cx="7179836" cy="4066450"/>
            <a:chOff x="595686" y="1261242"/>
            <a:chExt cx="3222247" cy="1365613"/>
          </a:xfrm>
        </p:grpSpPr>
        <p:sp>
          <p:nvSpPr>
            <p:cNvPr id="128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2"/>
              </p:custDataLst>
            </p:nvPr>
          </p:nvSpPr>
          <p:spPr>
            <a:xfrm>
              <a:off x="595687" y="1379354"/>
              <a:ext cx="3222246" cy="115647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9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13"/>
              </p:custDataLst>
            </p:nvPr>
          </p:nvSpPr>
          <p:spPr>
            <a:xfrm>
              <a:off x="631472" y="1401408"/>
              <a:ext cx="3030350" cy="523920"/>
            </a:xfrm>
            <a:prstGeom prst="rect">
              <a:avLst/>
            </a:prstGeom>
            <a:noFill/>
          </p:spPr>
          <p:txBody>
            <a:bodyPr wrap="square" lIns="59436" tIns="29718" rIns="59436" bIns="29718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noProof="1" smtClean="0">
                  <a:latin typeface="Segoe UI" panose="020B0502040204020203" pitchFamily="34" charset="0"/>
                  <a:cs typeface="Segoe UI" panose="020B0502040204020203" pitchFamily="34" charset="0"/>
                </a:rPr>
                <a:t>[</a:t>
              </a:r>
              <a:r>
                <a:rPr lang="ko-KR" altLang="en-US" sz="1100" noProof="1" smtClean="0">
                  <a:latin typeface="Segoe UI" panose="020B0502040204020203" pitchFamily="34" charset="0"/>
                  <a:cs typeface="Segoe UI" panose="020B0502040204020203" pitchFamily="34" charset="0"/>
                </a:rPr>
                <a:t>진승현</a:t>
              </a:r>
              <a:r>
                <a:rPr lang="en-US" altLang="ko-KR" sz="1100" noProof="1" smtClean="0">
                  <a:latin typeface="Segoe UI" panose="020B0502040204020203" pitchFamily="34" charset="0"/>
                  <a:cs typeface="Segoe UI" panose="020B0502040204020203" pitchFamily="34" charset="0"/>
                </a:rPr>
                <a:t>] </a:t>
              </a:r>
              <a:r>
                <a:rPr lang="ko-KR" altLang="en-US" sz="1100" noProof="1" smtClean="0">
                  <a:latin typeface="Segoe UI" panose="020B0502040204020203" pitchFamily="34" charset="0"/>
                  <a:cs typeface="Segoe UI" panose="020B0502040204020203" pitchFamily="34" charset="0"/>
                </a:rPr>
                <a:t>회원님의 사용가능 한 쿠폰내역입니다</a:t>
              </a:r>
              <a:r>
                <a:rPr lang="en-US" altLang="ko-KR" sz="1100" noProof="1" smtClean="0"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endParaRPr lang="en-US" altLang="ko-KR" sz="1100" dirty="0" smtClean="0"/>
            </a:p>
            <a:p>
              <a:endParaRPr lang="en-US" altLang="ko-KR" sz="1100" noProof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0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4"/>
              </p:custDataLst>
            </p:nvPr>
          </p:nvSpPr>
          <p:spPr>
            <a:xfrm>
              <a:off x="595686" y="1261242"/>
              <a:ext cx="3222247" cy="11892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18573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4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쿠폰내역</a:t>
              </a:r>
              <a:endParaRPr lang="en-US" altLang="ko-KR" sz="1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1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3655145" y="1273087"/>
              <a:ext cx="104383" cy="83515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32" name="Icons"/>
            <p:cNvGrpSpPr/>
            <p:nvPr/>
          </p:nvGrpSpPr>
          <p:grpSpPr>
            <a:xfrm>
              <a:off x="805969" y="1661312"/>
              <a:ext cx="540581" cy="386406"/>
              <a:chOff x="805969" y="1661312"/>
              <a:chExt cx="540581" cy="386406"/>
            </a:xfrm>
          </p:grpSpPr>
          <p:sp>
            <p:nvSpPr>
              <p:cNvPr id="134" name="Info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841633" y="1661312"/>
                <a:ext cx="469253" cy="386406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5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805969" y="1661312"/>
                <a:ext cx="540581" cy="386406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6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840694" y="1661312"/>
                <a:ext cx="471132" cy="386406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33" name="Button 3" descr="&lt;SmartSettings&gt;&lt;SmartResize anchorLeft=&quot;None&quot; anchorTop=&quot;None&quot; anchorRight=&quot;Absolute&quot; anchorBottom=&quot;Absolute&quot; /&gt;&lt;/SmartSettings&gt;" hidden="1"/>
            <p:cNvSpPr>
              <a:spLocks/>
            </p:cNvSpPr>
            <p:nvPr>
              <p:custDataLst>
                <p:tags r:id="rId16"/>
              </p:custDataLst>
            </p:nvPr>
          </p:nvSpPr>
          <p:spPr bwMode="auto">
            <a:xfrm>
              <a:off x="1122541" y="2391872"/>
              <a:ext cx="783949" cy="234983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3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Abort</a:t>
              </a:r>
            </a:p>
          </p:txBody>
        </p:sp>
      </p:grpSp>
      <p:sp>
        <p:nvSpPr>
          <p:cNvPr id="137" name="Title Bar" descr="&lt;SmartSettings&gt;&lt;SmartResize anchorLeft=&quot;Absolute&quot; anchorTop=&quot;Absolute&quot; anchorRight=&quot;Absolute&quot; anchorBottom=&quot;None&quot; /&gt;&lt;/SmartSettings&gt;"/>
          <p:cNvSpPr/>
          <p:nvPr>
            <p:custDataLst>
              <p:tags r:id="rId5"/>
            </p:custDataLst>
          </p:nvPr>
        </p:nvSpPr>
        <p:spPr>
          <a:xfrm>
            <a:off x="564831" y="5549398"/>
            <a:ext cx="7179836" cy="56730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4295" tIns="37148" rIns="18573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4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5" name="Button 1" descr="&lt;SmartSettings&gt;&lt;SmartResize anchorLeft=&quot;None&quot; anchorTop=&quot;None&quot; anchorRight=&quot;Absolute&quot; anchorBottom=&quot;Absolute&quot; /&gt;&lt;/SmartSettings&gt;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4577527" y="5612019"/>
            <a:ext cx="1293755" cy="415101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</a:t>
            </a:r>
            <a:r>
              <a:rPr lang="ko-KR" altLang="en-US" sz="12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소</a:t>
            </a:r>
            <a:endParaRPr lang="en-US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6" name="Button 1" descr="&lt;SmartSettings&gt;&lt;SmartResize anchorLeft=&quot;None&quot; anchorTop=&quot;None&quot; anchorRight=&quot;Absolute&quot; anchorBottom=&quot;Absolute&quot; /&gt;&lt;/SmartSettings&gt;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2634341" y="5612019"/>
            <a:ext cx="1293755" cy="415101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사용하기</a:t>
            </a:r>
            <a:endParaRPr lang="en-US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47" name="Scrollbar" descr="&lt;SmartSettings&gt;&lt;SmartResize enabled=&quot;True&quot; minWidth=&quot;7&quot; minHeight=&quot;60&quot; /&gt;&lt;/SmartSettings&gt;"/>
          <p:cNvGrpSpPr/>
          <p:nvPr>
            <p:custDataLst>
              <p:tags r:id="rId8"/>
            </p:custDataLst>
          </p:nvPr>
        </p:nvGrpSpPr>
        <p:grpSpPr>
          <a:xfrm>
            <a:off x="7603968" y="2696211"/>
            <a:ext cx="138567" cy="2852509"/>
            <a:chOff x="5066755" y="1652473"/>
            <a:chExt cx="144017" cy="2304356"/>
          </a:xfrm>
          <a:solidFill>
            <a:srgbClr val="FFFFFF"/>
          </a:solidFill>
        </p:grpSpPr>
        <p:sp>
          <p:nvSpPr>
            <p:cNvPr id="148" name="Track"/>
            <p:cNvSpPr/>
            <p:nvPr/>
          </p:nvSpPr>
          <p:spPr>
            <a:xfrm rot="5400000">
              <a:off x="3986586" y="2732642"/>
              <a:ext cx="2304356" cy="144017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9" name="Chevron" descr="&lt;SmartSettings&gt;&lt;SmartResize anchorLeft=&quot;None&quot; anchorTop=&quot;Absolute&quot; anchorRight=&quot;None&quot; anchorBottom=&quot;None&quot; /&gt;&lt;/SmartSettings&gt;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 bwMode="auto">
            <a:xfrm rot="10800000" flipH="1">
              <a:off x="5106760" y="1682151"/>
              <a:ext cx="64008" cy="181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0" name="Chevron" descr="&lt;SmartSettings&gt;&lt;SmartResize anchorLeft=&quot;None&quot; anchorTop=&quot;None&quot; anchorRight=&quot;None&quot; anchorBottom=&quot;Absolute&quot; /&gt;&lt;/SmartSettings&gt;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 bwMode="auto">
            <a:xfrm flipH="1">
              <a:off x="5106760" y="3910621"/>
              <a:ext cx="64008" cy="181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1" name="Scroll Thumb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9"/>
            </p:custDataLst>
          </p:nvPr>
        </p:nvSpPr>
        <p:spPr>
          <a:xfrm rot="5400000">
            <a:off x="7113767" y="3335760"/>
            <a:ext cx="1102909" cy="7764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3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2" name="모서리가 둥근 직사각형 151"/>
          <p:cNvSpPr/>
          <p:nvPr/>
        </p:nvSpPr>
        <p:spPr>
          <a:xfrm>
            <a:off x="487141" y="2230192"/>
            <a:ext cx="7348082" cy="3985257"/>
          </a:xfrm>
          <a:prstGeom prst="roundRect">
            <a:avLst>
              <a:gd name="adj" fmla="val 4168"/>
            </a:avLst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153" name="타원 152">
            <a:extLst>
              <a:ext uri="{FF2B5EF4-FFF2-40B4-BE49-F238E27FC236}">
                <a16:creationId xmlns="" xmlns:a16="http://schemas.microsoft.com/office/drawing/2014/main" id="{714A7FEF-A03D-404A-8F57-4CDCD3F80CD5}"/>
              </a:ext>
            </a:extLst>
          </p:cNvPr>
          <p:cNvSpPr/>
          <p:nvPr/>
        </p:nvSpPr>
        <p:spPr>
          <a:xfrm>
            <a:off x="357175" y="2055870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2570065" y="5562528"/>
            <a:ext cx="1445881" cy="554173"/>
          </a:xfrm>
          <a:prstGeom prst="roundRect">
            <a:avLst>
              <a:gd name="adj" fmla="val 4168"/>
            </a:avLst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="" xmlns:a16="http://schemas.microsoft.com/office/drawing/2014/main" id="{714A7FEF-A03D-404A-8F57-4CDCD3F80CD5}"/>
              </a:ext>
            </a:extLst>
          </p:cNvPr>
          <p:cNvSpPr/>
          <p:nvPr/>
        </p:nvSpPr>
        <p:spPr>
          <a:xfrm>
            <a:off x="2338151" y="5432592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438359"/>
              </p:ext>
            </p:extLst>
          </p:nvPr>
        </p:nvGraphicFramePr>
        <p:xfrm>
          <a:off x="669364" y="3069541"/>
          <a:ext cx="6754990" cy="227346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79573"/>
                <a:gridCol w="1382751"/>
                <a:gridCol w="1851102"/>
                <a:gridCol w="1226634"/>
                <a:gridCol w="1714930"/>
              </a:tblGrid>
              <a:tr h="4496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번호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쿠폰번호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 smtClean="0"/>
                        <a:t>쿠폰명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할인율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사용가능기간</a:t>
                      </a:r>
                      <a:endParaRPr lang="ko-KR" altLang="en-US" sz="1500" dirty="0"/>
                    </a:p>
                  </a:txBody>
                  <a:tcPr/>
                </a:tc>
              </a:tr>
              <a:tr h="455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Segoe UI" pitchFamily="34" charset="0"/>
                          <a:cs typeface="Segoe UI" pitchFamily="34" charset="0"/>
                        </a:rPr>
                        <a:t>FSS25KE8A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회원가입 기념쿠폰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5%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~2018-07-30 </a:t>
                      </a:r>
                      <a:r>
                        <a:rPr lang="ko-KR" altLang="en-US" sz="1300" dirty="0" smtClean="0"/>
                        <a:t>까지</a:t>
                      </a:r>
                      <a:endParaRPr lang="ko-KR" altLang="en-US" sz="1300" dirty="0"/>
                    </a:p>
                  </a:txBody>
                  <a:tcPr/>
                </a:tc>
              </a:tr>
              <a:tr h="455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/>
                    </a:p>
                  </a:txBody>
                  <a:tcPr/>
                </a:tc>
              </a:tr>
              <a:tr h="455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3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/>
                    </a:p>
                  </a:txBody>
                  <a:tcPr/>
                </a:tc>
              </a:tr>
              <a:tr h="455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4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510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521978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예약화면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결제하기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2018/05/21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8731188" y="1067498"/>
          <a:ext cx="3253546" cy="5355095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3272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27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현재 페이지의 순서를 나타내어 줌</a:t>
                      </a:r>
                      <a:r>
                        <a:rPr lang="en-US" altLang="ko-KR" sz="1200" dirty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.</a:t>
                      </a:r>
                    </a:p>
                    <a:p>
                      <a:r>
                        <a:rPr lang="ko-KR" altLang="en-US" sz="1200" dirty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다음단계로 넘어갈 시 해당단계로 넘어 감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07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스크롤을 내릴 수 있음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3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23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1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627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817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3311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903638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8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54432" y="106749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1" name="WebBrowser">
            <a:extLst>
              <a:ext uri="{FF2B5EF4-FFF2-40B4-BE49-F238E27FC236}">
                <a16:creationId xmlns="" xmlns:a16="http://schemas.microsoft.com/office/drawing/2014/main" id="{7E35A79C-1BDD-4ACD-A541-2DC0E04CA9B9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4432" y="1067496"/>
            <a:ext cx="8374713" cy="5648611"/>
            <a:chOff x="0" y="0"/>
            <a:chExt cx="9144000" cy="6858000"/>
          </a:xfrm>
        </p:grpSpPr>
        <p:sp>
          <p:nvSpPr>
            <p:cNvPr id="252" name="Background">
              <a:extLst>
                <a:ext uri="{FF2B5EF4-FFF2-40B4-BE49-F238E27FC236}">
                  <a16:creationId xmlns="" xmlns:a16="http://schemas.microsoft.com/office/drawing/2014/main" id="{F3AEDBCE-C10F-441C-9E53-E3A705CD5851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253" name="WindowTitle">
              <a:extLst>
                <a:ext uri="{FF2B5EF4-FFF2-40B4-BE49-F238E27FC236}">
                  <a16:creationId xmlns="" xmlns:a16="http://schemas.microsoft.com/office/drawing/2014/main" id="{74A0713C-2F10-405B-984F-DB02314DFDEF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254" name="Group 4">
              <a:extLst>
                <a:ext uri="{FF2B5EF4-FFF2-40B4-BE49-F238E27FC236}">
                  <a16:creationId xmlns="" xmlns:a16="http://schemas.microsoft.com/office/drawing/2014/main" id="{445DEDCD-9C3C-4B62-8926-64945217209D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78" name="Oval 28">
                <a:extLst>
                  <a:ext uri="{FF2B5EF4-FFF2-40B4-BE49-F238E27FC236}">
                    <a16:creationId xmlns="" xmlns:a16="http://schemas.microsoft.com/office/drawing/2014/main" id="{B25FDC9F-EABC-4CE6-AC00-EF6AC25AE3D8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79" name="Left Arrow 29">
                <a:extLst>
                  <a:ext uri="{FF2B5EF4-FFF2-40B4-BE49-F238E27FC236}">
                    <a16:creationId xmlns="" xmlns:a16="http://schemas.microsoft.com/office/drawing/2014/main" id="{875AAF41-EADB-4082-BFEC-A64823254920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55" name="Group 5">
              <a:extLst>
                <a:ext uri="{FF2B5EF4-FFF2-40B4-BE49-F238E27FC236}">
                  <a16:creationId xmlns="" xmlns:a16="http://schemas.microsoft.com/office/drawing/2014/main" id="{6B855C22-412D-464F-B52A-95AB14EB601A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6" name="Oval 26">
                <a:extLst>
                  <a:ext uri="{FF2B5EF4-FFF2-40B4-BE49-F238E27FC236}">
                    <a16:creationId xmlns="" xmlns:a16="http://schemas.microsoft.com/office/drawing/2014/main" id="{AB17E658-E8BD-467B-A813-3DCE07C3EC49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77" name="Right Arrow 27">
                <a:extLst>
                  <a:ext uri="{FF2B5EF4-FFF2-40B4-BE49-F238E27FC236}">
                    <a16:creationId xmlns="" xmlns:a16="http://schemas.microsoft.com/office/drawing/2014/main" id="{3C736931-9FFF-42B9-B589-329109F6C3EE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56" name="Minimize - Maximize - Close">
              <a:extLst>
                <a:ext uri="{FF2B5EF4-FFF2-40B4-BE49-F238E27FC236}">
                  <a16:creationId xmlns="" xmlns:a16="http://schemas.microsoft.com/office/drawing/2014/main" id="{C2B0A074-4F41-45CA-A956-57988A2E2A1D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71" name="Line">
                <a:extLst>
                  <a:ext uri="{FF2B5EF4-FFF2-40B4-BE49-F238E27FC236}">
                    <a16:creationId xmlns="" xmlns:a16="http://schemas.microsoft.com/office/drawing/2014/main" id="{3E24C683-FC05-4ED8-8710-C44A5919D348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72" name="Line">
                <a:extLst>
                  <a:ext uri="{FF2B5EF4-FFF2-40B4-BE49-F238E27FC236}">
                    <a16:creationId xmlns="" xmlns:a16="http://schemas.microsoft.com/office/drawing/2014/main" id="{0A07CCFD-DF4F-463A-8707-218C6E6E5BA1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73" name="Line">
                <a:extLst>
                  <a:ext uri="{FF2B5EF4-FFF2-40B4-BE49-F238E27FC236}">
                    <a16:creationId xmlns="" xmlns:a16="http://schemas.microsoft.com/office/drawing/2014/main" id="{17D250FC-2A56-4A58-A20D-BF3E7E253B3F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4" name="Line">
                <a:extLst>
                  <a:ext uri="{FF2B5EF4-FFF2-40B4-BE49-F238E27FC236}">
                    <a16:creationId xmlns="" xmlns:a16="http://schemas.microsoft.com/office/drawing/2014/main" id="{91BFC965-E4A3-44D4-8C56-A4C507DAC13D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5" name="Line">
                <a:extLst>
                  <a:ext uri="{FF2B5EF4-FFF2-40B4-BE49-F238E27FC236}">
                    <a16:creationId xmlns="" xmlns:a16="http://schemas.microsoft.com/office/drawing/2014/main" id="{FA68A794-110B-4EF8-9B3F-187A5D5E3298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57" name="WebPageBody">
              <a:extLst>
                <a:ext uri="{FF2B5EF4-FFF2-40B4-BE49-F238E27FC236}">
                  <a16:creationId xmlns="" xmlns:a16="http://schemas.microsoft.com/office/drawing/2014/main" id="{55D4A079-A568-4AE7-9C1D-0B0F9330F2E0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258" name="Group 8">
              <a:extLst>
                <a:ext uri="{FF2B5EF4-FFF2-40B4-BE49-F238E27FC236}">
                  <a16:creationId xmlns="" xmlns:a16="http://schemas.microsoft.com/office/drawing/2014/main" id="{C488816E-2EEC-41FB-A4CB-280C95FC241B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68" name="Picture 2" descr="C:\Users\t-dantay\Documents\Placeholders\home.png">
                <a:extLst>
                  <a:ext uri="{FF2B5EF4-FFF2-40B4-BE49-F238E27FC236}">
                    <a16:creationId xmlns="" xmlns:a16="http://schemas.microsoft.com/office/drawing/2014/main" id="{93E4F41A-40AD-48D1-8521-782CA92D4E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9" name="Picture 2" descr="C:\Users\t-dantay\Documents\Placeholders\setting.png">
                <a:extLst>
                  <a:ext uri="{FF2B5EF4-FFF2-40B4-BE49-F238E27FC236}">
                    <a16:creationId xmlns="" xmlns:a16="http://schemas.microsoft.com/office/drawing/2014/main" id="{DDABF715-9842-48BB-A5DE-A5BF3BFBA2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0" name="Picture 2" descr="C:\Users\t-dantay\Documents\Placeholders\star.png">
                <a:extLst>
                  <a:ext uri="{FF2B5EF4-FFF2-40B4-BE49-F238E27FC236}">
                    <a16:creationId xmlns="" xmlns:a16="http://schemas.microsoft.com/office/drawing/2014/main" id="{9FD39118-9D94-4116-86D8-597AE93797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59" name="Group 9">
              <a:extLst>
                <a:ext uri="{FF2B5EF4-FFF2-40B4-BE49-F238E27FC236}">
                  <a16:creationId xmlns="" xmlns:a16="http://schemas.microsoft.com/office/drawing/2014/main" id="{A06678AF-2067-4D37-8543-B3962B68EEEF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260" name="UrlBar">
                <a:extLst>
                  <a:ext uri="{FF2B5EF4-FFF2-40B4-BE49-F238E27FC236}">
                    <a16:creationId xmlns="" xmlns:a16="http://schemas.microsoft.com/office/drawing/2014/main" id="{14A8A1E4-5002-43CA-9C56-50F0907E6E9B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261" name="Group 11">
                <a:extLst>
                  <a:ext uri="{FF2B5EF4-FFF2-40B4-BE49-F238E27FC236}">
                    <a16:creationId xmlns="" xmlns:a16="http://schemas.microsoft.com/office/drawing/2014/main" id="{4528C14E-9768-4664-A0B6-6FAD2CA86B9F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262" name="Search" descr="C:\Users\t-dantay\Documents\Placeholders\search.png">
                  <a:extLst>
                    <a:ext uri="{FF2B5EF4-FFF2-40B4-BE49-F238E27FC236}">
                      <a16:creationId xmlns="" xmlns:a16="http://schemas.microsoft.com/office/drawing/2014/main" id="{B70244C8-1312-4F26-A139-EE68F2FB19F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3" name="Refresh" descr="C:\Users\t-dantay\Documents\First24\arrowrepeat1.png">
                  <a:extLst>
                    <a:ext uri="{FF2B5EF4-FFF2-40B4-BE49-F238E27FC236}">
                      <a16:creationId xmlns="" xmlns:a16="http://schemas.microsoft.com/office/drawing/2014/main" id="{8B8D09F6-CB6F-4E01-8E41-AD956008262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4" name="Drop Down" descr="C:\Users\t-dantay\Documents\First24\arrowsimple1.png">
                  <a:extLst>
                    <a:ext uri="{FF2B5EF4-FFF2-40B4-BE49-F238E27FC236}">
                      <a16:creationId xmlns="" xmlns:a16="http://schemas.microsoft.com/office/drawing/2014/main" id="{34A4A3A3-6A29-4C4B-90E0-2F47FE36A78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65" name="X">
                  <a:extLst>
                    <a:ext uri="{FF2B5EF4-FFF2-40B4-BE49-F238E27FC236}">
                      <a16:creationId xmlns="" xmlns:a16="http://schemas.microsoft.com/office/drawing/2014/main" id="{D888F9DA-7C83-40ED-96F2-E521D6B42AFF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66" name="Straight Connector 16">
                    <a:extLst>
                      <a:ext uri="{FF2B5EF4-FFF2-40B4-BE49-F238E27FC236}">
                        <a16:creationId xmlns="" xmlns:a16="http://schemas.microsoft.com/office/drawing/2014/main" id="{89D84E32-C4C3-41CE-9399-F6EBBEA4EA5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67" name="Straight Connector 17">
                    <a:extLst>
                      <a:ext uri="{FF2B5EF4-FFF2-40B4-BE49-F238E27FC236}">
                        <a16:creationId xmlns="" xmlns:a16="http://schemas.microsoft.com/office/drawing/2014/main" id="{A4F62124-8FCC-4761-A0C0-693C7ED5192A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C3D9CB22-2AC2-42F0-9834-49EAD1410C91}"/>
              </a:ext>
            </a:extLst>
          </p:cNvPr>
          <p:cNvSpPr txBox="1"/>
          <p:nvPr/>
        </p:nvSpPr>
        <p:spPr>
          <a:xfrm>
            <a:off x="5090160" y="1817258"/>
            <a:ext cx="26941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01 </a:t>
            </a:r>
            <a:r>
              <a:rPr lang="ko-KR" altLang="en-US" sz="1000" dirty="0"/>
              <a:t>예약하기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&gt;</a:t>
            </a:r>
            <a:r>
              <a:rPr lang="en-US" altLang="ko-KR" sz="1000" dirty="0"/>
              <a:t> 02 </a:t>
            </a:r>
            <a:r>
              <a:rPr lang="ko-KR" altLang="en-US" sz="1000" dirty="0"/>
              <a:t>예약완료 </a:t>
            </a:r>
            <a:r>
              <a:rPr lang="en-US" altLang="ko-KR" sz="1000" dirty="0"/>
              <a:t>&gt; </a:t>
            </a:r>
            <a:r>
              <a:rPr lang="en-US" altLang="ko-KR" sz="1000" dirty="0">
                <a:solidFill>
                  <a:srgbClr val="FF0000"/>
                </a:solidFill>
              </a:rPr>
              <a:t>03</a:t>
            </a:r>
            <a:r>
              <a:rPr lang="en-US" altLang="ko-KR" sz="1000" dirty="0"/>
              <a:t> </a:t>
            </a:r>
            <a:r>
              <a:rPr lang="ko-KR" altLang="en-US" sz="1000" b="1" dirty="0"/>
              <a:t>결제하기</a:t>
            </a: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="" xmlns:a16="http://schemas.microsoft.com/office/drawing/2014/main" id="{FCF3BD21-E02B-4AC5-ACED-E5198BC24A7B}"/>
              </a:ext>
            </a:extLst>
          </p:cNvPr>
          <p:cNvSpPr/>
          <p:nvPr/>
        </p:nvSpPr>
        <p:spPr>
          <a:xfrm>
            <a:off x="5065917" y="1821971"/>
            <a:ext cx="2683855" cy="230899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="" xmlns:a16="http://schemas.microsoft.com/office/drawing/2014/main" id="{714A7FEF-A03D-404A-8F57-4CDCD3F80CD5}"/>
              </a:ext>
            </a:extLst>
          </p:cNvPr>
          <p:cNvSpPr/>
          <p:nvPr/>
        </p:nvSpPr>
        <p:spPr>
          <a:xfrm>
            <a:off x="4888117" y="1655258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108" name="Scrollbar" descr="&lt;SmartSettings&gt;&lt;SmartResize enabled=&quot;True&quot; minWidth=&quot;7&quot; minHeight=&quot;6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8282563" y="1631827"/>
            <a:ext cx="168894" cy="4973368"/>
            <a:chOff x="5066755" y="1652473"/>
            <a:chExt cx="144017" cy="2304356"/>
          </a:xfrm>
          <a:solidFill>
            <a:srgbClr val="FFFFFF"/>
          </a:solidFill>
        </p:grpSpPr>
        <p:sp>
          <p:nvSpPr>
            <p:cNvPr id="109" name="Track"/>
            <p:cNvSpPr/>
            <p:nvPr/>
          </p:nvSpPr>
          <p:spPr>
            <a:xfrm rot="5400000">
              <a:off x="3986586" y="2732642"/>
              <a:ext cx="2304356" cy="144017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" name="Chevron" descr="&lt;SmartSettings&gt;&lt;SmartResize anchorLeft=&quot;None&quot; anchorTop=&quot;Absolute&quot; anchorRight=&quot;None&quot; anchorBottom=&quot;None&quot; /&gt;&lt;/SmartSettings&gt;"/>
            <p:cNvSpPr>
              <a:spLocks noChangeAspect="1"/>
            </p:cNvSpPr>
            <p:nvPr>
              <p:custDataLst>
                <p:tags r:id="rId14"/>
              </p:custDataLst>
            </p:nvPr>
          </p:nvSpPr>
          <p:spPr bwMode="auto">
            <a:xfrm rot="10800000" flipH="1">
              <a:off x="5106760" y="1682151"/>
              <a:ext cx="64008" cy="181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2" name="Chevron" descr="&lt;SmartSettings&gt;&lt;SmartResize anchorLeft=&quot;None&quot; anchorTop=&quot;None&quot; anchorRight=&quot;None&quot; anchorBottom=&quot;Absolute&quot; /&gt;&lt;/SmartSettings&gt;"/>
            <p:cNvSpPr>
              <a:spLocks noChangeAspect="1"/>
            </p:cNvSpPr>
            <p:nvPr>
              <p:custDataLst>
                <p:tags r:id="rId15"/>
              </p:custDataLst>
            </p:nvPr>
          </p:nvSpPr>
          <p:spPr bwMode="auto">
            <a:xfrm flipH="1">
              <a:off x="5106760" y="3910621"/>
              <a:ext cx="64008" cy="181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3" name="모서리가 둥근 직사각형 112"/>
          <p:cNvSpPr/>
          <p:nvPr/>
        </p:nvSpPr>
        <p:spPr>
          <a:xfrm>
            <a:off x="8242242" y="1611728"/>
            <a:ext cx="273815" cy="4993466"/>
          </a:xfrm>
          <a:prstGeom prst="roundRect">
            <a:avLst>
              <a:gd name="adj" fmla="val 4168"/>
            </a:avLst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="" xmlns:a16="http://schemas.microsoft.com/office/drawing/2014/main" id="{714A7FEF-A03D-404A-8F57-4CDCD3F80CD5}"/>
              </a:ext>
            </a:extLst>
          </p:cNvPr>
          <p:cNvSpPr/>
          <p:nvPr/>
        </p:nvSpPr>
        <p:spPr>
          <a:xfrm>
            <a:off x="8005376" y="1498407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9037AEB9-7C04-4FCE-8AFF-90B26EA973E9}"/>
              </a:ext>
            </a:extLst>
          </p:cNvPr>
          <p:cNvSpPr/>
          <p:nvPr/>
        </p:nvSpPr>
        <p:spPr>
          <a:xfrm>
            <a:off x="427612" y="2219582"/>
            <a:ext cx="7263369" cy="33610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5B556F2B-CD41-4EDB-81E2-331B8F961898}"/>
              </a:ext>
            </a:extLst>
          </p:cNvPr>
          <p:cNvSpPr/>
          <p:nvPr/>
        </p:nvSpPr>
        <p:spPr>
          <a:xfrm>
            <a:off x="427612" y="2219982"/>
            <a:ext cx="1028448" cy="3533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신용카드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5B556F2B-CD41-4EDB-81E2-331B8F961898}"/>
              </a:ext>
            </a:extLst>
          </p:cNvPr>
          <p:cNvSpPr/>
          <p:nvPr/>
        </p:nvSpPr>
        <p:spPr>
          <a:xfrm>
            <a:off x="1468417" y="2219982"/>
            <a:ext cx="1028448" cy="3533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무통장입금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5B556F2B-CD41-4EDB-81E2-331B8F961898}"/>
              </a:ext>
            </a:extLst>
          </p:cNvPr>
          <p:cNvSpPr/>
          <p:nvPr/>
        </p:nvSpPr>
        <p:spPr>
          <a:xfrm>
            <a:off x="2507185" y="2219982"/>
            <a:ext cx="1028448" cy="3533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실시간 계좌이체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30716" y="4792870"/>
            <a:ext cx="3449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      </a:t>
            </a:r>
            <a:r>
              <a:rPr lang="ko-KR" altLang="en-US" sz="1200" dirty="0" err="1" smtClean="0"/>
              <a:t>마일리지</a:t>
            </a:r>
            <a:r>
              <a:rPr lang="en-US" altLang="ko-KR" sz="1200" dirty="0" smtClean="0"/>
              <a:t>(-)                      </a:t>
            </a:r>
            <a:r>
              <a:rPr lang="ko-KR" altLang="en-US" sz="1200" dirty="0" smtClean="0"/>
              <a:t>원</a:t>
            </a:r>
            <a:r>
              <a:rPr lang="en-US" altLang="ko-KR" sz="1200" dirty="0" smtClean="0"/>
              <a:t>       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grpSp>
        <p:nvGrpSpPr>
          <p:cNvPr id="102" name="Group 2">
            <a:extLst>
              <a:ext uri="{FF2B5EF4-FFF2-40B4-BE49-F238E27FC236}">
                <a16:creationId xmlns="" xmlns:a16="http://schemas.microsoft.com/office/drawing/2014/main" id="{9B850C1A-E338-4986-B01B-F449B3A536A1}"/>
              </a:ext>
            </a:extLst>
          </p:cNvPr>
          <p:cNvGrpSpPr/>
          <p:nvPr>
            <p:custDataLst>
              <p:custData r:id="rId3"/>
              <p:custData r:id="rId4"/>
            </p:custDataLst>
          </p:nvPr>
        </p:nvGrpSpPr>
        <p:grpSpPr>
          <a:xfrm>
            <a:off x="577852" y="4754633"/>
            <a:ext cx="315689" cy="329354"/>
            <a:chOff x="5179843" y="2087451"/>
            <a:chExt cx="199089" cy="216403"/>
          </a:xfrm>
        </p:grpSpPr>
        <p:sp>
          <p:nvSpPr>
            <p:cNvPr id="104" name="Content">
              <a:extLst>
                <a:ext uri="{FF2B5EF4-FFF2-40B4-BE49-F238E27FC236}">
                  <a16:creationId xmlns="" xmlns:a16="http://schemas.microsoft.com/office/drawing/2014/main" id="{A05D3639-4C12-4CF1-889D-4E3EC32E768D}"/>
                </a:ext>
              </a:extLst>
            </p:cNvPr>
            <p:cNvSpPr txBox="1"/>
            <p:nvPr/>
          </p:nvSpPr>
          <p:spPr>
            <a:xfrm>
              <a:off x="5179843" y="2087451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5" name="CheckBox">
              <a:extLst>
                <a:ext uri="{FF2B5EF4-FFF2-40B4-BE49-F238E27FC236}">
                  <a16:creationId xmlns="" xmlns:a16="http://schemas.microsoft.com/office/drawing/2014/main" id="{729AF0FD-F4B7-4639-826A-275B1440BB59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5" name="Content">
            <a:extLst>
              <a:ext uri="{FF2B5EF4-FFF2-40B4-BE49-F238E27FC236}">
                <a16:creationId xmlns="" xmlns:a16="http://schemas.microsoft.com/office/drawing/2014/main" id="{723A3F2B-4EEC-4017-9BDE-D6C35758FB59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1880953" y="4829700"/>
            <a:ext cx="842329" cy="22934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0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7" name="Button 1" descr="&lt;SmartSettings&gt;&lt;SmartResize anchorLeft=&quot;None&quot; anchorTop=&quot;None&quot; anchorRight=&quot;Absolute&quot; anchorBottom=&quot;Absolute&quot; /&gt;&lt;/SmartSettings&gt;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3073729" y="4837569"/>
            <a:ext cx="624607" cy="226368"/>
          </a:xfrm>
          <a:prstGeom prst="roundRect">
            <a:avLst>
              <a:gd name="adj" fmla="val 8776"/>
            </a:avLst>
          </a:prstGeom>
          <a:solidFill>
            <a:schemeClr val="accent1">
              <a:lumMod val="40000"/>
              <a:lumOff val="6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조 회</a:t>
            </a:r>
            <a:endParaRPr lang="en-US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21" name="그룹 120"/>
          <p:cNvGrpSpPr/>
          <p:nvPr/>
        </p:nvGrpSpPr>
        <p:grpSpPr>
          <a:xfrm>
            <a:off x="6484896" y="5791570"/>
            <a:ext cx="1115641" cy="359033"/>
            <a:chOff x="7038226" y="5892767"/>
            <a:chExt cx="1115641" cy="359033"/>
          </a:xfrm>
        </p:grpSpPr>
        <p:sp>
          <p:nvSpPr>
            <p:cNvPr id="122" name="Content"/>
            <p:cNvSpPr/>
            <p:nvPr>
              <p:custDataLst>
                <p:custData r:id="rId12"/>
              </p:custDataLst>
            </p:nvPr>
          </p:nvSpPr>
          <p:spPr>
            <a:xfrm>
              <a:off x="7038226" y="5892767"/>
              <a:ext cx="1115641" cy="359033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ko-KR" altLang="en-US" sz="1100" dirty="0" smtClean="0">
                  <a:latin typeface="Segoe UI" pitchFamily="34" charset="0"/>
                  <a:cs typeface="Segoe UI" pitchFamily="34" charset="0"/>
                </a:rPr>
                <a:t>      결제하기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123" name="Picture 2" descr="C:\Users\t-dantay\Documents\First24\checkcircle1.png"/>
            <p:cNvPicPr>
              <a:picLocks noChangeAspect="1" noChangeArrowheads="1"/>
            </p:cNvPicPr>
            <p:nvPr>
              <p:custDataLst>
                <p:custData r:id="rId13"/>
              </p:custDataLst>
            </p:nvPr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5239" y="5963738"/>
              <a:ext cx="214859" cy="214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4" name="TextBox 123"/>
          <p:cNvSpPr txBox="1"/>
          <p:nvPr/>
        </p:nvSpPr>
        <p:spPr>
          <a:xfrm>
            <a:off x="522280" y="5186767"/>
            <a:ext cx="4042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rgbClr val="FF0000"/>
                </a:solidFill>
              </a:rPr>
              <a:t>마일리지를</a:t>
            </a:r>
            <a:r>
              <a:rPr lang="ko-KR" altLang="en-US" sz="1200" dirty="0" smtClean="0">
                <a:solidFill>
                  <a:srgbClr val="FF0000"/>
                </a:solidFill>
              </a:rPr>
              <a:t> 사용하시더라도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마일리지가</a:t>
            </a:r>
            <a:r>
              <a:rPr lang="ko-KR" altLang="en-US" sz="1200" dirty="0" smtClean="0">
                <a:solidFill>
                  <a:srgbClr val="FF0000"/>
                </a:solidFill>
              </a:rPr>
              <a:t> 적립됩니다</a:t>
            </a:r>
            <a:r>
              <a:rPr lang="en-US" altLang="ko-KR" sz="1200" dirty="0" smtClean="0">
                <a:solidFill>
                  <a:srgbClr val="0070C0"/>
                </a:solidFill>
              </a:rPr>
              <a:t>.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="" xmlns:a16="http://schemas.microsoft.com/office/drawing/2014/main" id="{9037AEB9-7C04-4FCE-8AFF-90B26EA973E9}"/>
              </a:ext>
            </a:extLst>
          </p:cNvPr>
          <p:cNvSpPr/>
          <p:nvPr/>
        </p:nvSpPr>
        <p:spPr>
          <a:xfrm>
            <a:off x="522280" y="2675175"/>
            <a:ext cx="5962616" cy="19482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noProof="1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ko-KR" sz="1200" noProof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ko-KR" altLang="en-US" sz="1200" noProof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예금주</a:t>
            </a:r>
            <a:r>
              <a:rPr lang="en-US" altLang="ko-KR" sz="1200" noProof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XXXX] KEB</a:t>
            </a:r>
            <a:r>
              <a:rPr lang="ko-KR" altLang="en-US" sz="1200" noProof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하나은행 </a:t>
            </a:r>
            <a:r>
              <a:rPr lang="en-US" altLang="ko-KR" sz="1200" noProof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920-984433-635</a:t>
            </a:r>
          </a:p>
          <a:p>
            <a:endParaRPr lang="en-US" altLang="ko-KR" sz="1200" noProof="1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ko-KR" sz="1200" noProof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ko-KR" altLang="en-US" sz="1200" noProof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예금주</a:t>
            </a:r>
            <a:r>
              <a:rPr lang="en-US" altLang="ko-KR" sz="1200" noProof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XXXX] </a:t>
            </a:r>
            <a:r>
              <a:rPr lang="ko-KR" altLang="en-US" sz="1200" noProof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대구은행 </a:t>
            </a:r>
            <a:r>
              <a:rPr lang="en-US" altLang="ko-KR" sz="1200" noProof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508-10-489544-7</a:t>
            </a:r>
          </a:p>
          <a:p>
            <a:endParaRPr lang="en-US" altLang="ko-KR" sz="1200" b="1" noProof="1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ko-KR" sz="1200" noProof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ko-KR" altLang="en-US" sz="1200" noProof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예금주</a:t>
            </a:r>
            <a:r>
              <a:rPr lang="en-US" altLang="ko-KR" sz="1200" noProof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XXXX] </a:t>
            </a:r>
            <a:r>
              <a:rPr lang="en-US" altLang="ko-KR" sz="1200" noProof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KB</a:t>
            </a:r>
            <a:r>
              <a:rPr lang="ko-KR" altLang="en-US" sz="1200" noProof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국민은행 </a:t>
            </a:r>
            <a:r>
              <a:rPr lang="en-US" altLang="ko-KR" sz="1200" noProof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574-7897542-48-4</a:t>
            </a:r>
          </a:p>
          <a:p>
            <a:endParaRPr lang="en-US" altLang="ko-KR" sz="1200" b="1" noProof="1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ko-KR" altLang="en-US" sz="1200" b="1" noProof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위의 계좌중 하나의 계좌에 </a:t>
            </a:r>
            <a:r>
              <a:rPr lang="en-US" altLang="ko-KR" sz="1200" b="1" noProof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12</a:t>
            </a:r>
            <a:r>
              <a:rPr lang="ko-KR" altLang="en-US" sz="1200" b="1" noProof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시간 이내에 입금해주십시오</a:t>
            </a:r>
            <a:r>
              <a:rPr lang="en-US" altLang="ko-KR" sz="1200" b="1" noProof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altLang="ko-KR" sz="1200" b="1" noProof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ko-KR" altLang="en-US" sz="1200" b="1" noProof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미입금시 예약이 취소되며 계약금은 </a:t>
            </a:r>
            <a:r>
              <a:rPr lang="en-US" altLang="ko-KR" sz="1200" b="1" noProof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50%</a:t>
            </a:r>
            <a:r>
              <a:rPr lang="ko-KR" altLang="en-US" sz="1200" b="1" noProof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만 환급되니 유의해주십시오</a:t>
            </a:r>
            <a:r>
              <a:rPr lang="en-US" altLang="ko-KR" sz="1200" b="1" noProof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.)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97" name="Scroll Thumb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7"/>
            </p:custDataLst>
          </p:nvPr>
        </p:nvSpPr>
        <p:spPr>
          <a:xfrm rot="5400000">
            <a:off x="7610970" y="4085828"/>
            <a:ext cx="1514092" cy="893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3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082065" y="4792870"/>
            <a:ext cx="3449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      </a:t>
            </a:r>
            <a:r>
              <a:rPr lang="ko-KR" altLang="en-US" sz="1200" dirty="0" smtClean="0"/>
              <a:t>쿠폰</a:t>
            </a:r>
            <a:r>
              <a:rPr lang="en-US" altLang="ko-KR" sz="1200" dirty="0" smtClean="0"/>
              <a:t>(-)         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grpSp>
        <p:nvGrpSpPr>
          <p:cNvPr id="103" name="Group 2">
            <a:extLst>
              <a:ext uri="{FF2B5EF4-FFF2-40B4-BE49-F238E27FC236}">
                <a16:creationId xmlns="" xmlns:a16="http://schemas.microsoft.com/office/drawing/2014/main" id="{9B850C1A-E338-4986-B01B-F449B3A536A1}"/>
              </a:ext>
            </a:extLst>
          </p:cNvPr>
          <p:cNvGrpSpPr/>
          <p:nvPr>
            <p:custDataLst>
              <p:custData r:id="rId8"/>
              <p:custData r:id="rId9"/>
            </p:custDataLst>
          </p:nvPr>
        </p:nvGrpSpPr>
        <p:grpSpPr>
          <a:xfrm>
            <a:off x="4229201" y="4754633"/>
            <a:ext cx="315689" cy="329354"/>
            <a:chOff x="5179843" y="2087451"/>
            <a:chExt cx="199089" cy="216403"/>
          </a:xfrm>
        </p:grpSpPr>
        <p:sp>
          <p:nvSpPr>
            <p:cNvPr id="118" name="Content">
              <a:extLst>
                <a:ext uri="{FF2B5EF4-FFF2-40B4-BE49-F238E27FC236}">
                  <a16:creationId xmlns="" xmlns:a16="http://schemas.microsoft.com/office/drawing/2014/main" id="{A05D3639-4C12-4CF1-889D-4E3EC32E768D}"/>
                </a:ext>
              </a:extLst>
            </p:cNvPr>
            <p:cNvSpPr txBox="1"/>
            <p:nvPr/>
          </p:nvSpPr>
          <p:spPr>
            <a:xfrm>
              <a:off x="5179843" y="2087451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9" name="CheckBox">
              <a:extLst>
                <a:ext uri="{FF2B5EF4-FFF2-40B4-BE49-F238E27FC236}">
                  <a16:creationId xmlns="" xmlns:a16="http://schemas.microsoft.com/office/drawing/2014/main" id="{729AF0FD-F4B7-4639-826A-275B1440BB59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0" name="Content">
            <a:extLst>
              <a:ext uri="{FF2B5EF4-FFF2-40B4-BE49-F238E27FC236}">
                <a16:creationId xmlns="" xmlns:a16="http://schemas.microsoft.com/office/drawing/2014/main" id="{723A3F2B-4EEC-4017-9BDE-D6C35758FB59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5150336" y="4829700"/>
            <a:ext cx="842329" cy="22934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FSS25KE8A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5" name="Button 1" descr="&lt;SmartSettings&gt;&lt;SmartResize anchorLeft=&quot;None&quot; anchorTop=&quot;None&quot; anchorRight=&quot;Absolute&quot; anchorBottom=&quot;Absolute&quot; /&gt;&lt;/SmartSettings&gt;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6285242" y="4837569"/>
            <a:ext cx="624607" cy="226368"/>
          </a:xfrm>
          <a:prstGeom prst="roundRect">
            <a:avLst>
              <a:gd name="adj" fmla="val 8776"/>
            </a:avLst>
          </a:prstGeom>
          <a:solidFill>
            <a:schemeClr val="accent1">
              <a:lumMod val="40000"/>
              <a:lumOff val="6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조 회</a:t>
            </a:r>
            <a:endParaRPr lang="en-US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36439" y="5794790"/>
            <a:ext cx="54276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(</a:t>
            </a:r>
            <a:r>
              <a:rPr lang="en-US" altLang="ko-KR" sz="1500" dirty="0" smtClean="0">
                <a:solidFill>
                  <a:srgbClr val="FF0000"/>
                </a:solidFill>
              </a:rPr>
              <a:t>598,000</a:t>
            </a:r>
            <a:r>
              <a:rPr lang="ko-KR" altLang="en-US" sz="1500" dirty="0" smtClean="0"/>
              <a:t>원 </a:t>
            </a:r>
            <a:r>
              <a:rPr lang="en-US" altLang="ko-KR" sz="1500" dirty="0"/>
              <a:t>X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쿠폰할인율</a:t>
            </a:r>
            <a:r>
              <a:rPr lang="en-US" altLang="ko-KR" sz="1500" dirty="0" smtClean="0"/>
              <a:t>)</a:t>
            </a:r>
            <a:r>
              <a:rPr lang="ko-KR" altLang="en-US" sz="1500" dirty="0" smtClean="0">
                <a:solidFill>
                  <a:srgbClr val="FF0000"/>
                </a:solidFill>
              </a:rPr>
              <a:t> </a:t>
            </a:r>
            <a:r>
              <a:rPr lang="en-US" altLang="ko-KR" sz="1500" dirty="0" smtClean="0"/>
              <a:t>– </a:t>
            </a:r>
            <a:r>
              <a:rPr lang="en-US" altLang="ko-KR" sz="1500" dirty="0" smtClean="0">
                <a:solidFill>
                  <a:srgbClr val="0070C0"/>
                </a:solidFill>
              </a:rPr>
              <a:t>(</a:t>
            </a:r>
            <a:r>
              <a:rPr lang="ko-KR" altLang="en-US" sz="1500" dirty="0" err="1" smtClean="0">
                <a:solidFill>
                  <a:srgbClr val="0070C0"/>
                </a:solidFill>
              </a:rPr>
              <a:t>마일리지</a:t>
            </a:r>
            <a:r>
              <a:rPr lang="en-US" altLang="ko-KR" sz="1500" dirty="0" smtClean="0">
                <a:solidFill>
                  <a:srgbClr val="0070C0"/>
                </a:solidFill>
              </a:rPr>
              <a:t>) </a:t>
            </a:r>
            <a:r>
              <a:rPr lang="en-US" altLang="ko-KR" sz="1500" dirty="0" smtClean="0">
                <a:solidFill>
                  <a:srgbClr val="FF0000"/>
                </a:solidFill>
              </a:rPr>
              <a:t>= (</a:t>
            </a:r>
            <a:r>
              <a:rPr lang="ko-KR" altLang="en-US" sz="1500" dirty="0" smtClean="0">
                <a:solidFill>
                  <a:srgbClr val="FF0000"/>
                </a:solidFill>
              </a:rPr>
              <a:t>최종결제금액</a:t>
            </a:r>
            <a:r>
              <a:rPr lang="en-US" altLang="ko-KR" sz="1500" dirty="0" smtClean="0">
                <a:solidFill>
                  <a:srgbClr val="FF0000"/>
                </a:solidFill>
              </a:rPr>
              <a:t>)</a:t>
            </a:r>
            <a:r>
              <a:rPr lang="ko-KR" altLang="en-US" sz="1500" dirty="0" smtClean="0"/>
              <a:t>원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56135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509582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예약화면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결제하기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2018/05/21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8731188" y="1067498"/>
          <a:ext cx="3253546" cy="5355095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3272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27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현재 페이지의 순서를 나타내어 줌</a:t>
                      </a:r>
                      <a:r>
                        <a:rPr lang="en-US" altLang="ko-KR" sz="1200" dirty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.</a:t>
                      </a:r>
                    </a:p>
                    <a:p>
                      <a:r>
                        <a:rPr lang="ko-KR" altLang="en-US" sz="1200" dirty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다음단계로 넘어갈 시 해당단계로 넘어 감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07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스크롤을 내릴 수 있음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3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23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1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627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817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3311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9036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계좌번호는 </a:t>
                      </a:r>
                      <a:r>
                        <a:rPr lang="en-US" altLang="ko-KR" sz="1800" dirty="0" smtClean="0"/>
                        <a:t>(-)</a:t>
                      </a:r>
                      <a:r>
                        <a:rPr lang="ko-KR" altLang="en-US" sz="1800" dirty="0" smtClean="0"/>
                        <a:t>를 생략</a:t>
                      </a:r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54432" y="106749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1" name="WebBrowser">
            <a:extLst>
              <a:ext uri="{FF2B5EF4-FFF2-40B4-BE49-F238E27FC236}">
                <a16:creationId xmlns="" xmlns:a16="http://schemas.microsoft.com/office/drawing/2014/main" id="{7E35A79C-1BDD-4ACD-A541-2DC0E04CA9B9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4432" y="1067496"/>
            <a:ext cx="8374713" cy="5648611"/>
            <a:chOff x="0" y="0"/>
            <a:chExt cx="9144000" cy="6858000"/>
          </a:xfrm>
        </p:grpSpPr>
        <p:sp>
          <p:nvSpPr>
            <p:cNvPr id="252" name="Background">
              <a:extLst>
                <a:ext uri="{FF2B5EF4-FFF2-40B4-BE49-F238E27FC236}">
                  <a16:creationId xmlns="" xmlns:a16="http://schemas.microsoft.com/office/drawing/2014/main" id="{F3AEDBCE-C10F-441C-9E53-E3A705CD5851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253" name="WindowTitle">
              <a:extLst>
                <a:ext uri="{FF2B5EF4-FFF2-40B4-BE49-F238E27FC236}">
                  <a16:creationId xmlns="" xmlns:a16="http://schemas.microsoft.com/office/drawing/2014/main" id="{74A0713C-2F10-405B-984F-DB02314DFDEF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254" name="Group 4">
              <a:extLst>
                <a:ext uri="{FF2B5EF4-FFF2-40B4-BE49-F238E27FC236}">
                  <a16:creationId xmlns="" xmlns:a16="http://schemas.microsoft.com/office/drawing/2014/main" id="{445DEDCD-9C3C-4B62-8926-64945217209D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78" name="Oval 28">
                <a:extLst>
                  <a:ext uri="{FF2B5EF4-FFF2-40B4-BE49-F238E27FC236}">
                    <a16:creationId xmlns="" xmlns:a16="http://schemas.microsoft.com/office/drawing/2014/main" id="{B25FDC9F-EABC-4CE6-AC00-EF6AC25AE3D8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79" name="Left Arrow 29">
                <a:extLst>
                  <a:ext uri="{FF2B5EF4-FFF2-40B4-BE49-F238E27FC236}">
                    <a16:creationId xmlns="" xmlns:a16="http://schemas.microsoft.com/office/drawing/2014/main" id="{875AAF41-EADB-4082-BFEC-A64823254920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55" name="Group 5">
              <a:extLst>
                <a:ext uri="{FF2B5EF4-FFF2-40B4-BE49-F238E27FC236}">
                  <a16:creationId xmlns="" xmlns:a16="http://schemas.microsoft.com/office/drawing/2014/main" id="{6B855C22-412D-464F-B52A-95AB14EB601A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6" name="Oval 26">
                <a:extLst>
                  <a:ext uri="{FF2B5EF4-FFF2-40B4-BE49-F238E27FC236}">
                    <a16:creationId xmlns="" xmlns:a16="http://schemas.microsoft.com/office/drawing/2014/main" id="{AB17E658-E8BD-467B-A813-3DCE07C3EC49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77" name="Right Arrow 27">
                <a:extLst>
                  <a:ext uri="{FF2B5EF4-FFF2-40B4-BE49-F238E27FC236}">
                    <a16:creationId xmlns="" xmlns:a16="http://schemas.microsoft.com/office/drawing/2014/main" id="{3C736931-9FFF-42B9-B589-329109F6C3EE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56" name="Minimize - Maximize - Close">
              <a:extLst>
                <a:ext uri="{FF2B5EF4-FFF2-40B4-BE49-F238E27FC236}">
                  <a16:creationId xmlns="" xmlns:a16="http://schemas.microsoft.com/office/drawing/2014/main" id="{C2B0A074-4F41-45CA-A956-57988A2E2A1D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71" name="Line">
                <a:extLst>
                  <a:ext uri="{FF2B5EF4-FFF2-40B4-BE49-F238E27FC236}">
                    <a16:creationId xmlns="" xmlns:a16="http://schemas.microsoft.com/office/drawing/2014/main" id="{3E24C683-FC05-4ED8-8710-C44A5919D348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72" name="Line">
                <a:extLst>
                  <a:ext uri="{FF2B5EF4-FFF2-40B4-BE49-F238E27FC236}">
                    <a16:creationId xmlns="" xmlns:a16="http://schemas.microsoft.com/office/drawing/2014/main" id="{0A07CCFD-DF4F-463A-8707-218C6E6E5BA1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73" name="Line">
                <a:extLst>
                  <a:ext uri="{FF2B5EF4-FFF2-40B4-BE49-F238E27FC236}">
                    <a16:creationId xmlns="" xmlns:a16="http://schemas.microsoft.com/office/drawing/2014/main" id="{17D250FC-2A56-4A58-A20D-BF3E7E253B3F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4" name="Line">
                <a:extLst>
                  <a:ext uri="{FF2B5EF4-FFF2-40B4-BE49-F238E27FC236}">
                    <a16:creationId xmlns="" xmlns:a16="http://schemas.microsoft.com/office/drawing/2014/main" id="{91BFC965-E4A3-44D4-8C56-A4C507DAC13D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5" name="Line">
                <a:extLst>
                  <a:ext uri="{FF2B5EF4-FFF2-40B4-BE49-F238E27FC236}">
                    <a16:creationId xmlns="" xmlns:a16="http://schemas.microsoft.com/office/drawing/2014/main" id="{FA68A794-110B-4EF8-9B3F-187A5D5E3298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57" name="WebPageBody">
              <a:extLst>
                <a:ext uri="{FF2B5EF4-FFF2-40B4-BE49-F238E27FC236}">
                  <a16:creationId xmlns="" xmlns:a16="http://schemas.microsoft.com/office/drawing/2014/main" id="{55D4A079-A568-4AE7-9C1D-0B0F9330F2E0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258" name="Group 8">
              <a:extLst>
                <a:ext uri="{FF2B5EF4-FFF2-40B4-BE49-F238E27FC236}">
                  <a16:creationId xmlns="" xmlns:a16="http://schemas.microsoft.com/office/drawing/2014/main" id="{C488816E-2EEC-41FB-A4CB-280C95FC241B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68" name="Picture 2" descr="C:\Users\t-dantay\Documents\Placeholders\home.png">
                <a:extLst>
                  <a:ext uri="{FF2B5EF4-FFF2-40B4-BE49-F238E27FC236}">
                    <a16:creationId xmlns="" xmlns:a16="http://schemas.microsoft.com/office/drawing/2014/main" id="{93E4F41A-40AD-48D1-8521-782CA92D4E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9" name="Picture 2" descr="C:\Users\t-dantay\Documents\Placeholders\setting.png">
                <a:extLst>
                  <a:ext uri="{FF2B5EF4-FFF2-40B4-BE49-F238E27FC236}">
                    <a16:creationId xmlns="" xmlns:a16="http://schemas.microsoft.com/office/drawing/2014/main" id="{DDABF715-9842-48BB-A5DE-A5BF3BFBA2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0" name="Picture 2" descr="C:\Users\t-dantay\Documents\Placeholders\star.png">
                <a:extLst>
                  <a:ext uri="{FF2B5EF4-FFF2-40B4-BE49-F238E27FC236}">
                    <a16:creationId xmlns="" xmlns:a16="http://schemas.microsoft.com/office/drawing/2014/main" id="{9FD39118-9D94-4116-86D8-597AE93797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59" name="Group 9">
              <a:extLst>
                <a:ext uri="{FF2B5EF4-FFF2-40B4-BE49-F238E27FC236}">
                  <a16:creationId xmlns="" xmlns:a16="http://schemas.microsoft.com/office/drawing/2014/main" id="{A06678AF-2067-4D37-8543-B3962B68EEEF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260" name="UrlBar">
                <a:extLst>
                  <a:ext uri="{FF2B5EF4-FFF2-40B4-BE49-F238E27FC236}">
                    <a16:creationId xmlns="" xmlns:a16="http://schemas.microsoft.com/office/drawing/2014/main" id="{14A8A1E4-5002-43CA-9C56-50F0907E6E9B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261" name="Group 11">
                <a:extLst>
                  <a:ext uri="{FF2B5EF4-FFF2-40B4-BE49-F238E27FC236}">
                    <a16:creationId xmlns="" xmlns:a16="http://schemas.microsoft.com/office/drawing/2014/main" id="{4528C14E-9768-4664-A0B6-6FAD2CA86B9F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262" name="Search" descr="C:\Users\t-dantay\Documents\Placeholders\search.png">
                  <a:extLst>
                    <a:ext uri="{FF2B5EF4-FFF2-40B4-BE49-F238E27FC236}">
                      <a16:creationId xmlns="" xmlns:a16="http://schemas.microsoft.com/office/drawing/2014/main" id="{B70244C8-1312-4F26-A139-EE68F2FB19F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3" name="Refresh" descr="C:\Users\t-dantay\Documents\First24\arrowrepeat1.png">
                  <a:extLst>
                    <a:ext uri="{FF2B5EF4-FFF2-40B4-BE49-F238E27FC236}">
                      <a16:creationId xmlns="" xmlns:a16="http://schemas.microsoft.com/office/drawing/2014/main" id="{8B8D09F6-CB6F-4E01-8E41-AD956008262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4" name="Drop Down" descr="C:\Users\t-dantay\Documents\First24\arrowsimple1.png">
                  <a:extLst>
                    <a:ext uri="{FF2B5EF4-FFF2-40B4-BE49-F238E27FC236}">
                      <a16:creationId xmlns="" xmlns:a16="http://schemas.microsoft.com/office/drawing/2014/main" id="{34A4A3A3-6A29-4C4B-90E0-2F47FE36A78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65" name="X">
                  <a:extLst>
                    <a:ext uri="{FF2B5EF4-FFF2-40B4-BE49-F238E27FC236}">
                      <a16:creationId xmlns="" xmlns:a16="http://schemas.microsoft.com/office/drawing/2014/main" id="{D888F9DA-7C83-40ED-96F2-E521D6B42AFF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66" name="Straight Connector 16">
                    <a:extLst>
                      <a:ext uri="{FF2B5EF4-FFF2-40B4-BE49-F238E27FC236}">
                        <a16:creationId xmlns="" xmlns:a16="http://schemas.microsoft.com/office/drawing/2014/main" id="{89D84E32-C4C3-41CE-9399-F6EBBEA4EA5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67" name="Straight Connector 17">
                    <a:extLst>
                      <a:ext uri="{FF2B5EF4-FFF2-40B4-BE49-F238E27FC236}">
                        <a16:creationId xmlns="" xmlns:a16="http://schemas.microsoft.com/office/drawing/2014/main" id="{A4F62124-8FCC-4761-A0C0-693C7ED5192A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C3D9CB22-2AC2-42F0-9834-49EAD1410C91}"/>
              </a:ext>
            </a:extLst>
          </p:cNvPr>
          <p:cNvSpPr txBox="1"/>
          <p:nvPr/>
        </p:nvSpPr>
        <p:spPr>
          <a:xfrm>
            <a:off x="5090160" y="1817258"/>
            <a:ext cx="26941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01 </a:t>
            </a:r>
            <a:r>
              <a:rPr lang="ko-KR" altLang="en-US" sz="1000" dirty="0"/>
              <a:t>예약하기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&gt;</a:t>
            </a:r>
            <a:r>
              <a:rPr lang="en-US" altLang="ko-KR" sz="1000" dirty="0"/>
              <a:t> 02 </a:t>
            </a:r>
            <a:r>
              <a:rPr lang="ko-KR" altLang="en-US" sz="1000" dirty="0"/>
              <a:t>예약완료 </a:t>
            </a:r>
            <a:r>
              <a:rPr lang="en-US" altLang="ko-KR" sz="1000" dirty="0"/>
              <a:t>&gt; </a:t>
            </a:r>
            <a:r>
              <a:rPr lang="en-US" altLang="ko-KR" sz="1000" dirty="0">
                <a:solidFill>
                  <a:srgbClr val="FF0000"/>
                </a:solidFill>
              </a:rPr>
              <a:t>03</a:t>
            </a:r>
            <a:r>
              <a:rPr lang="en-US" altLang="ko-KR" sz="1000" dirty="0"/>
              <a:t> </a:t>
            </a:r>
            <a:r>
              <a:rPr lang="ko-KR" altLang="en-US" sz="1000" b="1" dirty="0"/>
              <a:t>결제하기</a:t>
            </a: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="" xmlns:a16="http://schemas.microsoft.com/office/drawing/2014/main" id="{FCF3BD21-E02B-4AC5-ACED-E5198BC24A7B}"/>
              </a:ext>
            </a:extLst>
          </p:cNvPr>
          <p:cNvSpPr/>
          <p:nvPr/>
        </p:nvSpPr>
        <p:spPr>
          <a:xfrm>
            <a:off x="5065917" y="1821971"/>
            <a:ext cx="2683855" cy="230899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="" xmlns:a16="http://schemas.microsoft.com/office/drawing/2014/main" id="{714A7FEF-A03D-404A-8F57-4CDCD3F80CD5}"/>
              </a:ext>
            </a:extLst>
          </p:cNvPr>
          <p:cNvSpPr/>
          <p:nvPr/>
        </p:nvSpPr>
        <p:spPr>
          <a:xfrm>
            <a:off x="4888117" y="1655258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108" name="Scrollbar" descr="&lt;SmartSettings&gt;&lt;SmartResize enabled=&quot;True&quot; minWidth=&quot;7&quot; minHeight=&quot;6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8282563" y="1631827"/>
            <a:ext cx="168894" cy="4973368"/>
            <a:chOff x="5066755" y="1652473"/>
            <a:chExt cx="144017" cy="2304356"/>
          </a:xfrm>
          <a:solidFill>
            <a:srgbClr val="FFFFFF"/>
          </a:solidFill>
        </p:grpSpPr>
        <p:sp>
          <p:nvSpPr>
            <p:cNvPr id="109" name="Track"/>
            <p:cNvSpPr/>
            <p:nvPr/>
          </p:nvSpPr>
          <p:spPr>
            <a:xfrm rot="5400000">
              <a:off x="3986586" y="2732642"/>
              <a:ext cx="2304356" cy="144017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" name="Chevron" descr="&lt;SmartSettings&gt;&lt;SmartResize anchorLeft=&quot;None&quot; anchorTop=&quot;Absolute&quot; anchorRight=&quot;None&quot; anchorBottom=&quot;None&quot; /&gt;&lt;/SmartSettings&gt;"/>
            <p:cNvSpPr>
              <a:spLocks noChangeAspect="1"/>
            </p:cNvSpPr>
            <p:nvPr>
              <p:custDataLst>
                <p:tags r:id="rId24"/>
              </p:custDataLst>
            </p:nvPr>
          </p:nvSpPr>
          <p:spPr bwMode="auto">
            <a:xfrm rot="10800000" flipH="1">
              <a:off x="5106760" y="1682151"/>
              <a:ext cx="64008" cy="181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2" name="Chevron" descr="&lt;SmartSettings&gt;&lt;SmartResize anchorLeft=&quot;None&quot; anchorTop=&quot;None&quot; anchorRight=&quot;None&quot; anchorBottom=&quot;Absolute&quot; /&gt;&lt;/SmartSettings&gt;"/>
            <p:cNvSpPr>
              <a:spLocks noChangeAspect="1"/>
            </p:cNvSpPr>
            <p:nvPr>
              <p:custDataLst>
                <p:tags r:id="rId25"/>
              </p:custDataLst>
            </p:nvPr>
          </p:nvSpPr>
          <p:spPr bwMode="auto">
            <a:xfrm flipH="1">
              <a:off x="5106760" y="3910621"/>
              <a:ext cx="64008" cy="181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3" name="모서리가 둥근 직사각형 112"/>
          <p:cNvSpPr/>
          <p:nvPr/>
        </p:nvSpPr>
        <p:spPr>
          <a:xfrm>
            <a:off x="8242242" y="1611728"/>
            <a:ext cx="273815" cy="4993466"/>
          </a:xfrm>
          <a:prstGeom prst="roundRect">
            <a:avLst>
              <a:gd name="adj" fmla="val 4168"/>
            </a:avLst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="" xmlns:a16="http://schemas.microsoft.com/office/drawing/2014/main" id="{714A7FEF-A03D-404A-8F57-4CDCD3F80CD5}"/>
              </a:ext>
            </a:extLst>
          </p:cNvPr>
          <p:cNvSpPr/>
          <p:nvPr/>
        </p:nvSpPr>
        <p:spPr>
          <a:xfrm>
            <a:off x="8005376" y="1498407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9037AEB9-7C04-4FCE-8AFF-90B26EA973E9}"/>
              </a:ext>
            </a:extLst>
          </p:cNvPr>
          <p:cNvSpPr/>
          <p:nvPr/>
        </p:nvSpPr>
        <p:spPr>
          <a:xfrm>
            <a:off x="427612" y="2219582"/>
            <a:ext cx="7263369" cy="33610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5B556F2B-CD41-4EDB-81E2-331B8F961898}"/>
              </a:ext>
            </a:extLst>
          </p:cNvPr>
          <p:cNvSpPr/>
          <p:nvPr/>
        </p:nvSpPr>
        <p:spPr>
          <a:xfrm>
            <a:off x="427612" y="2219982"/>
            <a:ext cx="1028448" cy="3533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신용카드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5B556F2B-CD41-4EDB-81E2-331B8F961898}"/>
              </a:ext>
            </a:extLst>
          </p:cNvPr>
          <p:cNvSpPr/>
          <p:nvPr/>
        </p:nvSpPr>
        <p:spPr>
          <a:xfrm>
            <a:off x="1468417" y="2219982"/>
            <a:ext cx="1028448" cy="3533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무통장입금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5B556F2B-CD41-4EDB-81E2-331B8F961898}"/>
              </a:ext>
            </a:extLst>
          </p:cNvPr>
          <p:cNvSpPr/>
          <p:nvPr/>
        </p:nvSpPr>
        <p:spPr>
          <a:xfrm>
            <a:off x="2507185" y="2219982"/>
            <a:ext cx="1028448" cy="3533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실시간 계좌이체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30716" y="4978225"/>
            <a:ext cx="3449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      </a:t>
            </a:r>
            <a:r>
              <a:rPr lang="ko-KR" altLang="en-US" sz="1200" dirty="0" err="1" smtClean="0"/>
              <a:t>마일리지</a:t>
            </a:r>
            <a:r>
              <a:rPr lang="en-US" altLang="ko-KR" sz="1200" dirty="0" smtClean="0"/>
              <a:t>(-)                      </a:t>
            </a:r>
            <a:r>
              <a:rPr lang="ko-KR" altLang="en-US" sz="1200" dirty="0" smtClean="0"/>
              <a:t>원</a:t>
            </a:r>
            <a:r>
              <a:rPr lang="en-US" altLang="ko-KR" sz="1200" dirty="0" smtClean="0"/>
              <a:t>       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grpSp>
        <p:nvGrpSpPr>
          <p:cNvPr id="102" name="Group 2">
            <a:extLst>
              <a:ext uri="{FF2B5EF4-FFF2-40B4-BE49-F238E27FC236}">
                <a16:creationId xmlns="" xmlns:a16="http://schemas.microsoft.com/office/drawing/2014/main" id="{9B850C1A-E338-4986-B01B-F449B3A536A1}"/>
              </a:ext>
            </a:extLst>
          </p:cNvPr>
          <p:cNvGrpSpPr/>
          <p:nvPr>
            <p:custDataLst>
              <p:custData r:id="rId3"/>
              <p:custData r:id="rId4"/>
            </p:custDataLst>
          </p:nvPr>
        </p:nvGrpSpPr>
        <p:grpSpPr>
          <a:xfrm>
            <a:off x="577852" y="4939988"/>
            <a:ext cx="315689" cy="329354"/>
            <a:chOff x="5179843" y="2087451"/>
            <a:chExt cx="199089" cy="216403"/>
          </a:xfrm>
        </p:grpSpPr>
        <p:sp>
          <p:nvSpPr>
            <p:cNvPr id="104" name="Content">
              <a:extLst>
                <a:ext uri="{FF2B5EF4-FFF2-40B4-BE49-F238E27FC236}">
                  <a16:creationId xmlns="" xmlns:a16="http://schemas.microsoft.com/office/drawing/2014/main" id="{A05D3639-4C12-4CF1-889D-4E3EC32E768D}"/>
                </a:ext>
              </a:extLst>
            </p:cNvPr>
            <p:cNvSpPr txBox="1"/>
            <p:nvPr/>
          </p:nvSpPr>
          <p:spPr>
            <a:xfrm>
              <a:off x="5179843" y="2087451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5" name="CheckBox">
              <a:extLst>
                <a:ext uri="{FF2B5EF4-FFF2-40B4-BE49-F238E27FC236}">
                  <a16:creationId xmlns="" xmlns:a16="http://schemas.microsoft.com/office/drawing/2014/main" id="{729AF0FD-F4B7-4639-826A-275B1440BB59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5" name="Content">
            <a:extLst>
              <a:ext uri="{FF2B5EF4-FFF2-40B4-BE49-F238E27FC236}">
                <a16:creationId xmlns="" xmlns:a16="http://schemas.microsoft.com/office/drawing/2014/main" id="{723A3F2B-4EEC-4017-9BDE-D6C35758FB59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1880953" y="5015055"/>
            <a:ext cx="842329" cy="22934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0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7" name="Button 1" descr="&lt;SmartSettings&gt;&lt;SmartResize anchorLeft=&quot;None&quot; anchorTop=&quot;None&quot; anchorRight=&quot;Absolute&quot; anchorBottom=&quot;Absolute&quot; /&gt;&lt;/SmartSettings&gt;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3073729" y="5022924"/>
            <a:ext cx="624607" cy="226368"/>
          </a:xfrm>
          <a:prstGeom prst="roundRect">
            <a:avLst>
              <a:gd name="adj" fmla="val 8776"/>
            </a:avLst>
          </a:prstGeom>
          <a:solidFill>
            <a:schemeClr val="accent1">
              <a:lumMod val="40000"/>
              <a:lumOff val="6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조 회</a:t>
            </a:r>
            <a:endParaRPr lang="en-US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21" name="그룹 120"/>
          <p:cNvGrpSpPr/>
          <p:nvPr/>
        </p:nvGrpSpPr>
        <p:grpSpPr>
          <a:xfrm>
            <a:off x="6484896" y="5791570"/>
            <a:ext cx="1115641" cy="359033"/>
            <a:chOff x="7038226" y="5892767"/>
            <a:chExt cx="1115641" cy="359033"/>
          </a:xfrm>
        </p:grpSpPr>
        <p:sp>
          <p:nvSpPr>
            <p:cNvPr id="122" name="Content"/>
            <p:cNvSpPr/>
            <p:nvPr>
              <p:custDataLst>
                <p:custData r:id="rId22"/>
              </p:custDataLst>
            </p:nvPr>
          </p:nvSpPr>
          <p:spPr>
            <a:xfrm>
              <a:off x="7038226" y="5892767"/>
              <a:ext cx="1115641" cy="359033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ko-KR" altLang="en-US" sz="1100" dirty="0" smtClean="0">
                  <a:latin typeface="Segoe UI" pitchFamily="34" charset="0"/>
                  <a:cs typeface="Segoe UI" pitchFamily="34" charset="0"/>
                </a:rPr>
                <a:t>      결제하기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123" name="Picture 2" descr="C:\Users\t-dantay\Documents\First24\checkcircle1.png"/>
            <p:cNvPicPr>
              <a:picLocks noChangeAspect="1" noChangeArrowheads="1"/>
            </p:cNvPicPr>
            <p:nvPr>
              <p:custDataLst>
                <p:custData r:id="rId23"/>
              </p:custDataLst>
            </p:nvPr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5239" y="5963738"/>
              <a:ext cx="214859" cy="214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4" name="TextBox 123"/>
          <p:cNvSpPr txBox="1"/>
          <p:nvPr/>
        </p:nvSpPr>
        <p:spPr>
          <a:xfrm>
            <a:off x="522280" y="5260909"/>
            <a:ext cx="4042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rgbClr val="FF0000"/>
                </a:solidFill>
              </a:rPr>
              <a:t>마일리지를</a:t>
            </a:r>
            <a:r>
              <a:rPr lang="ko-KR" altLang="en-US" sz="1200" dirty="0" smtClean="0">
                <a:solidFill>
                  <a:srgbClr val="FF0000"/>
                </a:solidFill>
              </a:rPr>
              <a:t> 사용하시더라도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마일리지가</a:t>
            </a:r>
            <a:r>
              <a:rPr lang="ko-KR" altLang="en-US" sz="1200" dirty="0" smtClean="0">
                <a:solidFill>
                  <a:srgbClr val="FF0000"/>
                </a:solidFill>
              </a:rPr>
              <a:t> 적립됩니다</a:t>
            </a:r>
            <a:r>
              <a:rPr lang="en-US" altLang="ko-KR" sz="1200" dirty="0" smtClean="0">
                <a:solidFill>
                  <a:srgbClr val="0070C0"/>
                </a:solidFill>
              </a:rPr>
              <a:t>.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="" xmlns:a16="http://schemas.microsoft.com/office/drawing/2014/main" id="{9037AEB9-7C04-4FCE-8AFF-90B26EA973E9}"/>
              </a:ext>
            </a:extLst>
          </p:cNvPr>
          <p:cNvSpPr/>
          <p:nvPr/>
        </p:nvSpPr>
        <p:spPr>
          <a:xfrm>
            <a:off x="522280" y="4133318"/>
            <a:ext cx="5962616" cy="7640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noProof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ko-KR" altLang="en-US" sz="1200" noProof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예금주</a:t>
            </a:r>
            <a:r>
              <a:rPr lang="en-US" altLang="ko-KR" sz="1200" noProof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XXXX] KEB</a:t>
            </a:r>
            <a:r>
              <a:rPr lang="ko-KR" altLang="en-US" sz="1200" noProof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하나은행 </a:t>
            </a:r>
            <a:r>
              <a:rPr lang="en-US" altLang="ko-KR" sz="1200" noProof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920-984433-635</a:t>
            </a:r>
          </a:p>
          <a:p>
            <a:endParaRPr lang="en-US" altLang="ko-KR" sz="1200" b="1" noProof="1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ko-KR" altLang="en-US" sz="1200" b="1" noProof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계좌에 </a:t>
            </a:r>
            <a:r>
              <a:rPr lang="en-US" altLang="ko-KR" sz="1200" b="1" noProof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12</a:t>
            </a:r>
            <a:r>
              <a:rPr lang="ko-KR" altLang="en-US" sz="1200" b="1" noProof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시간 이내에 입금해주십시오</a:t>
            </a:r>
            <a:r>
              <a:rPr lang="en-US" altLang="ko-KR" sz="1200" b="1" noProof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altLang="ko-KR" sz="1200" b="1" noProof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ko-KR" altLang="en-US" sz="1200" b="1" noProof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미입금시 예약이 취소되며 계약금은 </a:t>
            </a:r>
            <a:r>
              <a:rPr lang="en-US" altLang="ko-KR" sz="1200" b="1" noProof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50%</a:t>
            </a:r>
            <a:r>
              <a:rPr lang="ko-KR" altLang="en-US" sz="1200" b="1" noProof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만 환급되니 유의해주십시오</a:t>
            </a:r>
            <a:r>
              <a:rPr lang="en-US" altLang="ko-KR" sz="1200" b="1" noProof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.)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97" name="Scroll Thumb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7"/>
            </p:custDataLst>
          </p:nvPr>
        </p:nvSpPr>
        <p:spPr>
          <a:xfrm rot="5400000">
            <a:off x="7610970" y="4085828"/>
            <a:ext cx="1514092" cy="893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3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4D57B45C-E27F-434F-930D-77C40CFFCB6E}"/>
              </a:ext>
            </a:extLst>
          </p:cNvPr>
          <p:cNvSpPr/>
          <p:nvPr/>
        </p:nvSpPr>
        <p:spPr>
          <a:xfrm>
            <a:off x="522280" y="2696235"/>
            <a:ext cx="1207431" cy="2055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은행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grpSp>
        <p:nvGrpSpPr>
          <p:cNvPr id="62" name="DropdownBox">
            <a:extLst>
              <a:ext uri="{FF2B5EF4-FFF2-40B4-BE49-F238E27FC236}">
                <a16:creationId xmlns="" xmlns:a16="http://schemas.microsoft.com/office/drawing/2014/main" id="{E5D3F263-5C99-4441-BEE5-148DA901ADAB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1868847" y="2679288"/>
            <a:ext cx="842328" cy="233025"/>
            <a:chOff x="4016824" y="3329200"/>
            <a:chExt cx="1097652" cy="228600"/>
          </a:xfrm>
        </p:grpSpPr>
        <p:sp>
          <p:nvSpPr>
            <p:cNvPr id="63" name="Content">
              <a:extLst>
                <a:ext uri="{FF2B5EF4-FFF2-40B4-BE49-F238E27FC236}">
                  <a16:creationId xmlns="" xmlns:a16="http://schemas.microsoft.com/office/drawing/2014/main" id="{BD74EEEC-1A19-4004-872F-83D06F07CACE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선택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4" name="DownArrow">
              <a:extLst>
                <a:ext uri="{FF2B5EF4-FFF2-40B4-BE49-F238E27FC236}">
                  <a16:creationId xmlns="" xmlns:a16="http://schemas.microsoft.com/office/drawing/2014/main" id="{98995CBC-BE13-4F55-B59E-6245018B08C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4B571B69-7E54-4208-8799-45ED93C5A01E}"/>
              </a:ext>
            </a:extLst>
          </p:cNvPr>
          <p:cNvSpPr/>
          <p:nvPr/>
        </p:nvSpPr>
        <p:spPr>
          <a:xfrm>
            <a:off x="522280" y="3023345"/>
            <a:ext cx="1222547" cy="228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계좌번호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*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Content">
            <a:extLst>
              <a:ext uri="{FF2B5EF4-FFF2-40B4-BE49-F238E27FC236}">
                <a16:creationId xmlns="" xmlns:a16="http://schemas.microsoft.com/office/drawing/2014/main" id="{723A3F2B-4EEC-4017-9BDE-D6C35758FB59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1880954" y="3012453"/>
            <a:ext cx="1664118" cy="25245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altLang="ko-KR" sz="1200">
                <a:solidFill>
                  <a:schemeClr val="bg1">
                    <a:lumMod val="50000"/>
                  </a:schemeClr>
                </a:solidFill>
                <a:latin typeface="Segoe UI" pitchFamily="34" charset="0"/>
                <a:cs typeface="Segoe UI" pitchFamily="34" charset="0"/>
              </a:rPr>
              <a:t>(-)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  <a:latin typeface="Segoe UI" pitchFamily="34" charset="0"/>
                <a:cs typeface="Segoe UI" pitchFamily="34" charset="0"/>
              </a:rPr>
              <a:t>없이 입력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4B571B69-7E54-4208-8799-45ED93C5A01E}"/>
              </a:ext>
            </a:extLst>
          </p:cNvPr>
          <p:cNvSpPr/>
          <p:nvPr/>
        </p:nvSpPr>
        <p:spPr>
          <a:xfrm>
            <a:off x="3945621" y="3023345"/>
            <a:ext cx="1222547" cy="228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비밀번호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*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Content">
            <a:extLst>
              <a:ext uri="{FF2B5EF4-FFF2-40B4-BE49-F238E27FC236}">
                <a16:creationId xmlns="" xmlns:a16="http://schemas.microsoft.com/office/drawing/2014/main" id="{723A3F2B-4EEC-4017-9BDE-D6C35758FB59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5304295" y="3012453"/>
            <a:ext cx="948224" cy="25245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4B571B69-7E54-4208-8799-45ED93C5A01E}"/>
              </a:ext>
            </a:extLst>
          </p:cNvPr>
          <p:cNvSpPr/>
          <p:nvPr/>
        </p:nvSpPr>
        <p:spPr>
          <a:xfrm>
            <a:off x="3945621" y="2690927"/>
            <a:ext cx="1222547" cy="228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예금주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*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3" name="Content">
            <a:extLst>
              <a:ext uri="{FF2B5EF4-FFF2-40B4-BE49-F238E27FC236}">
                <a16:creationId xmlns="" xmlns:a16="http://schemas.microsoft.com/office/drawing/2014/main" id="{723A3F2B-4EEC-4017-9BDE-D6C35758FB59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5304295" y="2680035"/>
            <a:ext cx="948224" cy="25245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4B571B69-7E54-4208-8799-45ED93C5A01E}"/>
              </a:ext>
            </a:extLst>
          </p:cNvPr>
          <p:cNvSpPr/>
          <p:nvPr/>
        </p:nvSpPr>
        <p:spPr>
          <a:xfrm>
            <a:off x="522280" y="3566221"/>
            <a:ext cx="1222547" cy="228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일련번호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*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1080" y="3264903"/>
            <a:ext cx="1412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rgbClr val="0070C0"/>
                </a:solidFill>
              </a:rPr>
              <a:t>보안카드</a:t>
            </a:r>
            <a:endParaRPr lang="ko-KR" altLang="en-US" sz="1300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80953" y="3566221"/>
            <a:ext cx="194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* * * *           *</a:t>
            </a:r>
            <a:endParaRPr lang="ko-KR" altLang="en-US" sz="1200" dirty="0"/>
          </a:p>
        </p:txBody>
      </p:sp>
      <p:sp>
        <p:nvSpPr>
          <p:cNvPr id="86" name="Content">
            <a:extLst>
              <a:ext uri="{FF2B5EF4-FFF2-40B4-BE49-F238E27FC236}">
                <a16:creationId xmlns="" xmlns:a16="http://schemas.microsoft.com/office/drawing/2014/main" id="{723A3F2B-4EEC-4017-9BDE-D6C35758FB59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2436090" y="3562657"/>
            <a:ext cx="152292" cy="26657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*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8" name="Content">
            <a:extLst>
              <a:ext uri="{FF2B5EF4-FFF2-40B4-BE49-F238E27FC236}">
                <a16:creationId xmlns="" xmlns:a16="http://schemas.microsoft.com/office/drawing/2014/main" id="{723A3F2B-4EEC-4017-9BDE-D6C35758FB59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2613257" y="3562657"/>
            <a:ext cx="152292" cy="26657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*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9" name="Content">
            <a:extLst>
              <a:ext uri="{FF2B5EF4-FFF2-40B4-BE49-F238E27FC236}">
                <a16:creationId xmlns="" xmlns:a16="http://schemas.microsoft.com/office/drawing/2014/main" id="{723A3F2B-4EEC-4017-9BDE-D6C35758FB59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>
            <a:off x="2785511" y="3562657"/>
            <a:ext cx="152292" cy="26657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*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="" xmlns:a16="http://schemas.microsoft.com/office/drawing/2014/main" id="{4B571B69-7E54-4208-8799-45ED93C5A01E}"/>
              </a:ext>
            </a:extLst>
          </p:cNvPr>
          <p:cNvSpPr/>
          <p:nvPr/>
        </p:nvSpPr>
        <p:spPr>
          <a:xfrm>
            <a:off x="3945621" y="3566221"/>
            <a:ext cx="1222547" cy="228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[ 17 ]</a:t>
            </a:r>
            <a:r>
              <a:rPr lang="ko-KR" altLang="en-US" sz="1200" dirty="0" smtClean="0">
                <a:solidFill>
                  <a:schemeClr val="tx1"/>
                </a:solidFill>
              </a:rPr>
              <a:t>번째 번호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268435" y="3558433"/>
            <a:ext cx="194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* *</a:t>
            </a:r>
            <a:endParaRPr lang="ko-KR" altLang="en-US" sz="1200" dirty="0"/>
          </a:p>
        </p:txBody>
      </p:sp>
      <p:sp>
        <p:nvSpPr>
          <p:cNvPr id="91" name="Content">
            <a:extLst>
              <a:ext uri="{FF2B5EF4-FFF2-40B4-BE49-F238E27FC236}">
                <a16:creationId xmlns="" xmlns:a16="http://schemas.microsoft.com/office/drawing/2014/main" id="{723A3F2B-4EEC-4017-9BDE-D6C35758FB59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>
            <a:off x="5304295" y="3555329"/>
            <a:ext cx="356343" cy="23949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* *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4B571B69-7E54-4208-8799-45ED93C5A01E}"/>
              </a:ext>
            </a:extLst>
          </p:cNvPr>
          <p:cNvSpPr/>
          <p:nvPr/>
        </p:nvSpPr>
        <p:spPr>
          <a:xfrm>
            <a:off x="3945621" y="3861694"/>
            <a:ext cx="1222547" cy="228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[ 16 ]</a:t>
            </a:r>
            <a:r>
              <a:rPr lang="ko-KR" altLang="en-US" sz="1200" dirty="0" smtClean="0">
                <a:solidFill>
                  <a:schemeClr val="tx1"/>
                </a:solidFill>
              </a:rPr>
              <a:t>번째 번호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281483" y="3873253"/>
            <a:ext cx="194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* *</a:t>
            </a:r>
            <a:endParaRPr lang="ko-KR" altLang="en-US" sz="1200" dirty="0"/>
          </a:p>
        </p:txBody>
      </p:sp>
      <p:sp>
        <p:nvSpPr>
          <p:cNvPr id="98" name="Content">
            <a:extLst>
              <a:ext uri="{FF2B5EF4-FFF2-40B4-BE49-F238E27FC236}">
                <a16:creationId xmlns="" xmlns:a16="http://schemas.microsoft.com/office/drawing/2014/main" id="{723A3F2B-4EEC-4017-9BDE-D6C35758FB59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>
            <a:off x="5696488" y="3868523"/>
            <a:ext cx="356343" cy="23949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* *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082065" y="4978225"/>
            <a:ext cx="3449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      </a:t>
            </a:r>
            <a:r>
              <a:rPr lang="ko-KR" altLang="en-US" sz="1200" dirty="0" smtClean="0"/>
              <a:t>쿠폰</a:t>
            </a:r>
            <a:r>
              <a:rPr lang="en-US" altLang="ko-KR" sz="1200" dirty="0" smtClean="0"/>
              <a:t>(-)         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grpSp>
        <p:nvGrpSpPr>
          <p:cNvPr id="103" name="Group 2">
            <a:extLst>
              <a:ext uri="{FF2B5EF4-FFF2-40B4-BE49-F238E27FC236}">
                <a16:creationId xmlns="" xmlns:a16="http://schemas.microsoft.com/office/drawing/2014/main" id="{9B850C1A-E338-4986-B01B-F449B3A536A1}"/>
              </a:ext>
            </a:extLst>
          </p:cNvPr>
          <p:cNvGrpSpPr/>
          <p:nvPr>
            <p:custDataLst>
              <p:custData r:id="rId17"/>
              <p:custData r:id="rId18"/>
            </p:custDataLst>
          </p:nvPr>
        </p:nvGrpSpPr>
        <p:grpSpPr>
          <a:xfrm>
            <a:off x="4229201" y="4939988"/>
            <a:ext cx="315689" cy="329354"/>
            <a:chOff x="5179843" y="2087451"/>
            <a:chExt cx="199089" cy="216403"/>
          </a:xfrm>
        </p:grpSpPr>
        <p:sp>
          <p:nvSpPr>
            <p:cNvPr id="116" name="Content">
              <a:extLst>
                <a:ext uri="{FF2B5EF4-FFF2-40B4-BE49-F238E27FC236}">
                  <a16:creationId xmlns="" xmlns:a16="http://schemas.microsoft.com/office/drawing/2014/main" id="{A05D3639-4C12-4CF1-889D-4E3EC32E768D}"/>
                </a:ext>
              </a:extLst>
            </p:cNvPr>
            <p:cNvSpPr txBox="1"/>
            <p:nvPr/>
          </p:nvSpPr>
          <p:spPr>
            <a:xfrm>
              <a:off x="5179843" y="2087451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8" name="CheckBox">
              <a:extLst>
                <a:ext uri="{FF2B5EF4-FFF2-40B4-BE49-F238E27FC236}">
                  <a16:creationId xmlns="" xmlns:a16="http://schemas.microsoft.com/office/drawing/2014/main" id="{729AF0FD-F4B7-4639-826A-275B1440BB59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9" name="Content">
            <a:extLst>
              <a:ext uri="{FF2B5EF4-FFF2-40B4-BE49-F238E27FC236}">
                <a16:creationId xmlns="" xmlns:a16="http://schemas.microsoft.com/office/drawing/2014/main" id="{723A3F2B-4EEC-4017-9BDE-D6C35758FB59}"/>
              </a:ext>
            </a:extLst>
          </p:cNvPr>
          <p:cNvSpPr/>
          <p:nvPr>
            <p:custDataLst>
              <p:custData r:id="rId19"/>
            </p:custDataLst>
          </p:nvPr>
        </p:nvSpPr>
        <p:spPr>
          <a:xfrm>
            <a:off x="5150336" y="5015055"/>
            <a:ext cx="842329" cy="22934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FSS25KE8A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0" name="Button 1" descr="&lt;SmartSettings&gt;&lt;SmartResize anchorLeft=&quot;None&quot; anchorTop=&quot;None&quot; anchorRight=&quot;Absolute&quot; anchorBottom=&quot;Absolute&quot; /&gt;&lt;/SmartSettings&gt;"/>
          <p:cNvSpPr>
            <a:spLocks/>
          </p:cNvSpPr>
          <p:nvPr>
            <p:custDataLst>
              <p:tags r:id="rId20"/>
            </p:custDataLst>
          </p:nvPr>
        </p:nvSpPr>
        <p:spPr bwMode="auto">
          <a:xfrm>
            <a:off x="6285242" y="5022924"/>
            <a:ext cx="624607" cy="226368"/>
          </a:xfrm>
          <a:prstGeom prst="roundRect">
            <a:avLst>
              <a:gd name="adj" fmla="val 8776"/>
            </a:avLst>
          </a:prstGeom>
          <a:solidFill>
            <a:schemeClr val="accent1">
              <a:lumMod val="40000"/>
              <a:lumOff val="6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조 회</a:t>
            </a:r>
            <a:endParaRPr lang="en-US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A51B2D8F-FAE7-4DD6-9A7B-D9288AA115DE}"/>
              </a:ext>
            </a:extLst>
          </p:cNvPr>
          <p:cNvSpPr txBox="1"/>
          <p:nvPr>
            <p:custDataLst>
              <p:custData r:id="rId21"/>
            </p:custDataLst>
          </p:nvPr>
        </p:nvSpPr>
        <p:spPr>
          <a:xfrm>
            <a:off x="6162669" y="2257949"/>
            <a:ext cx="14544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* </a:t>
            </a:r>
            <a:r>
              <a:rPr lang="ko-KR" altLang="en-US" sz="1000" dirty="0" smtClean="0">
                <a:solidFill>
                  <a:srgbClr val="FF0000"/>
                </a:solidFill>
              </a:rPr>
              <a:t>는 필수항목입니다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36439" y="5794790"/>
            <a:ext cx="54276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(</a:t>
            </a:r>
            <a:r>
              <a:rPr lang="en-US" altLang="ko-KR" sz="1500" dirty="0" smtClean="0">
                <a:solidFill>
                  <a:srgbClr val="FF0000"/>
                </a:solidFill>
              </a:rPr>
              <a:t>598,000</a:t>
            </a:r>
            <a:r>
              <a:rPr lang="ko-KR" altLang="en-US" sz="1500" dirty="0" smtClean="0"/>
              <a:t>원 </a:t>
            </a:r>
            <a:r>
              <a:rPr lang="en-US" altLang="ko-KR" sz="1500" dirty="0"/>
              <a:t>X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쿠폰할인율</a:t>
            </a:r>
            <a:r>
              <a:rPr lang="en-US" altLang="ko-KR" sz="1500" dirty="0" smtClean="0"/>
              <a:t>)</a:t>
            </a:r>
            <a:r>
              <a:rPr lang="ko-KR" altLang="en-US" sz="1500" dirty="0" smtClean="0">
                <a:solidFill>
                  <a:srgbClr val="FF0000"/>
                </a:solidFill>
              </a:rPr>
              <a:t> </a:t>
            </a:r>
            <a:r>
              <a:rPr lang="en-US" altLang="ko-KR" sz="1500" dirty="0" smtClean="0"/>
              <a:t>– </a:t>
            </a:r>
            <a:r>
              <a:rPr lang="en-US" altLang="ko-KR" sz="1500" dirty="0" smtClean="0">
                <a:solidFill>
                  <a:srgbClr val="0070C0"/>
                </a:solidFill>
              </a:rPr>
              <a:t>(</a:t>
            </a:r>
            <a:r>
              <a:rPr lang="ko-KR" altLang="en-US" sz="1500" dirty="0" err="1" smtClean="0">
                <a:solidFill>
                  <a:srgbClr val="0070C0"/>
                </a:solidFill>
              </a:rPr>
              <a:t>마일리지</a:t>
            </a:r>
            <a:r>
              <a:rPr lang="en-US" altLang="ko-KR" sz="1500" dirty="0" smtClean="0">
                <a:solidFill>
                  <a:srgbClr val="0070C0"/>
                </a:solidFill>
              </a:rPr>
              <a:t>) </a:t>
            </a:r>
            <a:r>
              <a:rPr lang="en-US" altLang="ko-KR" sz="1500" dirty="0" smtClean="0">
                <a:solidFill>
                  <a:srgbClr val="FF0000"/>
                </a:solidFill>
              </a:rPr>
              <a:t>= (</a:t>
            </a:r>
            <a:r>
              <a:rPr lang="ko-KR" altLang="en-US" sz="1500" dirty="0" smtClean="0">
                <a:solidFill>
                  <a:srgbClr val="FF0000"/>
                </a:solidFill>
              </a:rPr>
              <a:t>최종결제금액</a:t>
            </a:r>
            <a:r>
              <a:rPr lang="en-US" altLang="ko-KR" sz="1500" dirty="0" smtClean="0">
                <a:solidFill>
                  <a:srgbClr val="FF0000"/>
                </a:solidFill>
              </a:rPr>
              <a:t>)</a:t>
            </a:r>
            <a:r>
              <a:rPr lang="ko-KR" altLang="en-US" sz="1500" dirty="0" smtClean="0"/>
              <a:t>원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400065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629274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예약화면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결제하기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2018/05/21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8731188" y="1067498"/>
          <a:ext cx="3253546" cy="5446535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3272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27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현재 페이지의 순서를 나타내어 줌</a:t>
                      </a:r>
                      <a:r>
                        <a:rPr lang="en-US" altLang="ko-KR" sz="1200" dirty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.</a:t>
                      </a:r>
                    </a:p>
                    <a:p>
                      <a:r>
                        <a:rPr lang="ko-KR" altLang="en-US" sz="1200" dirty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다음단계로 넘어갈 시 해당단계로 넘어 감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07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스크롤을 내릴 수 있음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3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계약금을 제외한 결제</a:t>
                      </a:r>
                      <a:r>
                        <a:rPr lang="ko-KR" altLang="en-US" sz="1200" baseline="0" dirty="0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 금액 출력</a:t>
                      </a:r>
                      <a:endParaRPr lang="en-US" altLang="ko-KR" sz="1200" dirty="0" smtClean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  <a:p>
                      <a:pPr algn="l" latinLnBrk="1"/>
                      <a:endParaRPr lang="en-US" altLang="ko-KR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23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1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627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817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3311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903638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8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54432" y="106749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1" name="WebBrowser">
            <a:extLst>
              <a:ext uri="{FF2B5EF4-FFF2-40B4-BE49-F238E27FC236}">
                <a16:creationId xmlns="" xmlns:a16="http://schemas.microsoft.com/office/drawing/2014/main" id="{7E35A79C-1BDD-4ACD-A541-2DC0E04CA9B9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4432" y="1067496"/>
            <a:ext cx="8374713" cy="5648611"/>
            <a:chOff x="0" y="0"/>
            <a:chExt cx="9144000" cy="6858000"/>
          </a:xfrm>
        </p:grpSpPr>
        <p:sp>
          <p:nvSpPr>
            <p:cNvPr id="252" name="Background">
              <a:extLst>
                <a:ext uri="{FF2B5EF4-FFF2-40B4-BE49-F238E27FC236}">
                  <a16:creationId xmlns="" xmlns:a16="http://schemas.microsoft.com/office/drawing/2014/main" id="{F3AEDBCE-C10F-441C-9E53-E3A705CD5851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253" name="WindowTitle">
              <a:extLst>
                <a:ext uri="{FF2B5EF4-FFF2-40B4-BE49-F238E27FC236}">
                  <a16:creationId xmlns="" xmlns:a16="http://schemas.microsoft.com/office/drawing/2014/main" id="{74A0713C-2F10-405B-984F-DB02314DFDEF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254" name="Group 4">
              <a:extLst>
                <a:ext uri="{FF2B5EF4-FFF2-40B4-BE49-F238E27FC236}">
                  <a16:creationId xmlns="" xmlns:a16="http://schemas.microsoft.com/office/drawing/2014/main" id="{445DEDCD-9C3C-4B62-8926-64945217209D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78" name="Oval 28">
                <a:extLst>
                  <a:ext uri="{FF2B5EF4-FFF2-40B4-BE49-F238E27FC236}">
                    <a16:creationId xmlns="" xmlns:a16="http://schemas.microsoft.com/office/drawing/2014/main" id="{B25FDC9F-EABC-4CE6-AC00-EF6AC25AE3D8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79" name="Left Arrow 29">
                <a:extLst>
                  <a:ext uri="{FF2B5EF4-FFF2-40B4-BE49-F238E27FC236}">
                    <a16:creationId xmlns="" xmlns:a16="http://schemas.microsoft.com/office/drawing/2014/main" id="{875AAF41-EADB-4082-BFEC-A64823254920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55" name="Group 5">
              <a:extLst>
                <a:ext uri="{FF2B5EF4-FFF2-40B4-BE49-F238E27FC236}">
                  <a16:creationId xmlns="" xmlns:a16="http://schemas.microsoft.com/office/drawing/2014/main" id="{6B855C22-412D-464F-B52A-95AB14EB601A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6" name="Oval 26">
                <a:extLst>
                  <a:ext uri="{FF2B5EF4-FFF2-40B4-BE49-F238E27FC236}">
                    <a16:creationId xmlns="" xmlns:a16="http://schemas.microsoft.com/office/drawing/2014/main" id="{AB17E658-E8BD-467B-A813-3DCE07C3EC49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77" name="Right Arrow 27">
                <a:extLst>
                  <a:ext uri="{FF2B5EF4-FFF2-40B4-BE49-F238E27FC236}">
                    <a16:creationId xmlns="" xmlns:a16="http://schemas.microsoft.com/office/drawing/2014/main" id="{3C736931-9FFF-42B9-B589-329109F6C3EE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56" name="Minimize - Maximize - Close">
              <a:extLst>
                <a:ext uri="{FF2B5EF4-FFF2-40B4-BE49-F238E27FC236}">
                  <a16:creationId xmlns="" xmlns:a16="http://schemas.microsoft.com/office/drawing/2014/main" id="{C2B0A074-4F41-45CA-A956-57988A2E2A1D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71" name="Line">
                <a:extLst>
                  <a:ext uri="{FF2B5EF4-FFF2-40B4-BE49-F238E27FC236}">
                    <a16:creationId xmlns="" xmlns:a16="http://schemas.microsoft.com/office/drawing/2014/main" id="{3E24C683-FC05-4ED8-8710-C44A5919D348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72" name="Line">
                <a:extLst>
                  <a:ext uri="{FF2B5EF4-FFF2-40B4-BE49-F238E27FC236}">
                    <a16:creationId xmlns="" xmlns:a16="http://schemas.microsoft.com/office/drawing/2014/main" id="{0A07CCFD-DF4F-463A-8707-218C6E6E5BA1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73" name="Line">
                <a:extLst>
                  <a:ext uri="{FF2B5EF4-FFF2-40B4-BE49-F238E27FC236}">
                    <a16:creationId xmlns="" xmlns:a16="http://schemas.microsoft.com/office/drawing/2014/main" id="{17D250FC-2A56-4A58-A20D-BF3E7E253B3F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4" name="Line">
                <a:extLst>
                  <a:ext uri="{FF2B5EF4-FFF2-40B4-BE49-F238E27FC236}">
                    <a16:creationId xmlns="" xmlns:a16="http://schemas.microsoft.com/office/drawing/2014/main" id="{91BFC965-E4A3-44D4-8C56-A4C507DAC13D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5" name="Line">
                <a:extLst>
                  <a:ext uri="{FF2B5EF4-FFF2-40B4-BE49-F238E27FC236}">
                    <a16:creationId xmlns="" xmlns:a16="http://schemas.microsoft.com/office/drawing/2014/main" id="{FA68A794-110B-4EF8-9B3F-187A5D5E3298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57" name="WebPageBody">
              <a:extLst>
                <a:ext uri="{FF2B5EF4-FFF2-40B4-BE49-F238E27FC236}">
                  <a16:creationId xmlns="" xmlns:a16="http://schemas.microsoft.com/office/drawing/2014/main" id="{55D4A079-A568-4AE7-9C1D-0B0F9330F2E0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258" name="Group 8">
              <a:extLst>
                <a:ext uri="{FF2B5EF4-FFF2-40B4-BE49-F238E27FC236}">
                  <a16:creationId xmlns="" xmlns:a16="http://schemas.microsoft.com/office/drawing/2014/main" id="{C488816E-2EEC-41FB-A4CB-280C95FC241B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68" name="Picture 2" descr="C:\Users\t-dantay\Documents\Placeholders\home.png">
                <a:extLst>
                  <a:ext uri="{FF2B5EF4-FFF2-40B4-BE49-F238E27FC236}">
                    <a16:creationId xmlns="" xmlns:a16="http://schemas.microsoft.com/office/drawing/2014/main" id="{93E4F41A-40AD-48D1-8521-782CA92D4E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9" name="Picture 2" descr="C:\Users\t-dantay\Documents\Placeholders\setting.png">
                <a:extLst>
                  <a:ext uri="{FF2B5EF4-FFF2-40B4-BE49-F238E27FC236}">
                    <a16:creationId xmlns="" xmlns:a16="http://schemas.microsoft.com/office/drawing/2014/main" id="{DDABF715-9842-48BB-A5DE-A5BF3BFBA2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0" name="Picture 2" descr="C:\Users\t-dantay\Documents\Placeholders\star.png">
                <a:extLst>
                  <a:ext uri="{FF2B5EF4-FFF2-40B4-BE49-F238E27FC236}">
                    <a16:creationId xmlns="" xmlns:a16="http://schemas.microsoft.com/office/drawing/2014/main" id="{9FD39118-9D94-4116-86D8-597AE93797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59" name="Group 9">
              <a:extLst>
                <a:ext uri="{FF2B5EF4-FFF2-40B4-BE49-F238E27FC236}">
                  <a16:creationId xmlns="" xmlns:a16="http://schemas.microsoft.com/office/drawing/2014/main" id="{A06678AF-2067-4D37-8543-B3962B68EEEF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260" name="UrlBar">
                <a:extLst>
                  <a:ext uri="{FF2B5EF4-FFF2-40B4-BE49-F238E27FC236}">
                    <a16:creationId xmlns="" xmlns:a16="http://schemas.microsoft.com/office/drawing/2014/main" id="{14A8A1E4-5002-43CA-9C56-50F0907E6E9B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261" name="Group 11">
                <a:extLst>
                  <a:ext uri="{FF2B5EF4-FFF2-40B4-BE49-F238E27FC236}">
                    <a16:creationId xmlns="" xmlns:a16="http://schemas.microsoft.com/office/drawing/2014/main" id="{4528C14E-9768-4664-A0B6-6FAD2CA86B9F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262" name="Search" descr="C:\Users\t-dantay\Documents\Placeholders\search.png">
                  <a:extLst>
                    <a:ext uri="{FF2B5EF4-FFF2-40B4-BE49-F238E27FC236}">
                      <a16:creationId xmlns="" xmlns:a16="http://schemas.microsoft.com/office/drawing/2014/main" id="{B70244C8-1312-4F26-A139-EE68F2FB19F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3" name="Refresh" descr="C:\Users\t-dantay\Documents\First24\arrowrepeat1.png">
                  <a:extLst>
                    <a:ext uri="{FF2B5EF4-FFF2-40B4-BE49-F238E27FC236}">
                      <a16:creationId xmlns="" xmlns:a16="http://schemas.microsoft.com/office/drawing/2014/main" id="{8B8D09F6-CB6F-4E01-8E41-AD956008262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4" name="Drop Down" descr="C:\Users\t-dantay\Documents\First24\arrowsimple1.png">
                  <a:extLst>
                    <a:ext uri="{FF2B5EF4-FFF2-40B4-BE49-F238E27FC236}">
                      <a16:creationId xmlns="" xmlns:a16="http://schemas.microsoft.com/office/drawing/2014/main" id="{34A4A3A3-6A29-4C4B-90E0-2F47FE36A78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65" name="X">
                  <a:extLst>
                    <a:ext uri="{FF2B5EF4-FFF2-40B4-BE49-F238E27FC236}">
                      <a16:creationId xmlns="" xmlns:a16="http://schemas.microsoft.com/office/drawing/2014/main" id="{D888F9DA-7C83-40ED-96F2-E521D6B42AFF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66" name="Straight Connector 16">
                    <a:extLst>
                      <a:ext uri="{FF2B5EF4-FFF2-40B4-BE49-F238E27FC236}">
                        <a16:creationId xmlns="" xmlns:a16="http://schemas.microsoft.com/office/drawing/2014/main" id="{89D84E32-C4C3-41CE-9399-F6EBBEA4EA5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67" name="Straight Connector 17">
                    <a:extLst>
                      <a:ext uri="{FF2B5EF4-FFF2-40B4-BE49-F238E27FC236}">
                        <a16:creationId xmlns="" xmlns:a16="http://schemas.microsoft.com/office/drawing/2014/main" id="{A4F62124-8FCC-4761-A0C0-693C7ED5192A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C3D9CB22-2AC2-42F0-9834-49EAD1410C91}"/>
              </a:ext>
            </a:extLst>
          </p:cNvPr>
          <p:cNvSpPr txBox="1"/>
          <p:nvPr/>
        </p:nvSpPr>
        <p:spPr>
          <a:xfrm>
            <a:off x="5090160" y="1817258"/>
            <a:ext cx="26941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01 </a:t>
            </a:r>
            <a:r>
              <a:rPr lang="ko-KR" altLang="en-US" sz="1000" dirty="0"/>
              <a:t>예약하기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&gt;</a:t>
            </a:r>
            <a:r>
              <a:rPr lang="en-US" altLang="ko-KR" sz="1000" dirty="0"/>
              <a:t> 02 </a:t>
            </a:r>
            <a:r>
              <a:rPr lang="ko-KR" altLang="en-US" sz="1000" dirty="0"/>
              <a:t>예약완료 </a:t>
            </a:r>
            <a:r>
              <a:rPr lang="en-US" altLang="ko-KR" sz="1000" dirty="0"/>
              <a:t>&gt; </a:t>
            </a:r>
            <a:r>
              <a:rPr lang="en-US" altLang="ko-KR" sz="1000" dirty="0">
                <a:solidFill>
                  <a:srgbClr val="FF0000"/>
                </a:solidFill>
              </a:rPr>
              <a:t>03</a:t>
            </a:r>
            <a:r>
              <a:rPr lang="en-US" altLang="ko-KR" sz="1000" dirty="0"/>
              <a:t> </a:t>
            </a:r>
            <a:r>
              <a:rPr lang="ko-KR" altLang="en-US" sz="1000" b="1" dirty="0"/>
              <a:t>결제하기</a:t>
            </a: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="" xmlns:a16="http://schemas.microsoft.com/office/drawing/2014/main" id="{FCF3BD21-E02B-4AC5-ACED-E5198BC24A7B}"/>
              </a:ext>
            </a:extLst>
          </p:cNvPr>
          <p:cNvSpPr/>
          <p:nvPr/>
        </p:nvSpPr>
        <p:spPr>
          <a:xfrm>
            <a:off x="5065917" y="1821971"/>
            <a:ext cx="2683855" cy="230899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="" xmlns:a16="http://schemas.microsoft.com/office/drawing/2014/main" id="{714A7FEF-A03D-404A-8F57-4CDCD3F80CD5}"/>
              </a:ext>
            </a:extLst>
          </p:cNvPr>
          <p:cNvSpPr/>
          <p:nvPr/>
        </p:nvSpPr>
        <p:spPr>
          <a:xfrm>
            <a:off x="4888117" y="1655258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108" name="Scrollbar" descr="&lt;SmartSettings&gt;&lt;SmartResize enabled=&quot;True&quot; minWidth=&quot;7&quot; minHeight=&quot;6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8282563" y="1631827"/>
            <a:ext cx="168894" cy="4973368"/>
            <a:chOff x="5066755" y="1652473"/>
            <a:chExt cx="144017" cy="2304356"/>
          </a:xfrm>
          <a:solidFill>
            <a:srgbClr val="FFFFFF"/>
          </a:solidFill>
        </p:grpSpPr>
        <p:sp>
          <p:nvSpPr>
            <p:cNvPr id="109" name="Track"/>
            <p:cNvSpPr/>
            <p:nvPr/>
          </p:nvSpPr>
          <p:spPr>
            <a:xfrm rot="5400000">
              <a:off x="3986586" y="2732642"/>
              <a:ext cx="2304356" cy="144017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" name="Chevron" descr="&lt;SmartSettings&gt;&lt;SmartResize anchorLeft=&quot;None&quot; anchorTop=&quot;Absolute&quot; anchorRight=&quot;None&quot; anchorBottom=&quot;None&quot; /&gt;&lt;/SmartSettings&gt;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rot="10800000" flipH="1">
              <a:off x="5106760" y="1682151"/>
              <a:ext cx="64008" cy="181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2" name="Chevron" descr="&lt;SmartSettings&gt;&lt;SmartResize anchorLeft=&quot;None&quot; anchorTop=&quot;None&quot; anchorRight=&quot;None&quot; anchorBottom=&quot;Absolute&quot; /&gt;&lt;/SmartSettings&gt;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5106760" y="3910621"/>
              <a:ext cx="64008" cy="181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3" name="모서리가 둥근 직사각형 112"/>
          <p:cNvSpPr/>
          <p:nvPr/>
        </p:nvSpPr>
        <p:spPr>
          <a:xfrm>
            <a:off x="8242242" y="1611728"/>
            <a:ext cx="273815" cy="4993466"/>
          </a:xfrm>
          <a:prstGeom prst="roundRect">
            <a:avLst>
              <a:gd name="adj" fmla="val 4168"/>
            </a:avLst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="" xmlns:a16="http://schemas.microsoft.com/office/drawing/2014/main" id="{714A7FEF-A03D-404A-8F57-4CDCD3F80CD5}"/>
              </a:ext>
            </a:extLst>
          </p:cNvPr>
          <p:cNvSpPr/>
          <p:nvPr/>
        </p:nvSpPr>
        <p:spPr>
          <a:xfrm>
            <a:off x="8005376" y="1498407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9037AEB9-7C04-4FCE-8AFF-90B26EA973E9}"/>
              </a:ext>
            </a:extLst>
          </p:cNvPr>
          <p:cNvSpPr/>
          <p:nvPr/>
        </p:nvSpPr>
        <p:spPr>
          <a:xfrm>
            <a:off x="431687" y="3461463"/>
            <a:ext cx="7263369" cy="1456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- </a:t>
            </a:r>
            <a:r>
              <a:rPr lang="ko-KR" altLang="en-US" sz="1200" dirty="0">
                <a:solidFill>
                  <a:schemeClr val="tx1"/>
                </a:solidFill>
              </a:rPr>
              <a:t>결제방법은 신용카드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무통장입금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실시간 계좌이체로 </a:t>
            </a:r>
            <a:r>
              <a:rPr lang="en-US" altLang="ko-KR" sz="1200" dirty="0">
                <a:solidFill>
                  <a:schemeClr val="tx1"/>
                </a:solidFill>
              </a:rPr>
              <a:t>3</a:t>
            </a:r>
            <a:r>
              <a:rPr lang="ko-KR" altLang="en-US" sz="1200" dirty="0">
                <a:solidFill>
                  <a:schemeClr val="tx1"/>
                </a:solidFill>
              </a:rPr>
              <a:t>가지가 있습니다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장바구니에 담기는 승차권과 여행상품을 담아 한번에 통합결제 하는 방법입니다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장바구니를 통해 결제를 진행하시려는 분은 정보입력 없이 바로 장바구니 담기를 클릭하시기 바랍니다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5B556F2B-CD41-4EDB-81E2-331B8F961898}"/>
              </a:ext>
            </a:extLst>
          </p:cNvPr>
          <p:cNvSpPr/>
          <p:nvPr/>
        </p:nvSpPr>
        <p:spPr>
          <a:xfrm>
            <a:off x="427612" y="3461901"/>
            <a:ext cx="7275497" cy="23014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결제하기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3186" y="5220082"/>
            <a:ext cx="7316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결제 금액은 </a:t>
            </a:r>
            <a:r>
              <a:rPr lang="en-US" altLang="ko-KR" dirty="0" smtClean="0">
                <a:solidFill>
                  <a:srgbClr val="FF0000"/>
                </a:solidFill>
              </a:rPr>
              <a:t>598,000</a:t>
            </a:r>
            <a:r>
              <a:rPr lang="ko-KR" altLang="en-US" dirty="0" smtClean="0"/>
              <a:t>원 입니다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계약금 제외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433186" y="5586269"/>
            <a:ext cx="7316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		</a:t>
            </a:r>
            <a:r>
              <a:rPr lang="ko-KR" altLang="en-US" sz="1300" dirty="0" smtClean="0"/>
              <a:t>                             총 결제 금액 </a:t>
            </a:r>
            <a:r>
              <a:rPr lang="en-US" altLang="ko-KR" sz="1300" dirty="0" smtClean="0"/>
              <a:t>: 798,000</a:t>
            </a:r>
            <a:r>
              <a:rPr lang="ko-KR" altLang="en-US" sz="1300" dirty="0" smtClean="0"/>
              <a:t>원 </a:t>
            </a:r>
            <a:r>
              <a:rPr lang="en-US" altLang="ko-KR" sz="1300" dirty="0" smtClean="0"/>
              <a:t>(</a:t>
            </a:r>
            <a:r>
              <a:rPr lang="ko-KR" altLang="en-US" sz="1300" dirty="0" smtClean="0"/>
              <a:t>계약금 </a:t>
            </a:r>
            <a:r>
              <a:rPr lang="en-US" altLang="ko-KR" sz="1300" dirty="0" smtClean="0"/>
              <a:t>: 200,000</a:t>
            </a:r>
            <a:r>
              <a:rPr lang="ko-KR" altLang="en-US" sz="1300" dirty="0" smtClean="0"/>
              <a:t>원</a:t>
            </a:r>
            <a:r>
              <a:rPr lang="en-US" altLang="ko-KR" sz="1300" dirty="0" smtClean="0"/>
              <a:t>)</a:t>
            </a:r>
            <a:r>
              <a:rPr lang="ko-KR" altLang="en-US" sz="1300" dirty="0" smtClean="0"/>
              <a:t> </a:t>
            </a:r>
            <a:endParaRPr lang="ko-KR" altLang="en-US" sz="1300" dirty="0"/>
          </a:p>
        </p:txBody>
      </p:sp>
      <p:sp>
        <p:nvSpPr>
          <p:cNvPr id="94" name="직사각형 93">
            <a:extLst>
              <a:ext uri="{FF2B5EF4-FFF2-40B4-BE49-F238E27FC236}">
                <a16:creationId xmlns="" xmlns:a16="http://schemas.microsoft.com/office/drawing/2014/main" id="{9037AEB9-7C04-4FCE-8AFF-90B26EA973E9}"/>
              </a:ext>
            </a:extLst>
          </p:cNvPr>
          <p:cNvSpPr/>
          <p:nvPr/>
        </p:nvSpPr>
        <p:spPr>
          <a:xfrm>
            <a:off x="439740" y="2308399"/>
            <a:ext cx="7263369" cy="10012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해외패키지 결제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결제가 완료되면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마이페이지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-&gt; </a:t>
            </a:r>
            <a:r>
              <a:rPr lang="ko-KR" altLang="en-US" sz="1200" dirty="0" smtClean="0">
                <a:solidFill>
                  <a:schemeClr val="tx1"/>
                </a:solidFill>
              </a:rPr>
              <a:t>예약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취소내역 에서 확인하실 수 있습니다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49" name="Scroll Thumb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3"/>
            </p:custDataLst>
          </p:nvPr>
        </p:nvSpPr>
        <p:spPr>
          <a:xfrm rot="5400000">
            <a:off x="7610971" y="2568842"/>
            <a:ext cx="1514092" cy="893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3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427612" y="5139304"/>
            <a:ext cx="4792570" cy="470211"/>
          </a:xfrm>
          <a:prstGeom prst="roundRect">
            <a:avLst>
              <a:gd name="adj" fmla="val 4168"/>
            </a:avLst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="" xmlns:a16="http://schemas.microsoft.com/office/drawing/2014/main" id="{714A7FEF-A03D-404A-8F57-4CDCD3F80CD5}"/>
              </a:ext>
            </a:extLst>
          </p:cNvPr>
          <p:cNvSpPr/>
          <p:nvPr/>
        </p:nvSpPr>
        <p:spPr>
          <a:xfrm>
            <a:off x="275537" y="4960997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765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69143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예약화면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결제하기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2018/05/21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8731188" y="1067498"/>
          <a:ext cx="3253546" cy="5355095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3272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27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현재 페이지의 순서를 나타내어 줌</a:t>
                      </a:r>
                      <a:r>
                        <a:rPr lang="en-US" altLang="ko-KR" sz="1200" dirty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.</a:t>
                      </a:r>
                    </a:p>
                    <a:p>
                      <a:r>
                        <a:rPr lang="ko-KR" altLang="en-US" sz="1200" dirty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다음단계로 넘어갈 시 해당단계로 넘어 감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07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스크롤을 내릴 수 있음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3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입력</a:t>
                      </a:r>
                      <a:r>
                        <a:rPr lang="ko-KR" altLang="en-US" sz="1200" baseline="0" dirty="0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 시 개인정보를 위해 </a:t>
                      </a:r>
                      <a:r>
                        <a:rPr lang="en-US" altLang="ko-KR" sz="1200" baseline="0" dirty="0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*</a:t>
                      </a:r>
                      <a:r>
                        <a:rPr lang="ko-KR" altLang="en-US" sz="1200" baseline="0" dirty="0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로 출력</a:t>
                      </a:r>
                      <a:endParaRPr lang="en-US" altLang="ko-KR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23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조회버튼 클릭 시 남은 </a:t>
                      </a:r>
                      <a:r>
                        <a:rPr lang="ko-KR" altLang="en-US" sz="1200" dirty="0" err="1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마일리지</a:t>
                      </a:r>
                      <a:r>
                        <a:rPr lang="ko-KR" altLang="en-US" sz="1200" dirty="0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 출력</a:t>
                      </a:r>
                      <a:endParaRPr lang="en-US" altLang="ko-KR" sz="1200" dirty="0" smtClean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1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조회버튼 클릭 시 회원이 가지고 있는 쿠폰목록을 가진 </a:t>
                      </a:r>
                      <a:r>
                        <a:rPr lang="ko-KR" altLang="en-US" sz="1200" dirty="0" err="1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팝업창을</a:t>
                      </a:r>
                      <a:r>
                        <a:rPr lang="ko-KR" altLang="en-US" sz="1200" dirty="0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 띄어줌</a:t>
                      </a:r>
                      <a:endParaRPr lang="en-US" altLang="ko-KR" sz="1200" dirty="0" smtClean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627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817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3311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903638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8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54432" y="106749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1" name="WebBrowser">
            <a:extLst>
              <a:ext uri="{FF2B5EF4-FFF2-40B4-BE49-F238E27FC236}">
                <a16:creationId xmlns="" xmlns:a16="http://schemas.microsoft.com/office/drawing/2014/main" id="{7E35A79C-1BDD-4ACD-A541-2DC0E04CA9B9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4432" y="1067496"/>
            <a:ext cx="8374713" cy="5648611"/>
            <a:chOff x="0" y="0"/>
            <a:chExt cx="9144000" cy="6858000"/>
          </a:xfrm>
        </p:grpSpPr>
        <p:sp>
          <p:nvSpPr>
            <p:cNvPr id="252" name="Background">
              <a:extLst>
                <a:ext uri="{FF2B5EF4-FFF2-40B4-BE49-F238E27FC236}">
                  <a16:creationId xmlns="" xmlns:a16="http://schemas.microsoft.com/office/drawing/2014/main" id="{F3AEDBCE-C10F-441C-9E53-E3A705CD5851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253" name="WindowTitle">
              <a:extLst>
                <a:ext uri="{FF2B5EF4-FFF2-40B4-BE49-F238E27FC236}">
                  <a16:creationId xmlns="" xmlns:a16="http://schemas.microsoft.com/office/drawing/2014/main" id="{74A0713C-2F10-405B-984F-DB02314DFDEF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254" name="Group 4">
              <a:extLst>
                <a:ext uri="{FF2B5EF4-FFF2-40B4-BE49-F238E27FC236}">
                  <a16:creationId xmlns="" xmlns:a16="http://schemas.microsoft.com/office/drawing/2014/main" id="{445DEDCD-9C3C-4B62-8926-64945217209D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78" name="Oval 28">
                <a:extLst>
                  <a:ext uri="{FF2B5EF4-FFF2-40B4-BE49-F238E27FC236}">
                    <a16:creationId xmlns="" xmlns:a16="http://schemas.microsoft.com/office/drawing/2014/main" id="{B25FDC9F-EABC-4CE6-AC00-EF6AC25AE3D8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79" name="Left Arrow 29">
                <a:extLst>
                  <a:ext uri="{FF2B5EF4-FFF2-40B4-BE49-F238E27FC236}">
                    <a16:creationId xmlns="" xmlns:a16="http://schemas.microsoft.com/office/drawing/2014/main" id="{875AAF41-EADB-4082-BFEC-A64823254920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55" name="Group 5">
              <a:extLst>
                <a:ext uri="{FF2B5EF4-FFF2-40B4-BE49-F238E27FC236}">
                  <a16:creationId xmlns="" xmlns:a16="http://schemas.microsoft.com/office/drawing/2014/main" id="{6B855C22-412D-464F-B52A-95AB14EB601A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6" name="Oval 26">
                <a:extLst>
                  <a:ext uri="{FF2B5EF4-FFF2-40B4-BE49-F238E27FC236}">
                    <a16:creationId xmlns="" xmlns:a16="http://schemas.microsoft.com/office/drawing/2014/main" id="{AB17E658-E8BD-467B-A813-3DCE07C3EC49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77" name="Right Arrow 27">
                <a:extLst>
                  <a:ext uri="{FF2B5EF4-FFF2-40B4-BE49-F238E27FC236}">
                    <a16:creationId xmlns="" xmlns:a16="http://schemas.microsoft.com/office/drawing/2014/main" id="{3C736931-9FFF-42B9-B589-329109F6C3EE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56" name="Minimize - Maximize - Close">
              <a:extLst>
                <a:ext uri="{FF2B5EF4-FFF2-40B4-BE49-F238E27FC236}">
                  <a16:creationId xmlns="" xmlns:a16="http://schemas.microsoft.com/office/drawing/2014/main" id="{C2B0A074-4F41-45CA-A956-57988A2E2A1D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71" name="Line">
                <a:extLst>
                  <a:ext uri="{FF2B5EF4-FFF2-40B4-BE49-F238E27FC236}">
                    <a16:creationId xmlns="" xmlns:a16="http://schemas.microsoft.com/office/drawing/2014/main" id="{3E24C683-FC05-4ED8-8710-C44A5919D348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72" name="Line">
                <a:extLst>
                  <a:ext uri="{FF2B5EF4-FFF2-40B4-BE49-F238E27FC236}">
                    <a16:creationId xmlns="" xmlns:a16="http://schemas.microsoft.com/office/drawing/2014/main" id="{0A07CCFD-DF4F-463A-8707-218C6E6E5BA1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73" name="Line">
                <a:extLst>
                  <a:ext uri="{FF2B5EF4-FFF2-40B4-BE49-F238E27FC236}">
                    <a16:creationId xmlns="" xmlns:a16="http://schemas.microsoft.com/office/drawing/2014/main" id="{17D250FC-2A56-4A58-A20D-BF3E7E253B3F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4" name="Line">
                <a:extLst>
                  <a:ext uri="{FF2B5EF4-FFF2-40B4-BE49-F238E27FC236}">
                    <a16:creationId xmlns="" xmlns:a16="http://schemas.microsoft.com/office/drawing/2014/main" id="{91BFC965-E4A3-44D4-8C56-A4C507DAC13D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5" name="Line">
                <a:extLst>
                  <a:ext uri="{FF2B5EF4-FFF2-40B4-BE49-F238E27FC236}">
                    <a16:creationId xmlns="" xmlns:a16="http://schemas.microsoft.com/office/drawing/2014/main" id="{FA68A794-110B-4EF8-9B3F-187A5D5E3298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57" name="WebPageBody">
              <a:extLst>
                <a:ext uri="{FF2B5EF4-FFF2-40B4-BE49-F238E27FC236}">
                  <a16:creationId xmlns="" xmlns:a16="http://schemas.microsoft.com/office/drawing/2014/main" id="{55D4A079-A568-4AE7-9C1D-0B0F9330F2E0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258" name="Group 8">
              <a:extLst>
                <a:ext uri="{FF2B5EF4-FFF2-40B4-BE49-F238E27FC236}">
                  <a16:creationId xmlns="" xmlns:a16="http://schemas.microsoft.com/office/drawing/2014/main" id="{C488816E-2EEC-41FB-A4CB-280C95FC241B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68" name="Picture 2" descr="C:\Users\t-dantay\Documents\Placeholders\home.png">
                <a:extLst>
                  <a:ext uri="{FF2B5EF4-FFF2-40B4-BE49-F238E27FC236}">
                    <a16:creationId xmlns="" xmlns:a16="http://schemas.microsoft.com/office/drawing/2014/main" id="{93E4F41A-40AD-48D1-8521-782CA92D4E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9" name="Picture 2" descr="C:\Users\t-dantay\Documents\Placeholders\setting.png">
                <a:extLst>
                  <a:ext uri="{FF2B5EF4-FFF2-40B4-BE49-F238E27FC236}">
                    <a16:creationId xmlns="" xmlns:a16="http://schemas.microsoft.com/office/drawing/2014/main" id="{DDABF715-9842-48BB-A5DE-A5BF3BFBA2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0" name="Picture 2" descr="C:\Users\t-dantay\Documents\Placeholders\star.png">
                <a:extLst>
                  <a:ext uri="{FF2B5EF4-FFF2-40B4-BE49-F238E27FC236}">
                    <a16:creationId xmlns="" xmlns:a16="http://schemas.microsoft.com/office/drawing/2014/main" id="{9FD39118-9D94-4116-86D8-597AE93797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59" name="Group 9">
              <a:extLst>
                <a:ext uri="{FF2B5EF4-FFF2-40B4-BE49-F238E27FC236}">
                  <a16:creationId xmlns="" xmlns:a16="http://schemas.microsoft.com/office/drawing/2014/main" id="{A06678AF-2067-4D37-8543-B3962B68EEEF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260" name="UrlBar">
                <a:extLst>
                  <a:ext uri="{FF2B5EF4-FFF2-40B4-BE49-F238E27FC236}">
                    <a16:creationId xmlns="" xmlns:a16="http://schemas.microsoft.com/office/drawing/2014/main" id="{14A8A1E4-5002-43CA-9C56-50F0907E6E9B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261" name="Group 11">
                <a:extLst>
                  <a:ext uri="{FF2B5EF4-FFF2-40B4-BE49-F238E27FC236}">
                    <a16:creationId xmlns="" xmlns:a16="http://schemas.microsoft.com/office/drawing/2014/main" id="{4528C14E-9768-4664-A0B6-6FAD2CA86B9F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262" name="Search" descr="C:\Users\t-dantay\Documents\Placeholders\search.png">
                  <a:extLst>
                    <a:ext uri="{FF2B5EF4-FFF2-40B4-BE49-F238E27FC236}">
                      <a16:creationId xmlns="" xmlns:a16="http://schemas.microsoft.com/office/drawing/2014/main" id="{B70244C8-1312-4F26-A139-EE68F2FB19F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3" name="Refresh" descr="C:\Users\t-dantay\Documents\First24\arrowrepeat1.png">
                  <a:extLst>
                    <a:ext uri="{FF2B5EF4-FFF2-40B4-BE49-F238E27FC236}">
                      <a16:creationId xmlns="" xmlns:a16="http://schemas.microsoft.com/office/drawing/2014/main" id="{8B8D09F6-CB6F-4E01-8E41-AD956008262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4" name="Drop Down" descr="C:\Users\t-dantay\Documents\First24\arrowsimple1.png">
                  <a:extLst>
                    <a:ext uri="{FF2B5EF4-FFF2-40B4-BE49-F238E27FC236}">
                      <a16:creationId xmlns="" xmlns:a16="http://schemas.microsoft.com/office/drawing/2014/main" id="{34A4A3A3-6A29-4C4B-90E0-2F47FE36A78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65" name="X">
                  <a:extLst>
                    <a:ext uri="{FF2B5EF4-FFF2-40B4-BE49-F238E27FC236}">
                      <a16:creationId xmlns="" xmlns:a16="http://schemas.microsoft.com/office/drawing/2014/main" id="{D888F9DA-7C83-40ED-96F2-E521D6B42AFF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66" name="Straight Connector 16">
                    <a:extLst>
                      <a:ext uri="{FF2B5EF4-FFF2-40B4-BE49-F238E27FC236}">
                        <a16:creationId xmlns="" xmlns:a16="http://schemas.microsoft.com/office/drawing/2014/main" id="{89D84E32-C4C3-41CE-9399-F6EBBEA4EA5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67" name="Straight Connector 17">
                    <a:extLst>
                      <a:ext uri="{FF2B5EF4-FFF2-40B4-BE49-F238E27FC236}">
                        <a16:creationId xmlns="" xmlns:a16="http://schemas.microsoft.com/office/drawing/2014/main" id="{A4F62124-8FCC-4761-A0C0-693C7ED5192A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C3D9CB22-2AC2-42F0-9834-49EAD1410C91}"/>
              </a:ext>
            </a:extLst>
          </p:cNvPr>
          <p:cNvSpPr txBox="1"/>
          <p:nvPr/>
        </p:nvSpPr>
        <p:spPr>
          <a:xfrm>
            <a:off x="5090160" y="1817258"/>
            <a:ext cx="26941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01 </a:t>
            </a:r>
            <a:r>
              <a:rPr lang="ko-KR" altLang="en-US" sz="1000" dirty="0"/>
              <a:t>예약하기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&gt;</a:t>
            </a:r>
            <a:r>
              <a:rPr lang="en-US" altLang="ko-KR" sz="1000" dirty="0"/>
              <a:t> 02 </a:t>
            </a:r>
            <a:r>
              <a:rPr lang="ko-KR" altLang="en-US" sz="1000" dirty="0"/>
              <a:t>예약완료 </a:t>
            </a:r>
            <a:r>
              <a:rPr lang="en-US" altLang="ko-KR" sz="1000" dirty="0"/>
              <a:t>&gt; </a:t>
            </a:r>
            <a:r>
              <a:rPr lang="en-US" altLang="ko-KR" sz="1000" dirty="0">
                <a:solidFill>
                  <a:srgbClr val="FF0000"/>
                </a:solidFill>
              </a:rPr>
              <a:t>03</a:t>
            </a:r>
            <a:r>
              <a:rPr lang="en-US" altLang="ko-KR" sz="1000" dirty="0"/>
              <a:t> </a:t>
            </a:r>
            <a:r>
              <a:rPr lang="ko-KR" altLang="en-US" sz="1000" b="1" dirty="0"/>
              <a:t>결제하기</a:t>
            </a: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="" xmlns:a16="http://schemas.microsoft.com/office/drawing/2014/main" id="{FCF3BD21-E02B-4AC5-ACED-E5198BC24A7B}"/>
              </a:ext>
            </a:extLst>
          </p:cNvPr>
          <p:cNvSpPr/>
          <p:nvPr/>
        </p:nvSpPr>
        <p:spPr>
          <a:xfrm>
            <a:off x="5065917" y="1821971"/>
            <a:ext cx="2683855" cy="230899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="" xmlns:a16="http://schemas.microsoft.com/office/drawing/2014/main" id="{714A7FEF-A03D-404A-8F57-4CDCD3F80CD5}"/>
              </a:ext>
            </a:extLst>
          </p:cNvPr>
          <p:cNvSpPr/>
          <p:nvPr/>
        </p:nvSpPr>
        <p:spPr>
          <a:xfrm>
            <a:off x="4888117" y="1655258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108" name="Scrollbar" descr="&lt;SmartSettings&gt;&lt;SmartResize enabled=&quot;True&quot; minWidth=&quot;7&quot; minHeight=&quot;6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8282563" y="1631827"/>
            <a:ext cx="168894" cy="4973368"/>
            <a:chOff x="5066755" y="1652473"/>
            <a:chExt cx="144017" cy="2304356"/>
          </a:xfrm>
          <a:solidFill>
            <a:srgbClr val="FFFFFF"/>
          </a:solidFill>
        </p:grpSpPr>
        <p:sp>
          <p:nvSpPr>
            <p:cNvPr id="109" name="Track"/>
            <p:cNvSpPr/>
            <p:nvPr/>
          </p:nvSpPr>
          <p:spPr>
            <a:xfrm rot="5400000">
              <a:off x="3986586" y="2732642"/>
              <a:ext cx="2304356" cy="144017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" name="Chevron" descr="&lt;SmartSettings&gt;&lt;SmartResize anchorLeft=&quot;None&quot; anchorTop=&quot;Absolute&quot; anchorRight=&quot;None&quot; anchorBottom=&quot;None&quot; /&gt;&lt;/SmartSettings&gt;"/>
            <p:cNvSpPr>
              <a:spLocks noChangeAspect="1"/>
            </p:cNvSpPr>
            <p:nvPr>
              <p:custDataLst>
                <p:tags r:id="rId26"/>
              </p:custDataLst>
            </p:nvPr>
          </p:nvSpPr>
          <p:spPr bwMode="auto">
            <a:xfrm rot="10800000" flipH="1">
              <a:off x="5106760" y="1682151"/>
              <a:ext cx="64008" cy="181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2" name="Chevron" descr="&lt;SmartSettings&gt;&lt;SmartResize anchorLeft=&quot;None&quot; anchorTop=&quot;None&quot; anchorRight=&quot;None&quot; anchorBottom=&quot;Absolute&quot; /&gt;&lt;/SmartSettings&gt;"/>
            <p:cNvSpPr>
              <a:spLocks noChangeAspect="1"/>
            </p:cNvSpPr>
            <p:nvPr>
              <p:custDataLst>
                <p:tags r:id="rId27"/>
              </p:custDataLst>
            </p:nvPr>
          </p:nvSpPr>
          <p:spPr bwMode="auto">
            <a:xfrm flipH="1">
              <a:off x="5106760" y="3910621"/>
              <a:ext cx="64008" cy="181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3" name="모서리가 둥근 직사각형 112"/>
          <p:cNvSpPr/>
          <p:nvPr/>
        </p:nvSpPr>
        <p:spPr>
          <a:xfrm>
            <a:off x="8242242" y="1611728"/>
            <a:ext cx="273815" cy="4993466"/>
          </a:xfrm>
          <a:prstGeom prst="roundRect">
            <a:avLst>
              <a:gd name="adj" fmla="val 4168"/>
            </a:avLst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="" xmlns:a16="http://schemas.microsoft.com/office/drawing/2014/main" id="{714A7FEF-A03D-404A-8F57-4CDCD3F80CD5}"/>
              </a:ext>
            </a:extLst>
          </p:cNvPr>
          <p:cNvSpPr/>
          <p:nvPr/>
        </p:nvSpPr>
        <p:spPr>
          <a:xfrm>
            <a:off x="8005376" y="1498407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9037AEB9-7C04-4FCE-8AFF-90B26EA973E9}"/>
              </a:ext>
            </a:extLst>
          </p:cNvPr>
          <p:cNvSpPr/>
          <p:nvPr/>
        </p:nvSpPr>
        <p:spPr>
          <a:xfrm>
            <a:off x="427612" y="2219582"/>
            <a:ext cx="7263369" cy="33610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5B556F2B-CD41-4EDB-81E2-331B8F961898}"/>
              </a:ext>
            </a:extLst>
          </p:cNvPr>
          <p:cNvSpPr/>
          <p:nvPr/>
        </p:nvSpPr>
        <p:spPr>
          <a:xfrm>
            <a:off x="427612" y="2219982"/>
            <a:ext cx="1028448" cy="3533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신용카드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5B556F2B-CD41-4EDB-81E2-331B8F961898}"/>
              </a:ext>
            </a:extLst>
          </p:cNvPr>
          <p:cNvSpPr/>
          <p:nvPr/>
        </p:nvSpPr>
        <p:spPr>
          <a:xfrm>
            <a:off x="1468417" y="2219982"/>
            <a:ext cx="1028448" cy="3533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무통장입금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5B556F2B-CD41-4EDB-81E2-331B8F961898}"/>
              </a:ext>
            </a:extLst>
          </p:cNvPr>
          <p:cNvSpPr/>
          <p:nvPr/>
        </p:nvSpPr>
        <p:spPr>
          <a:xfrm>
            <a:off x="2507185" y="2219982"/>
            <a:ext cx="1028448" cy="3533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실시간 계좌이체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4D57B45C-E27F-434F-930D-77C40CFFCB6E}"/>
              </a:ext>
            </a:extLst>
          </p:cNvPr>
          <p:cNvSpPr/>
          <p:nvPr/>
        </p:nvSpPr>
        <p:spPr>
          <a:xfrm>
            <a:off x="522280" y="3005159"/>
            <a:ext cx="1207431" cy="2055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카드종류 </a:t>
            </a:r>
            <a:r>
              <a:rPr lang="en-US" altLang="ko-KR" sz="1200" dirty="0" smtClean="0">
                <a:solidFill>
                  <a:srgbClr val="FF0000"/>
                </a:solidFill>
              </a:rPr>
              <a:t>*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4B571B69-7E54-4208-8799-45ED93C5A01E}"/>
              </a:ext>
            </a:extLst>
          </p:cNvPr>
          <p:cNvSpPr/>
          <p:nvPr/>
        </p:nvSpPr>
        <p:spPr>
          <a:xfrm>
            <a:off x="522280" y="3332892"/>
            <a:ext cx="1222547" cy="228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카드번호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*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Content">
            <a:extLst>
              <a:ext uri="{FF2B5EF4-FFF2-40B4-BE49-F238E27FC236}">
                <a16:creationId xmlns="" xmlns:a16="http://schemas.microsoft.com/office/drawing/2014/main" id="{723A3F2B-4EEC-4017-9BDE-D6C35758FB59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1880954" y="3322000"/>
            <a:ext cx="411059" cy="23949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59" name="RadioButtonUnselected">
            <a:extLst>
              <a:ext uri="{FF2B5EF4-FFF2-40B4-BE49-F238E27FC236}">
                <a16:creationId xmlns="" xmlns:a16="http://schemas.microsoft.com/office/drawing/2014/main" id="{BAD718FE-69ED-4219-B5F0-8E7F54A62D1A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464094" y="2656225"/>
            <a:ext cx="827919" cy="230832"/>
            <a:chOff x="4356895" y="3334651"/>
            <a:chExt cx="827919" cy="230832"/>
          </a:xfrm>
        </p:grpSpPr>
        <p:sp>
          <p:nvSpPr>
            <p:cNvPr id="60" name="Content">
              <a:extLst>
                <a:ext uri="{FF2B5EF4-FFF2-40B4-BE49-F238E27FC236}">
                  <a16:creationId xmlns="" xmlns:a16="http://schemas.microsoft.com/office/drawing/2014/main" id="{B844DC43-A5A1-4E7E-B8A7-B61BC43FA5A0}"/>
                </a:ext>
              </a:extLst>
            </p:cNvPr>
            <p:cNvSpPr txBox="1"/>
            <p:nvPr>
              <p:custDataLst>
                <p:custData r:id="rId24"/>
                <p:custData r:id="rId25"/>
              </p:custDataLst>
            </p:nvPr>
          </p:nvSpPr>
          <p:spPr>
            <a:xfrm>
              <a:off x="4356895" y="3334651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ko-KR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법인카드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1" name="Circle">
              <a:extLst>
                <a:ext uri="{FF2B5EF4-FFF2-40B4-BE49-F238E27FC236}">
                  <a16:creationId xmlns="" xmlns:a16="http://schemas.microsoft.com/office/drawing/2014/main" id="{C2856091-D9D8-4F7E-88F5-DE5C4B943441}"/>
                </a:ext>
              </a:extLst>
            </p:cNvPr>
            <p:cNvSpPr/>
            <p:nvPr/>
          </p:nvSpPr>
          <p:spPr>
            <a:xfrm>
              <a:off x="4356895" y="3374807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2" name="RadioButtonSelected">
            <a:extLst>
              <a:ext uri="{FF2B5EF4-FFF2-40B4-BE49-F238E27FC236}">
                <a16:creationId xmlns="" xmlns:a16="http://schemas.microsoft.com/office/drawing/2014/main" id="{D99D1D0F-44FB-4297-AB52-58B347EA45D9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550141" y="2653263"/>
            <a:ext cx="827919" cy="230832"/>
            <a:chOff x="4356895" y="3334651"/>
            <a:chExt cx="827919" cy="230832"/>
          </a:xfrm>
        </p:grpSpPr>
        <p:sp>
          <p:nvSpPr>
            <p:cNvPr id="63" name="Content">
              <a:extLst>
                <a:ext uri="{FF2B5EF4-FFF2-40B4-BE49-F238E27FC236}">
                  <a16:creationId xmlns="" xmlns:a16="http://schemas.microsoft.com/office/drawing/2014/main" id="{9AB81A26-C22A-45F3-8F74-E7A667FA6E31}"/>
                </a:ext>
              </a:extLst>
            </p:cNvPr>
            <p:cNvSpPr txBox="1"/>
            <p:nvPr/>
          </p:nvSpPr>
          <p:spPr>
            <a:xfrm>
              <a:off x="4356895" y="3334651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ko-KR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개인카드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64" name="Group 3">
              <a:extLst>
                <a:ext uri="{FF2B5EF4-FFF2-40B4-BE49-F238E27FC236}">
                  <a16:creationId xmlns="" xmlns:a16="http://schemas.microsoft.com/office/drawing/2014/main" id="{019A5757-5B48-425C-9E1D-E689ADBFCF8C}"/>
                </a:ext>
              </a:extLst>
            </p:cNvPr>
            <p:cNvGrpSpPr/>
            <p:nvPr/>
          </p:nvGrpSpPr>
          <p:grpSpPr>
            <a:xfrm>
              <a:off x="4356895" y="3374807"/>
              <a:ext cx="119960" cy="119922"/>
              <a:chOff x="4356895" y="3374807"/>
              <a:chExt cx="119960" cy="119922"/>
            </a:xfrm>
          </p:grpSpPr>
          <p:sp>
            <p:nvSpPr>
              <p:cNvPr id="65" name="Circle">
                <a:extLst>
                  <a:ext uri="{FF2B5EF4-FFF2-40B4-BE49-F238E27FC236}">
                    <a16:creationId xmlns="" xmlns:a16="http://schemas.microsoft.com/office/drawing/2014/main" id="{15073DD9-C2EA-4CB6-B140-8364F390E502}"/>
                  </a:ext>
                </a:extLst>
              </p:cNvPr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InnerCircle">
                <a:extLst>
                  <a:ext uri="{FF2B5EF4-FFF2-40B4-BE49-F238E27FC236}">
                    <a16:creationId xmlns="" xmlns:a16="http://schemas.microsoft.com/office/drawing/2014/main" id="{DD9A7A59-1379-4F45-A359-36643725AB19}"/>
                  </a:ext>
                </a:extLst>
              </p:cNvPr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75" name="Content">
            <a:extLst>
              <a:ext uri="{FF2B5EF4-FFF2-40B4-BE49-F238E27FC236}">
                <a16:creationId xmlns="" xmlns:a16="http://schemas.microsoft.com/office/drawing/2014/main" id="{723A3F2B-4EEC-4017-9BDE-D6C35758FB59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2496296" y="3322000"/>
            <a:ext cx="411059" cy="23949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7" name="Content">
            <a:extLst>
              <a:ext uri="{FF2B5EF4-FFF2-40B4-BE49-F238E27FC236}">
                <a16:creationId xmlns="" xmlns:a16="http://schemas.microsoft.com/office/drawing/2014/main" id="{723A3F2B-4EEC-4017-9BDE-D6C35758FB59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3109398" y="3322000"/>
            <a:ext cx="411059" cy="23949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8" name="Content">
            <a:extLst>
              <a:ext uri="{FF2B5EF4-FFF2-40B4-BE49-F238E27FC236}">
                <a16:creationId xmlns="" xmlns:a16="http://schemas.microsoft.com/office/drawing/2014/main" id="{723A3F2B-4EEC-4017-9BDE-D6C35758FB59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3722500" y="3322000"/>
            <a:ext cx="411059" cy="23949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4B571B69-7E54-4208-8799-45ED93C5A01E}"/>
              </a:ext>
            </a:extLst>
          </p:cNvPr>
          <p:cNvSpPr/>
          <p:nvPr/>
        </p:nvSpPr>
        <p:spPr>
          <a:xfrm>
            <a:off x="522280" y="3677766"/>
            <a:ext cx="1222547" cy="228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유효기간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*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851695" y="3678426"/>
            <a:ext cx="2460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          </a:t>
            </a:r>
            <a:r>
              <a:rPr lang="ko-KR" altLang="en-US" sz="1200" dirty="0" smtClean="0"/>
              <a:t>월 </a:t>
            </a:r>
            <a:r>
              <a:rPr lang="en-US" altLang="ko-KR" sz="1200" dirty="0" smtClean="0"/>
              <a:t>            </a:t>
            </a:r>
            <a:r>
              <a:rPr lang="ko-KR" altLang="en-US" sz="1200" dirty="0"/>
              <a:t>년</a:t>
            </a:r>
          </a:p>
        </p:txBody>
      </p:sp>
      <p:grpSp>
        <p:nvGrpSpPr>
          <p:cNvPr id="81" name="DropdownBox">
            <a:extLst>
              <a:ext uri="{FF2B5EF4-FFF2-40B4-BE49-F238E27FC236}">
                <a16:creationId xmlns="" xmlns:a16="http://schemas.microsoft.com/office/drawing/2014/main" id="{E5D3F263-5C99-4441-BEE5-148DA901ADAB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1880954" y="3692338"/>
            <a:ext cx="535874" cy="214028"/>
            <a:chOff x="4016824" y="3329200"/>
            <a:chExt cx="1097652" cy="228600"/>
          </a:xfrm>
        </p:grpSpPr>
        <p:sp>
          <p:nvSpPr>
            <p:cNvPr id="82" name="Content">
              <a:extLst>
                <a:ext uri="{FF2B5EF4-FFF2-40B4-BE49-F238E27FC236}">
                  <a16:creationId xmlns="" xmlns:a16="http://schemas.microsoft.com/office/drawing/2014/main" id="{BD74EEEC-1A19-4004-872F-83D06F07CACE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선택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3" name="DownArrow">
              <a:extLst>
                <a:ext uri="{FF2B5EF4-FFF2-40B4-BE49-F238E27FC236}">
                  <a16:creationId xmlns="" xmlns:a16="http://schemas.microsoft.com/office/drawing/2014/main" id="{98995CBC-BE13-4F55-B59E-6245018B08C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DropdownBox">
            <a:extLst>
              <a:ext uri="{FF2B5EF4-FFF2-40B4-BE49-F238E27FC236}">
                <a16:creationId xmlns="" xmlns:a16="http://schemas.microsoft.com/office/drawing/2014/main" id="{E5D3F263-5C99-4441-BEE5-148DA901ADAB}"/>
              </a:ext>
            </a:extLst>
          </p:cNvPr>
          <p:cNvGrpSpPr/>
          <p:nvPr>
            <p:custDataLst>
              <p:custData r:id="rId10"/>
            </p:custDataLst>
          </p:nvPr>
        </p:nvGrpSpPr>
        <p:grpSpPr>
          <a:xfrm>
            <a:off x="2723282" y="3692338"/>
            <a:ext cx="535874" cy="214028"/>
            <a:chOff x="4016824" y="3329200"/>
            <a:chExt cx="1097652" cy="228600"/>
          </a:xfrm>
        </p:grpSpPr>
        <p:sp>
          <p:nvSpPr>
            <p:cNvPr id="87" name="Content">
              <a:extLst>
                <a:ext uri="{FF2B5EF4-FFF2-40B4-BE49-F238E27FC236}">
                  <a16:creationId xmlns="" xmlns:a16="http://schemas.microsoft.com/office/drawing/2014/main" id="{BD74EEEC-1A19-4004-872F-83D06F07CACE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선택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8" name="DownArrow">
              <a:extLst>
                <a:ext uri="{FF2B5EF4-FFF2-40B4-BE49-F238E27FC236}">
                  <a16:creationId xmlns="" xmlns:a16="http://schemas.microsoft.com/office/drawing/2014/main" id="{98995CBC-BE13-4F55-B59E-6245018B08C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4B571B69-7E54-4208-8799-45ED93C5A01E}"/>
              </a:ext>
            </a:extLst>
          </p:cNvPr>
          <p:cNvSpPr/>
          <p:nvPr/>
        </p:nvSpPr>
        <p:spPr>
          <a:xfrm>
            <a:off x="522280" y="4022640"/>
            <a:ext cx="1222547" cy="228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할부개월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*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90" name="DropdownBox">
            <a:extLst>
              <a:ext uri="{FF2B5EF4-FFF2-40B4-BE49-F238E27FC236}">
                <a16:creationId xmlns="" xmlns:a16="http://schemas.microsoft.com/office/drawing/2014/main" id="{E5D3F263-5C99-4441-BEE5-148DA901ADAB}"/>
              </a:ext>
            </a:extLst>
          </p:cNvPr>
          <p:cNvGrpSpPr/>
          <p:nvPr>
            <p:custDataLst>
              <p:custData r:id="rId11"/>
            </p:custDataLst>
          </p:nvPr>
        </p:nvGrpSpPr>
        <p:grpSpPr>
          <a:xfrm>
            <a:off x="1880953" y="4037211"/>
            <a:ext cx="1228445" cy="224962"/>
            <a:chOff x="4016824" y="3329200"/>
            <a:chExt cx="1097652" cy="228600"/>
          </a:xfrm>
        </p:grpSpPr>
        <p:sp>
          <p:nvSpPr>
            <p:cNvPr id="91" name="Content">
              <a:extLst>
                <a:ext uri="{FF2B5EF4-FFF2-40B4-BE49-F238E27FC236}">
                  <a16:creationId xmlns="" xmlns:a16="http://schemas.microsoft.com/office/drawing/2014/main" id="{BD74EEEC-1A19-4004-872F-83D06F07CACE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일시불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2" name="DownArrow">
              <a:extLst>
                <a:ext uri="{FF2B5EF4-FFF2-40B4-BE49-F238E27FC236}">
                  <a16:creationId xmlns="" xmlns:a16="http://schemas.microsoft.com/office/drawing/2014/main" id="{98995CBC-BE13-4F55-B59E-6245018B08C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4B571B69-7E54-4208-8799-45ED93C5A01E}"/>
              </a:ext>
            </a:extLst>
          </p:cNvPr>
          <p:cNvSpPr/>
          <p:nvPr/>
        </p:nvSpPr>
        <p:spPr>
          <a:xfrm>
            <a:off x="522280" y="4359321"/>
            <a:ext cx="1222547" cy="228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비밀번호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*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851695" y="4332196"/>
            <a:ext cx="2460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       ** </a:t>
            </a:r>
            <a:r>
              <a:rPr lang="en-US" altLang="ko-KR" sz="1200" dirty="0" smtClean="0">
                <a:solidFill>
                  <a:srgbClr val="0070C0"/>
                </a:solidFill>
              </a:rPr>
              <a:t>(</a:t>
            </a:r>
            <a:r>
              <a:rPr lang="ko-KR" altLang="en-US" sz="1200" dirty="0" smtClean="0">
                <a:solidFill>
                  <a:srgbClr val="0070C0"/>
                </a:solidFill>
              </a:rPr>
              <a:t>앞</a:t>
            </a:r>
            <a:r>
              <a:rPr lang="en-US" altLang="ko-KR" sz="1200" dirty="0" smtClean="0">
                <a:solidFill>
                  <a:srgbClr val="0070C0"/>
                </a:solidFill>
              </a:rPr>
              <a:t>2</a:t>
            </a:r>
            <a:r>
              <a:rPr lang="ko-KR" altLang="en-US" sz="1200" dirty="0" smtClean="0">
                <a:solidFill>
                  <a:srgbClr val="0070C0"/>
                </a:solidFill>
              </a:rPr>
              <a:t>자리</a:t>
            </a:r>
            <a:r>
              <a:rPr lang="en-US" altLang="ko-KR" sz="1200" dirty="0" smtClean="0">
                <a:solidFill>
                  <a:srgbClr val="0070C0"/>
                </a:solidFill>
              </a:rPr>
              <a:t>)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84" name="Content">
            <a:extLst>
              <a:ext uri="{FF2B5EF4-FFF2-40B4-BE49-F238E27FC236}">
                <a16:creationId xmlns="" xmlns:a16="http://schemas.microsoft.com/office/drawing/2014/main" id="{723A3F2B-4EEC-4017-9BDE-D6C35758FB59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1880954" y="4348429"/>
            <a:ext cx="411059" cy="23949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98" name="DropdownBox">
            <a:extLst>
              <a:ext uri="{FF2B5EF4-FFF2-40B4-BE49-F238E27FC236}">
                <a16:creationId xmlns="" xmlns:a16="http://schemas.microsoft.com/office/drawing/2014/main" id="{E5D3F263-5C99-4441-BEE5-148DA901ADAB}"/>
              </a:ext>
            </a:extLst>
          </p:cNvPr>
          <p:cNvGrpSpPr/>
          <p:nvPr>
            <p:custDataLst>
              <p:custData r:id="rId13"/>
            </p:custDataLst>
          </p:nvPr>
        </p:nvGrpSpPr>
        <p:grpSpPr>
          <a:xfrm>
            <a:off x="1868847" y="2988212"/>
            <a:ext cx="842328" cy="233025"/>
            <a:chOff x="4016824" y="3329200"/>
            <a:chExt cx="1097652" cy="228600"/>
          </a:xfrm>
        </p:grpSpPr>
        <p:sp>
          <p:nvSpPr>
            <p:cNvPr id="99" name="Content">
              <a:extLst>
                <a:ext uri="{FF2B5EF4-FFF2-40B4-BE49-F238E27FC236}">
                  <a16:creationId xmlns="" xmlns:a16="http://schemas.microsoft.com/office/drawing/2014/main" id="{BD74EEEC-1A19-4004-872F-83D06F07CACE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카드선택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0" name="DownArrow">
              <a:extLst>
                <a:ext uri="{FF2B5EF4-FFF2-40B4-BE49-F238E27FC236}">
                  <a16:creationId xmlns="" xmlns:a16="http://schemas.microsoft.com/office/drawing/2014/main" id="{98995CBC-BE13-4F55-B59E-6245018B08C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430716" y="4792870"/>
            <a:ext cx="3449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      </a:t>
            </a:r>
            <a:r>
              <a:rPr lang="ko-KR" altLang="en-US" sz="1200" dirty="0" err="1" smtClean="0"/>
              <a:t>마일리지</a:t>
            </a:r>
            <a:r>
              <a:rPr lang="en-US" altLang="ko-KR" sz="1200" dirty="0" smtClean="0"/>
              <a:t>(-)                      </a:t>
            </a:r>
            <a:r>
              <a:rPr lang="ko-KR" altLang="en-US" sz="1200" dirty="0" smtClean="0"/>
              <a:t>원</a:t>
            </a:r>
            <a:r>
              <a:rPr lang="en-US" altLang="ko-KR" sz="1200" dirty="0" smtClean="0"/>
              <a:t>       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grpSp>
        <p:nvGrpSpPr>
          <p:cNvPr id="102" name="Group 2">
            <a:extLst>
              <a:ext uri="{FF2B5EF4-FFF2-40B4-BE49-F238E27FC236}">
                <a16:creationId xmlns="" xmlns:a16="http://schemas.microsoft.com/office/drawing/2014/main" id="{9B850C1A-E338-4986-B01B-F449B3A536A1}"/>
              </a:ext>
            </a:extLst>
          </p:cNvPr>
          <p:cNvGrpSpPr/>
          <p:nvPr>
            <p:custDataLst>
              <p:custData r:id="rId14"/>
              <p:custData r:id="rId15"/>
            </p:custDataLst>
          </p:nvPr>
        </p:nvGrpSpPr>
        <p:grpSpPr>
          <a:xfrm>
            <a:off x="577852" y="4754633"/>
            <a:ext cx="315689" cy="329354"/>
            <a:chOff x="5179843" y="2087451"/>
            <a:chExt cx="199089" cy="216403"/>
          </a:xfrm>
        </p:grpSpPr>
        <p:sp>
          <p:nvSpPr>
            <p:cNvPr id="104" name="Content">
              <a:extLst>
                <a:ext uri="{FF2B5EF4-FFF2-40B4-BE49-F238E27FC236}">
                  <a16:creationId xmlns="" xmlns:a16="http://schemas.microsoft.com/office/drawing/2014/main" id="{A05D3639-4C12-4CF1-889D-4E3EC32E768D}"/>
                </a:ext>
              </a:extLst>
            </p:cNvPr>
            <p:cNvSpPr txBox="1"/>
            <p:nvPr/>
          </p:nvSpPr>
          <p:spPr>
            <a:xfrm>
              <a:off x="5179843" y="2087451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5" name="CheckBox">
              <a:extLst>
                <a:ext uri="{FF2B5EF4-FFF2-40B4-BE49-F238E27FC236}">
                  <a16:creationId xmlns="" xmlns:a16="http://schemas.microsoft.com/office/drawing/2014/main" id="{729AF0FD-F4B7-4639-826A-275B1440BB59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5" name="Content">
            <a:extLst>
              <a:ext uri="{FF2B5EF4-FFF2-40B4-BE49-F238E27FC236}">
                <a16:creationId xmlns="" xmlns:a16="http://schemas.microsoft.com/office/drawing/2014/main" id="{723A3F2B-4EEC-4017-9BDE-D6C35758FB59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>
            <a:off x="1880953" y="4829700"/>
            <a:ext cx="842329" cy="22934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0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7" name="Button 1" descr="&lt;SmartSettings&gt;&lt;SmartResize anchorLeft=&quot;None&quot; anchorTop=&quot;None&quot; anchorRight=&quot;Absolute&quot; anchorBottom=&quot;Absolute&quot; /&gt;&lt;/SmartSettings&gt;"/>
          <p:cNvSpPr>
            <a:spLocks/>
          </p:cNvSpPr>
          <p:nvPr>
            <p:custDataLst>
              <p:tags r:id="rId17"/>
            </p:custDataLst>
          </p:nvPr>
        </p:nvSpPr>
        <p:spPr bwMode="auto">
          <a:xfrm>
            <a:off x="3073729" y="4837569"/>
            <a:ext cx="624607" cy="226368"/>
          </a:xfrm>
          <a:prstGeom prst="roundRect">
            <a:avLst>
              <a:gd name="adj" fmla="val 8776"/>
            </a:avLst>
          </a:prstGeom>
          <a:solidFill>
            <a:schemeClr val="accent1">
              <a:lumMod val="40000"/>
              <a:lumOff val="6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조 회</a:t>
            </a:r>
            <a:endParaRPr lang="en-US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522280" y="5186767"/>
            <a:ext cx="4042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rgbClr val="FF0000"/>
                </a:solidFill>
              </a:rPr>
              <a:t>마일리지를</a:t>
            </a:r>
            <a:r>
              <a:rPr lang="ko-KR" altLang="en-US" sz="1200" dirty="0" smtClean="0">
                <a:solidFill>
                  <a:srgbClr val="FF0000"/>
                </a:solidFill>
              </a:rPr>
              <a:t> 사용하시더라도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마일리지가</a:t>
            </a:r>
            <a:r>
              <a:rPr lang="ko-KR" altLang="en-US" sz="1200" dirty="0" smtClean="0">
                <a:solidFill>
                  <a:srgbClr val="FF0000"/>
                </a:solidFill>
              </a:rPr>
              <a:t> 적립됩니다</a:t>
            </a:r>
            <a:r>
              <a:rPr lang="en-US" altLang="ko-KR" sz="1200" dirty="0" smtClean="0">
                <a:solidFill>
                  <a:srgbClr val="0070C0"/>
                </a:solidFill>
              </a:rPr>
              <a:t>.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96" name="Scroll Thumb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8"/>
            </p:custDataLst>
          </p:nvPr>
        </p:nvSpPr>
        <p:spPr>
          <a:xfrm rot="5400000">
            <a:off x="7610970" y="4085828"/>
            <a:ext cx="1514092" cy="893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3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082065" y="4792870"/>
            <a:ext cx="3449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      </a:t>
            </a:r>
            <a:r>
              <a:rPr lang="ko-KR" altLang="en-US" sz="1200" dirty="0" smtClean="0"/>
              <a:t>쿠폰</a:t>
            </a:r>
            <a:r>
              <a:rPr lang="en-US" altLang="ko-KR" sz="1200" dirty="0" smtClean="0"/>
              <a:t>(-)         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grpSp>
        <p:nvGrpSpPr>
          <p:cNvPr id="101" name="Group 2">
            <a:extLst>
              <a:ext uri="{FF2B5EF4-FFF2-40B4-BE49-F238E27FC236}">
                <a16:creationId xmlns="" xmlns:a16="http://schemas.microsoft.com/office/drawing/2014/main" id="{9B850C1A-E338-4986-B01B-F449B3A536A1}"/>
              </a:ext>
            </a:extLst>
          </p:cNvPr>
          <p:cNvGrpSpPr/>
          <p:nvPr>
            <p:custDataLst>
              <p:custData r:id="rId19"/>
              <p:custData r:id="rId20"/>
            </p:custDataLst>
          </p:nvPr>
        </p:nvGrpSpPr>
        <p:grpSpPr>
          <a:xfrm>
            <a:off x="4229201" y="4754633"/>
            <a:ext cx="315689" cy="329354"/>
            <a:chOff x="5179843" y="2087451"/>
            <a:chExt cx="199089" cy="216403"/>
          </a:xfrm>
        </p:grpSpPr>
        <p:sp>
          <p:nvSpPr>
            <p:cNvPr id="103" name="Content">
              <a:extLst>
                <a:ext uri="{FF2B5EF4-FFF2-40B4-BE49-F238E27FC236}">
                  <a16:creationId xmlns="" xmlns:a16="http://schemas.microsoft.com/office/drawing/2014/main" id="{A05D3639-4C12-4CF1-889D-4E3EC32E768D}"/>
                </a:ext>
              </a:extLst>
            </p:cNvPr>
            <p:cNvSpPr txBox="1"/>
            <p:nvPr/>
          </p:nvSpPr>
          <p:spPr>
            <a:xfrm>
              <a:off x="5179843" y="2087451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8" name="CheckBox">
              <a:extLst>
                <a:ext uri="{FF2B5EF4-FFF2-40B4-BE49-F238E27FC236}">
                  <a16:creationId xmlns="" xmlns:a16="http://schemas.microsoft.com/office/drawing/2014/main" id="{729AF0FD-F4B7-4639-826A-275B1440BB59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9" name="Content">
            <a:extLst>
              <a:ext uri="{FF2B5EF4-FFF2-40B4-BE49-F238E27FC236}">
                <a16:creationId xmlns="" xmlns:a16="http://schemas.microsoft.com/office/drawing/2014/main" id="{723A3F2B-4EEC-4017-9BDE-D6C35758FB59}"/>
              </a:ext>
            </a:extLst>
          </p:cNvPr>
          <p:cNvSpPr/>
          <p:nvPr>
            <p:custDataLst>
              <p:custData r:id="rId21"/>
            </p:custDataLst>
          </p:nvPr>
        </p:nvSpPr>
        <p:spPr>
          <a:xfrm>
            <a:off x="5150336" y="4829700"/>
            <a:ext cx="842329" cy="22934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FSS25KE8A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0" name="Button 1" descr="&lt;SmartSettings&gt;&lt;SmartResize anchorLeft=&quot;None&quot; anchorTop=&quot;None&quot; anchorRight=&quot;Absolute&quot; anchorBottom=&quot;Absolute&quot; /&gt;&lt;/SmartSettings&gt;"/>
          <p:cNvSpPr>
            <a:spLocks/>
          </p:cNvSpPr>
          <p:nvPr>
            <p:custDataLst>
              <p:tags r:id="rId22"/>
            </p:custDataLst>
          </p:nvPr>
        </p:nvSpPr>
        <p:spPr bwMode="auto">
          <a:xfrm>
            <a:off x="6285242" y="4837569"/>
            <a:ext cx="624607" cy="226368"/>
          </a:xfrm>
          <a:prstGeom prst="roundRect">
            <a:avLst>
              <a:gd name="adj" fmla="val 8776"/>
            </a:avLst>
          </a:prstGeom>
          <a:solidFill>
            <a:schemeClr val="accent1">
              <a:lumMod val="40000"/>
              <a:lumOff val="6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조 회</a:t>
            </a:r>
            <a:endParaRPr lang="en-US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851695" y="3308965"/>
            <a:ext cx="2460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        -          -          -        </a:t>
            </a:r>
            <a:endParaRPr lang="ko-KR" alt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="" xmlns:a16="http://schemas.microsoft.com/office/drawing/2014/main" id="{A51B2D8F-FAE7-4DD6-9A7B-D9288AA115DE}"/>
              </a:ext>
            </a:extLst>
          </p:cNvPr>
          <p:cNvSpPr txBox="1"/>
          <p:nvPr>
            <p:custDataLst>
              <p:custData r:id="rId23"/>
            </p:custDataLst>
          </p:nvPr>
        </p:nvSpPr>
        <p:spPr>
          <a:xfrm>
            <a:off x="6162669" y="2257949"/>
            <a:ext cx="14544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* </a:t>
            </a:r>
            <a:r>
              <a:rPr lang="ko-KR" altLang="en-US" sz="1000" dirty="0" smtClean="0">
                <a:solidFill>
                  <a:srgbClr val="FF0000"/>
                </a:solidFill>
              </a:rPr>
              <a:t>는 필수항목입니다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5037360" y="4728307"/>
            <a:ext cx="2018983" cy="432134"/>
          </a:xfrm>
          <a:prstGeom prst="roundRect">
            <a:avLst>
              <a:gd name="adj" fmla="val 4168"/>
            </a:avLst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="" xmlns:a16="http://schemas.microsoft.com/office/drawing/2014/main" id="{714A7FEF-A03D-404A-8F57-4CDCD3F80CD5}"/>
              </a:ext>
            </a:extLst>
          </p:cNvPr>
          <p:cNvSpPr/>
          <p:nvPr/>
        </p:nvSpPr>
        <p:spPr>
          <a:xfrm>
            <a:off x="4866305" y="4532009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1808223" y="4289918"/>
            <a:ext cx="688073" cy="325656"/>
          </a:xfrm>
          <a:prstGeom prst="roundRect">
            <a:avLst>
              <a:gd name="adj" fmla="val 4168"/>
            </a:avLst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="" xmlns:a16="http://schemas.microsoft.com/office/drawing/2014/main" id="{714A7FEF-A03D-404A-8F57-4CDCD3F80CD5}"/>
              </a:ext>
            </a:extLst>
          </p:cNvPr>
          <p:cNvSpPr/>
          <p:nvPr/>
        </p:nvSpPr>
        <p:spPr>
          <a:xfrm>
            <a:off x="1604952" y="4162517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1760704" y="4728307"/>
            <a:ext cx="2018983" cy="432134"/>
          </a:xfrm>
          <a:prstGeom prst="roundRect">
            <a:avLst>
              <a:gd name="adj" fmla="val 4168"/>
            </a:avLst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="" xmlns:a16="http://schemas.microsoft.com/office/drawing/2014/main" id="{714A7FEF-A03D-404A-8F57-4CDCD3F80CD5}"/>
              </a:ext>
            </a:extLst>
          </p:cNvPr>
          <p:cNvSpPr/>
          <p:nvPr/>
        </p:nvSpPr>
        <p:spPr>
          <a:xfrm>
            <a:off x="1589649" y="4532009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175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627584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예약화면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결제하기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76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2018/05/21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8731188" y="1067498"/>
          <a:ext cx="3253546" cy="5355095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3272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27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현재 페이지의 순서를 나타내어 줌</a:t>
                      </a:r>
                      <a:r>
                        <a:rPr lang="en-US" altLang="ko-KR" sz="1200" dirty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.</a:t>
                      </a:r>
                    </a:p>
                    <a:p>
                      <a:r>
                        <a:rPr lang="ko-KR" altLang="en-US" sz="1200" dirty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다음단계로 넘어갈 시 해당단계로 넘어 감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07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스크롤을 내릴 수 있음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3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23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1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627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817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3311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903638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8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54432" y="106749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1" name="WebBrowser">
            <a:extLst>
              <a:ext uri="{FF2B5EF4-FFF2-40B4-BE49-F238E27FC236}">
                <a16:creationId xmlns="" xmlns:a16="http://schemas.microsoft.com/office/drawing/2014/main" id="{7E35A79C-1BDD-4ACD-A541-2DC0E04CA9B9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4432" y="1067496"/>
            <a:ext cx="8374713" cy="5648611"/>
            <a:chOff x="0" y="0"/>
            <a:chExt cx="9144000" cy="6858000"/>
          </a:xfrm>
        </p:grpSpPr>
        <p:sp>
          <p:nvSpPr>
            <p:cNvPr id="252" name="Background">
              <a:extLst>
                <a:ext uri="{FF2B5EF4-FFF2-40B4-BE49-F238E27FC236}">
                  <a16:creationId xmlns="" xmlns:a16="http://schemas.microsoft.com/office/drawing/2014/main" id="{F3AEDBCE-C10F-441C-9E53-E3A705CD5851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253" name="WindowTitle">
              <a:extLst>
                <a:ext uri="{FF2B5EF4-FFF2-40B4-BE49-F238E27FC236}">
                  <a16:creationId xmlns="" xmlns:a16="http://schemas.microsoft.com/office/drawing/2014/main" id="{74A0713C-2F10-405B-984F-DB02314DFDEF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254" name="Group 4">
              <a:extLst>
                <a:ext uri="{FF2B5EF4-FFF2-40B4-BE49-F238E27FC236}">
                  <a16:creationId xmlns="" xmlns:a16="http://schemas.microsoft.com/office/drawing/2014/main" id="{445DEDCD-9C3C-4B62-8926-64945217209D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78" name="Oval 28">
                <a:extLst>
                  <a:ext uri="{FF2B5EF4-FFF2-40B4-BE49-F238E27FC236}">
                    <a16:creationId xmlns="" xmlns:a16="http://schemas.microsoft.com/office/drawing/2014/main" id="{B25FDC9F-EABC-4CE6-AC00-EF6AC25AE3D8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79" name="Left Arrow 29">
                <a:extLst>
                  <a:ext uri="{FF2B5EF4-FFF2-40B4-BE49-F238E27FC236}">
                    <a16:creationId xmlns="" xmlns:a16="http://schemas.microsoft.com/office/drawing/2014/main" id="{875AAF41-EADB-4082-BFEC-A64823254920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55" name="Group 5">
              <a:extLst>
                <a:ext uri="{FF2B5EF4-FFF2-40B4-BE49-F238E27FC236}">
                  <a16:creationId xmlns="" xmlns:a16="http://schemas.microsoft.com/office/drawing/2014/main" id="{6B855C22-412D-464F-B52A-95AB14EB601A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6" name="Oval 26">
                <a:extLst>
                  <a:ext uri="{FF2B5EF4-FFF2-40B4-BE49-F238E27FC236}">
                    <a16:creationId xmlns="" xmlns:a16="http://schemas.microsoft.com/office/drawing/2014/main" id="{AB17E658-E8BD-467B-A813-3DCE07C3EC49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77" name="Right Arrow 27">
                <a:extLst>
                  <a:ext uri="{FF2B5EF4-FFF2-40B4-BE49-F238E27FC236}">
                    <a16:creationId xmlns="" xmlns:a16="http://schemas.microsoft.com/office/drawing/2014/main" id="{3C736931-9FFF-42B9-B589-329109F6C3EE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56" name="Minimize - Maximize - Close">
              <a:extLst>
                <a:ext uri="{FF2B5EF4-FFF2-40B4-BE49-F238E27FC236}">
                  <a16:creationId xmlns="" xmlns:a16="http://schemas.microsoft.com/office/drawing/2014/main" id="{C2B0A074-4F41-45CA-A956-57988A2E2A1D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71" name="Line">
                <a:extLst>
                  <a:ext uri="{FF2B5EF4-FFF2-40B4-BE49-F238E27FC236}">
                    <a16:creationId xmlns="" xmlns:a16="http://schemas.microsoft.com/office/drawing/2014/main" id="{3E24C683-FC05-4ED8-8710-C44A5919D348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72" name="Line">
                <a:extLst>
                  <a:ext uri="{FF2B5EF4-FFF2-40B4-BE49-F238E27FC236}">
                    <a16:creationId xmlns="" xmlns:a16="http://schemas.microsoft.com/office/drawing/2014/main" id="{0A07CCFD-DF4F-463A-8707-218C6E6E5BA1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73" name="Line">
                <a:extLst>
                  <a:ext uri="{FF2B5EF4-FFF2-40B4-BE49-F238E27FC236}">
                    <a16:creationId xmlns="" xmlns:a16="http://schemas.microsoft.com/office/drawing/2014/main" id="{17D250FC-2A56-4A58-A20D-BF3E7E253B3F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4" name="Line">
                <a:extLst>
                  <a:ext uri="{FF2B5EF4-FFF2-40B4-BE49-F238E27FC236}">
                    <a16:creationId xmlns="" xmlns:a16="http://schemas.microsoft.com/office/drawing/2014/main" id="{91BFC965-E4A3-44D4-8C56-A4C507DAC13D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5" name="Line">
                <a:extLst>
                  <a:ext uri="{FF2B5EF4-FFF2-40B4-BE49-F238E27FC236}">
                    <a16:creationId xmlns="" xmlns:a16="http://schemas.microsoft.com/office/drawing/2014/main" id="{FA68A794-110B-4EF8-9B3F-187A5D5E3298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57" name="WebPageBody">
              <a:extLst>
                <a:ext uri="{FF2B5EF4-FFF2-40B4-BE49-F238E27FC236}">
                  <a16:creationId xmlns="" xmlns:a16="http://schemas.microsoft.com/office/drawing/2014/main" id="{55D4A079-A568-4AE7-9C1D-0B0F9330F2E0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258" name="Group 8">
              <a:extLst>
                <a:ext uri="{FF2B5EF4-FFF2-40B4-BE49-F238E27FC236}">
                  <a16:creationId xmlns="" xmlns:a16="http://schemas.microsoft.com/office/drawing/2014/main" id="{C488816E-2EEC-41FB-A4CB-280C95FC241B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68" name="Picture 2" descr="C:\Users\t-dantay\Documents\Placeholders\home.png">
                <a:extLst>
                  <a:ext uri="{FF2B5EF4-FFF2-40B4-BE49-F238E27FC236}">
                    <a16:creationId xmlns="" xmlns:a16="http://schemas.microsoft.com/office/drawing/2014/main" id="{93E4F41A-40AD-48D1-8521-782CA92D4E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9" name="Picture 2" descr="C:\Users\t-dantay\Documents\Placeholders\setting.png">
                <a:extLst>
                  <a:ext uri="{FF2B5EF4-FFF2-40B4-BE49-F238E27FC236}">
                    <a16:creationId xmlns="" xmlns:a16="http://schemas.microsoft.com/office/drawing/2014/main" id="{DDABF715-9842-48BB-A5DE-A5BF3BFBA2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0" name="Picture 2" descr="C:\Users\t-dantay\Documents\Placeholders\star.png">
                <a:extLst>
                  <a:ext uri="{FF2B5EF4-FFF2-40B4-BE49-F238E27FC236}">
                    <a16:creationId xmlns="" xmlns:a16="http://schemas.microsoft.com/office/drawing/2014/main" id="{9FD39118-9D94-4116-86D8-597AE93797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59" name="Group 9">
              <a:extLst>
                <a:ext uri="{FF2B5EF4-FFF2-40B4-BE49-F238E27FC236}">
                  <a16:creationId xmlns="" xmlns:a16="http://schemas.microsoft.com/office/drawing/2014/main" id="{A06678AF-2067-4D37-8543-B3962B68EEEF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260" name="UrlBar">
                <a:extLst>
                  <a:ext uri="{FF2B5EF4-FFF2-40B4-BE49-F238E27FC236}">
                    <a16:creationId xmlns="" xmlns:a16="http://schemas.microsoft.com/office/drawing/2014/main" id="{14A8A1E4-5002-43CA-9C56-50F0907E6E9B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261" name="Group 11">
                <a:extLst>
                  <a:ext uri="{FF2B5EF4-FFF2-40B4-BE49-F238E27FC236}">
                    <a16:creationId xmlns="" xmlns:a16="http://schemas.microsoft.com/office/drawing/2014/main" id="{4528C14E-9768-4664-A0B6-6FAD2CA86B9F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262" name="Search" descr="C:\Users\t-dantay\Documents\Placeholders\search.png">
                  <a:extLst>
                    <a:ext uri="{FF2B5EF4-FFF2-40B4-BE49-F238E27FC236}">
                      <a16:creationId xmlns="" xmlns:a16="http://schemas.microsoft.com/office/drawing/2014/main" id="{B70244C8-1312-4F26-A139-EE68F2FB19F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3" name="Refresh" descr="C:\Users\t-dantay\Documents\First24\arrowrepeat1.png">
                  <a:extLst>
                    <a:ext uri="{FF2B5EF4-FFF2-40B4-BE49-F238E27FC236}">
                      <a16:creationId xmlns="" xmlns:a16="http://schemas.microsoft.com/office/drawing/2014/main" id="{8B8D09F6-CB6F-4E01-8E41-AD956008262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4" name="Drop Down" descr="C:\Users\t-dantay\Documents\First24\arrowsimple1.png">
                  <a:extLst>
                    <a:ext uri="{FF2B5EF4-FFF2-40B4-BE49-F238E27FC236}">
                      <a16:creationId xmlns="" xmlns:a16="http://schemas.microsoft.com/office/drawing/2014/main" id="{34A4A3A3-6A29-4C4B-90E0-2F47FE36A78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65" name="X">
                  <a:extLst>
                    <a:ext uri="{FF2B5EF4-FFF2-40B4-BE49-F238E27FC236}">
                      <a16:creationId xmlns="" xmlns:a16="http://schemas.microsoft.com/office/drawing/2014/main" id="{D888F9DA-7C83-40ED-96F2-E521D6B42AFF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66" name="Straight Connector 16">
                    <a:extLst>
                      <a:ext uri="{FF2B5EF4-FFF2-40B4-BE49-F238E27FC236}">
                        <a16:creationId xmlns="" xmlns:a16="http://schemas.microsoft.com/office/drawing/2014/main" id="{89D84E32-C4C3-41CE-9399-F6EBBEA4EA5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67" name="Straight Connector 17">
                    <a:extLst>
                      <a:ext uri="{FF2B5EF4-FFF2-40B4-BE49-F238E27FC236}">
                        <a16:creationId xmlns="" xmlns:a16="http://schemas.microsoft.com/office/drawing/2014/main" id="{A4F62124-8FCC-4761-A0C0-693C7ED5192A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C3D9CB22-2AC2-42F0-9834-49EAD1410C91}"/>
              </a:ext>
            </a:extLst>
          </p:cNvPr>
          <p:cNvSpPr txBox="1"/>
          <p:nvPr/>
        </p:nvSpPr>
        <p:spPr>
          <a:xfrm>
            <a:off x="5090160" y="1817258"/>
            <a:ext cx="26941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01 </a:t>
            </a:r>
            <a:r>
              <a:rPr lang="ko-KR" altLang="en-US" sz="1000" dirty="0"/>
              <a:t>예약하기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&gt;</a:t>
            </a:r>
            <a:r>
              <a:rPr lang="en-US" altLang="ko-KR" sz="1000" dirty="0"/>
              <a:t> 02 </a:t>
            </a:r>
            <a:r>
              <a:rPr lang="ko-KR" altLang="en-US" sz="1000" dirty="0"/>
              <a:t>예약완료 </a:t>
            </a:r>
            <a:r>
              <a:rPr lang="en-US" altLang="ko-KR" sz="1000" dirty="0"/>
              <a:t>&gt; </a:t>
            </a:r>
            <a:r>
              <a:rPr lang="en-US" altLang="ko-KR" sz="1000" dirty="0">
                <a:solidFill>
                  <a:srgbClr val="FF0000"/>
                </a:solidFill>
              </a:rPr>
              <a:t>03</a:t>
            </a:r>
            <a:r>
              <a:rPr lang="en-US" altLang="ko-KR" sz="1000" dirty="0"/>
              <a:t> </a:t>
            </a:r>
            <a:r>
              <a:rPr lang="ko-KR" altLang="en-US" sz="1000" b="1" dirty="0"/>
              <a:t>결제하기</a:t>
            </a: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="" xmlns:a16="http://schemas.microsoft.com/office/drawing/2014/main" id="{FCF3BD21-E02B-4AC5-ACED-E5198BC24A7B}"/>
              </a:ext>
            </a:extLst>
          </p:cNvPr>
          <p:cNvSpPr/>
          <p:nvPr/>
        </p:nvSpPr>
        <p:spPr>
          <a:xfrm>
            <a:off x="5065917" y="1821971"/>
            <a:ext cx="2683855" cy="230899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="" xmlns:a16="http://schemas.microsoft.com/office/drawing/2014/main" id="{714A7FEF-A03D-404A-8F57-4CDCD3F80CD5}"/>
              </a:ext>
            </a:extLst>
          </p:cNvPr>
          <p:cNvSpPr/>
          <p:nvPr/>
        </p:nvSpPr>
        <p:spPr>
          <a:xfrm>
            <a:off x="4888117" y="1655258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108" name="Scrollbar" descr="&lt;SmartSettings&gt;&lt;SmartResize enabled=&quot;True&quot; minWidth=&quot;7&quot; minHeight=&quot;6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8282563" y="1631827"/>
            <a:ext cx="168894" cy="4973368"/>
            <a:chOff x="5066755" y="1652473"/>
            <a:chExt cx="144017" cy="2304356"/>
          </a:xfrm>
          <a:solidFill>
            <a:srgbClr val="FFFFFF"/>
          </a:solidFill>
        </p:grpSpPr>
        <p:sp>
          <p:nvSpPr>
            <p:cNvPr id="109" name="Track"/>
            <p:cNvSpPr/>
            <p:nvPr/>
          </p:nvSpPr>
          <p:spPr>
            <a:xfrm rot="5400000">
              <a:off x="3986586" y="2732642"/>
              <a:ext cx="2304356" cy="144017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" name="Chevron" descr="&lt;SmartSettings&gt;&lt;SmartResize anchorLeft=&quot;None&quot; anchorTop=&quot;Absolute&quot; anchorRight=&quot;None&quot; anchorBottom=&quot;None&quot; /&gt;&lt;/SmartSettings&gt;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 bwMode="auto">
            <a:xfrm rot="10800000" flipH="1">
              <a:off x="5106760" y="1682151"/>
              <a:ext cx="64008" cy="181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2" name="Chevron" descr="&lt;SmartSettings&gt;&lt;SmartResize anchorLeft=&quot;None&quot; anchorTop=&quot;None&quot; anchorRight=&quot;None&quot; anchorBottom=&quot;Absolute&quot; /&gt;&lt;/SmartSettings&gt;"/>
            <p:cNvSpPr>
              <a:spLocks noChangeAspect="1"/>
            </p:cNvSpPr>
            <p:nvPr>
              <p:custDataLst>
                <p:tags r:id="rId13"/>
              </p:custDataLst>
            </p:nvPr>
          </p:nvSpPr>
          <p:spPr bwMode="auto">
            <a:xfrm flipH="1">
              <a:off x="5106760" y="3910621"/>
              <a:ext cx="64008" cy="181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3" name="모서리가 둥근 직사각형 112"/>
          <p:cNvSpPr/>
          <p:nvPr/>
        </p:nvSpPr>
        <p:spPr>
          <a:xfrm>
            <a:off x="8242242" y="1611728"/>
            <a:ext cx="273815" cy="4993466"/>
          </a:xfrm>
          <a:prstGeom prst="roundRect">
            <a:avLst>
              <a:gd name="adj" fmla="val 4168"/>
            </a:avLst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="" xmlns:a16="http://schemas.microsoft.com/office/drawing/2014/main" id="{714A7FEF-A03D-404A-8F57-4CDCD3F80CD5}"/>
              </a:ext>
            </a:extLst>
          </p:cNvPr>
          <p:cNvSpPr/>
          <p:nvPr/>
        </p:nvSpPr>
        <p:spPr>
          <a:xfrm>
            <a:off x="8005376" y="1498407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9037AEB9-7C04-4FCE-8AFF-90B26EA973E9}"/>
              </a:ext>
            </a:extLst>
          </p:cNvPr>
          <p:cNvSpPr/>
          <p:nvPr/>
        </p:nvSpPr>
        <p:spPr>
          <a:xfrm>
            <a:off x="427612" y="2219582"/>
            <a:ext cx="7263369" cy="33610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5B556F2B-CD41-4EDB-81E2-331B8F961898}"/>
              </a:ext>
            </a:extLst>
          </p:cNvPr>
          <p:cNvSpPr/>
          <p:nvPr/>
        </p:nvSpPr>
        <p:spPr>
          <a:xfrm>
            <a:off x="427612" y="2219982"/>
            <a:ext cx="1028448" cy="3533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신용카드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5B556F2B-CD41-4EDB-81E2-331B8F961898}"/>
              </a:ext>
            </a:extLst>
          </p:cNvPr>
          <p:cNvSpPr/>
          <p:nvPr/>
        </p:nvSpPr>
        <p:spPr>
          <a:xfrm>
            <a:off x="1468417" y="2219982"/>
            <a:ext cx="1028448" cy="3533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무통장입금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5B556F2B-CD41-4EDB-81E2-331B8F961898}"/>
              </a:ext>
            </a:extLst>
          </p:cNvPr>
          <p:cNvSpPr/>
          <p:nvPr/>
        </p:nvSpPr>
        <p:spPr>
          <a:xfrm>
            <a:off x="2507185" y="2219982"/>
            <a:ext cx="1028448" cy="3533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실시간 계좌이체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30716" y="4792870"/>
            <a:ext cx="3449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      </a:t>
            </a:r>
            <a:r>
              <a:rPr lang="ko-KR" altLang="en-US" sz="1200" dirty="0" err="1" smtClean="0"/>
              <a:t>마일리지</a:t>
            </a:r>
            <a:r>
              <a:rPr lang="en-US" altLang="ko-KR" sz="1200" dirty="0" smtClean="0"/>
              <a:t>(-)                      </a:t>
            </a:r>
            <a:r>
              <a:rPr lang="ko-KR" altLang="en-US" sz="1200" dirty="0" smtClean="0"/>
              <a:t>원</a:t>
            </a:r>
            <a:r>
              <a:rPr lang="en-US" altLang="ko-KR" sz="1200" dirty="0" smtClean="0"/>
              <a:t>       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grpSp>
        <p:nvGrpSpPr>
          <p:cNvPr id="102" name="Group 2">
            <a:extLst>
              <a:ext uri="{FF2B5EF4-FFF2-40B4-BE49-F238E27FC236}">
                <a16:creationId xmlns="" xmlns:a16="http://schemas.microsoft.com/office/drawing/2014/main" id="{9B850C1A-E338-4986-B01B-F449B3A536A1}"/>
              </a:ext>
            </a:extLst>
          </p:cNvPr>
          <p:cNvGrpSpPr/>
          <p:nvPr>
            <p:custDataLst>
              <p:custData r:id="rId3"/>
              <p:custData r:id="rId4"/>
            </p:custDataLst>
          </p:nvPr>
        </p:nvGrpSpPr>
        <p:grpSpPr>
          <a:xfrm>
            <a:off x="577852" y="4754633"/>
            <a:ext cx="315689" cy="329354"/>
            <a:chOff x="5179843" y="2087451"/>
            <a:chExt cx="199089" cy="216403"/>
          </a:xfrm>
        </p:grpSpPr>
        <p:sp>
          <p:nvSpPr>
            <p:cNvPr id="104" name="Content">
              <a:extLst>
                <a:ext uri="{FF2B5EF4-FFF2-40B4-BE49-F238E27FC236}">
                  <a16:creationId xmlns="" xmlns:a16="http://schemas.microsoft.com/office/drawing/2014/main" id="{A05D3639-4C12-4CF1-889D-4E3EC32E768D}"/>
                </a:ext>
              </a:extLst>
            </p:cNvPr>
            <p:cNvSpPr txBox="1"/>
            <p:nvPr/>
          </p:nvSpPr>
          <p:spPr>
            <a:xfrm>
              <a:off x="5179843" y="2087451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5" name="CheckBox">
              <a:extLst>
                <a:ext uri="{FF2B5EF4-FFF2-40B4-BE49-F238E27FC236}">
                  <a16:creationId xmlns="" xmlns:a16="http://schemas.microsoft.com/office/drawing/2014/main" id="{729AF0FD-F4B7-4639-826A-275B1440BB59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5" name="Content">
            <a:extLst>
              <a:ext uri="{FF2B5EF4-FFF2-40B4-BE49-F238E27FC236}">
                <a16:creationId xmlns="" xmlns:a16="http://schemas.microsoft.com/office/drawing/2014/main" id="{723A3F2B-4EEC-4017-9BDE-D6C35758FB59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1880953" y="4829700"/>
            <a:ext cx="842329" cy="22934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0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7" name="Button 1" descr="&lt;SmartSettings&gt;&lt;SmartResize anchorLeft=&quot;None&quot; anchorTop=&quot;None&quot; anchorRight=&quot;Absolute&quot; anchorBottom=&quot;Absolute&quot; /&gt;&lt;/SmartSettings&gt;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3073729" y="4837569"/>
            <a:ext cx="624607" cy="226368"/>
          </a:xfrm>
          <a:prstGeom prst="roundRect">
            <a:avLst>
              <a:gd name="adj" fmla="val 8776"/>
            </a:avLst>
          </a:prstGeom>
          <a:solidFill>
            <a:schemeClr val="accent1">
              <a:lumMod val="40000"/>
              <a:lumOff val="6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조 회</a:t>
            </a:r>
            <a:endParaRPr lang="en-US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522280" y="5186767"/>
            <a:ext cx="4042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rgbClr val="FF0000"/>
                </a:solidFill>
              </a:rPr>
              <a:t>마일리지를</a:t>
            </a:r>
            <a:r>
              <a:rPr lang="ko-KR" altLang="en-US" sz="1200" dirty="0" smtClean="0">
                <a:solidFill>
                  <a:srgbClr val="FF0000"/>
                </a:solidFill>
              </a:rPr>
              <a:t> 사용하시더라도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마일리지가</a:t>
            </a:r>
            <a:r>
              <a:rPr lang="ko-KR" altLang="en-US" sz="1200" dirty="0" smtClean="0">
                <a:solidFill>
                  <a:srgbClr val="FF0000"/>
                </a:solidFill>
              </a:rPr>
              <a:t> 적립됩니다</a:t>
            </a:r>
            <a:r>
              <a:rPr lang="en-US" altLang="ko-KR" sz="1200" dirty="0" smtClean="0">
                <a:solidFill>
                  <a:srgbClr val="0070C0"/>
                </a:solidFill>
              </a:rPr>
              <a:t>.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="" xmlns:a16="http://schemas.microsoft.com/office/drawing/2014/main" id="{9037AEB9-7C04-4FCE-8AFF-90B26EA973E9}"/>
              </a:ext>
            </a:extLst>
          </p:cNvPr>
          <p:cNvSpPr/>
          <p:nvPr/>
        </p:nvSpPr>
        <p:spPr>
          <a:xfrm>
            <a:off x="522280" y="2675175"/>
            <a:ext cx="5962616" cy="19482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noProof="1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ko-KR" sz="1200" noProof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ko-KR" altLang="en-US" sz="1200" noProof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예금주</a:t>
            </a:r>
            <a:r>
              <a:rPr lang="en-US" altLang="ko-KR" sz="1200" noProof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XXXX] KEB</a:t>
            </a:r>
            <a:r>
              <a:rPr lang="ko-KR" altLang="en-US" sz="1200" noProof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하나은행 </a:t>
            </a:r>
            <a:r>
              <a:rPr lang="en-US" altLang="ko-KR" sz="1200" noProof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920-984433-635</a:t>
            </a:r>
          </a:p>
          <a:p>
            <a:endParaRPr lang="en-US" altLang="ko-KR" sz="1200" noProof="1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ko-KR" sz="1200" noProof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ko-KR" altLang="en-US" sz="1200" noProof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예금주</a:t>
            </a:r>
            <a:r>
              <a:rPr lang="en-US" altLang="ko-KR" sz="1200" noProof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XXXX] </a:t>
            </a:r>
            <a:r>
              <a:rPr lang="ko-KR" altLang="en-US" sz="1200" noProof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대구은행 </a:t>
            </a:r>
            <a:r>
              <a:rPr lang="en-US" altLang="ko-KR" sz="1200" noProof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508-10-489544-7</a:t>
            </a:r>
          </a:p>
          <a:p>
            <a:endParaRPr lang="en-US" altLang="ko-KR" sz="1200" b="1" noProof="1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ko-KR" sz="1200" noProof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ko-KR" altLang="en-US" sz="1200" noProof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예금주</a:t>
            </a:r>
            <a:r>
              <a:rPr lang="en-US" altLang="ko-KR" sz="1200" noProof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XXXX] </a:t>
            </a:r>
            <a:r>
              <a:rPr lang="en-US" altLang="ko-KR" sz="1200" noProof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KB</a:t>
            </a:r>
            <a:r>
              <a:rPr lang="ko-KR" altLang="en-US" sz="1200" noProof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국민은행 </a:t>
            </a:r>
            <a:r>
              <a:rPr lang="en-US" altLang="ko-KR" sz="1200" noProof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574-7897542-48-4</a:t>
            </a:r>
          </a:p>
          <a:p>
            <a:endParaRPr lang="en-US" altLang="ko-KR" sz="1200" b="1" noProof="1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ko-KR" altLang="en-US" sz="1200" b="1" noProof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위의 계좌중 하나의 계좌에 </a:t>
            </a:r>
            <a:r>
              <a:rPr lang="en-US" altLang="ko-KR" sz="1200" b="1" noProof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12</a:t>
            </a:r>
            <a:r>
              <a:rPr lang="ko-KR" altLang="en-US" sz="1200" b="1" noProof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시간 이내에 입금해주십시오</a:t>
            </a:r>
            <a:r>
              <a:rPr lang="en-US" altLang="ko-KR" sz="1200" b="1" noProof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altLang="ko-KR" sz="1200" b="1" noProof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ko-KR" altLang="en-US" sz="1200" b="1" noProof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미입금시 예약이 취소되며 계약금은 </a:t>
            </a:r>
            <a:r>
              <a:rPr lang="en-US" altLang="ko-KR" sz="1200" b="1" noProof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50%</a:t>
            </a:r>
            <a:r>
              <a:rPr lang="ko-KR" altLang="en-US" sz="1200" b="1" noProof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만 환급되니 유의해주십시오</a:t>
            </a:r>
            <a:r>
              <a:rPr lang="en-US" altLang="ko-KR" sz="1200" b="1" noProof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.)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61" name="Scroll Thumb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7"/>
            </p:custDataLst>
          </p:nvPr>
        </p:nvSpPr>
        <p:spPr>
          <a:xfrm rot="5400000">
            <a:off x="7610970" y="4085828"/>
            <a:ext cx="1514092" cy="893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3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082065" y="4792870"/>
            <a:ext cx="3449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      </a:t>
            </a:r>
            <a:r>
              <a:rPr lang="ko-KR" altLang="en-US" sz="1200" dirty="0" smtClean="0"/>
              <a:t>쿠폰</a:t>
            </a:r>
            <a:r>
              <a:rPr lang="en-US" altLang="ko-KR" sz="1200" dirty="0" smtClean="0"/>
              <a:t>(-)         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grpSp>
        <p:nvGrpSpPr>
          <p:cNvPr id="63" name="Group 2">
            <a:extLst>
              <a:ext uri="{FF2B5EF4-FFF2-40B4-BE49-F238E27FC236}">
                <a16:creationId xmlns="" xmlns:a16="http://schemas.microsoft.com/office/drawing/2014/main" id="{9B850C1A-E338-4986-B01B-F449B3A536A1}"/>
              </a:ext>
            </a:extLst>
          </p:cNvPr>
          <p:cNvGrpSpPr/>
          <p:nvPr>
            <p:custDataLst>
              <p:custData r:id="rId8"/>
              <p:custData r:id="rId9"/>
            </p:custDataLst>
          </p:nvPr>
        </p:nvGrpSpPr>
        <p:grpSpPr>
          <a:xfrm>
            <a:off x="4229201" y="4754633"/>
            <a:ext cx="315689" cy="329354"/>
            <a:chOff x="5179843" y="2087451"/>
            <a:chExt cx="199089" cy="216403"/>
          </a:xfrm>
        </p:grpSpPr>
        <p:sp>
          <p:nvSpPr>
            <p:cNvPr id="64" name="Content">
              <a:extLst>
                <a:ext uri="{FF2B5EF4-FFF2-40B4-BE49-F238E27FC236}">
                  <a16:creationId xmlns="" xmlns:a16="http://schemas.microsoft.com/office/drawing/2014/main" id="{A05D3639-4C12-4CF1-889D-4E3EC32E768D}"/>
                </a:ext>
              </a:extLst>
            </p:cNvPr>
            <p:cNvSpPr txBox="1"/>
            <p:nvPr/>
          </p:nvSpPr>
          <p:spPr>
            <a:xfrm>
              <a:off x="5179843" y="2087451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5" name="CheckBox">
              <a:extLst>
                <a:ext uri="{FF2B5EF4-FFF2-40B4-BE49-F238E27FC236}">
                  <a16:creationId xmlns="" xmlns:a16="http://schemas.microsoft.com/office/drawing/2014/main" id="{729AF0FD-F4B7-4639-826A-275B1440BB59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6" name="Content">
            <a:extLst>
              <a:ext uri="{FF2B5EF4-FFF2-40B4-BE49-F238E27FC236}">
                <a16:creationId xmlns="" xmlns:a16="http://schemas.microsoft.com/office/drawing/2014/main" id="{723A3F2B-4EEC-4017-9BDE-D6C35758FB59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5150336" y="4829700"/>
            <a:ext cx="842329" cy="22934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FSS25KE8A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7" name="Button 1" descr="&lt;SmartSettings&gt;&lt;SmartResize anchorLeft=&quot;None&quot; anchorTop=&quot;None&quot; anchorRight=&quot;Absolute&quot; anchorBottom=&quot;Absolute&quot; /&gt;&lt;/SmartSettings&gt;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6285242" y="4837569"/>
            <a:ext cx="624607" cy="226368"/>
          </a:xfrm>
          <a:prstGeom prst="roundRect">
            <a:avLst>
              <a:gd name="adj" fmla="val 8776"/>
            </a:avLst>
          </a:prstGeom>
          <a:solidFill>
            <a:schemeClr val="accent1">
              <a:lumMod val="40000"/>
              <a:lumOff val="6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조 회</a:t>
            </a:r>
            <a:endParaRPr lang="en-US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80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418957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예약화면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결제하기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77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2018/05/21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8731188" y="1067498"/>
          <a:ext cx="3253546" cy="5355095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3272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27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현재 페이지의 순서를 나타내어 줌</a:t>
                      </a:r>
                      <a:r>
                        <a:rPr lang="en-US" altLang="ko-KR" sz="1200" dirty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.</a:t>
                      </a:r>
                    </a:p>
                    <a:p>
                      <a:r>
                        <a:rPr lang="ko-KR" altLang="en-US" sz="1200" dirty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다음단계로 넘어갈 시 해당단계로 넘어 감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07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스크롤을 내릴 수 있음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3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23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1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627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817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3311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90363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계좌번호는 </a:t>
                      </a:r>
                      <a:r>
                        <a:rPr lang="en-US" altLang="ko-KR" sz="1800" dirty="0" smtClean="0"/>
                        <a:t>(-)</a:t>
                      </a:r>
                      <a:r>
                        <a:rPr lang="ko-KR" altLang="en-US" sz="1800" dirty="0" smtClean="0"/>
                        <a:t>를 생략</a:t>
                      </a:r>
                      <a:endParaRPr lang="en-US" altLang="ko-KR" sz="18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54432" y="106749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1" name="WebBrowser">
            <a:extLst>
              <a:ext uri="{FF2B5EF4-FFF2-40B4-BE49-F238E27FC236}">
                <a16:creationId xmlns="" xmlns:a16="http://schemas.microsoft.com/office/drawing/2014/main" id="{7E35A79C-1BDD-4ACD-A541-2DC0E04CA9B9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4432" y="1067496"/>
            <a:ext cx="8374713" cy="5648611"/>
            <a:chOff x="0" y="0"/>
            <a:chExt cx="9144000" cy="6858000"/>
          </a:xfrm>
        </p:grpSpPr>
        <p:sp>
          <p:nvSpPr>
            <p:cNvPr id="252" name="Background">
              <a:extLst>
                <a:ext uri="{FF2B5EF4-FFF2-40B4-BE49-F238E27FC236}">
                  <a16:creationId xmlns="" xmlns:a16="http://schemas.microsoft.com/office/drawing/2014/main" id="{F3AEDBCE-C10F-441C-9E53-E3A705CD5851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253" name="WindowTitle">
              <a:extLst>
                <a:ext uri="{FF2B5EF4-FFF2-40B4-BE49-F238E27FC236}">
                  <a16:creationId xmlns="" xmlns:a16="http://schemas.microsoft.com/office/drawing/2014/main" id="{74A0713C-2F10-405B-984F-DB02314DFDEF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254" name="Group 4">
              <a:extLst>
                <a:ext uri="{FF2B5EF4-FFF2-40B4-BE49-F238E27FC236}">
                  <a16:creationId xmlns="" xmlns:a16="http://schemas.microsoft.com/office/drawing/2014/main" id="{445DEDCD-9C3C-4B62-8926-64945217209D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78" name="Oval 28">
                <a:extLst>
                  <a:ext uri="{FF2B5EF4-FFF2-40B4-BE49-F238E27FC236}">
                    <a16:creationId xmlns="" xmlns:a16="http://schemas.microsoft.com/office/drawing/2014/main" id="{B25FDC9F-EABC-4CE6-AC00-EF6AC25AE3D8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79" name="Left Arrow 29">
                <a:extLst>
                  <a:ext uri="{FF2B5EF4-FFF2-40B4-BE49-F238E27FC236}">
                    <a16:creationId xmlns="" xmlns:a16="http://schemas.microsoft.com/office/drawing/2014/main" id="{875AAF41-EADB-4082-BFEC-A64823254920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55" name="Group 5">
              <a:extLst>
                <a:ext uri="{FF2B5EF4-FFF2-40B4-BE49-F238E27FC236}">
                  <a16:creationId xmlns="" xmlns:a16="http://schemas.microsoft.com/office/drawing/2014/main" id="{6B855C22-412D-464F-B52A-95AB14EB601A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6" name="Oval 26">
                <a:extLst>
                  <a:ext uri="{FF2B5EF4-FFF2-40B4-BE49-F238E27FC236}">
                    <a16:creationId xmlns="" xmlns:a16="http://schemas.microsoft.com/office/drawing/2014/main" id="{AB17E658-E8BD-467B-A813-3DCE07C3EC49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77" name="Right Arrow 27">
                <a:extLst>
                  <a:ext uri="{FF2B5EF4-FFF2-40B4-BE49-F238E27FC236}">
                    <a16:creationId xmlns="" xmlns:a16="http://schemas.microsoft.com/office/drawing/2014/main" id="{3C736931-9FFF-42B9-B589-329109F6C3EE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56" name="Minimize - Maximize - Close">
              <a:extLst>
                <a:ext uri="{FF2B5EF4-FFF2-40B4-BE49-F238E27FC236}">
                  <a16:creationId xmlns="" xmlns:a16="http://schemas.microsoft.com/office/drawing/2014/main" id="{C2B0A074-4F41-45CA-A956-57988A2E2A1D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71" name="Line">
                <a:extLst>
                  <a:ext uri="{FF2B5EF4-FFF2-40B4-BE49-F238E27FC236}">
                    <a16:creationId xmlns="" xmlns:a16="http://schemas.microsoft.com/office/drawing/2014/main" id="{3E24C683-FC05-4ED8-8710-C44A5919D348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72" name="Line">
                <a:extLst>
                  <a:ext uri="{FF2B5EF4-FFF2-40B4-BE49-F238E27FC236}">
                    <a16:creationId xmlns="" xmlns:a16="http://schemas.microsoft.com/office/drawing/2014/main" id="{0A07CCFD-DF4F-463A-8707-218C6E6E5BA1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73" name="Line">
                <a:extLst>
                  <a:ext uri="{FF2B5EF4-FFF2-40B4-BE49-F238E27FC236}">
                    <a16:creationId xmlns="" xmlns:a16="http://schemas.microsoft.com/office/drawing/2014/main" id="{17D250FC-2A56-4A58-A20D-BF3E7E253B3F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4" name="Line">
                <a:extLst>
                  <a:ext uri="{FF2B5EF4-FFF2-40B4-BE49-F238E27FC236}">
                    <a16:creationId xmlns="" xmlns:a16="http://schemas.microsoft.com/office/drawing/2014/main" id="{91BFC965-E4A3-44D4-8C56-A4C507DAC13D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5" name="Line">
                <a:extLst>
                  <a:ext uri="{FF2B5EF4-FFF2-40B4-BE49-F238E27FC236}">
                    <a16:creationId xmlns="" xmlns:a16="http://schemas.microsoft.com/office/drawing/2014/main" id="{FA68A794-110B-4EF8-9B3F-187A5D5E3298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57" name="WebPageBody">
              <a:extLst>
                <a:ext uri="{FF2B5EF4-FFF2-40B4-BE49-F238E27FC236}">
                  <a16:creationId xmlns="" xmlns:a16="http://schemas.microsoft.com/office/drawing/2014/main" id="{55D4A079-A568-4AE7-9C1D-0B0F9330F2E0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258" name="Group 8">
              <a:extLst>
                <a:ext uri="{FF2B5EF4-FFF2-40B4-BE49-F238E27FC236}">
                  <a16:creationId xmlns="" xmlns:a16="http://schemas.microsoft.com/office/drawing/2014/main" id="{C488816E-2EEC-41FB-A4CB-280C95FC241B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68" name="Picture 2" descr="C:\Users\t-dantay\Documents\Placeholders\home.png">
                <a:extLst>
                  <a:ext uri="{FF2B5EF4-FFF2-40B4-BE49-F238E27FC236}">
                    <a16:creationId xmlns="" xmlns:a16="http://schemas.microsoft.com/office/drawing/2014/main" id="{93E4F41A-40AD-48D1-8521-782CA92D4E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9" name="Picture 2" descr="C:\Users\t-dantay\Documents\Placeholders\setting.png">
                <a:extLst>
                  <a:ext uri="{FF2B5EF4-FFF2-40B4-BE49-F238E27FC236}">
                    <a16:creationId xmlns="" xmlns:a16="http://schemas.microsoft.com/office/drawing/2014/main" id="{DDABF715-9842-48BB-A5DE-A5BF3BFBA2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0" name="Picture 2" descr="C:\Users\t-dantay\Documents\Placeholders\star.png">
                <a:extLst>
                  <a:ext uri="{FF2B5EF4-FFF2-40B4-BE49-F238E27FC236}">
                    <a16:creationId xmlns="" xmlns:a16="http://schemas.microsoft.com/office/drawing/2014/main" id="{9FD39118-9D94-4116-86D8-597AE93797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59" name="Group 9">
              <a:extLst>
                <a:ext uri="{FF2B5EF4-FFF2-40B4-BE49-F238E27FC236}">
                  <a16:creationId xmlns="" xmlns:a16="http://schemas.microsoft.com/office/drawing/2014/main" id="{A06678AF-2067-4D37-8543-B3962B68EEEF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260" name="UrlBar">
                <a:extLst>
                  <a:ext uri="{FF2B5EF4-FFF2-40B4-BE49-F238E27FC236}">
                    <a16:creationId xmlns="" xmlns:a16="http://schemas.microsoft.com/office/drawing/2014/main" id="{14A8A1E4-5002-43CA-9C56-50F0907E6E9B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261" name="Group 11">
                <a:extLst>
                  <a:ext uri="{FF2B5EF4-FFF2-40B4-BE49-F238E27FC236}">
                    <a16:creationId xmlns="" xmlns:a16="http://schemas.microsoft.com/office/drawing/2014/main" id="{4528C14E-9768-4664-A0B6-6FAD2CA86B9F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262" name="Search" descr="C:\Users\t-dantay\Documents\Placeholders\search.png">
                  <a:extLst>
                    <a:ext uri="{FF2B5EF4-FFF2-40B4-BE49-F238E27FC236}">
                      <a16:creationId xmlns="" xmlns:a16="http://schemas.microsoft.com/office/drawing/2014/main" id="{B70244C8-1312-4F26-A139-EE68F2FB19F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3" name="Refresh" descr="C:\Users\t-dantay\Documents\First24\arrowrepeat1.png">
                  <a:extLst>
                    <a:ext uri="{FF2B5EF4-FFF2-40B4-BE49-F238E27FC236}">
                      <a16:creationId xmlns="" xmlns:a16="http://schemas.microsoft.com/office/drawing/2014/main" id="{8B8D09F6-CB6F-4E01-8E41-AD956008262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4" name="Drop Down" descr="C:\Users\t-dantay\Documents\First24\arrowsimple1.png">
                  <a:extLst>
                    <a:ext uri="{FF2B5EF4-FFF2-40B4-BE49-F238E27FC236}">
                      <a16:creationId xmlns="" xmlns:a16="http://schemas.microsoft.com/office/drawing/2014/main" id="{34A4A3A3-6A29-4C4B-90E0-2F47FE36A78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65" name="X">
                  <a:extLst>
                    <a:ext uri="{FF2B5EF4-FFF2-40B4-BE49-F238E27FC236}">
                      <a16:creationId xmlns="" xmlns:a16="http://schemas.microsoft.com/office/drawing/2014/main" id="{D888F9DA-7C83-40ED-96F2-E521D6B42AFF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66" name="Straight Connector 16">
                    <a:extLst>
                      <a:ext uri="{FF2B5EF4-FFF2-40B4-BE49-F238E27FC236}">
                        <a16:creationId xmlns="" xmlns:a16="http://schemas.microsoft.com/office/drawing/2014/main" id="{89D84E32-C4C3-41CE-9399-F6EBBEA4EA5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67" name="Straight Connector 17">
                    <a:extLst>
                      <a:ext uri="{FF2B5EF4-FFF2-40B4-BE49-F238E27FC236}">
                        <a16:creationId xmlns="" xmlns:a16="http://schemas.microsoft.com/office/drawing/2014/main" id="{A4F62124-8FCC-4761-A0C0-693C7ED5192A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C3D9CB22-2AC2-42F0-9834-49EAD1410C91}"/>
              </a:ext>
            </a:extLst>
          </p:cNvPr>
          <p:cNvSpPr txBox="1"/>
          <p:nvPr/>
        </p:nvSpPr>
        <p:spPr>
          <a:xfrm>
            <a:off x="5090160" y="1817258"/>
            <a:ext cx="26941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01 </a:t>
            </a:r>
            <a:r>
              <a:rPr lang="ko-KR" altLang="en-US" sz="1000" dirty="0"/>
              <a:t>예약하기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&gt;</a:t>
            </a:r>
            <a:r>
              <a:rPr lang="en-US" altLang="ko-KR" sz="1000" dirty="0"/>
              <a:t> 02 </a:t>
            </a:r>
            <a:r>
              <a:rPr lang="ko-KR" altLang="en-US" sz="1000" dirty="0"/>
              <a:t>예약완료 </a:t>
            </a:r>
            <a:r>
              <a:rPr lang="en-US" altLang="ko-KR" sz="1000" dirty="0"/>
              <a:t>&gt; </a:t>
            </a:r>
            <a:r>
              <a:rPr lang="en-US" altLang="ko-KR" sz="1000" dirty="0">
                <a:solidFill>
                  <a:srgbClr val="FF0000"/>
                </a:solidFill>
              </a:rPr>
              <a:t>03</a:t>
            </a:r>
            <a:r>
              <a:rPr lang="en-US" altLang="ko-KR" sz="1000" dirty="0"/>
              <a:t> </a:t>
            </a:r>
            <a:r>
              <a:rPr lang="ko-KR" altLang="en-US" sz="1000" b="1" dirty="0"/>
              <a:t>결제하기</a:t>
            </a: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="" xmlns:a16="http://schemas.microsoft.com/office/drawing/2014/main" id="{FCF3BD21-E02B-4AC5-ACED-E5198BC24A7B}"/>
              </a:ext>
            </a:extLst>
          </p:cNvPr>
          <p:cNvSpPr/>
          <p:nvPr/>
        </p:nvSpPr>
        <p:spPr>
          <a:xfrm>
            <a:off x="5065917" y="1821971"/>
            <a:ext cx="2683855" cy="230899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="" xmlns:a16="http://schemas.microsoft.com/office/drawing/2014/main" id="{714A7FEF-A03D-404A-8F57-4CDCD3F80CD5}"/>
              </a:ext>
            </a:extLst>
          </p:cNvPr>
          <p:cNvSpPr/>
          <p:nvPr/>
        </p:nvSpPr>
        <p:spPr>
          <a:xfrm>
            <a:off x="4888117" y="1655258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108" name="Scrollbar" descr="&lt;SmartSettings&gt;&lt;SmartResize enabled=&quot;True&quot; minWidth=&quot;7&quot; minHeight=&quot;6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8282563" y="1631827"/>
            <a:ext cx="168894" cy="4973368"/>
            <a:chOff x="5066755" y="1652473"/>
            <a:chExt cx="144017" cy="2304356"/>
          </a:xfrm>
          <a:solidFill>
            <a:srgbClr val="FFFFFF"/>
          </a:solidFill>
        </p:grpSpPr>
        <p:sp>
          <p:nvSpPr>
            <p:cNvPr id="109" name="Track"/>
            <p:cNvSpPr/>
            <p:nvPr/>
          </p:nvSpPr>
          <p:spPr>
            <a:xfrm rot="5400000">
              <a:off x="3986586" y="2732642"/>
              <a:ext cx="2304356" cy="144017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" name="Chevron" descr="&lt;SmartSettings&gt;&lt;SmartResize anchorLeft=&quot;None&quot; anchorTop=&quot;Absolute&quot; anchorRight=&quot;None&quot; anchorBottom=&quot;None&quot; /&gt;&lt;/SmartSettings&gt;"/>
            <p:cNvSpPr>
              <a:spLocks noChangeAspect="1"/>
            </p:cNvSpPr>
            <p:nvPr>
              <p:custDataLst>
                <p:tags r:id="rId22"/>
              </p:custDataLst>
            </p:nvPr>
          </p:nvSpPr>
          <p:spPr bwMode="auto">
            <a:xfrm rot="10800000" flipH="1">
              <a:off x="5106760" y="1682151"/>
              <a:ext cx="64008" cy="181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2" name="Chevron" descr="&lt;SmartSettings&gt;&lt;SmartResize anchorLeft=&quot;None&quot; anchorTop=&quot;None&quot; anchorRight=&quot;None&quot; anchorBottom=&quot;Absolute&quot; /&gt;&lt;/SmartSettings&gt;"/>
            <p:cNvSpPr>
              <a:spLocks noChangeAspect="1"/>
            </p:cNvSpPr>
            <p:nvPr>
              <p:custDataLst>
                <p:tags r:id="rId23"/>
              </p:custDataLst>
            </p:nvPr>
          </p:nvSpPr>
          <p:spPr bwMode="auto">
            <a:xfrm flipH="1">
              <a:off x="5106760" y="3910621"/>
              <a:ext cx="64008" cy="181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3" name="모서리가 둥근 직사각형 112"/>
          <p:cNvSpPr/>
          <p:nvPr/>
        </p:nvSpPr>
        <p:spPr>
          <a:xfrm>
            <a:off x="8242242" y="1611728"/>
            <a:ext cx="273815" cy="4993466"/>
          </a:xfrm>
          <a:prstGeom prst="roundRect">
            <a:avLst>
              <a:gd name="adj" fmla="val 4168"/>
            </a:avLst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="" xmlns:a16="http://schemas.microsoft.com/office/drawing/2014/main" id="{714A7FEF-A03D-404A-8F57-4CDCD3F80CD5}"/>
              </a:ext>
            </a:extLst>
          </p:cNvPr>
          <p:cNvSpPr/>
          <p:nvPr/>
        </p:nvSpPr>
        <p:spPr>
          <a:xfrm>
            <a:off x="8005376" y="1498407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9037AEB9-7C04-4FCE-8AFF-90B26EA973E9}"/>
              </a:ext>
            </a:extLst>
          </p:cNvPr>
          <p:cNvSpPr/>
          <p:nvPr/>
        </p:nvSpPr>
        <p:spPr>
          <a:xfrm>
            <a:off x="427612" y="2219582"/>
            <a:ext cx="7263369" cy="33610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5B556F2B-CD41-4EDB-81E2-331B8F961898}"/>
              </a:ext>
            </a:extLst>
          </p:cNvPr>
          <p:cNvSpPr/>
          <p:nvPr/>
        </p:nvSpPr>
        <p:spPr>
          <a:xfrm>
            <a:off x="427612" y="2219982"/>
            <a:ext cx="1028448" cy="3533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신용카드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5B556F2B-CD41-4EDB-81E2-331B8F961898}"/>
              </a:ext>
            </a:extLst>
          </p:cNvPr>
          <p:cNvSpPr/>
          <p:nvPr/>
        </p:nvSpPr>
        <p:spPr>
          <a:xfrm>
            <a:off x="1468417" y="2219982"/>
            <a:ext cx="1028448" cy="3533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무통장입금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5B556F2B-CD41-4EDB-81E2-331B8F961898}"/>
              </a:ext>
            </a:extLst>
          </p:cNvPr>
          <p:cNvSpPr/>
          <p:nvPr/>
        </p:nvSpPr>
        <p:spPr>
          <a:xfrm>
            <a:off x="2507185" y="2219982"/>
            <a:ext cx="1028448" cy="3533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실시간 계좌이체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30716" y="4978225"/>
            <a:ext cx="3449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      </a:t>
            </a:r>
            <a:r>
              <a:rPr lang="ko-KR" altLang="en-US" sz="1200" dirty="0" err="1" smtClean="0"/>
              <a:t>마일리지</a:t>
            </a:r>
            <a:r>
              <a:rPr lang="en-US" altLang="ko-KR" sz="1200" dirty="0" smtClean="0"/>
              <a:t>(-)                      </a:t>
            </a:r>
            <a:r>
              <a:rPr lang="ko-KR" altLang="en-US" sz="1200" dirty="0" smtClean="0"/>
              <a:t>원</a:t>
            </a:r>
            <a:r>
              <a:rPr lang="en-US" altLang="ko-KR" sz="1200" dirty="0" smtClean="0"/>
              <a:t>       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grpSp>
        <p:nvGrpSpPr>
          <p:cNvPr id="102" name="Group 2">
            <a:extLst>
              <a:ext uri="{FF2B5EF4-FFF2-40B4-BE49-F238E27FC236}">
                <a16:creationId xmlns="" xmlns:a16="http://schemas.microsoft.com/office/drawing/2014/main" id="{9B850C1A-E338-4986-B01B-F449B3A536A1}"/>
              </a:ext>
            </a:extLst>
          </p:cNvPr>
          <p:cNvGrpSpPr/>
          <p:nvPr>
            <p:custDataLst>
              <p:custData r:id="rId3"/>
              <p:custData r:id="rId4"/>
            </p:custDataLst>
          </p:nvPr>
        </p:nvGrpSpPr>
        <p:grpSpPr>
          <a:xfrm>
            <a:off x="577852" y="4939988"/>
            <a:ext cx="315689" cy="329354"/>
            <a:chOff x="5179843" y="2087451"/>
            <a:chExt cx="199089" cy="216403"/>
          </a:xfrm>
        </p:grpSpPr>
        <p:sp>
          <p:nvSpPr>
            <p:cNvPr id="104" name="Content">
              <a:extLst>
                <a:ext uri="{FF2B5EF4-FFF2-40B4-BE49-F238E27FC236}">
                  <a16:creationId xmlns="" xmlns:a16="http://schemas.microsoft.com/office/drawing/2014/main" id="{A05D3639-4C12-4CF1-889D-4E3EC32E768D}"/>
                </a:ext>
              </a:extLst>
            </p:cNvPr>
            <p:cNvSpPr txBox="1"/>
            <p:nvPr/>
          </p:nvSpPr>
          <p:spPr>
            <a:xfrm>
              <a:off x="5179843" y="2087451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5" name="CheckBox">
              <a:extLst>
                <a:ext uri="{FF2B5EF4-FFF2-40B4-BE49-F238E27FC236}">
                  <a16:creationId xmlns="" xmlns:a16="http://schemas.microsoft.com/office/drawing/2014/main" id="{729AF0FD-F4B7-4639-826A-275B1440BB59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5" name="Content">
            <a:extLst>
              <a:ext uri="{FF2B5EF4-FFF2-40B4-BE49-F238E27FC236}">
                <a16:creationId xmlns="" xmlns:a16="http://schemas.microsoft.com/office/drawing/2014/main" id="{723A3F2B-4EEC-4017-9BDE-D6C35758FB59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1880953" y="5015055"/>
            <a:ext cx="842329" cy="22934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0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7" name="Button 1" descr="&lt;SmartSettings&gt;&lt;SmartResize anchorLeft=&quot;None&quot; anchorTop=&quot;None&quot; anchorRight=&quot;Absolute&quot; anchorBottom=&quot;Absolute&quot; /&gt;&lt;/SmartSettings&gt;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3073729" y="5022924"/>
            <a:ext cx="624607" cy="226368"/>
          </a:xfrm>
          <a:prstGeom prst="roundRect">
            <a:avLst>
              <a:gd name="adj" fmla="val 8776"/>
            </a:avLst>
          </a:prstGeom>
          <a:solidFill>
            <a:schemeClr val="accent1">
              <a:lumMod val="40000"/>
              <a:lumOff val="6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조 회</a:t>
            </a:r>
            <a:endParaRPr lang="en-US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522280" y="5260909"/>
            <a:ext cx="4042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rgbClr val="FF0000"/>
                </a:solidFill>
              </a:rPr>
              <a:t>마일리지를</a:t>
            </a:r>
            <a:r>
              <a:rPr lang="ko-KR" altLang="en-US" sz="1200" dirty="0" smtClean="0">
                <a:solidFill>
                  <a:srgbClr val="FF0000"/>
                </a:solidFill>
              </a:rPr>
              <a:t> 사용하시더라도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마일리지가</a:t>
            </a:r>
            <a:r>
              <a:rPr lang="ko-KR" altLang="en-US" sz="1200" dirty="0" smtClean="0">
                <a:solidFill>
                  <a:srgbClr val="FF0000"/>
                </a:solidFill>
              </a:rPr>
              <a:t> 적립됩니다</a:t>
            </a:r>
            <a:r>
              <a:rPr lang="en-US" altLang="ko-KR" sz="1200" dirty="0" smtClean="0">
                <a:solidFill>
                  <a:srgbClr val="0070C0"/>
                </a:solidFill>
              </a:rPr>
              <a:t>.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="" xmlns:a16="http://schemas.microsoft.com/office/drawing/2014/main" id="{9037AEB9-7C04-4FCE-8AFF-90B26EA973E9}"/>
              </a:ext>
            </a:extLst>
          </p:cNvPr>
          <p:cNvSpPr/>
          <p:nvPr/>
        </p:nvSpPr>
        <p:spPr>
          <a:xfrm>
            <a:off x="522280" y="4133318"/>
            <a:ext cx="5962616" cy="7640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noProof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ko-KR" altLang="en-US" sz="1200" noProof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예금주</a:t>
            </a:r>
            <a:r>
              <a:rPr lang="en-US" altLang="ko-KR" sz="1200" noProof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XXXX] KEB</a:t>
            </a:r>
            <a:r>
              <a:rPr lang="ko-KR" altLang="en-US" sz="1200" noProof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하나은행 </a:t>
            </a:r>
            <a:r>
              <a:rPr lang="en-US" altLang="ko-KR" sz="1200" noProof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920-984433-635</a:t>
            </a:r>
          </a:p>
          <a:p>
            <a:endParaRPr lang="en-US" altLang="ko-KR" sz="1200" b="1" noProof="1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ko-KR" altLang="en-US" sz="1200" b="1" noProof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계좌에 </a:t>
            </a:r>
            <a:r>
              <a:rPr lang="en-US" altLang="ko-KR" sz="1200" b="1" noProof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12</a:t>
            </a:r>
            <a:r>
              <a:rPr lang="ko-KR" altLang="en-US" sz="1200" b="1" noProof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시간 이내에 입금해주십시오</a:t>
            </a:r>
            <a:r>
              <a:rPr lang="en-US" altLang="ko-KR" sz="1200" b="1" noProof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altLang="ko-KR" sz="1200" b="1" noProof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ko-KR" altLang="en-US" sz="1200" b="1" noProof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미입금시 예약이 취소되며 계약금은 </a:t>
            </a:r>
            <a:r>
              <a:rPr lang="en-US" altLang="ko-KR" sz="1200" b="1" noProof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50%</a:t>
            </a:r>
            <a:r>
              <a:rPr lang="ko-KR" altLang="en-US" sz="1200" b="1" noProof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만 환급되니 유의해주십시오</a:t>
            </a:r>
            <a:r>
              <a:rPr lang="en-US" altLang="ko-KR" sz="1200" b="1" noProof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.)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97" name="Scroll Thumb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7"/>
            </p:custDataLst>
          </p:nvPr>
        </p:nvSpPr>
        <p:spPr>
          <a:xfrm rot="5400000">
            <a:off x="7610970" y="4085828"/>
            <a:ext cx="1514092" cy="893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3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4D57B45C-E27F-434F-930D-77C40CFFCB6E}"/>
              </a:ext>
            </a:extLst>
          </p:cNvPr>
          <p:cNvSpPr/>
          <p:nvPr/>
        </p:nvSpPr>
        <p:spPr>
          <a:xfrm>
            <a:off x="522280" y="2696235"/>
            <a:ext cx="1207431" cy="2055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은행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grpSp>
        <p:nvGrpSpPr>
          <p:cNvPr id="62" name="DropdownBox">
            <a:extLst>
              <a:ext uri="{FF2B5EF4-FFF2-40B4-BE49-F238E27FC236}">
                <a16:creationId xmlns="" xmlns:a16="http://schemas.microsoft.com/office/drawing/2014/main" id="{E5D3F263-5C99-4441-BEE5-148DA901ADAB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1868847" y="2679288"/>
            <a:ext cx="842328" cy="233025"/>
            <a:chOff x="4016824" y="3329200"/>
            <a:chExt cx="1097652" cy="228600"/>
          </a:xfrm>
        </p:grpSpPr>
        <p:sp>
          <p:nvSpPr>
            <p:cNvPr id="63" name="Content">
              <a:extLst>
                <a:ext uri="{FF2B5EF4-FFF2-40B4-BE49-F238E27FC236}">
                  <a16:creationId xmlns="" xmlns:a16="http://schemas.microsoft.com/office/drawing/2014/main" id="{BD74EEEC-1A19-4004-872F-83D06F07CACE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선택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4" name="DownArrow">
              <a:extLst>
                <a:ext uri="{FF2B5EF4-FFF2-40B4-BE49-F238E27FC236}">
                  <a16:creationId xmlns="" xmlns:a16="http://schemas.microsoft.com/office/drawing/2014/main" id="{98995CBC-BE13-4F55-B59E-6245018B08C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4B571B69-7E54-4208-8799-45ED93C5A01E}"/>
              </a:ext>
            </a:extLst>
          </p:cNvPr>
          <p:cNvSpPr/>
          <p:nvPr/>
        </p:nvSpPr>
        <p:spPr>
          <a:xfrm>
            <a:off x="522280" y="3023345"/>
            <a:ext cx="1222547" cy="228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계좌번호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*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Content">
            <a:extLst>
              <a:ext uri="{FF2B5EF4-FFF2-40B4-BE49-F238E27FC236}">
                <a16:creationId xmlns="" xmlns:a16="http://schemas.microsoft.com/office/drawing/2014/main" id="{723A3F2B-4EEC-4017-9BDE-D6C35758FB59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1880954" y="3012453"/>
            <a:ext cx="1664118" cy="25245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cs typeface="Segoe UI" pitchFamily="34" charset="0"/>
              </a:rPr>
              <a:t>(-)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cs typeface="Segoe UI" pitchFamily="34" charset="0"/>
              </a:rPr>
              <a:t>없이 입력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4B571B69-7E54-4208-8799-45ED93C5A01E}"/>
              </a:ext>
            </a:extLst>
          </p:cNvPr>
          <p:cNvSpPr/>
          <p:nvPr/>
        </p:nvSpPr>
        <p:spPr>
          <a:xfrm>
            <a:off x="3945621" y="3023345"/>
            <a:ext cx="1222547" cy="228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비밀번호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*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Content">
            <a:extLst>
              <a:ext uri="{FF2B5EF4-FFF2-40B4-BE49-F238E27FC236}">
                <a16:creationId xmlns="" xmlns:a16="http://schemas.microsoft.com/office/drawing/2014/main" id="{723A3F2B-4EEC-4017-9BDE-D6C35758FB59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5304295" y="3012453"/>
            <a:ext cx="948224" cy="25245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4B571B69-7E54-4208-8799-45ED93C5A01E}"/>
              </a:ext>
            </a:extLst>
          </p:cNvPr>
          <p:cNvSpPr/>
          <p:nvPr/>
        </p:nvSpPr>
        <p:spPr>
          <a:xfrm>
            <a:off x="3945621" y="2690927"/>
            <a:ext cx="1222547" cy="228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예금주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*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3" name="Content">
            <a:extLst>
              <a:ext uri="{FF2B5EF4-FFF2-40B4-BE49-F238E27FC236}">
                <a16:creationId xmlns="" xmlns:a16="http://schemas.microsoft.com/office/drawing/2014/main" id="{723A3F2B-4EEC-4017-9BDE-D6C35758FB59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5304295" y="2680035"/>
            <a:ext cx="948224" cy="25245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4B571B69-7E54-4208-8799-45ED93C5A01E}"/>
              </a:ext>
            </a:extLst>
          </p:cNvPr>
          <p:cNvSpPr/>
          <p:nvPr/>
        </p:nvSpPr>
        <p:spPr>
          <a:xfrm>
            <a:off x="522280" y="3566221"/>
            <a:ext cx="1222547" cy="228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일련번호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*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1080" y="3264903"/>
            <a:ext cx="14127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rgbClr val="0070C0"/>
                </a:solidFill>
              </a:rPr>
              <a:t>보안카드</a:t>
            </a:r>
            <a:endParaRPr lang="ko-KR" altLang="en-US" sz="1300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80953" y="3566221"/>
            <a:ext cx="194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* * * *           *</a:t>
            </a:r>
            <a:endParaRPr lang="ko-KR" altLang="en-US" sz="1200" dirty="0"/>
          </a:p>
        </p:txBody>
      </p:sp>
      <p:sp>
        <p:nvSpPr>
          <p:cNvPr id="86" name="Content">
            <a:extLst>
              <a:ext uri="{FF2B5EF4-FFF2-40B4-BE49-F238E27FC236}">
                <a16:creationId xmlns="" xmlns:a16="http://schemas.microsoft.com/office/drawing/2014/main" id="{723A3F2B-4EEC-4017-9BDE-D6C35758FB59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2436090" y="3562657"/>
            <a:ext cx="152292" cy="26657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*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8" name="Content">
            <a:extLst>
              <a:ext uri="{FF2B5EF4-FFF2-40B4-BE49-F238E27FC236}">
                <a16:creationId xmlns="" xmlns:a16="http://schemas.microsoft.com/office/drawing/2014/main" id="{723A3F2B-4EEC-4017-9BDE-D6C35758FB59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2613257" y="3562657"/>
            <a:ext cx="152292" cy="26657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*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9" name="Content">
            <a:extLst>
              <a:ext uri="{FF2B5EF4-FFF2-40B4-BE49-F238E27FC236}">
                <a16:creationId xmlns="" xmlns:a16="http://schemas.microsoft.com/office/drawing/2014/main" id="{723A3F2B-4EEC-4017-9BDE-D6C35758FB59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>
            <a:off x="2785511" y="3562657"/>
            <a:ext cx="152292" cy="26657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*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="" xmlns:a16="http://schemas.microsoft.com/office/drawing/2014/main" id="{4B571B69-7E54-4208-8799-45ED93C5A01E}"/>
              </a:ext>
            </a:extLst>
          </p:cNvPr>
          <p:cNvSpPr/>
          <p:nvPr/>
        </p:nvSpPr>
        <p:spPr>
          <a:xfrm>
            <a:off x="3945621" y="3566221"/>
            <a:ext cx="1222547" cy="228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[ 17 ]</a:t>
            </a:r>
            <a:r>
              <a:rPr lang="ko-KR" altLang="en-US" sz="1200" dirty="0" smtClean="0">
                <a:solidFill>
                  <a:schemeClr val="tx1"/>
                </a:solidFill>
              </a:rPr>
              <a:t>번째 번호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268435" y="3558433"/>
            <a:ext cx="194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* *</a:t>
            </a:r>
            <a:endParaRPr lang="ko-KR" altLang="en-US" sz="1200" dirty="0"/>
          </a:p>
        </p:txBody>
      </p:sp>
      <p:sp>
        <p:nvSpPr>
          <p:cNvPr id="91" name="Content">
            <a:extLst>
              <a:ext uri="{FF2B5EF4-FFF2-40B4-BE49-F238E27FC236}">
                <a16:creationId xmlns="" xmlns:a16="http://schemas.microsoft.com/office/drawing/2014/main" id="{723A3F2B-4EEC-4017-9BDE-D6C35758FB59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>
            <a:off x="5304295" y="3555329"/>
            <a:ext cx="356343" cy="23949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* *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4B571B69-7E54-4208-8799-45ED93C5A01E}"/>
              </a:ext>
            </a:extLst>
          </p:cNvPr>
          <p:cNvSpPr/>
          <p:nvPr/>
        </p:nvSpPr>
        <p:spPr>
          <a:xfrm>
            <a:off x="3945621" y="3861694"/>
            <a:ext cx="1222547" cy="228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[ 16 ]</a:t>
            </a:r>
            <a:r>
              <a:rPr lang="ko-KR" altLang="en-US" sz="1200" dirty="0" smtClean="0">
                <a:solidFill>
                  <a:schemeClr val="tx1"/>
                </a:solidFill>
              </a:rPr>
              <a:t>번째 번호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281483" y="3873253"/>
            <a:ext cx="194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* *</a:t>
            </a:r>
            <a:endParaRPr lang="ko-KR" altLang="en-US" sz="1200" dirty="0"/>
          </a:p>
        </p:txBody>
      </p:sp>
      <p:sp>
        <p:nvSpPr>
          <p:cNvPr id="98" name="Content">
            <a:extLst>
              <a:ext uri="{FF2B5EF4-FFF2-40B4-BE49-F238E27FC236}">
                <a16:creationId xmlns="" xmlns:a16="http://schemas.microsoft.com/office/drawing/2014/main" id="{723A3F2B-4EEC-4017-9BDE-D6C35758FB59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>
            <a:off x="5696488" y="3868523"/>
            <a:ext cx="356343" cy="23949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* *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082065" y="4978225"/>
            <a:ext cx="3449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      </a:t>
            </a:r>
            <a:r>
              <a:rPr lang="ko-KR" altLang="en-US" sz="1200" dirty="0" smtClean="0"/>
              <a:t>쿠폰</a:t>
            </a:r>
            <a:r>
              <a:rPr lang="en-US" altLang="ko-KR" sz="1200" dirty="0" smtClean="0"/>
              <a:t>(-)         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grpSp>
        <p:nvGrpSpPr>
          <p:cNvPr id="87" name="Group 2">
            <a:extLst>
              <a:ext uri="{FF2B5EF4-FFF2-40B4-BE49-F238E27FC236}">
                <a16:creationId xmlns="" xmlns:a16="http://schemas.microsoft.com/office/drawing/2014/main" id="{9B850C1A-E338-4986-B01B-F449B3A536A1}"/>
              </a:ext>
            </a:extLst>
          </p:cNvPr>
          <p:cNvGrpSpPr/>
          <p:nvPr>
            <p:custDataLst>
              <p:custData r:id="rId17"/>
              <p:custData r:id="rId18"/>
            </p:custDataLst>
          </p:nvPr>
        </p:nvGrpSpPr>
        <p:grpSpPr>
          <a:xfrm>
            <a:off x="4229201" y="4939988"/>
            <a:ext cx="315689" cy="329354"/>
            <a:chOff x="5179843" y="2087451"/>
            <a:chExt cx="199089" cy="216403"/>
          </a:xfrm>
        </p:grpSpPr>
        <p:sp>
          <p:nvSpPr>
            <p:cNvPr id="93" name="Content">
              <a:extLst>
                <a:ext uri="{FF2B5EF4-FFF2-40B4-BE49-F238E27FC236}">
                  <a16:creationId xmlns="" xmlns:a16="http://schemas.microsoft.com/office/drawing/2014/main" id="{A05D3639-4C12-4CF1-889D-4E3EC32E768D}"/>
                </a:ext>
              </a:extLst>
            </p:cNvPr>
            <p:cNvSpPr txBox="1"/>
            <p:nvPr/>
          </p:nvSpPr>
          <p:spPr>
            <a:xfrm>
              <a:off x="5179843" y="2087451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1" name="CheckBox">
              <a:extLst>
                <a:ext uri="{FF2B5EF4-FFF2-40B4-BE49-F238E27FC236}">
                  <a16:creationId xmlns="" xmlns:a16="http://schemas.microsoft.com/office/drawing/2014/main" id="{729AF0FD-F4B7-4639-826A-275B1440BB59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3" name="Content">
            <a:extLst>
              <a:ext uri="{FF2B5EF4-FFF2-40B4-BE49-F238E27FC236}">
                <a16:creationId xmlns="" xmlns:a16="http://schemas.microsoft.com/office/drawing/2014/main" id="{723A3F2B-4EEC-4017-9BDE-D6C35758FB59}"/>
              </a:ext>
            </a:extLst>
          </p:cNvPr>
          <p:cNvSpPr/>
          <p:nvPr>
            <p:custDataLst>
              <p:custData r:id="rId19"/>
            </p:custDataLst>
          </p:nvPr>
        </p:nvSpPr>
        <p:spPr>
          <a:xfrm>
            <a:off x="5150336" y="5015055"/>
            <a:ext cx="842329" cy="22934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FSS25KE8A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6" name="Button 1" descr="&lt;SmartSettings&gt;&lt;SmartResize anchorLeft=&quot;None&quot; anchorTop=&quot;None&quot; anchorRight=&quot;Absolute&quot; anchorBottom=&quot;Absolute&quot; /&gt;&lt;/SmartSettings&gt;"/>
          <p:cNvSpPr>
            <a:spLocks/>
          </p:cNvSpPr>
          <p:nvPr>
            <p:custDataLst>
              <p:tags r:id="rId20"/>
            </p:custDataLst>
          </p:nvPr>
        </p:nvSpPr>
        <p:spPr bwMode="auto">
          <a:xfrm>
            <a:off x="6285242" y="5022924"/>
            <a:ext cx="624607" cy="226368"/>
          </a:xfrm>
          <a:prstGeom prst="roundRect">
            <a:avLst>
              <a:gd name="adj" fmla="val 8776"/>
            </a:avLst>
          </a:prstGeom>
          <a:solidFill>
            <a:schemeClr val="accent1">
              <a:lumMod val="40000"/>
              <a:lumOff val="6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조 회</a:t>
            </a:r>
            <a:endParaRPr lang="en-US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="" xmlns:a16="http://schemas.microsoft.com/office/drawing/2014/main" id="{A51B2D8F-FAE7-4DD6-9A7B-D9288AA115DE}"/>
              </a:ext>
            </a:extLst>
          </p:cNvPr>
          <p:cNvSpPr txBox="1"/>
          <p:nvPr>
            <p:custDataLst>
              <p:custData r:id="rId21"/>
            </p:custDataLst>
          </p:nvPr>
        </p:nvSpPr>
        <p:spPr>
          <a:xfrm>
            <a:off x="6162669" y="2257949"/>
            <a:ext cx="14544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* </a:t>
            </a:r>
            <a:r>
              <a:rPr lang="ko-KR" altLang="en-US" sz="1000" dirty="0" smtClean="0">
                <a:solidFill>
                  <a:srgbClr val="FF0000"/>
                </a:solidFill>
              </a:rPr>
              <a:t>는 필수항목입니다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90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990281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예약화면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결제하기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2018/05/21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8731188" y="1067499"/>
          <a:ext cx="3253546" cy="5380400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60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68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현재 페이지의 순서를 나타내어 줌</a:t>
                      </a:r>
                      <a:r>
                        <a:rPr lang="en-US" altLang="ko-KR" sz="1200" dirty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.</a:t>
                      </a:r>
                    </a:p>
                    <a:p>
                      <a:r>
                        <a:rPr lang="ko-KR" altLang="en-US" sz="1200" dirty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다음단계로 넘어갈 시 해당단계로 넘어 감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6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스크롤을 내릴 수 있음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468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필수항목을 입력하지 않을 시 </a:t>
                      </a:r>
                      <a:r>
                        <a:rPr lang="en-US" altLang="ko-KR" sz="1200" dirty="0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‘</a:t>
                      </a:r>
                      <a:r>
                        <a:rPr lang="ko-KR" altLang="en-US" sz="1200" dirty="0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필수항목입니다</a:t>
                      </a:r>
                      <a:r>
                        <a:rPr lang="en-US" altLang="ko-KR" sz="1200" dirty="0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’</a:t>
                      </a:r>
                      <a:r>
                        <a:rPr lang="ko-KR" altLang="en-US" sz="1200" dirty="0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라는 경고 메시지를 띄어줌</a:t>
                      </a:r>
                      <a:endParaRPr lang="en-US" altLang="ko-KR" sz="1200" dirty="0" smtClean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  <a:p>
                      <a:pPr algn="l" latinLnBrk="1"/>
                      <a:endParaRPr lang="en-US" altLang="ko-KR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81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미입력</a:t>
                      </a:r>
                      <a:r>
                        <a:rPr lang="ko-KR" altLang="en-US" sz="1200" dirty="0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 시 기본값</a:t>
                      </a:r>
                      <a:endParaRPr lang="en-US" altLang="ko-KR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47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8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35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0604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67116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계좌번호는 </a:t>
                      </a:r>
                      <a:r>
                        <a:rPr lang="en-US" altLang="ko-KR" sz="1800" dirty="0" smtClean="0"/>
                        <a:t>(-)</a:t>
                      </a:r>
                      <a:r>
                        <a:rPr lang="ko-KR" altLang="en-US" sz="1800" dirty="0" smtClean="0"/>
                        <a:t>를 생략</a:t>
                      </a:r>
                      <a:endParaRPr lang="en-US" altLang="ko-KR" sz="18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54432" y="106749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1" name="WebBrowser">
            <a:extLst>
              <a:ext uri="{FF2B5EF4-FFF2-40B4-BE49-F238E27FC236}">
                <a16:creationId xmlns="" xmlns:a16="http://schemas.microsoft.com/office/drawing/2014/main" id="{7E35A79C-1BDD-4ACD-A541-2DC0E04CA9B9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4432" y="1067496"/>
            <a:ext cx="8374713" cy="5648611"/>
            <a:chOff x="0" y="0"/>
            <a:chExt cx="9144000" cy="6858000"/>
          </a:xfrm>
        </p:grpSpPr>
        <p:sp>
          <p:nvSpPr>
            <p:cNvPr id="252" name="Background">
              <a:extLst>
                <a:ext uri="{FF2B5EF4-FFF2-40B4-BE49-F238E27FC236}">
                  <a16:creationId xmlns="" xmlns:a16="http://schemas.microsoft.com/office/drawing/2014/main" id="{F3AEDBCE-C10F-441C-9E53-E3A705CD5851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253" name="WindowTitle">
              <a:extLst>
                <a:ext uri="{FF2B5EF4-FFF2-40B4-BE49-F238E27FC236}">
                  <a16:creationId xmlns="" xmlns:a16="http://schemas.microsoft.com/office/drawing/2014/main" id="{74A0713C-2F10-405B-984F-DB02314DFDEF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254" name="Group 4">
              <a:extLst>
                <a:ext uri="{FF2B5EF4-FFF2-40B4-BE49-F238E27FC236}">
                  <a16:creationId xmlns="" xmlns:a16="http://schemas.microsoft.com/office/drawing/2014/main" id="{445DEDCD-9C3C-4B62-8926-64945217209D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78" name="Oval 28">
                <a:extLst>
                  <a:ext uri="{FF2B5EF4-FFF2-40B4-BE49-F238E27FC236}">
                    <a16:creationId xmlns="" xmlns:a16="http://schemas.microsoft.com/office/drawing/2014/main" id="{B25FDC9F-EABC-4CE6-AC00-EF6AC25AE3D8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79" name="Left Arrow 29">
                <a:extLst>
                  <a:ext uri="{FF2B5EF4-FFF2-40B4-BE49-F238E27FC236}">
                    <a16:creationId xmlns="" xmlns:a16="http://schemas.microsoft.com/office/drawing/2014/main" id="{875AAF41-EADB-4082-BFEC-A64823254920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55" name="Group 5">
              <a:extLst>
                <a:ext uri="{FF2B5EF4-FFF2-40B4-BE49-F238E27FC236}">
                  <a16:creationId xmlns="" xmlns:a16="http://schemas.microsoft.com/office/drawing/2014/main" id="{6B855C22-412D-464F-B52A-95AB14EB601A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6" name="Oval 26">
                <a:extLst>
                  <a:ext uri="{FF2B5EF4-FFF2-40B4-BE49-F238E27FC236}">
                    <a16:creationId xmlns="" xmlns:a16="http://schemas.microsoft.com/office/drawing/2014/main" id="{AB17E658-E8BD-467B-A813-3DCE07C3EC49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77" name="Right Arrow 27">
                <a:extLst>
                  <a:ext uri="{FF2B5EF4-FFF2-40B4-BE49-F238E27FC236}">
                    <a16:creationId xmlns="" xmlns:a16="http://schemas.microsoft.com/office/drawing/2014/main" id="{3C736931-9FFF-42B9-B589-329109F6C3EE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56" name="Minimize - Maximize - Close">
              <a:extLst>
                <a:ext uri="{FF2B5EF4-FFF2-40B4-BE49-F238E27FC236}">
                  <a16:creationId xmlns="" xmlns:a16="http://schemas.microsoft.com/office/drawing/2014/main" id="{C2B0A074-4F41-45CA-A956-57988A2E2A1D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71" name="Line">
                <a:extLst>
                  <a:ext uri="{FF2B5EF4-FFF2-40B4-BE49-F238E27FC236}">
                    <a16:creationId xmlns="" xmlns:a16="http://schemas.microsoft.com/office/drawing/2014/main" id="{3E24C683-FC05-4ED8-8710-C44A5919D348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72" name="Line">
                <a:extLst>
                  <a:ext uri="{FF2B5EF4-FFF2-40B4-BE49-F238E27FC236}">
                    <a16:creationId xmlns="" xmlns:a16="http://schemas.microsoft.com/office/drawing/2014/main" id="{0A07CCFD-DF4F-463A-8707-218C6E6E5BA1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73" name="Line">
                <a:extLst>
                  <a:ext uri="{FF2B5EF4-FFF2-40B4-BE49-F238E27FC236}">
                    <a16:creationId xmlns="" xmlns:a16="http://schemas.microsoft.com/office/drawing/2014/main" id="{17D250FC-2A56-4A58-A20D-BF3E7E253B3F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4" name="Line">
                <a:extLst>
                  <a:ext uri="{FF2B5EF4-FFF2-40B4-BE49-F238E27FC236}">
                    <a16:creationId xmlns="" xmlns:a16="http://schemas.microsoft.com/office/drawing/2014/main" id="{91BFC965-E4A3-44D4-8C56-A4C507DAC13D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5" name="Line">
                <a:extLst>
                  <a:ext uri="{FF2B5EF4-FFF2-40B4-BE49-F238E27FC236}">
                    <a16:creationId xmlns="" xmlns:a16="http://schemas.microsoft.com/office/drawing/2014/main" id="{FA68A794-110B-4EF8-9B3F-187A5D5E3298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57" name="WebPageBody">
              <a:extLst>
                <a:ext uri="{FF2B5EF4-FFF2-40B4-BE49-F238E27FC236}">
                  <a16:creationId xmlns="" xmlns:a16="http://schemas.microsoft.com/office/drawing/2014/main" id="{55D4A079-A568-4AE7-9C1D-0B0F9330F2E0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258" name="Group 8">
              <a:extLst>
                <a:ext uri="{FF2B5EF4-FFF2-40B4-BE49-F238E27FC236}">
                  <a16:creationId xmlns="" xmlns:a16="http://schemas.microsoft.com/office/drawing/2014/main" id="{C488816E-2EEC-41FB-A4CB-280C95FC241B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68" name="Picture 2" descr="C:\Users\t-dantay\Documents\Placeholders\home.png">
                <a:extLst>
                  <a:ext uri="{FF2B5EF4-FFF2-40B4-BE49-F238E27FC236}">
                    <a16:creationId xmlns="" xmlns:a16="http://schemas.microsoft.com/office/drawing/2014/main" id="{93E4F41A-40AD-48D1-8521-782CA92D4E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9" name="Picture 2" descr="C:\Users\t-dantay\Documents\Placeholders\setting.png">
                <a:extLst>
                  <a:ext uri="{FF2B5EF4-FFF2-40B4-BE49-F238E27FC236}">
                    <a16:creationId xmlns="" xmlns:a16="http://schemas.microsoft.com/office/drawing/2014/main" id="{DDABF715-9842-48BB-A5DE-A5BF3BFBA2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0" name="Picture 2" descr="C:\Users\t-dantay\Documents\Placeholders\star.png">
                <a:extLst>
                  <a:ext uri="{FF2B5EF4-FFF2-40B4-BE49-F238E27FC236}">
                    <a16:creationId xmlns="" xmlns:a16="http://schemas.microsoft.com/office/drawing/2014/main" id="{9FD39118-9D94-4116-86D8-597AE93797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59" name="Group 9">
              <a:extLst>
                <a:ext uri="{FF2B5EF4-FFF2-40B4-BE49-F238E27FC236}">
                  <a16:creationId xmlns="" xmlns:a16="http://schemas.microsoft.com/office/drawing/2014/main" id="{A06678AF-2067-4D37-8543-B3962B68EEEF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260" name="UrlBar">
                <a:extLst>
                  <a:ext uri="{FF2B5EF4-FFF2-40B4-BE49-F238E27FC236}">
                    <a16:creationId xmlns="" xmlns:a16="http://schemas.microsoft.com/office/drawing/2014/main" id="{14A8A1E4-5002-43CA-9C56-50F0907E6E9B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261" name="Group 11">
                <a:extLst>
                  <a:ext uri="{FF2B5EF4-FFF2-40B4-BE49-F238E27FC236}">
                    <a16:creationId xmlns="" xmlns:a16="http://schemas.microsoft.com/office/drawing/2014/main" id="{4528C14E-9768-4664-A0B6-6FAD2CA86B9F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262" name="Search" descr="C:\Users\t-dantay\Documents\Placeholders\search.png">
                  <a:extLst>
                    <a:ext uri="{FF2B5EF4-FFF2-40B4-BE49-F238E27FC236}">
                      <a16:creationId xmlns="" xmlns:a16="http://schemas.microsoft.com/office/drawing/2014/main" id="{B70244C8-1312-4F26-A139-EE68F2FB19F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3" name="Refresh" descr="C:\Users\t-dantay\Documents\First24\arrowrepeat1.png">
                  <a:extLst>
                    <a:ext uri="{FF2B5EF4-FFF2-40B4-BE49-F238E27FC236}">
                      <a16:creationId xmlns="" xmlns:a16="http://schemas.microsoft.com/office/drawing/2014/main" id="{8B8D09F6-CB6F-4E01-8E41-AD956008262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4" name="Drop Down" descr="C:\Users\t-dantay\Documents\First24\arrowsimple1.png">
                  <a:extLst>
                    <a:ext uri="{FF2B5EF4-FFF2-40B4-BE49-F238E27FC236}">
                      <a16:creationId xmlns="" xmlns:a16="http://schemas.microsoft.com/office/drawing/2014/main" id="{34A4A3A3-6A29-4C4B-90E0-2F47FE36A78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65" name="X">
                  <a:extLst>
                    <a:ext uri="{FF2B5EF4-FFF2-40B4-BE49-F238E27FC236}">
                      <a16:creationId xmlns="" xmlns:a16="http://schemas.microsoft.com/office/drawing/2014/main" id="{D888F9DA-7C83-40ED-96F2-E521D6B42AFF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66" name="Straight Connector 16">
                    <a:extLst>
                      <a:ext uri="{FF2B5EF4-FFF2-40B4-BE49-F238E27FC236}">
                        <a16:creationId xmlns="" xmlns:a16="http://schemas.microsoft.com/office/drawing/2014/main" id="{89D84E32-C4C3-41CE-9399-F6EBBEA4EA5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67" name="Straight Connector 17">
                    <a:extLst>
                      <a:ext uri="{FF2B5EF4-FFF2-40B4-BE49-F238E27FC236}">
                        <a16:creationId xmlns="" xmlns:a16="http://schemas.microsoft.com/office/drawing/2014/main" id="{A4F62124-8FCC-4761-A0C0-693C7ED5192A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C3D9CB22-2AC2-42F0-9834-49EAD1410C91}"/>
              </a:ext>
            </a:extLst>
          </p:cNvPr>
          <p:cNvSpPr txBox="1"/>
          <p:nvPr/>
        </p:nvSpPr>
        <p:spPr>
          <a:xfrm>
            <a:off x="5090160" y="1817258"/>
            <a:ext cx="26941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01 </a:t>
            </a:r>
            <a:r>
              <a:rPr lang="ko-KR" altLang="en-US" sz="1000" dirty="0"/>
              <a:t>예약하기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&gt;</a:t>
            </a:r>
            <a:r>
              <a:rPr lang="en-US" altLang="ko-KR" sz="1000" dirty="0"/>
              <a:t> 02 </a:t>
            </a:r>
            <a:r>
              <a:rPr lang="ko-KR" altLang="en-US" sz="1000" dirty="0"/>
              <a:t>예약완료 </a:t>
            </a:r>
            <a:r>
              <a:rPr lang="en-US" altLang="ko-KR" sz="1000" dirty="0"/>
              <a:t>&gt; </a:t>
            </a:r>
            <a:r>
              <a:rPr lang="en-US" altLang="ko-KR" sz="1000" dirty="0">
                <a:solidFill>
                  <a:srgbClr val="FF0000"/>
                </a:solidFill>
              </a:rPr>
              <a:t>03</a:t>
            </a:r>
            <a:r>
              <a:rPr lang="en-US" altLang="ko-KR" sz="1000" dirty="0"/>
              <a:t> </a:t>
            </a:r>
            <a:r>
              <a:rPr lang="ko-KR" altLang="en-US" sz="1000" b="1" dirty="0"/>
              <a:t>결제하기</a:t>
            </a: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="" xmlns:a16="http://schemas.microsoft.com/office/drawing/2014/main" id="{FCF3BD21-E02B-4AC5-ACED-E5198BC24A7B}"/>
              </a:ext>
            </a:extLst>
          </p:cNvPr>
          <p:cNvSpPr/>
          <p:nvPr/>
        </p:nvSpPr>
        <p:spPr>
          <a:xfrm>
            <a:off x="5065917" y="1821971"/>
            <a:ext cx="2683855" cy="230899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="" xmlns:a16="http://schemas.microsoft.com/office/drawing/2014/main" id="{714A7FEF-A03D-404A-8F57-4CDCD3F80CD5}"/>
              </a:ext>
            </a:extLst>
          </p:cNvPr>
          <p:cNvSpPr/>
          <p:nvPr/>
        </p:nvSpPr>
        <p:spPr>
          <a:xfrm>
            <a:off x="4888117" y="1655258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108" name="Scrollbar" descr="&lt;SmartSettings&gt;&lt;SmartResize enabled=&quot;True&quot; minWidth=&quot;7&quot; minHeight=&quot;6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8282563" y="1631827"/>
            <a:ext cx="168894" cy="4973368"/>
            <a:chOff x="5066755" y="1652473"/>
            <a:chExt cx="144017" cy="2304356"/>
          </a:xfrm>
          <a:solidFill>
            <a:srgbClr val="FFFFFF"/>
          </a:solidFill>
        </p:grpSpPr>
        <p:sp>
          <p:nvSpPr>
            <p:cNvPr id="109" name="Track"/>
            <p:cNvSpPr/>
            <p:nvPr/>
          </p:nvSpPr>
          <p:spPr>
            <a:xfrm rot="5400000">
              <a:off x="3986586" y="2732642"/>
              <a:ext cx="2304356" cy="144017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" name="Chevron" descr="&lt;SmartSettings&gt;&lt;SmartResize anchorLeft=&quot;None&quot; anchorTop=&quot;Absolute&quot; anchorRight=&quot;None&quot; anchorBottom=&quot;None&quot; /&gt;&lt;/SmartSettings&gt;"/>
            <p:cNvSpPr>
              <a:spLocks noChangeAspect="1"/>
            </p:cNvSpPr>
            <p:nvPr>
              <p:custDataLst>
                <p:tags r:id="rId19"/>
              </p:custDataLst>
            </p:nvPr>
          </p:nvSpPr>
          <p:spPr bwMode="auto">
            <a:xfrm rot="10800000" flipH="1">
              <a:off x="5106760" y="1682151"/>
              <a:ext cx="64008" cy="181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2" name="Chevron" descr="&lt;SmartSettings&gt;&lt;SmartResize anchorLeft=&quot;None&quot; anchorTop=&quot;None&quot; anchorRight=&quot;None&quot; anchorBottom=&quot;Absolute&quot; /&gt;&lt;/SmartSettings&gt;"/>
            <p:cNvSpPr>
              <a:spLocks noChangeAspect="1"/>
            </p:cNvSpPr>
            <p:nvPr>
              <p:custDataLst>
                <p:tags r:id="rId20"/>
              </p:custDataLst>
            </p:nvPr>
          </p:nvSpPr>
          <p:spPr bwMode="auto">
            <a:xfrm flipH="1">
              <a:off x="5106760" y="3910621"/>
              <a:ext cx="64008" cy="181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3" name="모서리가 둥근 직사각형 112"/>
          <p:cNvSpPr/>
          <p:nvPr/>
        </p:nvSpPr>
        <p:spPr>
          <a:xfrm>
            <a:off x="8242242" y="1611728"/>
            <a:ext cx="273815" cy="4993466"/>
          </a:xfrm>
          <a:prstGeom prst="roundRect">
            <a:avLst>
              <a:gd name="adj" fmla="val 4168"/>
            </a:avLst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="" xmlns:a16="http://schemas.microsoft.com/office/drawing/2014/main" id="{714A7FEF-A03D-404A-8F57-4CDCD3F80CD5}"/>
              </a:ext>
            </a:extLst>
          </p:cNvPr>
          <p:cNvSpPr/>
          <p:nvPr/>
        </p:nvSpPr>
        <p:spPr>
          <a:xfrm>
            <a:off x="8005376" y="1498407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121" name="그룹 120"/>
          <p:cNvGrpSpPr/>
          <p:nvPr/>
        </p:nvGrpSpPr>
        <p:grpSpPr>
          <a:xfrm>
            <a:off x="6484896" y="5884170"/>
            <a:ext cx="1115641" cy="359033"/>
            <a:chOff x="7038226" y="5892767"/>
            <a:chExt cx="1115641" cy="359033"/>
          </a:xfrm>
        </p:grpSpPr>
        <p:sp>
          <p:nvSpPr>
            <p:cNvPr id="122" name="Content"/>
            <p:cNvSpPr/>
            <p:nvPr>
              <p:custDataLst>
                <p:custData r:id="rId17"/>
              </p:custDataLst>
            </p:nvPr>
          </p:nvSpPr>
          <p:spPr>
            <a:xfrm>
              <a:off x="7038226" y="5892767"/>
              <a:ext cx="1115641" cy="359033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ko-KR" altLang="en-US" sz="1100" dirty="0" smtClean="0">
                  <a:latin typeface="Segoe UI" pitchFamily="34" charset="0"/>
                  <a:cs typeface="Segoe UI" pitchFamily="34" charset="0"/>
                </a:rPr>
                <a:t>      결제하기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123" name="Picture 2" descr="C:\Users\t-dantay\Documents\First24\checkcircle1.png"/>
            <p:cNvPicPr>
              <a:picLocks noChangeAspect="1" noChangeArrowheads="1"/>
            </p:cNvPicPr>
            <p:nvPr>
              <p:custDataLst>
                <p:custData r:id="rId18"/>
              </p:custDataLst>
            </p:nvPr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5239" y="5963738"/>
              <a:ext cx="214859" cy="214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7" name="Scroll Thumb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3"/>
            </p:custDataLst>
          </p:nvPr>
        </p:nvSpPr>
        <p:spPr>
          <a:xfrm rot="5400000">
            <a:off x="7610970" y="5428491"/>
            <a:ext cx="1514092" cy="893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3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EFA31C83-2D10-4921-A19F-0E423BCFD06F}"/>
              </a:ext>
            </a:extLst>
          </p:cNvPr>
          <p:cNvSpPr/>
          <p:nvPr/>
        </p:nvSpPr>
        <p:spPr>
          <a:xfrm>
            <a:off x="430188" y="3302608"/>
            <a:ext cx="7262830" cy="10263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="" xmlns:a16="http://schemas.microsoft.com/office/drawing/2014/main" id="{75656C33-77F0-4CD7-B171-D7BB304DDF13}"/>
              </a:ext>
            </a:extLst>
          </p:cNvPr>
          <p:cNvSpPr/>
          <p:nvPr/>
        </p:nvSpPr>
        <p:spPr>
          <a:xfrm>
            <a:off x="522280" y="3618433"/>
            <a:ext cx="1207431" cy="228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국적 </a:t>
            </a:r>
            <a:r>
              <a:rPr lang="en-US" altLang="ko-KR" sz="1200" dirty="0" smtClean="0">
                <a:solidFill>
                  <a:srgbClr val="FF0000"/>
                </a:solidFill>
              </a:rPr>
              <a:t>*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BA36628E-3216-46AA-8F62-20EDFCD25AA8}"/>
              </a:ext>
            </a:extLst>
          </p:cNvPr>
          <p:cNvSpPr/>
          <p:nvPr/>
        </p:nvSpPr>
        <p:spPr>
          <a:xfrm>
            <a:off x="428151" y="3302607"/>
            <a:ext cx="7262830" cy="228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진승현 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성인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35" name="DropdownBox">
            <a:extLst>
              <a:ext uri="{FF2B5EF4-FFF2-40B4-BE49-F238E27FC236}">
                <a16:creationId xmlns="" xmlns:a16="http://schemas.microsoft.com/office/drawing/2014/main" id="{E5D3F263-5C99-4441-BEE5-148DA901ADAB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880954" y="3618433"/>
            <a:ext cx="1155748" cy="253022"/>
            <a:chOff x="4016824" y="3329200"/>
            <a:chExt cx="1097652" cy="228600"/>
          </a:xfrm>
        </p:grpSpPr>
        <p:sp>
          <p:nvSpPr>
            <p:cNvPr id="136" name="Content">
              <a:extLst>
                <a:ext uri="{FF2B5EF4-FFF2-40B4-BE49-F238E27FC236}">
                  <a16:creationId xmlns="" xmlns:a16="http://schemas.microsoft.com/office/drawing/2014/main" id="{BD74EEEC-1A19-4004-872F-83D06F07CACE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대한민국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7" name="DownArrow">
              <a:extLst>
                <a:ext uri="{FF2B5EF4-FFF2-40B4-BE49-F238E27FC236}">
                  <a16:creationId xmlns="" xmlns:a16="http://schemas.microsoft.com/office/drawing/2014/main" id="{98995CBC-BE13-4F55-B59E-6245018B08C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8" name="직사각형 147">
            <a:extLst>
              <a:ext uri="{FF2B5EF4-FFF2-40B4-BE49-F238E27FC236}">
                <a16:creationId xmlns="" xmlns:a16="http://schemas.microsoft.com/office/drawing/2014/main" id="{75656C33-77F0-4CD7-B171-D7BB304DDF13}"/>
              </a:ext>
            </a:extLst>
          </p:cNvPr>
          <p:cNvSpPr/>
          <p:nvPr/>
        </p:nvSpPr>
        <p:spPr>
          <a:xfrm>
            <a:off x="3657974" y="3618433"/>
            <a:ext cx="1207431" cy="228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여권발급처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</a:rPr>
              <a:t>*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grpSp>
        <p:nvGrpSpPr>
          <p:cNvPr id="149" name="DropdownBox">
            <a:extLst>
              <a:ext uri="{FF2B5EF4-FFF2-40B4-BE49-F238E27FC236}">
                <a16:creationId xmlns="" xmlns:a16="http://schemas.microsoft.com/office/drawing/2014/main" id="{E5D3F263-5C99-4441-BEE5-148DA901ADAB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5016648" y="3618433"/>
            <a:ext cx="1155748" cy="253022"/>
            <a:chOff x="4016824" y="3329200"/>
            <a:chExt cx="1097652" cy="228600"/>
          </a:xfrm>
        </p:grpSpPr>
        <p:sp>
          <p:nvSpPr>
            <p:cNvPr id="150" name="Content">
              <a:extLst>
                <a:ext uri="{FF2B5EF4-FFF2-40B4-BE49-F238E27FC236}">
                  <a16:creationId xmlns="" xmlns:a16="http://schemas.microsoft.com/office/drawing/2014/main" id="{BD74EEEC-1A19-4004-872F-83D06F07CACE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대한민국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1" name="DownArrow">
              <a:extLst>
                <a:ext uri="{FF2B5EF4-FFF2-40B4-BE49-F238E27FC236}">
                  <a16:creationId xmlns="" xmlns:a16="http://schemas.microsoft.com/office/drawing/2014/main" id="{98995CBC-BE13-4F55-B59E-6245018B08C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2" name="직사각형 151">
            <a:extLst>
              <a:ext uri="{FF2B5EF4-FFF2-40B4-BE49-F238E27FC236}">
                <a16:creationId xmlns="" xmlns:a16="http://schemas.microsoft.com/office/drawing/2014/main" id="{75656C33-77F0-4CD7-B171-D7BB304DDF13}"/>
              </a:ext>
            </a:extLst>
          </p:cNvPr>
          <p:cNvSpPr/>
          <p:nvPr/>
        </p:nvSpPr>
        <p:spPr>
          <a:xfrm>
            <a:off x="522280" y="3988578"/>
            <a:ext cx="1207431" cy="228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여권번호 </a:t>
            </a:r>
            <a:r>
              <a:rPr lang="en-US" altLang="ko-KR" sz="1200" dirty="0" smtClean="0">
                <a:solidFill>
                  <a:srgbClr val="FF0000"/>
                </a:solidFill>
              </a:rPr>
              <a:t>*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="" xmlns:a16="http://schemas.microsoft.com/office/drawing/2014/main" id="{75656C33-77F0-4CD7-B171-D7BB304DDF13}"/>
              </a:ext>
            </a:extLst>
          </p:cNvPr>
          <p:cNvSpPr/>
          <p:nvPr/>
        </p:nvSpPr>
        <p:spPr>
          <a:xfrm>
            <a:off x="3657974" y="3988578"/>
            <a:ext cx="1207431" cy="228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여권만료일 </a:t>
            </a:r>
            <a:r>
              <a:rPr lang="en-US" altLang="ko-KR" sz="1200" dirty="0" smtClean="0">
                <a:solidFill>
                  <a:srgbClr val="FF0000"/>
                </a:solidFill>
              </a:rPr>
              <a:t>*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grpSp>
        <p:nvGrpSpPr>
          <p:cNvPr id="157" name="DropdownBox">
            <a:extLst>
              <a:ext uri="{FF2B5EF4-FFF2-40B4-BE49-F238E27FC236}">
                <a16:creationId xmlns="" xmlns:a16="http://schemas.microsoft.com/office/drawing/2014/main" id="{E5D3F263-5C99-4441-BEE5-148DA901ADAB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5016649" y="3988578"/>
            <a:ext cx="712820" cy="238684"/>
            <a:chOff x="4016824" y="3329200"/>
            <a:chExt cx="1097652" cy="228600"/>
          </a:xfrm>
        </p:grpSpPr>
        <p:sp>
          <p:nvSpPr>
            <p:cNvPr id="158" name="Content">
              <a:extLst>
                <a:ext uri="{FF2B5EF4-FFF2-40B4-BE49-F238E27FC236}">
                  <a16:creationId xmlns="" xmlns:a16="http://schemas.microsoft.com/office/drawing/2014/main" id="{BD74EEEC-1A19-4004-872F-83D06F07CACE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2027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년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9" name="DownArrow">
              <a:extLst>
                <a:ext uri="{FF2B5EF4-FFF2-40B4-BE49-F238E27FC236}">
                  <a16:creationId xmlns="" xmlns:a16="http://schemas.microsoft.com/office/drawing/2014/main" id="{98995CBC-BE13-4F55-B59E-6245018B08C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0" name="Content">
            <a:extLst>
              <a:ext uri="{FF2B5EF4-FFF2-40B4-BE49-F238E27FC236}">
                <a16:creationId xmlns="" xmlns:a16="http://schemas.microsoft.com/office/drawing/2014/main" id="{723A3F2B-4EEC-4017-9BDE-D6C35758FB59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1880954" y="3991281"/>
            <a:ext cx="1155748" cy="22589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M19774147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61" name="DropdownBox">
            <a:extLst>
              <a:ext uri="{FF2B5EF4-FFF2-40B4-BE49-F238E27FC236}">
                <a16:creationId xmlns="" xmlns:a16="http://schemas.microsoft.com/office/drawing/2014/main" id="{E5D3F263-5C99-4441-BEE5-148DA901ADAB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5869089" y="3988578"/>
            <a:ext cx="712820" cy="238684"/>
            <a:chOff x="4016824" y="3329200"/>
            <a:chExt cx="1097652" cy="228600"/>
          </a:xfrm>
        </p:grpSpPr>
        <p:sp>
          <p:nvSpPr>
            <p:cNvPr id="162" name="Content">
              <a:extLst>
                <a:ext uri="{FF2B5EF4-FFF2-40B4-BE49-F238E27FC236}">
                  <a16:creationId xmlns="" xmlns:a16="http://schemas.microsoft.com/office/drawing/2014/main" id="{BD74EEEC-1A19-4004-872F-83D06F07CACE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5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월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3" name="DownArrow">
              <a:extLst>
                <a:ext uri="{FF2B5EF4-FFF2-40B4-BE49-F238E27FC236}">
                  <a16:creationId xmlns="" xmlns:a16="http://schemas.microsoft.com/office/drawing/2014/main" id="{98995CBC-BE13-4F55-B59E-6245018B08C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4" name="DropdownBox">
            <a:extLst>
              <a:ext uri="{FF2B5EF4-FFF2-40B4-BE49-F238E27FC236}">
                <a16:creationId xmlns="" xmlns:a16="http://schemas.microsoft.com/office/drawing/2014/main" id="{E5D3F263-5C99-4441-BEE5-148DA901ADAB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6724810" y="3988578"/>
            <a:ext cx="712820" cy="238684"/>
            <a:chOff x="4016824" y="3329200"/>
            <a:chExt cx="1097652" cy="228600"/>
          </a:xfrm>
        </p:grpSpPr>
        <p:sp>
          <p:nvSpPr>
            <p:cNvPr id="165" name="Content">
              <a:extLst>
                <a:ext uri="{FF2B5EF4-FFF2-40B4-BE49-F238E27FC236}">
                  <a16:creationId xmlns="" xmlns:a16="http://schemas.microsoft.com/office/drawing/2014/main" id="{BD74EEEC-1A19-4004-872F-83D06F07CACE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08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일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6" name="DownArrow">
              <a:extLst>
                <a:ext uri="{FF2B5EF4-FFF2-40B4-BE49-F238E27FC236}">
                  <a16:creationId xmlns="" xmlns:a16="http://schemas.microsoft.com/office/drawing/2014/main" id="{98995CBC-BE13-4F55-B59E-6245018B08C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7" name="직사각형 166">
            <a:extLst>
              <a:ext uri="{FF2B5EF4-FFF2-40B4-BE49-F238E27FC236}">
                <a16:creationId xmlns="" xmlns:a16="http://schemas.microsoft.com/office/drawing/2014/main" id="{EFA31C83-2D10-4921-A19F-0E423BCFD06F}"/>
              </a:ext>
            </a:extLst>
          </p:cNvPr>
          <p:cNvSpPr/>
          <p:nvPr/>
        </p:nvSpPr>
        <p:spPr>
          <a:xfrm>
            <a:off x="430188" y="4501777"/>
            <a:ext cx="7262830" cy="10263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8" name="직사각형 167">
            <a:extLst>
              <a:ext uri="{FF2B5EF4-FFF2-40B4-BE49-F238E27FC236}">
                <a16:creationId xmlns="" xmlns:a16="http://schemas.microsoft.com/office/drawing/2014/main" id="{75656C33-77F0-4CD7-B171-D7BB304DDF13}"/>
              </a:ext>
            </a:extLst>
          </p:cNvPr>
          <p:cNvSpPr/>
          <p:nvPr/>
        </p:nvSpPr>
        <p:spPr>
          <a:xfrm>
            <a:off x="522280" y="4817602"/>
            <a:ext cx="1207431" cy="228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국적 </a:t>
            </a:r>
            <a:r>
              <a:rPr lang="en-US" altLang="ko-KR" sz="1200" dirty="0" smtClean="0">
                <a:solidFill>
                  <a:srgbClr val="FF0000"/>
                </a:solidFill>
              </a:rPr>
              <a:t>*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="" xmlns:a16="http://schemas.microsoft.com/office/drawing/2014/main" id="{BA36628E-3216-46AA-8F62-20EDFCD25AA8}"/>
              </a:ext>
            </a:extLst>
          </p:cNvPr>
          <p:cNvSpPr/>
          <p:nvPr/>
        </p:nvSpPr>
        <p:spPr>
          <a:xfrm>
            <a:off x="428151" y="4501776"/>
            <a:ext cx="7262830" cy="228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진혜영 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성인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70" name="DropdownBox">
            <a:extLst>
              <a:ext uri="{FF2B5EF4-FFF2-40B4-BE49-F238E27FC236}">
                <a16:creationId xmlns="" xmlns:a16="http://schemas.microsoft.com/office/drawing/2014/main" id="{E5D3F263-5C99-4441-BEE5-148DA901ADAB}"/>
              </a:ext>
            </a:extLst>
          </p:cNvPr>
          <p:cNvGrpSpPr/>
          <p:nvPr>
            <p:custDataLst>
              <p:custData r:id="rId10"/>
            </p:custDataLst>
          </p:nvPr>
        </p:nvGrpSpPr>
        <p:grpSpPr>
          <a:xfrm>
            <a:off x="1880954" y="4817602"/>
            <a:ext cx="1155748" cy="253022"/>
            <a:chOff x="4016824" y="3329200"/>
            <a:chExt cx="1097652" cy="228600"/>
          </a:xfrm>
        </p:grpSpPr>
        <p:sp>
          <p:nvSpPr>
            <p:cNvPr id="171" name="Content">
              <a:extLst>
                <a:ext uri="{FF2B5EF4-FFF2-40B4-BE49-F238E27FC236}">
                  <a16:creationId xmlns="" xmlns:a16="http://schemas.microsoft.com/office/drawing/2014/main" id="{BD74EEEC-1A19-4004-872F-83D06F07CACE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선택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2" name="DownArrow">
              <a:extLst>
                <a:ext uri="{FF2B5EF4-FFF2-40B4-BE49-F238E27FC236}">
                  <a16:creationId xmlns="" xmlns:a16="http://schemas.microsoft.com/office/drawing/2014/main" id="{98995CBC-BE13-4F55-B59E-6245018B08C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3" name="직사각형 172">
            <a:extLst>
              <a:ext uri="{FF2B5EF4-FFF2-40B4-BE49-F238E27FC236}">
                <a16:creationId xmlns="" xmlns:a16="http://schemas.microsoft.com/office/drawing/2014/main" id="{75656C33-77F0-4CD7-B171-D7BB304DDF13}"/>
              </a:ext>
            </a:extLst>
          </p:cNvPr>
          <p:cNvSpPr/>
          <p:nvPr/>
        </p:nvSpPr>
        <p:spPr>
          <a:xfrm>
            <a:off x="3657974" y="4817602"/>
            <a:ext cx="1207431" cy="228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여권발급처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</a:rPr>
              <a:t>*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grpSp>
        <p:nvGrpSpPr>
          <p:cNvPr id="174" name="DropdownBox">
            <a:extLst>
              <a:ext uri="{FF2B5EF4-FFF2-40B4-BE49-F238E27FC236}">
                <a16:creationId xmlns="" xmlns:a16="http://schemas.microsoft.com/office/drawing/2014/main" id="{E5D3F263-5C99-4441-BEE5-148DA901ADAB}"/>
              </a:ext>
            </a:extLst>
          </p:cNvPr>
          <p:cNvGrpSpPr/>
          <p:nvPr>
            <p:custDataLst>
              <p:custData r:id="rId11"/>
            </p:custDataLst>
          </p:nvPr>
        </p:nvGrpSpPr>
        <p:grpSpPr>
          <a:xfrm>
            <a:off x="5016648" y="4817602"/>
            <a:ext cx="1155748" cy="253022"/>
            <a:chOff x="4016824" y="3329200"/>
            <a:chExt cx="1097652" cy="228600"/>
          </a:xfrm>
        </p:grpSpPr>
        <p:sp>
          <p:nvSpPr>
            <p:cNvPr id="175" name="Content">
              <a:extLst>
                <a:ext uri="{FF2B5EF4-FFF2-40B4-BE49-F238E27FC236}">
                  <a16:creationId xmlns="" xmlns:a16="http://schemas.microsoft.com/office/drawing/2014/main" id="{BD74EEEC-1A19-4004-872F-83D06F07CACE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선택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6" name="DownArrow">
              <a:extLst>
                <a:ext uri="{FF2B5EF4-FFF2-40B4-BE49-F238E27FC236}">
                  <a16:creationId xmlns="" xmlns:a16="http://schemas.microsoft.com/office/drawing/2014/main" id="{98995CBC-BE13-4F55-B59E-6245018B08C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7" name="직사각형 176">
            <a:extLst>
              <a:ext uri="{FF2B5EF4-FFF2-40B4-BE49-F238E27FC236}">
                <a16:creationId xmlns="" xmlns:a16="http://schemas.microsoft.com/office/drawing/2014/main" id="{75656C33-77F0-4CD7-B171-D7BB304DDF13}"/>
              </a:ext>
            </a:extLst>
          </p:cNvPr>
          <p:cNvSpPr/>
          <p:nvPr/>
        </p:nvSpPr>
        <p:spPr>
          <a:xfrm>
            <a:off x="522280" y="5187747"/>
            <a:ext cx="1207431" cy="228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여권번호 </a:t>
            </a:r>
            <a:r>
              <a:rPr lang="en-US" altLang="ko-KR" sz="1200" dirty="0" smtClean="0">
                <a:solidFill>
                  <a:srgbClr val="FF0000"/>
                </a:solidFill>
              </a:rPr>
              <a:t>*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="" xmlns:a16="http://schemas.microsoft.com/office/drawing/2014/main" id="{75656C33-77F0-4CD7-B171-D7BB304DDF13}"/>
              </a:ext>
            </a:extLst>
          </p:cNvPr>
          <p:cNvSpPr/>
          <p:nvPr/>
        </p:nvSpPr>
        <p:spPr>
          <a:xfrm>
            <a:off x="3657974" y="5187747"/>
            <a:ext cx="1207431" cy="228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여권만료일 </a:t>
            </a:r>
            <a:r>
              <a:rPr lang="en-US" altLang="ko-KR" sz="1200" dirty="0" smtClean="0">
                <a:solidFill>
                  <a:srgbClr val="FF0000"/>
                </a:solidFill>
              </a:rPr>
              <a:t>*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grpSp>
        <p:nvGrpSpPr>
          <p:cNvPr id="179" name="DropdownBox">
            <a:extLst>
              <a:ext uri="{FF2B5EF4-FFF2-40B4-BE49-F238E27FC236}">
                <a16:creationId xmlns="" xmlns:a16="http://schemas.microsoft.com/office/drawing/2014/main" id="{E5D3F263-5C99-4441-BEE5-148DA901ADAB}"/>
              </a:ext>
            </a:extLst>
          </p:cNvPr>
          <p:cNvGrpSpPr/>
          <p:nvPr>
            <p:custDataLst>
              <p:custData r:id="rId12"/>
            </p:custDataLst>
          </p:nvPr>
        </p:nvGrpSpPr>
        <p:grpSpPr>
          <a:xfrm>
            <a:off x="5016649" y="5187747"/>
            <a:ext cx="712820" cy="238684"/>
            <a:chOff x="4016824" y="3329200"/>
            <a:chExt cx="1097652" cy="228600"/>
          </a:xfrm>
        </p:grpSpPr>
        <p:sp>
          <p:nvSpPr>
            <p:cNvPr id="180" name="Content">
              <a:extLst>
                <a:ext uri="{FF2B5EF4-FFF2-40B4-BE49-F238E27FC236}">
                  <a16:creationId xmlns="" xmlns:a16="http://schemas.microsoft.com/office/drawing/2014/main" id="{BD74EEEC-1A19-4004-872F-83D06F07CACE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2018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년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1" name="DownArrow">
              <a:extLst>
                <a:ext uri="{FF2B5EF4-FFF2-40B4-BE49-F238E27FC236}">
                  <a16:creationId xmlns="" xmlns:a16="http://schemas.microsoft.com/office/drawing/2014/main" id="{98995CBC-BE13-4F55-B59E-6245018B08C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82" name="Content">
            <a:extLst>
              <a:ext uri="{FF2B5EF4-FFF2-40B4-BE49-F238E27FC236}">
                <a16:creationId xmlns="" xmlns:a16="http://schemas.microsoft.com/office/drawing/2014/main" id="{723A3F2B-4EEC-4017-9BDE-D6C35758FB59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1880954" y="5190450"/>
            <a:ext cx="1155748" cy="22589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83" name="DropdownBox">
            <a:extLst>
              <a:ext uri="{FF2B5EF4-FFF2-40B4-BE49-F238E27FC236}">
                <a16:creationId xmlns="" xmlns:a16="http://schemas.microsoft.com/office/drawing/2014/main" id="{E5D3F263-5C99-4441-BEE5-148DA901ADAB}"/>
              </a:ext>
            </a:extLst>
          </p:cNvPr>
          <p:cNvGrpSpPr/>
          <p:nvPr>
            <p:custDataLst>
              <p:custData r:id="rId14"/>
            </p:custDataLst>
          </p:nvPr>
        </p:nvGrpSpPr>
        <p:grpSpPr>
          <a:xfrm>
            <a:off x="5869089" y="5187747"/>
            <a:ext cx="712820" cy="238684"/>
            <a:chOff x="4016824" y="3329200"/>
            <a:chExt cx="1097652" cy="228600"/>
          </a:xfrm>
        </p:grpSpPr>
        <p:sp>
          <p:nvSpPr>
            <p:cNvPr id="184" name="Content">
              <a:extLst>
                <a:ext uri="{FF2B5EF4-FFF2-40B4-BE49-F238E27FC236}">
                  <a16:creationId xmlns="" xmlns:a16="http://schemas.microsoft.com/office/drawing/2014/main" id="{BD74EEEC-1A19-4004-872F-83D06F07CACE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월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5" name="DownArrow">
              <a:extLst>
                <a:ext uri="{FF2B5EF4-FFF2-40B4-BE49-F238E27FC236}">
                  <a16:creationId xmlns="" xmlns:a16="http://schemas.microsoft.com/office/drawing/2014/main" id="{98995CBC-BE13-4F55-B59E-6245018B08C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6" name="DropdownBox">
            <a:extLst>
              <a:ext uri="{FF2B5EF4-FFF2-40B4-BE49-F238E27FC236}">
                <a16:creationId xmlns="" xmlns:a16="http://schemas.microsoft.com/office/drawing/2014/main" id="{E5D3F263-5C99-4441-BEE5-148DA901ADAB}"/>
              </a:ext>
            </a:extLst>
          </p:cNvPr>
          <p:cNvGrpSpPr/>
          <p:nvPr>
            <p:custDataLst>
              <p:custData r:id="rId15"/>
            </p:custDataLst>
          </p:nvPr>
        </p:nvGrpSpPr>
        <p:grpSpPr>
          <a:xfrm>
            <a:off x="6724810" y="5187747"/>
            <a:ext cx="712820" cy="238684"/>
            <a:chOff x="4016824" y="3329200"/>
            <a:chExt cx="1097652" cy="228600"/>
          </a:xfrm>
        </p:grpSpPr>
        <p:sp>
          <p:nvSpPr>
            <p:cNvPr id="187" name="Content">
              <a:extLst>
                <a:ext uri="{FF2B5EF4-FFF2-40B4-BE49-F238E27FC236}">
                  <a16:creationId xmlns="" xmlns:a16="http://schemas.microsoft.com/office/drawing/2014/main" id="{BD74EEEC-1A19-4004-872F-83D06F07CACE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01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일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8" name="DownArrow">
              <a:extLst>
                <a:ext uri="{FF2B5EF4-FFF2-40B4-BE49-F238E27FC236}">
                  <a16:creationId xmlns="" xmlns:a16="http://schemas.microsoft.com/office/drawing/2014/main" id="{98995CBC-BE13-4F55-B59E-6245018B08C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89" name="TextBox 188">
            <a:extLst>
              <a:ext uri="{FF2B5EF4-FFF2-40B4-BE49-F238E27FC236}">
                <a16:creationId xmlns="" xmlns:a16="http://schemas.microsoft.com/office/drawing/2014/main" id="{A51B2D8F-FAE7-4DD6-9A7B-D9288AA115DE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6296190" y="4825683"/>
            <a:ext cx="13370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solidFill>
                  <a:srgbClr val="FF0000"/>
                </a:solidFill>
              </a:rPr>
              <a:t>필수항목입니다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="" xmlns:a16="http://schemas.microsoft.com/office/drawing/2014/main" id="{9037AEB9-7C04-4FCE-8AFF-90B26EA973E9}"/>
              </a:ext>
            </a:extLst>
          </p:cNvPr>
          <p:cNvSpPr/>
          <p:nvPr/>
        </p:nvSpPr>
        <p:spPr>
          <a:xfrm>
            <a:off x="439740" y="2308399"/>
            <a:ext cx="7263369" cy="8424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여행자의 여권정보를 입력해주세요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미 입력 시 결제가 불가능 하오니 반드시 입력해 주시기 바랍니다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95" name="사각형: 둥근 모서리 103">
            <a:extLst>
              <a:ext uri="{FF2B5EF4-FFF2-40B4-BE49-F238E27FC236}">
                <a16:creationId xmlns="" xmlns:a16="http://schemas.microsoft.com/office/drawing/2014/main" id="{2378BF0F-16EE-4C43-879D-33B980C24979}"/>
              </a:ext>
            </a:extLst>
          </p:cNvPr>
          <p:cNvSpPr/>
          <p:nvPr/>
        </p:nvSpPr>
        <p:spPr>
          <a:xfrm>
            <a:off x="6334631" y="4846219"/>
            <a:ext cx="1007679" cy="228600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="" xmlns:a16="http://schemas.microsoft.com/office/drawing/2014/main" id="{2235804E-EE42-4A6C-B837-396EA0BC4FA1}"/>
              </a:ext>
            </a:extLst>
          </p:cNvPr>
          <p:cNvSpPr/>
          <p:nvPr/>
        </p:nvSpPr>
        <p:spPr>
          <a:xfrm>
            <a:off x="6156830" y="4679505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98" name="사각형: 둥근 모서리 103">
            <a:extLst>
              <a:ext uri="{FF2B5EF4-FFF2-40B4-BE49-F238E27FC236}">
                <a16:creationId xmlns="" xmlns:a16="http://schemas.microsoft.com/office/drawing/2014/main" id="{2378BF0F-16EE-4C43-879D-33B980C24979}"/>
              </a:ext>
            </a:extLst>
          </p:cNvPr>
          <p:cNvSpPr/>
          <p:nvPr/>
        </p:nvSpPr>
        <p:spPr>
          <a:xfrm>
            <a:off x="4959245" y="5152444"/>
            <a:ext cx="2583376" cy="338133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="" xmlns:a16="http://schemas.microsoft.com/office/drawing/2014/main" id="{2235804E-EE42-4A6C-B837-396EA0BC4FA1}"/>
              </a:ext>
            </a:extLst>
          </p:cNvPr>
          <p:cNvSpPr/>
          <p:nvPr/>
        </p:nvSpPr>
        <p:spPr>
          <a:xfrm>
            <a:off x="4801005" y="5005472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736439" y="5794790"/>
            <a:ext cx="54276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(</a:t>
            </a:r>
            <a:r>
              <a:rPr lang="en-US" altLang="ko-KR" sz="1500" dirty="0" smtClean="0">
                <a:solidFill>
                  <a:srgbClr val="FF0000"/>
                </a:solidFill>
              </a:rPr>
              <a:t>598,000</a:t>
            </a:r>
            <a:r>
              <a:rPr lang="ko-KR" altLang="en-US" sz="1500" dirty="0" smtClean="0"/>
              <a:t>원 </a:t>
            </a:r>
            <a:r>
              <a:rPr lang="en-US" altLang="ko-KR" sz="1500" dirty="0"/>
              <a:t>X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쿠폰할인율</a:t>
            </a:r>
            <a:r>
              <a:rPr lang="en-US" altLang="ko-KR" sz="1500" dirty="0" smtClean="0"/>
              <a:t>)</a:t>
            </a:r>
            <a:r>
              <a:rPr lang="ko-KR" altLang="en-US" sz="1500" dirty="0" smtClean="0">
                <a:solidFill>
                  <a:srgbClr val="FF0000"/>
                </a:solidFill>
              </a:rPr>
              <a:t> </a:t>
            </a:r>
            <a:r>
              <a:rPr lang="en-US" altLang="ko-KR" sz="1500" dirty="0" smtClean="0"/>
              <a:t>– </a:t>
            </a:r>
            <a:r>
              <a:rPr lang="en-US" altLang="ko-KR" sz="1500" dirty="0" smtClean="0">
                <a:solidFill>
                  <a:srgbClr val="0070C0"/>
                </a:solidFill>
              </a:rPr>
              <a:t>(</a:t>
            </a:r>
            <a:r>
              <a:rPr lang="ko-KR" altLang="en-US" sz="1500" dirty="0" err="1" smtClean="0">
                <a:solidFill>
                  <a:srgbClr val="0070C0"/>
                </a:solidFill>
              </a:rPr>
              <a:t>마일리지</a:t>
            </a:r>
            <a:r>
              <a:rPr lang="en-US" altLang="ko-KR" sz="1500" dirty="0" smtClean="0">
                <a:solidFill>
                  <a:srgbClr val="0070C0"/>
                </a:solidFill>
              </a:rPr>
              <a:t>) </a:t>
            </a:r>
            <a:r>
              <a:rPr lang="en-US" altLang="ko-KR" sz="1500" dirty="0" smtClean="0">
                <a:solidFill>
                  <a:srgbClr val="FF0000"/>
                </a:solidFill>
              </a:rPr>
              <a:t>= (</a:t>
            </a:r>
            <a:r>
              <a:rPr lang="ko-KR" altLang="en-US" sz="1500" dirty="0" smtClean="0">
                <a:solidFill>
                  <a:srgbClr val="FF0000"/>
                </a:solidFill>
              </a:rPr>
              <a:t>최종결제금액</a:t>
            </a:r>
            <a:r>
              <a:rPr lang="en-US" altLang="ko-KR" sz="1500" dirty="0" smtClean="0">
                <a:solidFill>
                  <a:srgbClr val="FF0000"/>
                </a:solidFill>
              </a:rPr>
              <a:t>)</a:t>
            </a:r>
            <a:r>
              <a:rPr lang="ko-KR" altLang="en-US" sz="1500" dirty="0" smtClean="0"/>
              <a:t>원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37063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557782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예약화면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결제하기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79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2018/05/21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8731188" y="1067498"/>
          <a:ext cx="3253546" cy="5751005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387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78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현재 페이지의 순서를 나타내어 줌</a:t>
                      </a:r>
                      <a:r>
                        <a:rPr lang="en-US" altLang="ko-KR" sz="1200" dirty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.</a:t>
                      </a:r>
                    </a:p>
                    <a:p>
                      <a:r>
                        <a:rPr lang="ko-KR" altLang="en-US" sz="1200" dirty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다음단계로 넘어갈 시 해당단계로 넘어 감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3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스크롤을 내릴 수 있음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8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최종 선택인원에 따른 최종금액을 출력시켜줌</a:t>
                      </a:r>
                      <a:endParaRPr lang="ko-KR" altLang="en-US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78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정보를 입력하고 다음페이지로 이동할 수 있는 버튼</a:t>
                      </a:r>
                      <a:endParaRPr lang="en-US" altLang="ko-KR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54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필수항목을 입력하지 않아 에러가 뜨는 </a:t>
                      </a:r>
                      <a:r>
                        <a:rPr lang="ko-KR" altLang="en-US" sz="1200" dirty="0" err="1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팝업창</a:t>
                      </a:r>
                      <a:r>
                        <a:rPr lang="en-US" altLang="ko-KR" sz="1200" dirty="0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(</a:t>
                      </a:r>
                      <a:r>
                        <a:rPr lang="ko-KR" altLang="en-US" sz="1200" dirty="0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필수항목 입력과 필수동의사항 동의를 모두 하지 않았을 경우 먼저 띄어줌</a:t>
                      </a:r>
                      <a:r>
                        <a:rPr lang="en-US" altLang="ko-KR" sz="1200" dirty="0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)</a:t>
                      </a:r>
                      <a:endParaRPr lang="en-US" altLang="ko-KR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23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필수동의사항을 모두 동의하지 않아 에러가 뜨는 </a:t>
                      </a:r>
                      <a:r>
                        <a:rPr lang="ko-KR" altLang="en-US" sz="1200" dirty="0" err="1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팝업창</a:t>
                      </a:r>
                      <a:endParaRPr lang="en-US" altLang="ko-KR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4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387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696051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8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54432" y="106749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1" name="WebBrowser">
            <a:extLst>
              <a:ext uri="{FF2B5EF4-FFF2-40B4-BE49-F238E27FC236}">
                <a16:creationId xmlns="" xmlns:a16="http://schemas.microsoft.com/office/drawing/2014/main" id="{7E35A79C-1BDD-4ACD-A541-2DC0E04CA9B9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4432" y="1067496"/>
            <a:ext cx="8374713" cy="5648611"/>
            <a:chOff x="0" y="0"/>
            <a:chExt cx="9144000" cy="6858000"/>
          </a:xfrm>
        </p:grpSpPr>
        <p:sp>
          <p:nvSpPr>
            <p:cNvPr id="252" name="Background">
              <a:extLst>
                <a:ext uri="{FF2B5EF4-FFF2-40B4-BE49-F238E27FC236}">
                  <a16:creationId xmlns="" xmlns:a16="http://schemas.microsoft.com/office/drawing/2014/main" id="{F3AEDBCE-C10F-441C-9E53-E3A705CD5851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253" name="WindowTitle">
              <a:extLst>
                <a:ext uri="{FF2B5EF4-FFF2-40B4-BE49-F238E27FC236}">
                  <a16:creationId xmlns="" xmlns:a16="http://schemas.microsoft.com/office/drawing/2014/main" id="{74A0713C-2F10-405B-984F-DB02314DFDEF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254" name="Group 4">
              <a:extLst>
                <a:ext uri="{FF2B5EF4-FFF2-40B4-BE49-F238E27FC236}">
                  <a16:creationId xmlns="" xmlns:a16="http://schemas.microsoft.com/office/drawing/2014/main" id="{445DEDCD-9C3C-4B62-8926-64945217209D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78" name="Oval 28">
                <a:extLst>
                  <a:ext uri="{FF2B5EF4-FFF2-40B4-BE49-F238E27FC236}">
                    <a16:creationId xmlns="" xmlns:a16="http://schemas.microsoft.com/office/drawing/2014/main" id="{B25FDC9F-EABC-4CE6-AC00-EF6AC25AE3D8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79" name="Left Arrow 29">
                <a:extLst>
                  <a:ext uri="{FF2B5EF4-FFF2-40B4-BE49-F238E27FC236}">
                    <a16:creationId xmlns="" xmlns:a16="http://schemas.microsoft.com/office/drawing/2014/main" id="{875AAF41-EADB-4082-BFEC-A64823254920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55" name="Group 5">
              <a:extLst>
                <a:ext uri="{FF2B5EF4-FFF2-40B4-BE49-F238E27FC236}">
                  <a16:creationId xmlns="" xmlns:a16="http://schemas.microsoft.com/office/drawing/2014/main" id="{6B855C22-412D-464F-B52A-95AB14EB601A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6" name="Oval 26">
                <a:extLst>
                  <a:ext uri="{FF2B5EF4-FFF2-40B4-BE49-F238E27FC236}">
                    <a16:creationId xmlns="" xmlns:a16="http://schemas.microsoft.com/office/drawing/2014/main" id="{AB17E658-E8BD-467B-A813-3DCE07C3EC49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77" name="Right Arrow 27">
                <a:extLst>
                  <a:ext uri="{FF2B5EF4-FFF2-40B4-BE49-F238E27FC236}">
                    <a16:creationId xmlns="" xmlns:a16="http://schemas.microsoft.com/office/drawing/2014/main" id="{3C736931-9FFF-42B9-B589-329109F6C3EE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56" name="Minimize - Maximize - Close">
              <a:extLst>
                <a:ext uri="{FF2B5EF4-FFF2-40B4-BE49-F238E27FC236}">
                  <a16:creationId xmlns="" xmlns:a16="http://schemas.microsoft.com/office/drawing/2014/main" id="{C2B0A074-4F41-45CA-A956-57988A2E2A1D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71" name="Line">
                <a:extLst>
                  <a:ext uri="{FF2B5EF4-FFF2-40B4-BE49-F238E27FC236}">
                    <a16:creationId xmlns="" xmlns:a16="http://schemas.microsoft.com/office/drawing/2014/main" id="{3E24C683-FC05-4ED8-8710-C44A5919D348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72" name="Line">
                <a:extLst>
                  <a:ext uri="{FF2B5EF4-FFF2-40B4-BE49-F238E27FC236}">
                    <a16:creationId xmlns="" xmlns:a16="http://schemas.microsoft.com/office/drawing/2014/main" id="{0A07CCFD-DF4F-463A-8707-218C6E6E5BA1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73" name="Line">
                <a:extLst>
                  <a:ext uri="{FF2B5EF4-FFF2-40B4-BE49-F238E27FC236}">
                    <a16:creationId xmlns="" xmlns:a16="http://schemas.microsoft.com/office/drawing/2014/main" id="{17D250FC-2A56-4A58-A20D-BF3E7E253B3F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4" name="Line">
                <a:extLst>
                  <a:ext uri="{FF2B5EF4-FFF2-40B4-BE49-F238E27FC236}">
                    <a16:creationId xmlns="" xmlns:a16="http://schemas.microsoft.com/office/drawing/2014/main" id="{91BFC965-E4A3-44D4-8C56-A4C507DAC13D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5" name="Line">
                <a:extLst>
                  <a:ext uri="{FF2B5EF4-FFF2-40B4-BE49-F238E27FC236}">
                    <a16:creationId xmlns="" xmlns:a16="http://schemas.microsoft.com/office/drawing/2014/main" id="{FA68A794-110B-4EF8-9B3F-187A5D5E3298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57" name="WebPageBody">
              <a:extLst>
                <a:ext uri="{FF2B5EF4-FFF2-40B4-BE49-F238E27FC236}">
                  <a16:creationId xmlns="" xmlns:a16="http://schemas.microsoft.com/office/drawing/2014/main" id="{55D4A079-A568-4AE7-9C1D-0B0F9330F2E0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258" name="Group 8">
              <a:extLst>
                <a:ext uri="{FF2B5EF4-FFF2-40B4-BE49-F238E27FC236}">
                  <a16:creationId xmlns="" xmlns:a16="http://schemas.microsoft.com/office/drawing/2014/main" id="{C488816E-2EEC-41FB-A4CB-280C95FC241B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68" name="Picture 2" descr="C:\Users\t-dantay\Documents\Placeholders\home.png">
                <a:extLst>
                  <a:ext uri="{FF2B5EF4-FFF2-40B4-BE49-F238E27FC236}">
                    <a16:creationId xmlns="" xmlns:a16="http://schemas.microsoft.com/office/drawing/2014/main" id="{93E4F41A-40AD-48D1-8521-782CA92D4E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9" name="Picture 2" descr="C:\Users\t-dantay\Documents\Placeholders\setting.png">
                <a:extLst>
                  <a:ext uri="{FF2B5EF4-FFF2-40B4-BE49-F238E27FC236}">
                    <a16:creationId xmlns="" xmlns:a16="http://schemas.microsoft.com/office/drawing/2014/main" id="{DDABF715-9842-48BB-A5DE-A5BF3BFBA2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0" name="Picture 2" descr="C:\Users\t-dantay\Documents\Placeholders\star.png">
                <a:extLst>
                  <a:ext uri="{FF2B5EF4-FFF2-40B4-BE49-F238E27FC236}">
                    <a16:creationId xmlns="" xmlns:a16="http://schemas.microsoft.com/office/drawing/2014/main" id="{9FD39118-9D94-4116-86D8-597AE93797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59" name="Group 9">
              <a:extLst>
                <a:ext uri="{FF2B5EF4-FFF2-40B4-BE49-F238E27FC236}">
                  <a16:creationId xmlns="" xmlns:a16="http://schemas.microsoft.com/office/drawing/2014/main" id="{A06678AF-2067-4D37-8543-B3962B68EEEF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260" name="UrlBar">
                <a:extLst>
                  <a:ext uri="{FF2B5EF4-FFF2-40B4-BE49-F238E27FC236}">
                    <a16:creationId xmlns="" xmlns:a16="http://schemas.microsoft.com/office/drawing/2014/main" id="{14A8A1E4-5002-43CA-9C56-50F0907E6E9B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261" name="Group 11">
                <a:extLst>
                  <a:ext uri="{FF2B5EF4-FFF2-40B4-BE49-F238E27FC236}">
                    <a16:creationId xmlns="" xmlns:a16="http://schemas.microsoft.com/office/drawing/2014/main" id="{4528C14E-9768-4664-A0B6-6FAD2CA86B9F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262" name="Search" descr="C:\Users\t-dantay\Documents\Placeholders\search.png">
                  <a:extLst>
                    <a:ext uri="{FF2B5EF4-FFF2-40B4-BE49-F238E27FC236}">
                      <a16:creationId xmlns="" xmlns:a16="http://schemas.microsoft.com/office/drawing/2014/main" id="{B70244C8-1312-4F26-A139-EE68F2FB19F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3" name="Refresh" descr="C:\Users\t-dantay\Documents\First24\arrowrepeat1.png">
                  <a:extLst>
                    <a:ext uri="{FF2B5EF4-FFF2-40B4-BE49-F238E27FC236}">
                      <a16:creationId xmlns="" xmlns:a16="http://schemas.microsoft.com/office/drawing/2014/main" id="{8B8D09F6-CB6F-4E01-8E41-AD956008262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4" name="Drop Down" descr="C:\Users\t-dantay\Documents\First24\arrowsimple1.png">
                  <a:extLst>
                    <a:ext uri="{FF2B5EF4-FFF2-40B4-BE49-F238E27FC236}">
                      <a16:creationId xmlns="" xmlns:a16="http://schemas.microsoft.com/office/drawing/2014/main" id="{34A4A3A3-6A29-4C4B-90E0-2F47FE36A78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65" name="X">
                  <a:extLst>
                    <a:ext uri="{FF2B5EF4-FFF2-40B4-BE49-F238E27FC236}">
                      <a16:creationId xmlns="" xmlns:a16="http://schemas.microsoft.com/office/drawing/2014/main" id="{D888F9DA-7C83-40ED-96F2-E521D6B42AFF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66" name="Straight Connector 16">
                    <a:extLst>
                      <a:ext uri="{FF2B5EF4-FFF2-40B4-BE49-F238E27FC236}">
                        <a16:creationId xmlns="" xmlns:a16="http://schemas.microsoft.com/office/drawing/2014/main" id="{89D84E32-C4C3-41CE-9399-F6EBBEA4EA5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67" name="Straight Connector 17">
                    <a:extLst>
                      <a:ext uri="{FF2B5EF4-FFF2-40B4-BE49-F238E27FC236}">
                        <a16:creationId xmlns="" xmlns:a16="http://schemas.microsoft.com/office/drawing/2014/main" id="{A4F62124-8FCC-4761-A0C0-693C7ED5192A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106" name="사각형: 둥근 모서리 105">
            <a:extLst>
              <a:ext uri="{FF2B5EF4-FFF2-40B4-BE49-F238E27FC236}">
                <a16:creationId xmlns="" xmlns:a16="http://schemas.microsoft.com/office/drawing/2014/main" id="{FCF3BD21-E02B-4AC5-ACED-E5198BC24A7B}"/>
              </a:ext>
            </a:extLst>
          </p:cNvPr>
          <p:cNvSpPr/>
          <p:nvPr/>
        </p:nvSpPr>
        <p:spPr>
          <a:xfrm>
            <a:off x="5065917" y="1821971"/>
            <a:ext cx="2683855" cy="230899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="" xmlns:a16="http://schemas.microsoft.com/office/drawing/2014/main" id="{714A7FEF-A03D-404A-8F57-4CDCD3F80CD5}"/>
              </a:ext>
            </a:extLst>
          </p:cNvPr>
          <p:cNvSpPr/>
          <p:nvPr/>
        </p:nvSpPr>
        <p:spPr>
          <a:xfrm>
            <a:off x="4888117" y="1655258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108" name="Scrollbar" descr="&lt;SmartSettings&gt;&lt;SmartResize enabled=&quot;True&quot; minWidth=&quot;7&quot; minHeight=&quot;6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8282563" y="1631827"/>
            <a:ext cx="168894" cy="4973368"/>
            <a:chOff x="5066755" y="1652473"/>
            <a:chExt cx="144017" cy="2304356"/>
          </a:xfrm>
          <a:solidFill>
            <a:srgbClr val="FFFFFF"/>
          </a:solidFill>
        </p:grpSpPr>
        <p:sp>
          <p:nvSpPr>
            <p:cNvPr id="109" name="Track"/>
            <p:cNvSpPr/>
            <p:nvPr/>
          </p:nvSpPr>
          <p:spPr>
            <a:xfrm rot="5400000">
              <a:off x="3986586" y="2732642"/>
              <a:ext cx="2304356" cy="144017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" name="Chevron" descr="&lt;SmartSettings&gt;&lt;SmartResize anchorLeft=&quot;None&quot; anchorTop=&quot;Absolute&quot; anchorRight=&quot;None&quot; anchorBottom=&quot;None&quot; /&gt;&lt;/SmartSettings&gt;"/>
            <p:cNvSpPr>
              <a:spLocks noChangeAspect="1"/>
            </p:cNvSpPr>
            <p:nvPr>
              <p:custDataLst>
                <p:tags r:id="rId28"/>
              </p:custDataLst>
            </p:nvPr>
          </p:nvSpPr>
          <p:spPr bwMode="auto">
            <a:xfrm rot="10800000" flipH="1">
              <a:off x="5106760" y="1682151"/>
              <a:ext cx="64008" cy="181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2" name="Chevron" descr="&lt;SmartSettings&gt;&lt;SmartResize anchorLeft=&quot;None&quot; anchorTop=&quot;None&quot; anchorRight=&quot;None&quot; anchorBottom=&quot;Absolute&quot; /&gt;&lt;/SmartSettings&gt;"/>
            <p:cNvSpPr>
              <a:spLocks noChangeAspect="1"/>
            </p:cNvSpPr>
            <p:nvPr>
              <p:custDataLst>
                <p:tags r:id="rId29"/>
              </p:custDataLst>
            </p:nvPr>
          </p:nvSpPr>
          <p:spPr bwMode="auto">
            <a:xfrm flipH="1">
              <a:off x="5106760" y="3910621"/>
              <a:ext cx="64008" cy="181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3" name="모서리가 둥근 직사각형 112"/>
          <p:cNvSpPr/>
          <p:nvPr/>
        </p:nvSpPr>
        <p:spPr>
          <a:xfrm>
            <a:off x="8242242" y="1611728"/>
            <a:ext cx="273815" cy="4993466"/>
          </a:xfrm>
          <a:prstGeom prst="roundRect">
            <a:avLst>
              <a:gd name="adj" fmla="val 4168"/>
            </a:avLst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="" xmlns:a16="http://schemas.microsoft.com/office/drawing/2014/main" id="{714A7FEF-A03D-404A-8F57-4CDCD3F80CD5}"/>
              </a:ext>
            </a:extLst>
          </p:cNvPr>
          <p:cNvSpPr/>
          <p:nvPr/>
        </p:nvSpPr>
        <p:spPr>
          <a:xfrm>
            <a:off x="8005376" y="1498407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5" name="Scroll Thumb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3"/>
            </p:custDataLst>
          </p:nvPr>
        </p:nvSpPr>
        <p:spPr>
          <a:xfrm rot="5400000">
            <a:off x="7682473" y="5697740"/>
            <a:ext cx="1350596" cy="9354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3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39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603917" y="4663426"/>
            <a:ext cx="2744763" cy="1675593"/>
            <a:chOff x="595686" y="1261242"/>
            <a:chExt cx="3222247" cy="1365613"/>
          </a:xfrm>
        </p:grpSpPr>
        <p:sp>
          <p:nvSpPr>
            <p:cNvPr id="140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9"/>
              </p:custDataLst>
            </p:nvPr>
          </p:nvSpPr>
          <p:spPr>
            <a:xfrm>
              <a:off x="595687" y="1493645"/>
              <a:ext cx="3222246" cy="97450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20"/>
              </p:custDataLst>
            </p:nvPr>
          </p:nvSpPr>
          <p:spPr>
            <a:xfrm>
              <a:off x="1470489" y="1627402"/>
              <a:ext cx="2125318" cy="450996"/>
            </a:xfrm>
            <a:prstGeom prst="rect">
              <a:avLst/>
            </a:prstGeom>
            <a:noFill/>
          </p:spPr>
          <p:txBody>
            <a:bodyPr wrap="square" lIns="59436" tIns="29718" rIns="59436" bIns="29718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731" noProof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2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21"/>
              </p:custDataLst>
            </p:nvPr>
          </p:nvSpPr>
          <p:spPr>
            <a:xfrm>
              <a:off x="595686" y="1261242"/>
              <a:ext cx="3222247" cy="23240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18573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error</a:t>
              </a:r>
            </a:p>
          </p:txBody>
        </p:sp>
        <p:sp>
          <p:nvSpPr>
            <p:cNvPr id="143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22"/>
              </p:custDataLst>
            </p:nvPr>
          </p:nvSpPr>
          <p:spPr bwMode="auto">
            <a:xfrm>
              <a:off x="3568589" y="1330888"/>
              <a:ext cx="116375" cy="93109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44" name="Icons"/>
            <p:cNvGrpSpPr/>
            <p:nvPr/>
          </p:nvGrpSpPr>
          <p:grpSpPr>
            <a:xfrm>
              <a:off x="805969" y="1661312"/>
              <a:ext cx="540581" cy="386406"/>
              <a:chOff x="805969" y="1661312"/>
              <a:chExt cx="540581" cy="386406"/>
            </a:xfrm>
          </p:grpSpPr>
          <p:sp>
            <p:nvSpPr>
              <p:cNvPr id="148" name="Info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841633" y="1661312"/>
                <a:ext cx="469253" cy="386406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9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805969" y="1661312"/>
                <a:ext cx="540581" cy="386406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0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840694" y="1661312"/>
                <a:ext cx="471132" cy="386406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45" name="Buttons"/>
            <p:cNvGrpSpPr/>
            <p:nvPr/>
          </p:nvGrpSpPr>
          <p:grpSpPr>
            <a:xfrm>
              <a:off x="1122541" y="2087374"/>
              <a:ext cx="2361919" cy="539481"/>
              <a:chOff x="1122541" y="2087374"/>
              <a:chExt cx="2361919" cy="539481"/>
            </a:xfrm>
          </p:grpSpPr>
          <p:sp>
            <p:nvSpPr>
              <p:cNvPr id="146" name="Button 1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2312759" y="2087374"/>
                <a:ext cx="1171701" cy="21703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cancel</a:t>
                </a:r>
                <a:endParaRPr lang="en-US" sz="1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7" name="Button 3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1122541" y="2391872"/>
                <a:ext cx="783949" cy="23498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31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Abort</a:t>
                </a:r>
              </a:p>
            </p:txBody>
          </p:sp>
        </p:grpSp>
      </p:grpSp>
      <p:sp>
        <p:nvSpPr>
          <p:cNvPr id="151" name="TextBox 150"/>
          <p:cNvSpPr txBox="1"/>
          <p:nvPr/>
        </p:nvSpPr>
        <p:spPr>
          <a:xfrm>
            <a:off x="1026549" y="5161947"/>
            <a:ext cx="2061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필수항목을 입력하지 않았습니다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pic>
        <p:nvPicPr>
          <p:cNvPr id="152" name="Picture 2" descr="C:\Users\t-dantay\Documents\First24\error1.png"/>
          <p:cNvPicPr>
            <a:picLocks noChangeAspect="1" noChangeArrowheads="1"/>
          </p:cNvPicPr>
          <p:nvPr>
            <p:custDataLst>
              <p:custData r:id="rId5"/>
            </p:custDataLst>
          </p:nvPr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30" y="5180493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3" name="그룹 152"/>
          <p:cNvGrpSpPr/>
          <p:nvPr/>
        </p:nvGrpSpPr>
        <p:grpSpPr>
          <a:xfrm>
            <a:off x="6505289" y="3114721"/>
            <a:ext cx="1115641" cy="359033"/>
            <a:chOff x="7038226" y="5892767"/>
            <a:chExt cx="1115641" cy="359033"/>
          </a:xfrm>
        </p:grpSpPr>
        <p:sp>
          <p:nvSpPr>
            <p:cNvPr id="154" name="Content"/>
            <p:cNvSpPr/>
            <p:nvPr>
              <p:custDataLst>
                <p:custData r:id="rId17"/>
              </p:custDataLst>
            </p:nvPr>
          </p:nvSpPr>
          <p:spPr>
            <a:xfrm>
              <a:off x="7038226" y="5892767"/>
              <a:ext cx="1115641" cy="359033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ko-KR" altLang="en-US" sz="1100" dirty="0" smtClean="0">
                  <a:latin typeface="Segoe UI" pitchFamily="34" charset="0"/>
                  <a:cs typeface="Segoe UI" pitchFamily="34" charset="0"/>
                </a:rPr>
                <a:t>      결제하기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155" name="Picture 2" descr="C:\Users\t-dantay\Documents\First24\checkcircle1.png"/>
            <p:cNvPicPr>
              <a:picLocks noChangeAspect="1" noChangeArrowheads="1"/>
            </p:cNvPicPr>
            <p:nvPr>
              <p:custDataLst>
                <p:custData r:id="rId18"/>
              </p:custDataLst>
            </p:nvPr>
          </p:nvPicPr>
          <p:blipFill>
            <a:blip r:embed="rId3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5239" y="5963738"/>
              <a:ext cx="214859" cy="214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7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6"/>
            </p:custDataLst>
          </p:nvPr>
        </p:nvGrpSpPr>
        <p:grpSpPr>
          <a:xfrm>
            <a:off x="3671220" y="4660044"/>
            <a:ext cx="2744763" cy="1675593"/>
            <a:chOff x="595686" y="1261242"/>
            <a:chExt cx="3222247" cy="1365613"/>
          </a:xfrm>
        </p:grpSpPr>
        <p:sp>
          <p:nvSpPr>
            <p:cNvPr id="158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8"/>
              </p:custDataLst>
            </p:nvPr>
          </p:nvSpPr>
          <p:spPr>
            <a:xfrm>
              <a:off x="595687" y="1493645"/>
              <a:ext cx="3222246" cy="97450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9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9"/>
              </p:custDataLst>
            </p:nvPr>
          </p:nvSpPr>
          <p:spPr>
            <a:xfrm>
              <a:off x="1470489" y="1627402"/>
              <a:ext cx="2125318" cy="450996"/>
            </a:xfrm>
            <a:prstGeom prst="rect">
              <a:avLst/>
            </a:prstGeom>
            <a:noFill/>
          </p:spPr>
          <p:txBody>
            <a:bodyPr wrap="square" lIns="59436" tIns="29718" rIns="59436" bIns="29718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731" noProof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0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0"/>
              </p:custDataLst>
            </p:nvPr>
          </p:nvSpPr>
          <p:spPr>
            <a:xfrm>
              <a:off x="595686" y="1261242"/>
              <a:ext cx="3222247" cy="23240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18573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error</a:t>
              </a:r>
            </a:p>
          </p:txBody>
        </p:sp>
        <p:sp>
          <p:nvSpPr>
            <p:cNvPr id="161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11"/>
              </p:custDataLst>
            </p:nvPr>
          </p:nvSpPr>
          <p:spPr bwMode="auto">
            <a:xfrm>
              <a:off x="3568589" y="1330888"/>
              <a:ext cx="116375" cy="93109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62" name="Icons"/>
            <p:cNvGrpSpPr/>
            <p:nvPr/>
          </p:nvGrpSpPr>
          <p:grpSpPr>
            <a:xfrm>
              <a:off x="805969" y="1661312"/>
              <a:ext cx="540581" cy="386406"/>
              <a:chOff x="805969" y="1661312"/>
              <a:chExt cx="540581" cy="386406"/>
            </a:xfrm>
          </p:grpSpPr>
          <p:sp>
            <p:nvSpPr>
              <p:cNvPr id="166" name="Info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841633" y="1661312"/>
                <a:ext cx="469253" cy="386406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7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805969" y="1661312"/>
                <a:ext cx="540581" cy="386406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8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840694" y="1661312"/>
                <a:ext cx="471132" cy="386406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63" name="Buttons"/>
            <p:cNvGrpSpPr/>
            <p:nvPr/>
          </p:nvGrpSpPr>
          <p:grpSpPr>
            <a:xfrm>
              <a:off x="1122541" y="2087374"/>
              <a:ext cx="2361919" cy="539481"/>
              <a:chOff x="1122541" y="2087374"/>
              <a:chExt cx="2361919" cy="539481"/>
            </a:xfrm>
          </p:grpSpPr>
          <p:sp>
            <p:nvSpPr>
              <p:cNvPr id="164" name="Button 1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2312759" y="2087374"/>
                <a:ext cx="1171701" cy="21703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cancel</a:t>
                </a:r>
                <a:endParaRPr lang="en-US" sz="1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5" name="Button 3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1122541" y="2391872"/>
                <a:ext cx="783949" cy="23498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31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Abort</a:t>
                </a:r>
              </a:p>
            </p:txBody>
          </p:sp>
        </p:grpSp>
      </p:grpSp>
      <p:sp>
        <p:nvSpPr>
          <p:cNvPr id="169" name="TextBox 168"/>
          <p:cNvSpPr txBox="1"/>
          <p:nvPr/>
        </p:nvSpPr>
        <p:spPr>
          <a:xfrm>
            <a:off x="4093852" y="5158565"/>
            <a:ext cx="2061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입력하신 정보가 올바르지 않습니다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  <a:r>
              <a:rPr lang="ko-KR" altLang="en-US" sz="1200" dirty="0" smtClean="0">
                <a:solidFill>
                  <a:srgbClr val="FF0000"/>
                </a:solidFill>
              </a:rPr>
              <a:t> 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pic>
        <p:nvPicPr>
          <p:cNvPr id="170" name="Picture 2" descr="C:\Users\t-dantay\Documents\First24\error1.png"/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933" y="5177111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602302" y="4660044"/>
            <a:ext cx="140307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스퀘어라운드 Bold" panose="020B0600000101010101" charset="-127"/>
                <a:ea typeface="나눔스퀘어라운드 Bold" panose="020B0600000101010101" charset="-127"/>
              </a:rPr>
              <a:t>결제완료 페이지로 이동</a:t>
            </a:r>
            <a:endParaRPr lang="ko-KR" altLang="en-US" sz="1200" dirty="0">
              <a:latin typeface="나눔스퀘어라운드 Bold" panose="020B0600000101010101" charset="-127"/>
              <a:ea typeface="나눔스퀘어라운드 Bold" panose="020B0600000101010101" charset="-127"/>
            </a:endParaRPr>
          </a:p>
        </p:txBody>
      </p:sp>
      <p:sp>
        <p:nvSpPr>
          <p:cNvPr id="171" name="사각형: 둥근 모서리 105">
            <a:extLst>
              <a:ext uri="{FF2B5EF4-FFF2-40B4-BE49-F238E27FC236}">
                <a16:creationId xmlns="" xmlns:a16="http://schemas.microsoft.com/office/drawing/2014/main" id="{FCF3BD21-E02B-4AC5-ACED-E5198BC24A7B}"/>
              </a:ext>
            </a:extLst>
          </p:cNvPr>
          <p:cNvSpPr/>
          <p:nvPr/>
        </p:nvSpPr>
        <p:spPr>
          <a:xfrm>
            <a:off x="6415983" y="3059109"/>
            <a:ext cx="1307439" cy="463489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타원 171">
            <a:extLst>
              <a:ext uri="{FF2B5EF4-FFF2-40B4-BE49-F238E27FC236}">
                <a16:creationId xmlns="" xmlns:a16="http://schemas.microsoft.com/office/drawing/2014/main" id="{714A7FEF-A03D-404A-8F57-4CDCD3F80CD5}"/>
              </a:ext>
            </a:extLst>
          </p:cNvPr>
          <p:cNvSpPr/>
          <p:nvPr/>
        </p:nvSpPr>
        <p:spPr>
          <a:xfrm>
            <a:off x="6226773" y="2919025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78" name="모서리가 둥근 직사각형 177"/>
          <p:cNvSpPr/>
          <p:nvPr/>
        </p:nvSpPr>
        <p:spPr>
          <a:xfrm>
            <a:off x="536523" y="4605276"/>
            <a:ext cx="2888804" cy="1622529"/>
          </a:xfrm>
          <a:prstGeom prst="roundRect">
            <a:avLst>
              <a:gd name="adj" fmla="val 4168"/>
            </a:avLst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179" name="모서리가 둥근 직사각형 178"/>
          <p:cNvSpPr/>
          <p:nvPr/>
        </p:nvSpPr>
        <p:spPr>
          <a:xfrm>
            <a:off x="3604209" y="4605276"/>
            <a:ext cx="2888804" cy="1622529"/>
          </a:xfrm>
          <a:prstGeom prst="roundRect">
            <a:avLst>
              <a:gd name="adj" fmla="val 4168"/>
            </a:avLst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175" name="타원 174">
            <a:extLst>
              <a:ext uri="{FF2B5EF4-FFF2-40B4-BE49-F238E27FC236}">
                <a16:creationId xmlns="" xmlns:a16="http://schemas.microsoft.com/office/drawing/2014/main" id="{714A7FEF-A03D-404A-8F57-4CDCD3F80CD5}"/>
              </a:ext>
            </a:extLst>
          </p:cNvPr>
          <p:cNvSpPr/>
          <p:nvPr/>
        </p:nvSpPr>
        <p:spPr>
          <a:xfrm>
            <a:off x="379239" y="4431515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76" name="타원 175">
            <a:extLst>
              <a:ext uri="{FF2B5EF4-FFF2-40B4-BE49-F238E27FC236}">
                <a16:creationId xmlns="" xmlns:a16="http://schemas.microsoft.com/office/drawing/2014/main" id="{714A7FEF-A03D-404A-8F57-4CDCD3F80CD5}"/>
              </a:ext>
            </a:extLst>
          </p:cNvPr>
          <p:cNvSpPr/>
          <p:nvPr/>
        </p:nvSpPr>
        <p:spPr>
          <a:xfrm>
            <a:off x="3433131" y="4431447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308175" y="3117451"/>
            <a:ext cx="49218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최종 결제금액 </a:t>
            </a:r>
            <a:r>
              <a:rPr lang="en-US" altLang="ko-KR" sz="1500" dirty="0" smtClean="0"/>
              <a:t>: (</a:t>
            </a:r>
            <a:r>
              <a:rPr lang="ko-KR" altLang="en-US" sz="1500" dirty="0" err="1" smtClean="0">
                <a:solidFill>
                  <a:srgbClr val="FF0000"/>
                </a:solidFill>
              </a:rPr>
              <a:t>마일리지</a:t>
            </a:r>
            <a:r>
              <a:rPr lang="en-US" altLang="ko-KR" sz="1500" dirty="0" smtClean="0">
                <a:solidFill>
                  <a:srgbClr val="FF0000"/>
                </a:solidFill>
              </a:rPr>
              <a:t>, </a:t>
            </a:r>
            <a:r>
              <a:rPr lang="ko-KR" altLang="en-US" sz="1500" smtClean="0">
                <a:solidFill>
                  <a:srgbClr val="FF0000"/>
                </a:solidFill>
              </a:rPr>
              <a:t>쿠폰 적용 후 </a:t>
            </a:r>
            <a:r>
              <a:rPr lang="ko-KR" altLang="en-US" sz="1500" dirty="0" smtClean="0">
                <a:solidFill>
                  <a:srgbClr val="FF0000"/>
                </a:solidFill>
              </a:rPr>
              <a:t>가격</a:t>
            </a:r>
            <a:r>
              <a:rPr lang="en-US" altLang="ko-KR" sz="1500" dirty="0" smtClean="0">
                <a:solidFill>
                  <a:srgbClr val="FF0000"/>
                </a:solidFill>
              </a:rPr>
              <a:t>)</a:t>
            </a:r>
            <a:endParaRPr lang="ko-KR" altLang="en-US" sz="1500" dirty="0"/>
          </a:p>
        </p:txBody>
      </p:sp>
      <p:cxnSp>
        <p:nvCxnSpPr>
          <p:cNvPr id="29" name="꺾인 연결선 28"/>
          <p:cNvCxnSpPr>
            <a:stCxn id="171" idx="2"/>
            <a:endCxn id="142" idx="0"/>
          </p:cNvCxnSpPr>
          <p:nvPr/>
        </p:nvCxnSpPr>
        <p:spPr>
          <a:xfrm rot="5400000">
            <a:off x="3952587" y="1546310"/>
            <a:ext cx="1140828" cy="5093404"/>
          </a:xfrm>
          <a:prstGeom prst="bentConnector3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171" idx="2"/>
            <a:endCxn id="160" idx="0"/>
          </p:cNvCxnSpPr>
          <p:nvPr/>
        </p:nvCxnSpPr>
        <p:spPr>
          <a:xfrm rot="5400000">
            <a:off x="5487930" y="3078271"/>
            <a:ext cx="1137446" cy="2026101"/>
          </a:xfrm>
          <a:prstGeom prst="bentConnector3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모서리가 둥근 직사각형 179"/>
          <p:cNvSpPr/>
          <p:nvPr/>
        </p:nvSpPr>
        <p:spPr>
          <a:xfrm>
            <a:off x="1273363" y="3018335"/>
            <a:ext cx="4767415" cy="489500"/>
          </a:xfrm>
          <a:prstGeom prst="roundRect">
            <a:avLst>
              <a:gd name="adj" fmla="val 4168"/>
            </a:avLst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181" name="타원 180">
            <a:extLst>
              <a:ext uri="{FF2B5EF4-FFF2-40B4-BE49-F238E27FC236}">
                <a16:creationId xmlns="" xmlns:a16="http://schemas.microsoft.com/office/drawing/2014/main" id="{714A7FEF-A03D-404A-8F57-4CDCD3F80CD5}"/>
              </a:ext>
            </a:extLst>
          </p:cNvPr>
          <p:cNvSpPr/>
          <p:nvPr/>
        </p:nvSpPr>
        <p:spPr>
          <a:xfrm>
            <a:off x="1115097" y="2861089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C3D9CB22-2AC2-42F0-9834-49EAD1410C91}"/>
              </a:ext>
            </a:extLst>
          </p:cNvPr>
          <p:cNvSpPr txBox="1"/>
          <p:nvPr/>
        </p:nvSpPr>
        <p:spPr>
          <a:xfrm>
            <a:off x="5090160" y="1817258"/>
            <a:ext cx="26941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01 </a:t>
            </a:r>
            <a:r>
              <a:rPr lang="ko-KR" altLang="en-US" sz="1000" dirty="0"/>
              <a:t>예약하기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&gt;</a:t>
            </a:r>
            <a:r>
              <a:rPr lang="en-US" altLang="ko-KR" sz="1000" dirty="0"/>
              <a:t> 02 </a:t>
            </a:r>
            <a:r>
              <a:rPr lang="ko-KR" altLang="en-US" sz="1000" dirty="0"/>
              <a:t>예약완료 </a:t>
            </a:r>
            <a:r>
              <a:rPr lang="en-US" altLang="ko-KR" sz="1000" dirty="0"/>
              <a:t>&gt; </a:t>
            </a:r>
            <a:r>
              <a:rPr lang="en-US" altLang="ko-KR" sz="1000" dirty="0">
                <a:solidFill>
                  <a:srgbClr val="FF0000"/>
                </a:solidFill>
              </a:rPr>
              <a:t>03</a:t>
            </a:r>
            <a:r>
              <a:rPr lang="en-US" altLang="ko-KR" sz="1000" dirty="0"/>
              <a:t> </a:t>
            </a:r>
            <a:r>
              <a:rPr lang="ko-KR" altLang="en-US" sz="1000" b="1" dirty="0"/>
              <a:t>결제하기</a:t>
            </a:r>
          </a:p>
        </p:txBody>
      </p:sp>
    </p:spTree>
    <p:extLst>
      <p:ext uri="{BB962C8B-B14F-4D97-AF65-F5344CB8AC3E}">
        <p14:creationId xmlns:p14="http://schemas.microsoft.com/office/powerpoint/2010/main" val="133817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WebBrowser"/>
          <p:cNvGrpSpPr/>
          <p:nvPr>
            <p:custDataLst>
              <p:custData r:id="rId1"/>
            </p:custDataLst>
          </p:nvPr>
        </p:nvGrpSpPr>
        <p:grpSpPr>
          <a:xfrm>
            <a:off x="154432" y="1067498"/>
            <a:ext cx="8374713" cy="5648611"/>
            <a:chOff x="0" y="0"/>
            <a:chExt cx="9144000" cy="6858000"/>
          </a:xfrm>
        </p:grpSpPr>
        <p:sp>
          <p:nvSpPr>
            <p:cNvPr id="79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0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82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13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14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3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11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12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6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0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0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10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8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0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0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1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9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96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9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0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01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02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8" name="직사각형 7"/>
          <p:cNvSpPr/>
          <p:nvPr/>
        </p:nvSpPr>
        <p:spPr>
          <a:xfrm>
            <a:off x="154432" y="1067498"/>
            <a:ext cx="8374713" cy="564861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웃는 얼굴 10"/>
          <p:cNvSpPr/>
          <p:nvPr/>
        </p:nvSpPr>
        <p:spPr>
          <a:xfrm>
            <a:off x="1844728" y="1814931"/>
            <a:ext cx="462897" cy="462897"/>
          </a:xfrm>
          <a:prstGeom prst="smileyFace">
            <a:avLst>
              <a:gd name="adj" fmla="val 4653"/>
            </a:avLst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16314" y="1861735"/>
            <a:ext cx="1659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</a:t>
            </a:r>
            <a:r>
              <a:rPr lang="en-US" altLang="ko-KR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our </a:t>
            </a:r>
            <a:r>
              <a:rPr lang="en-US" altLang="ko-KR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</a:t>
            </a:r>
            <a:r>
              <a:rPr lang="en-US" altLang="ko-KR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ackage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300341" y="2455526"/>
            <a:ext cx="8082896" cy="394186"/>
            <a:chOff x="300341" y="2101196"/>
            <a:chExt cx="8082896" cy="394186"/>
          </a:xfrm>
        </p:grpSpPr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xmlns="" id="{A4E0BC5E-129D-4D01-9945-0ED1CF94C966}"/>
                </a:ext>
              </a:extLst>
            </p:cNvPr>
            <p:cNvSpPr/>
            <p:nvPr/>
          </p:nvSpPr>
          <p:spPr>
            <a:xfrm>
              <a:off x="300341" y="2101196"/>
              <a:ext cx="8082896" cy="39418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xmlns="" id="{4B949C55-BA3F-479E-890B-727057FEB057}"/>
                </a:ext>
              </a:extLst>
            </p:cNvPr>
            <p:cNvCxnSpPr/>
            <p:nvPr/>
          </p:nvCxnSpPr>
          <p:spPr>
            <a:xfrm>
              <a:off x="1517714" y="2138217"/>
              <a:ext cx="0" cy="303817"/>
            </a:xfrm>
            <a:prstGeom prst="line">
              <a:avLst/>
            </a:prstGeom>
            <a:ln>
              <a:solidFill>
                <a:schemeClr val="tx1">
                  <a:alpha val="2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3294F300-3A5B-4574-BE0D-1694201F8BD7}"/>
              </a:ext>
            </a:extLst>
          </p:cNvPr>
          <p:cNvSpPr txBox="1"/>
          <p:nvPr/>
        </p:nvSpPr>
        <p:spPr>
          <a:xfrm>
            <a:off x="619453" y="2479232"/>
            <a:ext cx="89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ysClr val="windowText" lastClr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전체 메뉴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408898" y="2557374"/>
            <a:ext cx="199956" cy="168545"/>
            <a:chOff x="408898" y="2111604"/>
            <a:chExt cx="199956" cy="168545"/>
          </a:xfrm>
        </p:grpSpPr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xmlns="" id="{C80D4705-7837-414C-86F5-F338A3CC0536}"/>
                </a:ext>
              </a:extLst>
            </p:cNvPr>
            <p:cNvCxnSpPr/>
            <p:nvPr/>
          </p:nvCxnSpPr>
          <p:spPr>
            <a:xfrm>
              <a:off x="408898" y="2111604"/>
              <a:ext cx="197963" cy="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xmlns="" id="{DF54D000-1797-4210-9E55-8EF7A373BCCF}"/>
                </a:ext>
              </a:extLst>
            </p:cNvPr>
            <p:cNvCxnSpPr/>
            <p:nvPr/>
          </p:nvCxnSpPr>
          <p:spPr>
            <a:xfrm>
              <a:off x="408898" y="2196445"/>
              <a:ext cx="197963" cy="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xmlns="" id="{F7300AC1-86DF-4662-90FE-2F14BCB71DBA}"/>
                </a:ext>
              </a:extLst>
            </p:cNvPr>
            <p:cNvCxnSpPr/>
            <p:nvPr/>
          </p:nvCxnSpPr>
          <p:spPr>
            <a:xfrm>
              <a:off x="410891" y="2280149"/>
              <a:ext cx="197963" cy="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그룹 131"/>
          <p:cNvGrpSpPr/>
          <p:nvPr/>
        </p:nvGrpSpPr>
        <p:grpSpPr>
          <a:xfrm>
            <a:off x="296948" y="5557863"/>
            <a:ext cx="8085497" cy="1032535"/>
            <a:chOff x="300341" y="2945019"/>
            <a:chExt cx="4566002" cy="3623487"/>
          </a:xfrm>
        </p:grpSpPr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xmlns="" id="{5E975063-99A3-48C8-8A54-9B872A574508}"/>
                </a:ext>
              </a:extLst>
            </p:cNvPr>
            <p:cNvSpPr/>
            <p:nvPr/>
          </p:nvSpPr>
          <p:spPr>
            <a:xfrm>
              <a:off x="300341" y="2945019"/>
              <a:ext cx="4566002" cy="36234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xmlns="" id="{D8E232D1-D0F0-4262-9892-FF3460C21AA2}"/>
                </a:ext>
              </a:extLst>
            </p:cNvPr>
            <p:cNvSpPr/>
            <p:nvPr/>
          </p:nvSpPr>
          <p:spPr>
            <a:xfrm>
              <a:off x="364264" y="3132639"/>
              <a:ext cx="4412384" cy="32507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모서리가 둥근 직사각형 55"/>
          <p:cNvSpPr/>
          <p:nvPr/>
        </p:nvSpPr>
        <p:spPr>
          <a:xfrm>
            <a:off x="2605825" y="6074129"/>
            <a:ext cx="1703707" cy="39820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All</a:t>
            </a:r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6" name="모서리가 둥근 직사각형 135"/>
          <p:cNvSpPr/>
          <p:nvPr/>
        </p:nvSpPr>
        <p:spPr>
          <a:xfrm>
            <a:off x="573279" y="6074130"/>
            <a:ext cx="1703707" cy="39820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Name</a:t>
            </a:r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4426804" y="6067282"/>
            <a:ext cx="1192332" cy="39820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23/05/2018</a:t>
            </a:r>
            <a:endParaRPr lang="ko-KR" altLang="en-US" sz="12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522280" y="5667031"/>
            <a:ext cx="939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여행지명</a:t>
            </a:r>
            <a:endParaRPr lang="ko-KR" altLang="en-US" sz="14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2567458" y="5667031"/>
            <a:ext cx="939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출발지명</a:t>
            </a:r>
            <a:endParaRPr lang="ko-KR" altLang="en-US" sz="14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4432252" y="5667031"/>
            <a:ext cx="939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출발일</a:t>
            </a:r>
            <a:endParaRPr lang="ko-KR" altLang="en-US" sz="14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5725532" y="5663821"/>
            <a:ext cx="939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도착일</a:t>
            </a:r>
            <a:endParaRPr lang="ko-KR" altLang="en-US" sz="14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00340" y="2888852"/>
            <a:ext cx="8082896" cy="2576261"/>
            <a:chOff x="300340" y="2888852"/>
            <a:chExt cx="8082896" cy="2576261"/>
          </a:xfrm>
        </p:grpSpPr>
        <p:sp>
          <p:nvSpPr>
            <p:cNvPr id="27" name="직사각형 26"/>
            <p:cNvSpPr/>
            <p:nvPr/>
          </p:nvSpPr>
          <p:spPr>
            <a:xfrm>
              <a:off x="300340" y="2888852"/>
              <a:ext cx="8082896" cy="257626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 sz="240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AD</a:t>
              </a:r>
              <a:endParaRPr lang="ko-KR" altLang="en-US" sz="24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xmlns="" id="{2CEBDD8B-3881-4E08-8A21-B27999869403}"/>
                </a:ext>
              </a:extLst>
            </p:cNvPr>
            <p:cNvGrpSpPr/>
            <p:nvPr/>
          </p:nvGrpSpPr>
          <p:grpSpPr>
            <a:xfrm>
              <a:off x="4027380" y="5189220"/>
              <a:ext cx="628816" cy="90603"/>
              <a:chOff x="3955100" y="3598135"/>
              <a:chExt cx="628816" cy="89018"/>
            </a:xfrm>
          </p:grpSpPr>
          <p:sp>
            <p:nvSpPr>
              <p:cNvPr id="28" name="타원 27"/>
              <p:cNvSpPr/>
              <p:nvPr/>
            </p:nvSpPr>
            <p:spPr>
              <a:xfrm>
                <a:off x="3955100" y="3598135"/>
                <a:ext cx="89018" cy="8901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4124235" y="3598135"/>
                <a:ext cx="89018" cy="8901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4311175" y="3598135"/>
                <a:ext cx="89018" cy="8901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4494898" y="3598135"/>
                <a:ext cx="89018" cy="8901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3" name="L 도형 2">
              <a:extLst>
                <a:ext uri="{FF2B5EF4-FFF2-40B4-BE49-F238E27FC236}">
                  <a16:creationId xmlns:a16="http://schemas.microsoft.com/office/drawing/2014/main" xmlns="" id="{92B382AA-2A20-4AB8-B079-8A5B8A758CBC}"/>
                </a:ext>
              </a:extLst>
            </p:cNvPr>
            <p:cNvSpPr/>
            <p:nvPr/>
          </p:nvSpPr>
          <p:spPr>
            <a:xfrm rot="2603221">
              <a:off x="443211" y="3981768"/>
              <a:ext cx="307527" cy="307600"/>
            </a:xfrm>
            <a:prstGeom prst="corner">
              <a:avLst>
                <a:gd name="adj1" fmla="val 22571"/>
                <a:gd name="adj2" fmla="val 20149"/>
              </a:avLst>
            </a:prstGeom>
            <a:solidFill>
              <a:schemeClr val="bg1">
                <a:alpha val="38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L 도형 150">
              <a:extLst>
                <a:ext uri="{FF2B5EF4-FFF2-40B4-BE49-F238E27FC236}">
                  <a16:creationId xmlns:a16="http://schemas.microsoft.com/office/drawing/2014/main" xmlns="" id="{92B382AA-2A20-4AB8-B079-8A5B8A758CBC}"/>
                </a:ext>
              </a:extLst>
            </p:cNvPr>
            <p:cNvSpPr/>
            <p:nvPr/>
          </p:nvSpPr>
          <p:spPr>
            <a:xfrm rot="13500000">
              <a:off x="7963175" y="3982708"/>
              <a:ext cx="307527" cy="307600"/>
            </a:xfrm>
            <a:prstGeom prst="corner">
              <a:avLst>
                <a:gd name="adj1" fmla="val 20944"/>
                <a:gd name="adj2" fmla="val 23434"/>
              </a:avLst>
            </a:prstGeom>
            <a:solidFill>
              <a:schemeClr val="bg1">
                <a:alpha val="38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4" name="모서리가 둥근 직사각형 143"/>
          <p:cNvSpPr/>
          <p:nvPr/>
        </p:nvSpPr>
        <p:spPr>
          <a:xfrm>
            <a:off x="5729042" y="6067282"/>
            <a:ext cx="1192332" cy="39820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30/05/2018</a:t>
            </a:r>
            <a:endParaRPr lang="ko-KR" altLang="en-US" sz="12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7251990" y="5663821"/>
            <a:ext cx="808515" cy="80851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검색</a:t>
            </a:r>
            <a:endParaRPr lang="en-US" altLang="ko-KR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하기</a:t>
            </a:r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9" name="이등변 삼각형 148"/>
          <p:cNvSpPr/>
          <p:nvPr/>
        </p:nvSpPr>
        <p:spPr>
          <a:xfrm rot="10800000">
            <a:off x="3985419" y="6197163"/>
            <a:ext cx="211096" cy="181979"/>
          </a:xfrm>
          <a:prstGeom prst="triangle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7" name="표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567644"/>
              </p:ext>
            </p:extLst>
          </p:nvPr>
        </p:nvGraphicFramePr>
        <p:xfrm>
          <a:off x="154432" y="117595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err="1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메인화면</a:t>
                      </a:r>
                      <a:endParaRPr lang="ko-KR" altLang="en-US" sz="1800" kern="120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버전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V1.1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작성자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화면 경로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메인화면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P.NO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작성날짜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2018/05/28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8727678" y="1067496"/>
          <a:ext cx="3253546" cy="5648614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/>
                <a:gridCol w="2828028"/>
              </a:tblGrid>
              <a:tr h="46909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화면설명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1008791"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▼ 항목이 있는 메뉴 카테고리 클릭 시 하위 카테고리</a:t>
                      </a:r>
                      <a:r>
                        <a:rPr lang="ko-KR" altLang="en-US" sz="1200" baseline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생성</a:t>
                      </a:r>
                      <a:r>
                        <a:rPr lang="en-US" altLang="ko-KR" sz="1200" baseline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200" baseline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생성된 하위 카테고리 클릭 시 해당 조건으로 검색한 상품 조회 페이지로 이동</a:t>
                      </a:r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818"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649"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468"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0907"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666"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8186"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96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</a:tr>
              <a:tr h="758395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</a:tr>
            </a:tbl>
          </a:graphicData>
        </a:graphic>
      </p:graphicFrame>
      <p:grpSp>
        <p:nvGrpSpPr>
          <p:cNvPr id="115" name="그룹 114"/>
          <p:cNvGrpSpPr/>
          <p:nvPr/>
        </p:nvGrpSpPr>
        <p:grpSpPr>
          <a:xfrm>
            <a:off x="2913582" y="1964714"/>
            <a:ext cx="4219486" cy="356074"/>
            <a:chOff x="1257834" y="1248042"/>
            <a:chExt cx="4219486" cy="356074"/>
          </a:xfrm>
        </p:grpSpPr>
        <p:sp>
          <p:nvSpPr>
            <p:cNvPr id="116" name="액자 115"/>
            <p:cNvSpPr/>
            <p:nvPr/>
          </p:nvSpPr>
          <p:spPr>
            <a:xfrm>
              <a:off x="1257834" y="1248042"/>
              <a:ext cx="4219486" cy="356074"/>
            </a:xfrm>
            <a:prstGeom prst="frame">
              <a:avLst>
                <a:gd name="adj1" fmla="val 12500"/>
              </a:avLst>
            </a:prstGeom>
            <a:ln>
              <a:noFill/>
            </a:ln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117" name="그룹 116"/>
            <p:cNvGrpSpPr/>
            <p:nvPr/>
          </p:nvGrpSpPr>
          <p:grpSpPr>
            <a:xfrm>
              <a:off x="5165754" y="1337060"/>
              <a:ext cx="237567" cy="233273"/>
              <a:chOff x="5103441" y="1328158"/>
              <a:chExt cx="237567" cy="233273"/>
            </a:xfrm>
          </p:grpSpPr>
          <p:sp>
            <p:nvSpPr>
              <p:cNvPr id="118" name="빼기 기호 15"/>
              <p:cNvSpPr/>
              <p:nvPr/>
            </p:nvSpPr>
            <p:spPr>
              <a:xfrm rot="2700000">
                <a:off x="5190635" y="1411058"/>
                <a:ext cx="153736" cy="147011"/>
              </a:xfrm>
              <a:prstGeom prst="mathMinus">
                <a:avLst>
                  <a:gd name="adj1" fmla="val 23520"/>
                </a:avLst>
              </a:prstGeom>
              <a:ln>
                <a:noFill/>
              </a:ln>
            </p:spPr>
            <p:style>
              <a:lnRef idx="2">
                <a:schemeClr val="accent3">
                  <a:shade val="2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9" name="원형: 비어 있음 12"/>
              <p:cNvSpPr/>
              <p:nvPr/>
            </p:nvSpPr>
            <p:spPr>
              <a:xfrm>
                <a:off x="5103441" y="1328158"/>
                <a:ext cx="160233" cy="160233"/>
              </a:xfrm>
              <a:prstGeom prst="donut">
                <a:avLst>
                  <a:gd name="adj" fmla="val 25000"/>
                </a:avLst>
              </a:prstGeom>
              <a:ln w="9525">
                <a:noFill/>
              </a:ln>
            </p:spPr>
            <p:style>
              <a:lnRef idx="2">
                <a:schemeClr val="accent3">
                  <a:shade val="2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128" name="직사각형 127">
            <a:extLst>
              <a:ext uri="{FF2B5EF4-FFF2-40B4-BE49-F238E27FC236}">
                <a16:creationId xmlns:a16="http://schemas.microsoft.com/office/drawing/2014/main" xmlns="" id="{5F8B44EE-362B-4F9C-B3A6-2A404C80B84C}"/>
              </a:ext>
            </a:extLst>
          </p:cNvPr>
          <p:cNvSpPr/>
          <p:nvPr/>
        </p:nvSpPr>
        <p:spPr>
          <a:xfrm>
            <a:off x="7293937" y="1960394"/>
            <a:ext cx="801067" cy="356074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프로젝트소개</a:t>
            </a:r>
            <a:endParaRPr lang="ko-KR" altLang="en-US" sz="120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2229926" y="2838542"/>
          <a:ext cx="1765745" cy="2033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5745"/>
              </a:tblGrid>
              <a:tr h="339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수도권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396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강원권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39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충청권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396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전라권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693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경상권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39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제주도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4" name="직사각형 153"/>
          <p:cNvSpPr/>
          <p:nvPr/>
        </p:nvSpPr>
        <p:spPr>
          <a:xfrm>
            <a:off x="2229926" y="2832348"/>
            <a:ext cx="1765745" cy="20395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xmlns="" id="{C5DDDBDF-5457-465C-9C40-C4690EB25FAC}"/>
              </a:ext>
            </a:extLst>
          </p:cNvPr>
          <p:cNvSpPr/>
          <p:nvPr/>
        </p:nvSpPr>
        <p:spPr>
          <a:xfrm>
            <a:off x="4004439" y="2770456"/>
            <a:ext cx="236585" cy="2365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2812086" y="1650271"/>
            <a:ext cx="442176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마이페이지 ▼ | 고객센터 ▼ | 로그인 | </a:t>
            </a:r>
            <a:r>
              <a:rPr lang="ko-KR" altLang="en-US" sz="14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회원가입</a:t>
            </a:r>
            <a:r>
              <a:rPr lang="en-US" altLang="ko-KR" sz="14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4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| </a:t>
            </a:r>
            <a:r>
              <a:rPr lang="ko-KR" altLang="en-US" sz="14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장바구니</a:t>
            </a:r>
            <a:endParaRPr lang="ko-KR" altLang="en-US" sz="14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9584161F-84D0-43B8-AB3A-14519D7ECFC1}"/>
              </a:ext>
            </a:extLst>
          </p:cNvPr>
          <p:cNvSpPr txBox="1"/>
          <p:nvPr/>
        </p:nvSpPr>
        <p:spPr>
          <a:xfrm>
            <a:off x="1573613" y="2488326"/>
            <a:ext cx="6602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ysClr val="windowText" lastClr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국내여행</a:t>
            </a:r>
            <a:r>
              <a:rPr lang="en-US" altLang="ko-KR" sz="1400">
                <a:solidFill>
                  <a:sysClr val="windowText" lastClr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400" smtClean="0">
                <a:solidFill>
                  <a:sysClr val="windowText" lastClr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4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▼  </a:t>
            </a:r>
            <a:r>
              <a:rPr lang="ko-KR" altLang="en-US" sz="1400" smtClean="0">
                <a:solidFill>
                  <a:sysClr val="windowText" lastClr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해외여행</a:t>
            </a:r>
            <a:r>
              <a:rPr lang="en-US" altLang="ko-KR" sz="1400">
                <a:solidFill>
                  <a:sysClr val="windowText" lastClr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400" smtClean="0">
                <a:solidFill>
                  <a:sysClr val="windowText" lastClr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4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▼  </a:t>
            </a:r>
            <a:r>
              <a:rPr lang="ko-KR" altLang="en-US" sz="1400" smtClean="0">
                <a:solidFill>
                  <a:sysClr val="windowText" lastClr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테마여행  </a:t>
            </a:r>
            <a:r>
              <a:rPr lang="ko-KR" altLang="en-US" sz="14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▼  인기상품    추천상품    특가상품    빠른출발상품      </a:t>
            </a:r>
            <a:endParaRPr lang="ko-KR" altLang="en-US" sz="1400">
              <a:solidFill>
                <a:sysClr val="windowText" lastClr="00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91858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199220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예약화면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결제하기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80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2018/05/21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8731188" y="1067498"/>
          <a:ext cx="3253546" cy="5432766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3272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27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현재 페이지의 순서를 나타내어 줌</a:t>
                      </a:r>
                      <a:r>
                        <a:rPr lang="en-US" altLang="ko-KR" sz="1200" dirty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.</a:t>
                      </a:r>
                    </a:p>
                    <a:p>
                      <a:r>
                        <a:rPr lang="ko-KR" altLang="en-US" sz="1200" dirty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다음단계로 넘어갈 시 해당단계로 넘어 감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07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스크롤을 내릴 수 있음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3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예약코드를 생성해서 출력시켜줌 </a:t>
                      </a:r>
                      <a:endParaRPr lang="en-US" altLang="ko-KR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23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예약내역 확인하기 버튼을 누르면 예약내역을 조회할 수 있는 </a:t>
                      </a:r>
                      <a:r>
                        <a:rPr lang="ko-KR" altLang="en-US" sz="1200" dirty="0" err="1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팝업창을</a:t>
                      </a:r>
                      <a:r>
                        <a:rPr lang="ko-KR" altLang="en-US" sz="1200" dirty="0" smtClean="0">
                          <a:latin typeface="나눔스퀘어라운드 Bold" panose="020B0600000101010101" charset="-127"/>
                          <a:ea typeface="나눔스퀘어라운드 Bold" panose="020B0600000101010101" charset="-127"/>
                        </a:rPr>
                        <a:t> 띄어줌</a:t>
                      </a:r>
                      <a:endParaRPr lang="en-US" altLang="ko-KR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1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627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817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charset="-127"/>
                        <a:ea typeface="나눔스퀘어라운드 Bold" panose="020B0600000101010101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3311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903638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8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54432" y="106749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1" name="WebBrowser">
            <a:extLst>
              <a:ext uri="{FF2B5EF4-FFF2-40B4-BE49-F238E27FC236}">
                <a16:creationId xmlns="" xmlns:a16="http://schemas.microsoft.com/office/drawing/2014/main" id="{7E35A79C-1BDD-4ACD-A541-2DC0E04CA9B9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4432" y="1067496"/>
            <a:ext cx="8374713" cy="5648611"/>
            <a:chOff x="0" y="0"/>
            <a:chExt cx="9144000" cy="6858000"/>
          </a:xfrm>
        </p:grpSpPr>
        <p:sp>
          <p:nvSpPr>
            <p:cNvPr id="252" name="Background">
              <a:extLst>
                <a:ext uri="{FF2B5EF4-FFF2-40B4-BE49-F238E27FC236}">
                  <a16:creationId xmlns="" xmlns:a16="http://schemas.microsoft.com/office/drawing/2014/main" id="{F3AEDBCE-C10F-441C-9E53-E3A705CD5851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253" name="WindowTitle">
              <a:extLst>
                <a:ext uri="{FF2B5EF4-FFF2-40B4-BE49-F238E27FC236}">
                  <a16:creationId xmlns="" xmlns:a16="http://schemas.microsoft.com/office/drawing/2014/main" id="{74A0713C-2F10-405B-984F-DB02314DFDEF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254" name="Group 4">
              <a:extLst>
                <a:ext uri="{FF2B5EF4-FFF2-40B4-BE49-F238E27FC236}">
                  <a16:creationId xmlns="" xmlns:a16="http://schemas.microsoft.com/office/drawing/2014/main" id="{445DEDCD-9C3C-4B62-8926-64945217209D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78" name="Oval 28">
                <a:extLst>
                  <a:ext uri="{FF2B5EF4-FFF2-40B4-BE49-F238E27FC236}">
                    <a16:creationId xmlns="" xmlns:a16="http://schemas.microsoft.com/office/drawing/2014/main" id="{B25FDC9F-EABC-4CE6-AC00-EF6AC25AE3D8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79" name="Left Arrow 29">
                <a:extLst>
                  <a:ext uri="{FF2B5EF4-FFF2-40B4-BE49-F238E27FC236}">
                    <a16:creationId xmlns="" xmlns:a16="http://schemas.microsoft.com/office/drawing/2014/main" id="{875AAF41-EADB-4082-BFEC-A64823254920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55" name="Group 5">
              <a:extLst>
                <a:ext uri="{FF2B5EF4-FFF2-40B4-BE49-F238E27FC236}">
                  <a16:creationId xmlns="" xmlns:a16="http://schemas.microsoft.com/office/drawing/2014/main" id="{6B855C22-412D-464F-B52A-95AB14EB601A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6" name="Oval 26">
                <a:extLst>
                  <a:ext uri="{FF2B5EF4-FFF2-40B4-BE49-F238E27FC236}">
                    <a16:creationId xmlns="" xmlns:a16="http://schemas.microsoft.com/office/drawing/2014/main" id="{AB17E658-E8BD-467B-A813-3DCE07C3EC49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77" name="Right Arrow 27">
                <a:extLst>
                  <a:ext uri="{FF2B5EF4-FFF2-40B4-BE49-F238E27FC236}">
                    <a16:creationId xmlns="" xmlns:a16="http://schemas.microsoft.com/office/drawing/2014/main" id="{3C736931-9FFF-42B9-B589-329109F6C3EE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56" name="Minimize - Maximize - Close">
              <a:extLst>
                <a:ext uri="{FF2B5EF4-FFF2-40B4-BE49-F238E27FC236}">
                  <a16:creationId xmlns="" xmlns:a16="http://schemas.microsoft.com/office/drawing/2014/main" id="{C2B0A074-4F41-45CA-A956-57988A2E2A1D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71" name="Line">
                <a:extLst>
                  <a:ext uri="{FF2B5EF4-FFF2-40B4-BE49-F238E27FC236}">
                    <a16:creationId xmlns="" xmlns:a16="http://schemas.microsoft.com/office/drawing/2014/main" id="{3E24C683-FC05-4ED8-8710-C44A5919D348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72" name="Line">
                <a:extLst>
                  <a:ext uri="{FF2B5EF4-FFF2-40B4-BE49-F238E27FC236}">
                    <a16:creationId xmlns="" xmlns:a16="http://schemas.microsoft.com/office/drawing/2014/main" id="{0A07CCFD-DF4F-463A-8707-218C6E6E5BA1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73" name="Line">
                <a:extLst>
                  <a:ext uri="{FF2B5EF4-FFF2-40B4-BE49-F238E27FC236}">
                    <a16:creationId xmlns="" xmlns:a16="http://schemas.microsoft.com/office/drawing/2014/main" id="{17D250FC-2A56-4A58-A20D-BF3E7E253B3F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4" name="Line">
                <a:extLst>
                  <a:ext uri="{FF2B5EF4-FFF2-40B4-BE49-F238E27FC236}">
                    <a16:creationId xmlns="" xmlns:a16="http://schemas.microsoft.com/office/drawing/2014/main" id="{91BFC965-E4A3-44D4-8C56-A4C507DAC13D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5" name="Line">
                <a:extLst>
                  <a:ext uri="{FF2B5EF4-FFF2-40B4-BE49-F238E27FC236}">
                    <a16:creationId xmlns="" xmlns:a16="http://schemas.microsoft.com/office/drawing/2014/main" id="{FA68A794-110B-4EF8-9B3F-187A5D5E3298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57" name="WebPageBody">
              <a:extLst>
                <a:ext uri="{FF2B5EF4-FFF2-40B4-BE49-F238E27FC236}">
                  <a16:creationId xmlns="" xmlns:a16="http://schemas.microsoft.com/office/drawing/2014/main" id="{55D4A079-A568-4AE7-9C1D-0B0F9330F2E0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258" name="Group 8">
              <a:extLst>
                <a:ext uri="{FF2B5EF4-FFF2-40B4-BE49-F238E27FC236}">
                  <a16:creationId xmlns="" xmlns:a16="http://schemas.microsoft.com/office/drawing/2014/main" id="{C488816E-2EEC-41FB-A4CB-280C95FC241B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68" name="Picture 2" descr="C:\Users\t-dantay\Documents\Placeholders\home.png">
                <a:extLst>
                  <a:ext uri="{FF2B5EF4-FFF2-40B4-BE49-F238E27FC236}">
                    <a16:creationId xmlns="" xmlns:a16="http://schemas.microsoft.com/office/drawing/2014/main" id="{93E4F41A-40AD-48D1-8521-782CA92D4E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9" name="Picture 2" descr="C:\Users\t-dantay\Documents\Placeholders\setting.png">
                <a:extLst>
                  <a:ext uri="{FF2B5EF4-FFF2-40B4-BE49-F238E27FC236}">
                    <a16:creationId xmlns="" xmlns:a16="http://schemas.microsoft.com/office/drawing/2014/main" id="{DDABF715-9842-48BB-A5DE-A5BF3BFBA2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0" name="Picture 2" descr="C:\Users\t-dantay\Documents\Placeholders\star.png">
                <a:extLst>
                  <a:ext uri="{FF2B5EF4-FFF2-40B4-BE49-F238E27FC236}">
                    <a16:creationId xmlns="" xmlns:a16="http://schemas.microsoft.com/office/drawing/2014/main" id="{9FD39118-9D94-4116-86D8-597AE93797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59" name="Group 9">
              <a:extLst>
                <a:ext uri="{FF2B5EF4-FFF2-40B4-BE49-F238E27FC236}">
                  <a16:creationId xmlns="" xmlns:a16="http://schemas.microsoft.com/office/drawing/2014/main" id="{A06678AF-2067-4D37-8543-B3962B68EEEF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260" name="UrlBar">
                <a:extLst>
                  <a:ext uri="{FF2B5EF4-FFF2-40B4-BE49-F238E27FC236}">
                    <a16:creationId xmlns="" xmlns:a16="http://schemas.microsoft.com/office/drawing/2014/main" id="{14A8A1E4-5002-43CA-9C56-50F0907E6E9B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261" name="Group 11">
                <a:extLst>
                  <a:ext uri="{FF2B5EF4-FFF2-40B4-BE49-F238E27FC236}">
                    <a16:creationId xmlns="" xmlns:a16="http://schemas.microsoft.com/office/drawing/2014/main" id="{4528C14E-9768-4664-A0B6-6FAD2CA86B9F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262" name="Search" descr="C:\Users\t-dantay\Documents\Placeholders\search.png">
                  <a:extLst>
                    <a:ext uri="{FF2B5EF4-FFF2-40B4-BE49-F238E27FC236}">
                      <a16:creationId xmlns="" xmlns:a16="http://schemas.microsoft.com/office/drawing/2014/main" id="{B70244C8-1312-4F26-A139-EE68F2FB19F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3" name="Refresh" descr="C:\Users\t-dantay\Documents\First24\arrowrepeat1.png">
                  <a:extLst>
                    <a:ext uri="{FF2B5EF4-FFF2-40B4-BE49-F238E27FC236}">
                      <a16:creationId xmlns="" xmlns:a16="http://schemas.microsoft.com/office/drawing/2014/main" id="{8B8D09F6-CB6F-4E01-8E41-AD956008262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4" name="Drop Down" descr="C:\Users\t-dantay\Documents\First24\arrowsimple1.png">
                  <a:extLst>
                    <a:ext uri="{FF2B5EF4-FFF2-40B4-BE49-F238E27FC236}">
                      <a16:creationId xmlns="" xmlns:a16="http://schemas.microsoft.com/office/drawing/2014/main" id="{34A4A3A3-6A29-4C4B-90E0-2F47FE36A78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65" name="X">
                  <a:extLst>
                    <a:ext uri="{FF2B5EF4-FFF2-40B4-BE49-F238E27FC236}">
                      <a16:creationId xmlns="" xmlns:a16="http://schemas.microsoft.com/office/drawing/2014/main" id="{D888F9DA-7C83-40ED-96F2-E521D6B42AFF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66" name="Straight Connector 16">
                    <a:extLst>
                      <a:ext uri="{FF2B5EF4-FFF2-40B4-BE49-F238E27FC236}">
                        <a16:creationId xmlns="" xmlns:a16="http://schemas.microsoft.com/office/drawing/2014/main" id="{89D84E32-C4C3-41CE-9399-F6EBBEA4EA5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67" name="Straight Connector 17">
                    <a:extLst>
                      <a:ext uri="{FF2B5EF4-FFF2-40B4-BE49-F238E27FC236}">
                        <a16:creationId xmlns="" xmlns:a16="http://schemas.microsoft.com/office/drawing/2014/main" id="{A4F62124-8FCC-4761-A0C0-693C7ED5192A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106" name="사각형: 둥근 모서리 105">
            <a:extLst>
              <a:ext uri="{FF2B5EF4-FFF2-40B4-BE49-F238E27FC236}">
                <a16:creationId xmlns="" xmlns:a16="http://schemas.microsoft.com/office/drawing/2014/main" id="{FCF3BD21-E02B-4AC5-ACED-E5198BC24A7B}"/>
              </a:ext>
            </a:extLst>
          </p:cNvPr>
          <p:cNvSpPr/>
          <p:nvPr/>
        </p:nvSpPr>
        <p:spPr>
          <a:xfrm>
            <a:off x="5065917" y="1821971"/>
            <a:ext cx="2683855" cy="230899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="" xmlns:a16="http://schemas.microsoft.com/office/drawing/2014/main" id="{714A7FEF-A03D-404A-8F57-4CDCD3F80CD5}"/>
              </a:ext>
            </a:extLst>
          </p:cNvPr>
          <p:cNvSpPr/>
          <p:nvPr/>
        </p:nvSpPr>
        <p:spPr>
          <a:xfrm>
            <a:off x="4888117" y="1655258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108" name="Scrollbar" descr="&lt;SmartSettings&gt;&lt;SmartResize enabled=&quot;True&quot; minWidth=&quot;7&quot; minHeight=&quot;6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8282563" y="1631827"/>
            <a:ext cx="168894" cy="4973368"/>
            <a:chOff x="5066755" y="1652473"/>
            <a:chExt cx="144017" cy="2304356"/>
          </a:xfrm>
          <a:solidFill>
            <a:srgbClr val="FFFFFF"/>
          </a:solidFill>
        </p:grpSpPr>
        <p:sp>
          <p:nvSpPr>
            <p:cNvPr id="109" name="Track"/>
            <p:cNvSpPr/>
            <p:nvPr/>
          </p:nvSpPr>
          <p:spPr>
            <a:xfrm rot="5400000">
              <a:off x="3986586" y="2732642"/>
              <a:ext cx="2304356" cy="144017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" name="Chevron" descr="&lt;SmartSettings&gt;&lt;SmartResize anchorLeft=&quot;None&quot; anchorTop=&quot;Absolute&quot; anchorRight=&quot;None&quot; anchorBottom=&quot;None&quot; /&gt;&lt;/SmartSettings&gt;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rot="10800000" flipH="1">
              <a:off x="5106760" y="1682151"/>
              <a:ext cx="64008" cy="181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2" name="Chevron" descr="&lt;SmartSettings&gt;&lt;SmartResize anchorLeft=&quot;None&quot; anchorTop=&quot;None&quot; anchorRight=&quot;None&quot; anchorBottom=&quot;Absolute&quot; /&gt;&lt;/SmartSettings&gt;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 flipH="1">
              <a:off x="5106760" y="3910621"/>
              <a:ext cx="64008" cy="181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3" name="모서리가 둥근 직사각형 112"/>
          <p:cNvSpPr/>
          <p:nvPr/>
        </p:nvSpPr>
        <p:spPr>
          <a:xfrm>
            <a:off x="8242242" y="1611728"/>
            <a:ext cx="273815" cy="4993466"/>
          </a:xfrm>
          <a:prstGeom prst="roundRect">
            <a:avLst>
              <a:gd name="adj" fmla="val 4168"/>
            </a:avLst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="" xmlns:a16="http://schemas.microsoft.com/office/drawing/2014/main" id="{714A7FEF-A03D-404A-8F57-4CDCD3F80CD5}"/>
              </a:ext>
            </a:extLst>
          </p:cNvPr>
          <p:cNvSpPr/>
          <p:nvPr/>
        </p:nvSpPr>
        <p:spPr>
          <a:xfrm>
            <a:off x="8005376" y="1498407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6" name="Scroll Thumb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3"/>
            </p:custDataLst>
          </p:nvPr>
        </p:nvSpPr>
        <p:spPr>
          <a:xfrm rot="5400000">
            <a:off x="7615191" y="2542677"/>
            <a:ext cx="1514092" cy="893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3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711593" y="2298358"/>
            <a:ext cx="630195" cy="630195"/>
            <a:chOff x="3385751" y="2767914"/>
            <a:chExt cx="630195" cy="630195"/>
          </a:xfrm>
        </p:grpSpPr>
        <p:sp>
          <p:nvSpPr>
            <p:cNvPr id="2" name="타원 1"/>
            <p:cNvSpPr/>
            <p:nvPr/>
          </p:nvSpPr>
          <p:spPr>
            <a:xfrm>
              <a:off x="3385751" y="2767914"/>
              <a:ext cx="630195" cy="63019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9" name="그룹 48"/>
            <p:cNvGrpSpPr/>
            <p:nvPr/>
          </p:nvGrpSpPr>
          <p:grpSpPr>
            <a:xfrm rot="20700000">
              <a:off x="3558583" y="2996769"/>
              <a:ext cx="408054" cy="210164"/>
              <a:chOff x="5280653" y="-204125"/>
              <a:chExt cx="2050518" cy="1056099"/>
            </a:xfrm>
          </p:grpSpPr>
          <p:sp>
            <p:nvSpPr>
              <p:cNvPr id="50" name="직사각형 49"/>
              <p:cNvSpPr/>
              <p:nvPr/>
            </p:nvSpPr>
            <p:spPr>
              <a:xfrm rot="14400000">
                <a:off x="4896619" y="179909"/>
                <a:ext cx="1056099" cy="28803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HY엽서L" panose="02030600000101010101" pitchFamily="18" charset="-127"/>
                  <a:ea typeface="HY엽서L" panose="02030600000101010101" pitchFamily="18" charset="-127"/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 rot="9000000">
                <a:off x="5364963" y="92949"/>
                <a:ext cx="1966208" cy="28803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HY엽서L" panose="02030600000101010101" pitchFamily="18" charset="-127"/>
                  <a:ea typeface="HY엽서L" panose="02030600000101010101" pitchFamily="18" charset="-127"/>
                </a:endParaRPr>
              </a:p>
            </p:txBody>
          </p:sp>
        </p:grpSp>
      </p:grp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9037AEB9-7C04-4FCE-8AFF-90B26EA973E9}"/>
              </a:ext>
            </a:extLst>
          </p:cNvPr>
          <p:cNvSpPr/>
          <p:nvPr/>
        </p:nvSpPr>
        <p:spPr>
          <a:xfrm>
            <a:off x="486403" y="3039388"/>
            <a:ext cx="7263369" cy="10012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결제가 정상적으로 완료되었습니다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예약정보는 예약 내역 확인에서 다시 확인하실 수 있습니다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9037AEB9-7C04-4FCE-8AFF-90B26EA973E9}"/>
              </a:ext>
            </a:extLst>
          </p:cNvPr>
          <p:cNvSpPr/>
          <p:nvPr/>
        </p:nvSpPr>
        <p:spPr>
          <a:xfrm>
            <a:off x="486403" y="4279256"/>
            <a:ext cx="7263369" cy="10925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	  RP1824975567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	 </a:t>
            </a:r>
            <a:r>
              <a:rPr lang="en-US" altLang="ko-KR" sz="1200" dirty="0" smtClean="0">
                <a:solidFill>
                  <a:schemeClr val="tx1"/>
                </a:solidFill>
              </a:rPr>
              <a:t> [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락</a:t>
            </a:r>
            <a:r>
              <a:rPr lang="en-US" altLang="ko-KR" sz="1200" dirty="0" smtClean="0">
                <a:solidFill>
                  <a:schemeClr val="tx1"/>
                </a:solidFill>
              </a:rPr>
              <a:t>in][</a:t>
            </a:r>
            <a:r>
              <a:rPr lang="ko-KR" altLang="en-US" sz="1200" dirty="0" smtClean="0">
                <a:solidFill>
                  <a:schemeClr val="tx1"/>
                </a:solidFill>
              </a:rPr>
              <a:t>슬림</a:t>
            </a:r>
            <a:r>
              <a:rPr lang="en-US" altLang="ko-KR" sz="1200" dirty="0" smtClean="0">
                <a:solidFill>
                  <a:schemeClr val="tx1"/>
                </a:solidFill>
              </a:rPr>
              <a:t>] </a:t>
            </a:r>
            <a:r>
              <a:rPr lang="ko-KR" altLang="en-US" sz="1200" dirty="0" smtClean="0">
                <a:solidFill>
                  <a:schemeClr val="tx1"/>
                </a:solidFill>
              </a:rPr>
              <a:t>이 가격이 진짜 가능합니까</a:t>
            </a:r>
            <a:r>
              <a:rPr lang="en-US" altLang="ko-KR" sz="1200" dirty="0" smtClean="0">
                <a:solidFill>
                  <a:schemeClr val="tx1"/>
                </a:solidFill>
              </a:rPr>
              <a:t>?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규슈</a:t>
            </a:r>
            <a:r>
              <a:rPr lang="ko-KR" altLang="en-US" sz="1200" dirty="0" smtClean="0">
                <a:solidFill>
                  <a:schemeClr val="tx1"/>
                </a:solidFill>
              </a:rPr>
              <a:t> 핵심 패키지 </a:t>
            </a:r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r>
              <a:rPr lang="ko-KR" altLang="en-US" sz="1200" dirty="0" smtClean="0">
                <a:solidFill>
                  <a:schemeClr val="tx1"/>
                </a:solidFill>
              </a:rPr>
              <a:t>일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온천체험포함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	  </a:t>
            </a:r>
            <a:r>
              <a:rPr lang="ko-KR" altLang="en-US" sz="1200" dirty="0" smtClean="0">
                <a:solidFill>
                  <a:schemeClr val="tx1"/>
                </a:solidFill>
              </a:rPr>
              <a:t>총 </a:t>
            </a:r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r>
              <a:rPr lang="ko-KR" altLang="en-US" sz="1200" dirty="0" smtClean="0">
                <a:solidFill>
                  <a:schemeClr val="tx1"/>
                </a:solidFill>
              </a:rPr>
              <a:t>명 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성인 </a:t>
            </a:r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r>
              <a:rPr lang="ko-KR" altLang="en-US" sz="1200" dirty="0" smtClean="0">
                <a:solidFill>
                  <a:schemeClr val="tx1"/>
                </a:solidFill>
              </a:rPr>
              <a:t>명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5B556F2B-CD41-4EDB-81E2-331B8F961898}"/>
              </a:ext>
            </a:extLst>
          </p:cNvPr>
          <p:cNvSpPr/>
          <p:nvPr/>
        </p:nvSpPr>
        <p:spPr>
          <a:xfrm>
            <a:off x="486403" y="4279257"/>
            <a:ext cx="959338" cy="3628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예약코드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5B556F2B-CD41-4EDB-81E2-331B8F961898}"/>
              </a:ext>
            </a:extLst>
          </p:cNvPr>
          <p:cNvSpPr/>
          <p:nvPr/>
        </p:nvSpPr>
        <p:spPr>
          <a:xfrm>
            <a:off x="486403" y="4642060"/>
            <a:ext cx="959338" cy="3628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상품명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5B556F2B-CD41-4EDB-81E2-331B8F961898}"/>
              </a:ext>
            </a:extLst>
          </p:cNvPr>
          <p:cNvSpPr/>
          <p:nvPr/>
        </p:nvSpPr>
        <p:spPr>
          <a:xfrm>
            <a:off x="486403" y="5008980"/>
            <a:ext cx="959338" cy="3628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예약인원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3" name="Content"/>
          <p:cNvSpPr/>
          <p:nvPr>
            <p:custDataLst>
              <p:custData r:id="rId4"/>
            </p:custDataLst>
          </p:nvPr>
        </p:nvSpPr>
        <p:spPr>
          <a:xfrm>
            <a:off x="3018475" y="5613470"/>
            <a:ext cx="2116385" cy="489400"/>
          </a:xfrm>
          <a:prstGeom prst="roundRect">
            <a:avLst/>
          </a:prstGeom>
          <a:solidFill>
            <a:srgbClr val="FF3399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예약내역 확인하기 </a:t>
            </a:r>
            <a:r>
              <a:rPr lang="en-US" altLang="ko-KR" sz="1400" b="1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&gt;</a:t>
            </a:r>
            <a:endParaRPr lang="en-US" sz="1400" b="1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384839" y="4174081"/>
            <a:ext cx="7450383" cy="1274137"/>
          </a:xfrm>
          <a:prstGeom prst="roundRect">
            <a:avLst>
              <a:gd name="adj" fmla="val 4168"/>
            </a:avLst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="" xmlns:a16="http://schemas.microsoft.com/office/drawing/2014/main" id="{714A7FEF-A03D-404A-8F57-4CDCD3F80CD5}"/>
              </a:ext>
            </a:extLst>
          </p:cNvPr>
          <p:cNvSpPr/>
          <p:nvPr/>
        </p:nvSpPr>
        <p:spPr>
          <a:xfrm>
            <a:off x="306329" y="4068544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2970861" y="5539790"/>
            <a:ext cx="2256048" cy="611471"/>
          </a:xfrm>
          <a:prstGeom prst="roundRect">
            <a:avLst>
              <a:gd name="adj" fmla="val 4168"/>
            </a:avLst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="" xmlns:a16="http://schemas.microsoft.com/office/drawing/2014/main" id="{714A7FEF-A03D-404A-8F57-4CDCD3F80CD5}"/>
              </a:ext>
            </a:extLst>
          </p:cNvPr>
          <p:cNvSpPr/>
          <p:nvPr/>
        </p:nvSpPr>
        <p:spPr>
          <a:xfrm>
            <a:off x="2781087" y="5440705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C3D9CB22-2AC2-42F0-9834-49EAD1410C91}"/>
              </a:ext>
            </a:extLst>
          </p:cNvPr>
          <p:cNvSpPr txBox="1"/>
          <p:nvPr/>
        </p:nvSpPr>
        <p:spPr>
          <a:xfrm>
            <a:off x="5090160" y="1817258"/>
            <a:ext cx="26941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01 </a:t>
            </a:r>
            <a:r>
              <a:rPr lang="ko-KR" altLang="en-US" sz="1000" dirty="0"/>
              <a:t>예약하기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&gt;</a:t>
            </a:r>
            <a:r>
              <a:rPr lang="en-US" altLang="ko-KR" sz="1000" dirty="0"/>
              <a:t> 02 </a:t>
            </a:r>
            <a:r>
              <a:rPr lang="ko-KR" altLang="en-US" sz="1000" dirty="0"/>
              <a:t>예약완료 </a:t>
            </a:r>
            <a:r>
              <a:rPr lang="en-US" altLang="ko-KR" sz="1000" dirty="0"/>
              <a:t>&gt; </a:t>
            </a:r>
            <a:r>
              <a:rPr lang="en-US" altLang="ko-KR" sz="1000" dirty="0">
                <a:solidFill>
                  <a:srgbClr val="FF0000"/>
                </a:solidFill>
              </a:rPr>
              <a:t>03</a:t>
            </a:r>
            <a:r>
              <a:rPr lang="en-US" altLang="ko-KR" sz="1000" dirty="0"/>
              <a:t> </a:t>
            </a:r>
            <a:r>
              <a:rPr lang="ko-KR" altLang="en-US" sz="1000" b="1" dirty="0"/>
              <a:t>결제하기</a:t>
            </a:r>
          </a:p>
        </p:txBody>
      </p:sp>
    </p:spTree>
    <p:extLst>
      <p:ext uri="{BB962C8B-B14F-4D97-AF65-F5344CB8AC3E}">
        <p14:creationId xmlns:p14="http://schemas.microsoft.com/office/powerpoint/2010/main" val="373116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" name="표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936108"/>
              </p:ext>
            </p:extLst>
          </p:nvPr>
        </p:nvGraphicFramePr>
        <p:xfrm>
          <a:off x="154432" y="117595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화면 명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err="1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메인화면</a:t>
                      </a:r>
                      <a:endParaRPr lang="ko-KR" altLang="en-US" sz="1800" kern="120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버전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V1.1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작성자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화면 경로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메인화면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P.NO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작성날짜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2018/05/28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15" name="WebBrowser"/>
          <p:cNvGrpSpPr/>
          <p:nvPr>
            <p:custDataLst>
              <p:custData r:id="rId1"/>
            </p:custDataLst>
          </p:nvPr>
        </p:nvGrpSpPr>
        <p:grpSpPr>
          <a:xfrm>
            <a:off x="169452" y="1067497"/>
            <a:ext cx="8374713" cy="5648611"/>
            <a:chOff x="0" y="0"/>
            <a:chExt cx="9144000" cy="6858000"/>
          </a:xfrm>
        </p:grpSpPr>
        <p:sp>
          <p:nvSpPr>
            <p:cNvPr id="116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17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18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67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68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19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65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66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2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60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61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62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163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8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29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5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9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0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34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4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48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50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169" name="직사각형 168"/>
          <p:cNvSpPr/>
          <p:nvPr/>
        </p:nvSpPr>
        <p:spPr>
          <a:xfrm>
            <a:off x="154432" y="1067498"/>
            <a:ext cx="8374713" cy="564861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xmlns="" id="{43F9AA81-86E6-4C81-A043-F81B95AECDA3}"/>
              </a:ext>
            </a:extLst>
          </p:cNvPr>
          <p:cNvSpPr/>
          <p:nvPr/>
        </p:nvSpPr>
        <p:spPr>
          <a:xfrm>
            <a:off x="5067738" y="1696322"/>
            <a:ext cx="236585" cy="2365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xmlns="" id="{12C9FEB3-552F-4734-8CAF-91CF835EF1E6}"/>
              </a:ext>
            </a:extLst>
          </p:cNvPr>
          <p:cNvSpPr txBox="1"/>
          <p:nvPr/>
        </p:nvSpPr>
        <p:spPr>
          <a:xfrm>
            <a:off x="278333" y="1688126"/>
            <a:ext cx="1619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인기 패키지 </a:t>
            </a:r>
            <a:r>
              <a:rPr lang="en-US" altLang="ko-KR" sz="140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best 6</a:t>
            </a:r>
            <a:endParaRPr lang="ko-KR" altLang="en-US" sz="1400">
              <a:solidFill>
                <a:srgbClr val="FF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xmlns="" id="{E1507427-064C-48D0-890D-36BFF5AE98C2}"/>
              </a:ext>
            </a:extLst>
          </p:cNvPr>
          <p:cNvSpPr txBox="1"/>
          <p:nvPr/>
        </p:nvSpPr>
        <p:spPr>
          <a:xfrm>
            <a:off x="5798345" y="1688319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출발 임박 패키지</a:t>
            </a:r>
          </a:p>
        </p:txBody>
      </p:sp>
      <p:grpSp>
        <p:nvGrpSpPr>
          <p:cNvPr id="192" name="그룹 191">
            <a:extLst>
              <a:ext uri="{FF2B5EF4-FFF2-40B4-BE49-F238E27FC236}">
                <a16:creationId xmlns:a16="http://schemas.microsoft.com/office/drawing/2014/main" xmlns="" id="{B30B7080-3BDC-490E-A63D-5E61D93D8EDF}"/>
              </a:ext>
            </a:extLst>
          </p:cNvPr>
          <p:cNvGrpSpPr/>
          <p:nvPr/>
        </p:nvGrpSpPr>
        <p:grpSpPr>
          <a:xfrm>
            <a:off x="285564" y="1972832"/>
            <a:ext cx="5310738" cy="1785300"/>
            <a:chOff x="305334" y="4213783"/>
            <a:chExt cx="5331895" cy="2426914"/>
          </a:xfrm>
        </p:grpSpPr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xmlns="" id="{5E975063-99A3-48C8-8A54-9B872A574508}"/>
                </a:ext>
              </a:extLst>
            </p:cNvPr>
            <p:cNvSpPr/>
            <p:nvPr/>
          </p:nvSpPr>
          <p:spPr>
            <a:xfrm>
              <a:off x="305334" y="4213783"/>
              <a:ext cx="5331895" cy="242691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xmlns="" id="{587F48B2-9D93-4574-BD79-60D0D358D93A}"/>
                </a:ext>
              </a:extLst>
            </p:cNvPr>
            <p:cNvSpPr/>
            <p:nvPr/>
          </p:nvSpPr>
          <p:spPr>
            <a:xfrm>
              <a:off x="507880" y="4331600"/>
              <a:ext cx="1515571" cy="10605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xmlns="" id="{327E88A2-9DD3-4B29-8175-A813FBCE600C}"/>
                </a:ext>
              </a:extLst>
            </p:cNvPr>
            <p:cNvSpPr/>
            <p:nvPr/>
          </p:nvSpPr>
          <p:spPr>
            <a:xfrm>
              <a:off x="2213495" y="4331600"/>
              <a:ext cx="1515571" cy="10605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xmlns="" id="{BF9783A6-EC26-42C9-B5ED-38BA11B6B7B2}"/>
                </a:ext>
              </a:extLst>
            </p:cNvPr>
            <p:cNvSpPr/>
            <p:nvPr/>
          </p:nvSpPr>
          <p:spPr>
            <a:xfrm>
              <a:off x="3881980" y="4331600"/>
              <a:ext cx="1515571" cy="10605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xmlns="" id="{D8E232D1-D0F0-4262-9892-FF3460C21AA2}"/>
                </a:ext>
              </a:extLst>
            </p:cNvPr>
            <p:cNvSpPr/>
            <p:nvPr/>
          </p:nvSpPr>
          <p:spPr>
            <a:xfrm>
              <a:off x="507880" y="5451041"/>
              <a:ext cx="1515571" cy="10605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xmlns="" id="{89A9BA74-8F12-4EB2-BBF8-640A6A906C7E}"/>
                </a:ext>
              </a:extLst>
            </p:cNvPr>
            <p:cNvSpPr/>
            <p:nvPr/>
          </p:nvSpPr>
          <p:spPr>
            <a:xfrm>
              <a:off x="2213495" y="5451040"/>
              <a:ext cx="1515571" cy="10605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xmlns="" id="{D774E3BE-70BD-4531-8FE6-7AA520447F3D}"/>
                </a:ext>
              </a:extLst>
            </p:cNvPr>
            <p:cNvSpPr/>
            <p:nvPr/>
          </p:nvSpPr>
          <p:spPr>
            <a:xfrm>
              <a:off x="3879968" y="5451041"/>
              <a:ext cx="1515571" cy="10605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0" name="그룹 199">
            <a:extLst>
              <a:ext uri="{FF2B5EF4-FFF2-40B4-BE49-F238E27FC236}">
                <a16:creationId xmlns:a16="http://schemas.microsoft.com/office/drawing/2014/main" xmlns="" id="{26600166-0F44-48DD-A5C2-7B947B00C417}"/>
              </a:ext>
            </a:extLst>
          </p:cNvPr>
          <p:cNvGrpSpPr/>
          <p:nvPr/>
        </p:nvGrpSpPr>
        <p:grpSpPr>
          <a:xfrm>
            <a:off x="5822775" y="1972833"/>
            <a:ext cx="2538844" cy="1785301"/>
            <a:chOff x="5839272" y="4213782"/>
            <a:chExt cx="2548958" cy="2426914"/>
          </a:xfrm>
        </p:grpSpPr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xmlns="" id="{AC6B6252-ACD2-43DF-8917-A537CCF7D05E}"/>
                </a:ext>
              </a:extLst>
            </p:cNvPr>
            <p:cNvSpPr/>
            <p:nvPr/>
          </p:nvSpPr>
          <p:spPr>
            <a:xfrm>
              <a:off x="5839272" y="4213782"/>
              <a:ext cx="2548958" cy="242691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xmlns="" id="{58482DC1-04C1-44C6-90D1-2D7A03C69DEE}"/>
                </a:ext>
              </a:extLst>
            </p:cNvPr>
            <p:cNvSpPr/>
            <p:nvPr/>
          </p:nvSpPr>
          <p:spPr>
            <a:xfrm>
              <a:off x="5991768" y="4331600"/>
              <a:ext cx="2246709" cy="7023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xmlns="" id="{CFF285A4-9999-43CF-BE75-F36CEC73646E}"/>
                </a:ext>
              </a:extLst>
            </p:cNvPr>
            <p:cNvSpPr/>
            <p:nvPr/>
          </p:nvSpPr>
          <p:spPr>
            <a:xfrm>
              <a:off x="5990396" y="5088188"/>
              <a:ext cx="2246709" cy="7023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xmlns="" id="{EC96E907-8B09-41DA-ABB0-F915F9A96C26}"/>
                </a:ext>
              </a:extLst>
            </p:cNvPr>
            <p:cNvSpPr/>
            <p:nvPr/>
          </p:nvSpPr>
          <p:spPr>
            <a:xfrm>
              <a:off x="5990395" y="5857270"/>
              <a:ext cx="2246709" cy="7023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9" name="직사각형 218"/>
          <p:cNvSpPr/>
          <p:nvPr/>
        </p:nvSpPr>
        <p:spPr>
          <a:xfrm>
            <a:off x="269889" y="1967925"/>
            <a:ext cx="5341433" cy="179020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직사각형 219"/>
          <p:cNvSpPr/>
          <p:nvPr/>
        </p:nvSpPr>
        <p:spPr>
          <a:xfrm>
            <a:off x="5819334" y="1956895"/>
            <a:ext cx="2563112" cy="1792291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8727802" y="1067497"/>
          <a:ext cx="3253546" cy="5648610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/>
                <a:gridCol w="2828028"/>
              </a:tblGrid>
              <a:tr h="39390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화면설명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97072"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가장 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많이 판매 된 </a:t>
                      </a:r>
                      <a:r>
                        <a:rPr lang="ko-KR" altLang="en-US" sz="120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패키지 상품</a:t>
                      </a:r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487"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출발 시간이 임박한 패키지 상품</a:t>
                      </a:r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62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각 테마에 </a:t>
                      </a:r>
                      <a:r>
                        <a:rPr lang="en-US" altLang="ko-KR" sz="120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MouseEntered </a:t>
                      </a:r>
                      <a:r>
                        <a:rPr lang="ko-KR" altLang="en-US" sz="120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시 해당 테마의 패키지 상품 노출</a:t>
                      </a:r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62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같은 카테고리 내의 가장 저렴한 패키지 상품</a:t>
                      </a:r>
                      <a:endParaRPr lang="en-US" altLang="ko-KR" sz="120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903"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903"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756"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90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</a:tr>
              <a:tr h="1862089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</a:tr>
            </a:tbl>
          </a:graphicData>
        </a:graphic>
      </p:graphicFrame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33EB8963-519D-4A5B-8372-C8C8EEC45876}"/>
              </a:ext>
            </a:extLst>
          </p:cNvPr>
          <p:cNvSpPr txBox="1"/>
          <p:nvPr/>
        </p:nvSpPr>
        <p:spPr>
          <a:xfrm>
            <a:off x="302625" y="3820334"/>
            <a:ext cx="1582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강력추천 </a:t>
            </a:r>
            <a:r>
              <a:rPr lang="ko-KR" altLang="en-US" sz="14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테마 여행</a:t>
            </a:r>
            <a:endParaRPr lang="ko-KR" altLang="en-US" sz="1400">
              <a:solidFill>
                <a:srgbClr val="FF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99" name="그룹 98"/>
          <p:cNvGrpSpPr/>
          <p:nvPr/>
        </p:nvGrpSpPr>
        <p:grpSpPr>
          <a:xfrm>
            <a:off x="302624" y="4123767"/>
            <a:ext cx="3906007" cy="2219559"/>
            <a:chOff x="300340" y="2804110"/>
            <a:chExt cx="3906007" cy="2219559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xmlns="" id="{5E975063-99A3-48C8-8A54-9B872A574508}"/>
                </a:ext>
              </a:extLst>
            </p:cNvPr>
            <p:cNvSpPr/>
            <p:nvPr/>
          </p:nvSpPr>
          <p:spPr>
            <a:xfrm>
              <a:off x="300340" y="2804110"/>
              <a:ext cx="3906007" cy="22195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xmlns="" id="{587F48B2-9D93-4574-BD79-60D0D358D93A}"/>
                </a:ext>
              </a:extLst>
            </p:cNvPr>
            <p:cNvSpPr/>
            <p:nvPr/>
          </p:nvSpPr>
          <p:spPr>
            <a:xfrm>
              <a:off x="363176" y="2879416"/>
              <a:ext cx="1062950" cy="2324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허니문</a:t>
              </a:r>
              <a:endParaRPr lang="en-US" altLang="ko-KR" sz="1400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xmlns="" id="{D8E232D1-D0F0-4262-9892-FF3460C21AA2}"/>
                </a:ext>
              </a:extLst>
            </p:cNvPr>
            <p:cNvSpPr/>
            <p:nvPr/>
          </p:nvSpPr>
          <p:spPr>
            <a:xfrm>
              <a:off x="1517714" y="2879416"/>
              <a:ext cx="1213111" cy="10257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xmlns="" id="{7502EA93-FE3B-4A71-8616-0053E9C8D6F9}"/>
                </a:ext>
              </a:extLst>
            </p:cNvPr>
            <p:cNvSpPr/>
            <p:nvPr/>
          </p:nvSpPr>
          <p:spPr>
            <a:xfrm>
              <a:off x="363175" y="3139656"/>
              <a:ext cx="1062951" cy="2324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400">
                  <a:solidFill>
                    <a:prstClr val="black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골프</a:t>
              </a:r>
              <a:endParaRPr lang="en-US" altLang="ko-KR" sz="1400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xmlns="" id="{21C6F4CB-DD3B-456B-8BD2-B2E0B88BC101}"/>
                </a:ext>
              </a:extLst>
            </p:cNvPr>
            <p:cNvSpPr/>
            <p:nvPr/>
          </p:nvSpPr>
          <p:spPr>
            <a:xfrm>
              <a:off x="363176" y="3406874"/>
              <a:ext cx="1062952" cy="2324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400">
                  <a:solidFill>
                    <a:prstClr val="black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크루즈</a:t>
              </a:r>
              <a:endParaRPr lang="en-US" altLang="ko-KR" sz="1400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xmlns="" id="{90A19FD5-A61C-49AE-B98A-8DDB055EEB8B}"/>
                </a:ext>
              </a:extLst>
            </p:cNvPr>
            <p:cNvSpPr/>
            <p:nvPr/>
          </p:nvSpPr>
          <p:spPr>
            <a:xfrm>
              <a:off x="363176" y="3674092"/>
              <a:ext cx="1062952" cy="2324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음식</a:t>
              </a:r>
              <a:endParaRPr lang="en-US" altLang="ko-KR" sz="1400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xmlns="" id="{D9530C91-9866-4F4B-BF87-454ADD2BDF12}"/>
                </a:ext>
              </a:extLst>
            </p:cNvPr>
            <p:cNvSpPr/>
            <p:nvPr/>
          </p:nvSpPr>
          <p:spPr>
            <a:xfrm>
              <a:off x="363175" y="3941310"/>
              <a:ext cx="1062953" cy="2324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100">
                  <a:solidFill>
                    <a:prstClr val="black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예술</a:t>
              </a:r>
              <a:r>
                <a:rPr lang="en-US" altLang="ko-KR" sz="1100">
                  <a:solidFill>
                    <a:prstClr val="black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/</a:t>
              </a:r>
              <a:r>
                <a:rPr lang="ko-KR" altLang="en-US" sz="1100">
                  <a:solidFill>
                    <a:prstClr val="black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문화</a:t>
              </a:r>
              <a:r>
                <a:rPr lang="en-US" altLang="ko-KR" sz="1100">
                  <a:solidFill>
                    <a:prstClr val="black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/</a:t>
              </a:r>
              <a:r>
                <a:rPr lang="ko-KR" altLang="en-US" sz="1100">
                  <a:solidFill>
                    <a:prstClr val="black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역사</a:t>
              </a:r>
              <a:endParaRPr lang="en-US" altLang="ko-KR" sz="1100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xmlns="" id="{1F17DB33-59EC-436A-B6A8-154C076259BB}"/>
                </a:ext>
              </a:extLst>
            </p:cNvPr>
            <p:cNvSpPr/>
            <p:nvPr/>
          </p:nvSpPr>
          <p:spPr>
            <a:xfrm>
              <a:off x="363176" y="4209347"/>
              <a:ext cx="1062950" cy="2324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400">
                  <a:solidFill>
                    <a:prstClr val="black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이벤트</a:t>
              </a:r>
              <a:endParaRPr lang="en-US" altLang="ko-KR" sz="1400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xmlns="" id="{A0C58F57-3C2D-4113-A9D8-F5672BB4BEB9}"/>
                </a:ext>
              </a:extLst>
            </p:cNvPr>
            <p:cNvSpPr/>
            <p:nvPr/>
          </p:nvSpPr>
          <p:spPr>
            <a:xfrm>
              <a:off x="363175" y="4464940"/>
              <a:ext cx="1062949" cy="2324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100" err="1" smtClean="0">
                  <a:solidFill>
                    <a:prstClr val="black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트래킹</a:t>
              </a:r>
              <a:r>
                <a:rPr lang="en-US" altLang="ko-KR" sz="1100">
                  <a:solidFill>
                    <a:prstClr val="black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/</a:t>
              </a:r>
              <a:r>
                <a:rPr lang="ko-KR" altLang="en-US" sz="1100">
                  <a:solidFill>
                    <a:prstClr val="black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스포츠</a:t>
              </a:r>
              <a:endParaRPr lang="en-US" altLang="ko-KR" sz="1100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xmlns="" id="{251EBCFF-7F71-4C78-BE4C-748A2753799A}"/>
                </a:ext>
              </a:extLst>
            </p:cNvPr>
            <p:cNvSpPr/>
            <p:nvPr/>
          </p:nvSpPr>
          <p:spPr>
            <a:xfrm>
              <a:off x="363176" y="4724625"/>
              <a:ext cx="1062948" cy="2324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체험</a:t>
              </a:r>
              <a:endParaRPr lang="en-US" altLang="ko-KR" sz="1400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xmlns="" id="{21050DAB-F7A0-418B-9680-885DDC65A8CF}"/>
                </a:ext>
              </a:extLst>
            </p:cNvPr>
            <p:cNvSpPr/>
            <p:nvPr/>
          </p:nvSpPr>
          <p:spPr>
            <a:xfrm>
              <a:off x="2862030" y="2879416"/>
              <a:ext cx="1213111" cy="10257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xmlns="" id="{7A1E4EA1-643D-41F0-AB1F-EE849C783E5B}"/>
                </a:ext>
              </a:extLst>
            </p:cNvPr>
            <p:cNvSpPr/>
            <p:nvPr/>
          </p:nvSpPr>
          <p:spPr>
            <a:xfrm>
              <a:off x="1519610" y="3943031"/>
              <a:ext cx="1213111" cy="10257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xmlns="" id="{DF7FC5A5-7984-43D2-A7E9-BA3D13431F01}"/>
                </a:ext>
              </a:extLst>
            </p:cNvPr>
            <p:cNvSpPr/>
            <p:nvPr/>
          </p:nvSpPr>
          <p:spPr>
            <a:xfrm>
              <a:off x="2860621" y="3943031"/>
              <a:ext cx="1213111" cy="10257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282D8F17-098A-4767-929F-5B406BACF2AD}"/>
              </a:ext>
            </a:extLst>
          </p:cNvPr>
          <p:cNvSpPr txBox="1"/>
          <p:nvPr/>
        </p:nvSpPr>
        <p:spPr>
          <a:xfrm>
            <a:off x="4354539" y="3820334"/>
            <a:ext cx="1240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HOT</a:t>
            </a:r>
            <a:r>
              <a:rPr lang="ko-KR" altLang="en-US" sz="14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특가상품</a:t>
            </a:r>
            <a:endParaRPr lang="ko-KR" altLang="en-US" sz="1400">
              <a:solidFill>
                <a:srgbClr val="FF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114" name="그룹 113"/>
          <p:cNvGrpSpPr/>
          <p:nvPr/>
        </p:nvGrpSpPr>
        <p:grpSpPr>
          <a:xfrm>
            <a:off x="4344072" y="4118644"/>
            <a:ext cx="4001320" cy="2229803"/>
            <a:chOff x="4341788" y="2798987"/>
            <a:chExt cx="4001320" cy="2229803"/>
          </a:xfrm>
        </p:grpSpPr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xmlns="" id="{045AB2EB-F516-4FFD-AA98-21D31582CABD}"/>
                </a:ext>
              </a:extLst>
            </p:cNvPr>
            <p:cNvSpPr/>
            <p:nvPr/>
          </p:nvSpPr>
          <p:spPr>
            <a:xfrm>
              <a:off x="4341788" y="2798987"/>
              <a:ext cx="4001320" cy="22298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xmlns="" id="{D774E3BE-70BD-4531-8FE6-7AA520447F3D}"/>
                </a:ext>
              </a:extLst>
            </p:cNvPr>
            <p:cNvSpPr/>
            <p:nvPr/>
          </p:nvSpPr>
          <p:spPr>
            <a:xfrm>
              <a:off x="4432002" y="2858089"/>
              <a:ext cx="1515571" cy="20990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xmlns="" id="{CFF285A4-9999-43CF-BE75-F36CEC73646E}"/>
                </a:ext>
              </a:extLst>
            </p:cNvPr>
            <p:cNvSpPr/>
            <p:nvPr/>
          </p:nvSpPr>
          <p:spPr>
            <a:xfrm>
              <a:off x="6012853" y="2858090"/>
              <a:ext cx="2266422" cy="6485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xmlns="" id="{3CBA39F1-0ED0-4094-A7E4-6EBA8BA8EE92}"/>
                </a:ext>
              </a:extLst>
            </p:cNvPr>
            <p:cNvSpPr/>
            <p:nvPr/>
          </p:nvSpPr>
          <p:spPr>
            <a:xfrm>
              <a:off x="6012853" y="3594474"/>
              <a:ext cx="2266422" cy="6485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xmlns="" id="{5E75F41F-7EF7-4726-BA66-CB0163AE676A}"/>
                </a:ext>
              </a:extLst>
            </p:cNvPr>
            <p:cNvSpPr/>
            <p:nvPr/>
          </p:nvSpPr>
          <p:spPr>
            <a:xfrm>
              <a:off x="6012853" y="4308588"/>
              <a:ext cx="2266422" cy="6485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26" name="직사각형 125"/>
          <p:cNvSpPr/>
          <p:nvPr/>
        </p:nvSpPr>
        <p:spPr>
          <a:xfrm>
            <a:off x="302624" y="4107345"/>
            <a:ext cx="3912465" cy="2235981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xmlns="" id="{43F9AA81-86E6-4C81-A043-F81B95AECDA3}"/>
              </a:ext>
            </a:extLst>
          </p:cNvPr>
          <p:cNvSpPr/>
          <p:nvPr/>
        </p:nvSpPr>
        <p:spPr>
          <a:xfrm>
            <a:off x="8020396" y="1696322"/>
            <a:ext cx="236585" cy="2365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xmlns="" id="{43F9AA81-86E6-4C81-A043-F81B95AECDA3}"/>
              </a:ext>
            </a:extLst>
          </p:cNvPr>
          <p:cNvSpPr/>
          <p:nvPr/>
        </p:nvSpPr>
        <p:spPr>
          <a:xfrm>
            <a:off x="3938673" y="3835200"/>
            <a:ext cx="236585" cy="2365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3</a:t>
            </a:r>
            <a:endParaRPr lang="ko-KR" altLang="en-US"/>
          </a:p>
        </p:txBody>
      </p:sp>
      <p:sp>
        <p:nvSpPr>
          <p:cNvPr id="140" name="직사각형 139"/>
          <p:cNvSpPr/>
          <p:nvPr/>
        </p:nvSpPr>
        <p:spPr>
          <a:xfrm>
            <a:off x="4335481" y="4104993"/>
            <a:ext cx="4009911" cy="223833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xmlns="" id="{43F9AA81-86E6-4C81-A043-F81B95AECDA3}"/>
              </a:ext>
            </a:extLst>
          </p:cNvPr>
          <p:cNvSpPr/>
          <p:nvPr/>
        </p:nvSpPr>
        <p:spPr>
          <a:xfrm>
            <a:off x="8054900" y="3840741"/>
            <a:ext cx="236585" cy="2365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pic>
        <p:nvPicPr>
          <p:cNvPr id="79" name="Picture 1"/>
          <p:cNvPicPr>
            <a:picLocks noChangeAspect="1"/>
          </p:cNvPicPr>
          <p:nvPr>
            <p:custDataLst>
              <p:custData r:id="rId2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43" y="2007487"/>
            <a:ext cx="873380" cy="8733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44226" y="2088155"/>
            <a:ext cx="75263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오키나와 </a:t>
            </a:r>
            <a:endParaRPr lang="en-US" altLang="ko-KR" sz="90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9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</a:t>
            </a:r>
            <a:r>
              <a:rPr lang="ko-KR" altLang="en-US" sz="9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 </a:t>
            </a:r>
            <a:endParaRPr lang="en-US" altLang="ko-KR" sz="90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9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에메랄드 빛 유혹</a:t>
            </a:r>
            <a:endParaRPr lang="en-US" altLang="ko-KR" sz="90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900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</a:t>
            </a:r>
            <a:r>
              <a:rPr lang="en-US" altLang="ko-KR" sz="90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9</a:t>
            </a:r>
            <a:r>
              <a:rPr lang="en-US" altLang="ko-KR" sz="900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0,000</a:t>
            </a:r>
            <a:r>
              <a:rPr lang="en-US" altLang="ko-KR" sz="9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~</a:t>
            </a:r>
          </a:p>
          <a:p>
            <a:endParaRPr lang="en-US" altLang="ko-KR" sz="100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81" name="Picture 1"/>
          <p:cNvPicPr>
            <a:picLocks noChangeAspect="1"/>
          </p:cNvPicPr>
          <p:nvPr>
            <p:custDataLst>
              <p:custData r:id="rId3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000" y="1995903"/>
            <a:ext cx="873380" cy="873380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2972983" y="2076571"/>
            <a:ext cx="75263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오키나와 </a:t>
            </a:r>
            <a:endParaRPr lang="en-US" altLang="ko-KR" sz="90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9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</a:t>
            </a:r>
            <a:r>
              <a:rPr lang="ko-KR" altLang="en-US" sz="9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 </a:t>
            </a:r>
            <a:endParaRPr lang="en-US" altLang="ko-KR" sz="90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9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에메랄드 빛 유혹</a:t>
            </a:r>
            <a:endParaRPr lang="en-US" altLang="ko-KR" sz="90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900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</a:t>
            </a:r>
            <a:r>
              <a:rPr lang="en-US" altLang="ko-KR" sz="90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9</a:t>
            </a:r>
            <a:r>
              <a:rPr lang="en-US" altLang="ko-KR" sz="900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0,000</a:t>
            </a:r>
            <a:r>
              <a:rPr lang="en-US" altLang="ko-KR" sz="9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~</a:t>
            </a:r>
          </a:p>
          <a:p>
            <a:endParaRPr lang="en-US" altLang="ko-KR" sz="100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83" name="Picture 1"/>
          <p:cNvPicPr>
            <a:picLocks noChangeAspect="1"/>
          </p:cNvPicPr>
          <p:nvPr>
            <p:custDataLst>
              <p:custData r:id="rId4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632" y="1995903"/>
            <a:ext cx="873380" cy="873380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4626615" y="2076571"/>
            <a:ext cx="75263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오키나와 </a:t>
            </a:r>
            <a:endParaRPr lang="en-US" altLang="ko-KR" sz="90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9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</a:t>
            </a:r>
            <a:r>
              <a:rPr lang="ko-KR" altLang="en-US" sz="9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 </a:t>
            </a:r>
            <a:endParaRPr lang="en-US" altLang="ko-KR" sz="90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9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에메랄드 빛 유혹</a:t>
            </a:r>
            <a:endParaRPr lang="en-US" altLang="ko-KR" sz="90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900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</a:t>
            </a:r>
            <a:r>
              <a:rPr lang="en-US" altLang="ko-KR" sz="90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9</a:t>
            </a:r>
            <a:r>
              <a:rPr lang="en-US" altLang="ko-KR" sz="900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0,000</a:t>
            </a:r>
            <a:r>
              <a:rPr lang="en-US" altLang="ko-KR" sz="9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~</a:t>
            </a:r>
          </a:p>
          <a:p>
            <a:endParaRPr lang="en-US" altLang="ko-KR" sz="100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85" name="Picture 1"/>
          <p:cNvPicPr>
            <a:picLocks noChangeAspect="1"/>
          </p:cNvPicPr>
          <p:nvPr>
            <p:custDataLst>
              <p:custData r:id="rId5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22" y="2835316"/>
            <a:ext cx="873380" cy="873380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1225005" y="2915984"/>
            <a:ext cx="75263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오키나와 </a:t>
            </a:r>
            <a:endParaRPr lang="en-US" altLang="ko-KR" sz="90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9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</a:t>
            </a:r>
            <a:r>
              <a:rPr lang="ko-KR" altLang="en-US" sz="9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 </a:t>
            </a:r>
            <a:endParaRPr lang="en-US" altLang="ko-KR" sz="90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9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에메랄드 빛 유혹</a:t>
            </a:r>
            <a:endParaRPr lang="en-US" altLang="ko-KR" sz="90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900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</a:t>
            </a:r>
            <a:r>
              <a:rPr lang="en-US" altLang="ko-KR" sz="90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9</a:t>
            </a:r>
            <a:r>
              <a:rPr lang="en-US" altLang="ko-KR" sz="900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0,000</a:t>
            </a:r>
            <a:r>
              <a:rPr lang="en-US" altLang="ko-KR" sz="9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~</a:t>
            </a:r>
          </a:p>
          <a:p>
            <a:endParaRPr lang="en-US" altLang="ko-KR" sz="100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87" name="Picture 1"/>
          <p:cNvPicPr>
            <a:picLocks noChangeAspect="1"/>
          </p:cNvPicPr>
          <p:nvPr>
            <p:custDataLst>
              <p:custData r:id="rId6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219" y="2835316"/>
            <a:ext cx="873380" cy="873380"/>
          </a:xfrm>
          <a:prstGeom prst="rect">
            <a:avLst/>
          </a:prstGeom>
        </p:spPr>
      </p:pic>
      <p:sp>
        <p:nvSpPr>
          <p:cNvPr id="88" name="TextBox 87"/>
          <p:cNvSpPr txBox="1"/>
          <p:nvPr/>
        </p:nvSpPr>
        <p:spPr>
          <a:xfrm>
            <a:off x="2951202" y="2915984"/>
            <a:ext cx="75263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오키나와 </a:t>
            </a:r>
            <a:endParaRPr lang="en-US" altLang="ko-KR" sz="90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9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</a:t>
            </a:r>
            <a:r>
              <a:rPr lang="ko-KR" altLang="en-US" sz="9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 </a:t>
            </a:r>
            <a:endParaRPr lang="en-US" altLang="ko-KR" sz="90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9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에메랄드 빛 유혹</a:t>
            </a:r>
            <a:endParaRPr lang="en-US" altLang="ko-KR" sz="90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900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</a:t>
            </a:r>
            <a:r>
              <a:rPr lang="en-US" altLang="ko-KR" sz="90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9</a:t>
            </a:r>
            <a:r>
              <a:rPr lang="en-US" altLang="ko-KR" sz="900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0,000</a:t>
            </a:r>
            <a:r>
              <a:rPr lang="en-US" altLang="ko-KR" sz="9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~</a:t>
            </a:r>
          </a:p>
          <a:p>
            <a:endParaRPr lang="en-US" altLang="ko-KR" sz="100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89" name="Picture 1"/>
          <p:cNvPicPr>
            <a:picLocks noChangeAspect="1"/>
          </p:cNvPicPr>
          <p:nvPr>
            <p:custDataLst>
              <p:custData r:id="rId7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289" y="2835316"/>
            <a:ext cx="873380" cy="873380"/>
          </a:xfrm>
          <a:prstGeom prst="rect">
            <a:avLst/>
          </a:prstGeom>
        </p:spPr>
      </p:pic>
      <p:sp>
        <p:nvSpPr>
          <p:cNvPr id="90" name="TextBox 89"/>
          <p:cNvSpPr txBox="1"/>
          <p:nvPr/>
        </p:nvSpPr>
        <p:spPr>
          <a:xfrm>
            <a:off x="4627272" y="2915984"/>
            <a:ext cx="75263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오키나와 </a:t>
            </a:r>
            <a:endParaRPr lang="en-US" altLang="ko-KR" sz="90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9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</a:t>
            </a:r>
            <a:r>
              <a:rPr lang="ko-KR" altLang="en-US" sz="9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 </a:t>
            </a:r>
            <a:endParaRPr lang="en-US" altLang="ko-KR" sz="90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9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에메랄드 빛 유혹</a:t>
            </a:r>
            <a:endParaRPr lang="en-US" altLang="ko-KR" sz="90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900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</a:t>
            </a:r>
            <a:r>
              <a:rPr lang="en-US" altLang="ko-KR" sz="90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9</a:t>
            </a:r>
            <a:r>
              <a:rPr lang="en-US" altLang="ko-KR" sz="900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0,000</a:t>
            </a:r>
            <a:r>
              <a:rPr lang="en-US" altLang="ko-KR" sz="9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~</a:t>
            </a:r>
          </a:p>
          <a:p>
            <a:endParaRPr lang="en-US" altLang="ko-KR" sz="100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91" name="Picture 1"/>
          <p:cNvPicPr>
            <a:picLocks noChangeAspect="1"/>
          </p:cNvPicPr>
          <p:nvPr>
            <p:custDataLst>
              <p:custData r:id="rId8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209" y="2009326"/>
            <a:ext cx="627691" cy="627691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6543178" y="2091712"/>
            <a:ext cx="159069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제주도 실속여행 </a:t>
            </a:r>
            <a:r>
              <a:rPr lang="en-US" altLang="ko-KR" sz="9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</a:t>
            </a:r>
            <a:r>
              <a:rPr lang="ko-KR" altLang="en-US" sz="9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</a:t>
            </a:r>
            <a:endParaRPr lang="en-US" altLang="ko-KR" sz="90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900" b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섬속의 島 우도 </a:t>
            </a:r>
            <a:r>
              <a:rPr lang="ko-KR" altLang="en-US" sz="900" b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관광</a:t>
            </a:r>
            <a:endParaRPr lang="en-US" altLang="ko-KR" sz="900" b="1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900" b="1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398,000</a:t>
            </a:r>
            <a:r>
              <a:rPr lang="en-US" altLang="ko-KR" sz="900" b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~</a:t>
            </a:r>
            <a:endParaRPr lang="en-US" altLang="ko-KR" sz="90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93" name="Picture 1"/>
          <p:cNvPicPr>
            <a:picLocks noChangeAspect="1"/>
          </p:cNvPicPr>
          <p:nvPr>
            <p:custDataLst>
              <p:custData r:id="rId9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857" y="2554566"/>
            <a:ext cx="627691" cy="627691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6554826" y="2636952"/>
            <a:ext cx="159069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제주도 실속여행 </a:t>
            </a:r>
            <a:r>
              <a:rPr lang="en-US" altLang="ko-KR" sz="9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</a:t>
            </a:r>
            <a:r>
              <a:rPr lang="ko-KR" altLang="en-US" sz="9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</a:t>
            </a:r>
            <a:endParaRPr lang="en-US" altLang="ko-KR" sz="90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900" b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섬속의 島 우도 </a:t>
            </a:r>
            <a:r>
              <a:rPr lang="ko-KR" altLang="en-US" sz="900" b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관광</a:t>
            </a:r>
            <a:endParaRPr lang="en-US" altLang="ko-KR" sz="900" b="1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900" b="1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398,000</a:t>
            </a:r>
            <a:r>
              <a:rPr lang="en-US" altLang="ko-KR" sz="900" b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~</a:t>
            </a:r>
            <a:endParaRPr lang="en-US" altLang="ko-KR" sz="90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95" name="Picture 1"/>
          <p:cNvPicPr>
            <a:picLocks noChangeAspect="1"/>
          </p:cNvPicPr>
          <p:nvPr>
            <p:custDataLst>
              <p:custData r:id="rId10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857" y="3125710"/>
            <a:ext cx="627691" cy="627691"/>
          </a:xfrm>
          <a:prstGeom prst="rect">
            <a:avLst/>
          </a:prstGeom>
        </p:spPr>
      </p:pic>
      <p:sp>
        <p:nvSpPr>
          <p:cNvPr id="96" name="TextBox 95"/>
          <p:cNvSpPr txBox="1"/>
          <p:nvPr/>
        </p:nvSpPr>
        <p:spPr>
          <a:xfrm>
            <a:off x="6554826" y="3208096"/>
            <a:ext cx="159069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제주도 실속여행 </a:t>
            </a:r>
            <a:r>
              <a:rPr lang="en-US" altLang="ko-KR" sz="9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</a:t>
            </a:r>
            <a:r>
              <a:rPr lang="ko-KR" altLang="en-US" sz="9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</a:t>
            </a:r>
            <a:endParaRPr lang="en-US" altLang="ko-KR" sz="90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900" b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섬속의 島 우도 </a:t>
            </a:r>
            <a:r>
              <a:rPr lang="ko-KR" altLang="en-US" sz="900" b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관광</a:t>
            </a:r>
            <a:endParaRPr lang="en-US" altLang="ko-KR" sz="900" b="1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900" b="1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398,000</a:t>
            </a:r>
            <a:r>
              <a:rPr lang="en-US" altLang="ko-KR" sz="900" b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~</a:t>
            </a:r>
            <a:endParaRPr lang="en-US" altLang="ko-KR" sz="90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97" name="Picture 1"/>
          <p:cNvPicPr>
            <a:picLocks noChangeAspect="1"/>
          </p:cNvPicPr>
          <p:nvPr>
            <p:custDataLst>
              <p:custData r:id="rId11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430" y="4156854"/>
            <a:ext cx="1366114" cy="716163"/>
          </a:xfrm>
          <a:prstGeom prst="rect">
            <a:avLst/>
          </a:prstGeom>
        </p:spPr>
      </p:pic>
      <p:sp>
        <p:nvSpPr>
          <p:cNvPr id="127" name="TextBox 126"/>
          <p:cNvSpPr txBox="1"/>
          <p:nvPr/>
        </p:nvSpPr>
        <p:spPr>
          <a:xfrm>
            <a:off x="1484304" y="4777586"/>
            <a:ext cx="12708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/>
              <a:t>풀스윗</a:t>
            </a:r>
            <a:r>
              <a:rPr lang="en-US" altLang="ko-KR" sz="700" b="1"/>
              <a:t>4</a:t>
            </a:r>
            <a:r>
              <a:rPr lang="ko-KR" altLang="en-US" sz="700" b="1"/>
              <a:t>박♡푸껫</a:t>
            </a:r>
            <a:r>
              <a:rPr lang="en-US" altLang="ko-KR" sz="700" b="1"/>
              <a:t>6</a:t>
            </a:r>
            <a:r>
              <a:rPr lang="ko-KR" altLang="en-US" sz="700" b="1"/>
              <a:t>일 윈덤 그랜드 풀스윗 </a:t>
            </a:r>
            <a:r>
              <a:rPr lang="ko-KR" altLang="en-US" sz="700" b="1" smtClean="0"/>
              <a:t>오션뷰</a:t>
            </a:r>
            <a:endParaRPr lang="en-US" altLang="ko-KR" sz="700" b="1" smtClean="0"/>
          </a:p>
          <a:p>
            <a:r>
              <a:rPr lang="en-US" altLang="ko-KR" sz="700" b="1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1,550,000</a:t>
            </a:r>
            <a:r>
              <a:rPr lang="en-US" altLang="ko-KR" sz="700" b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~</a:t>
            </a:r>
            <a:endParaRPr lang="en-US" altLang="ko-KR" sz="80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32" name="Picture 1"/>
          <p:cNvPicPr>
            <a:picLocks noChangeAspect="1"/>
          </p:cNvPicPr>
          <p:nvPr>
            <p:custDataLst>
              <p:custData r:id="rId12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581" y="4167092"/>
            <a:ext cx="1366114" cy="716163"/>
          </a:xfrm>
          <a:prstGeom prst="rect">
            <a:avLst/>
          </a:prstGeom>
        </p:spPr>
      </p:pic>
      <p:sp>
        <p:nvSpPr>
          <p:cNvPr id="136" name="TextBox 135"/>
          <p:cNvSpPr txBox="1"/>
          <p:nvPr/>
        </p:nvSpPr>
        <p:spPr>
          <a:xfrm>
            <a:off x="2830455" y="4787824"/>
            <a:ext cx="12708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/>
              <a:t>풀스윗</a:t>
            </a:r>
            <a:r>
              <a:rPr lang="en-US" altLang="ko-KR" sz="700" b="1"/>
              <a:t>4</a:t>
            </a:r>
            <a:r>
              <a:rPr lang="ko-KR" altLang="en-US" sz="700" b="1"/>
              <a:t>박♡푸껫</a:t>
            </a:r>
            <a:r>
              <a:rPr lang="en-US" altLang="ko-KR" sz="700" b="1"/>
              <a:t>6</a:t>
            </a:r>
            <a:r>
              <a:rPr lang="ko-KR" altLang="en-US" sz="700" b="1"/>
              <a:t>일 윈덤 그랜드 풀스윗 </a:t>
            </a:r>
            <a:r>
              <a:rPr lang="ko-KR" altLang="en-US" sz="700" b="1" smtClean="0"/>
              <a:t>오션뷰</a:t>
            </a:r>
            <a:endParaRPr lang="en-US" altLang="ko-KR" sz="700" b="1" smtClean="0"/>
          </a:p>
          <a:p>
            <a:r>
              <a:rPr lang="en-US" altLang="ko-KR" sz="700" b="1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1,550,000</a:t>
            </a:r>
            <a:r>
              <a:rPr lang="en-US" altLang="ko-KR" sz="700" b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~</a:t>
            </a:r>
            <a:endParaRPr lang="en-US" altLang="ko-KR" sz="80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39" name="Picture 1"/>
          <p:cNvPicPr>
            <a:picLocks noChangeAspect="1"/>
          </p:cNvPicPr>
          <p:nvPr>
            <p:custDataLst>
              <p:custData r:id="rId13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511" y="5208658"/>
            <a:ext cx="1366114" cy="716163"/>
          </a:xfrm>
          <a:prstGeom prst="rect">
            <a:avLst/>
          </a:prstGeom>
        </p:spPr>
      </p:pic>
      <p:sp>
        <p:nvSpPr>
          <p:cNvPr id="142" name="TextBox 141"/>
          <p:cNvSpPr txBox="1"/>
          <p:nvPr/>
        </p:nvSpPr>
        <p:spPr>
          <a:xfrm>
            <a:off x="1472385" y="5829390"/>
            <a:ext cx="12708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/>
              <a:t>풀스윗</a:t>
            </a:r>
            <a:r>
              <a:rPr lang="en-US" altLang="ko-KR" sz="700" b="1"/>
              <a:t>4</a:t>
            </a:r>
            <a:r>
              <a:rPr lang="ko-KR" altLang="en-US" sz="700" b="1"/>
              <a:t>박♡푸껫</a:t>
            </a:r>
            <a:r>
              <a:rPr lang="en-US" altLang="ko-KR" sz="700" b="1"/>
              <a:t>6</a:t>
            </a:r>
            <a:r>
              <a:rPr lang="ko-KR" altLang="en-US" sz="700" b="1"/>
              <a:t>일 윈덤 그랜드 풀스윗 </a:t>
            </a:r>
            <a:r>
              <a:rPr lang="ko-KR" altLang="en-US" sz="700" b="1" smtClean="0"/>
              <a:t>오션뷰</a:t>
            </a:r>
            <a:endParaRPr lang="en-US" altLang="ko-KR" sz="700" b="1" smtClean="0"/>
          </a:p>
          <a:p>
            <a:r>
              <a:rPr lang="en-US" altLang="ko-KR" sz="700" b="1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1,550,000</a:t>
            </a:r>
            <a:r>
              <a:rPr lang="en-US" altLang="ko-KR" sz="700" b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~</a:t>
            </a:r>
            <a:endParaRPr lang="en-US" altLang="ko-KR" sz="80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43" name="Picture 1"/>
          <p:cNvPicPr>
            <a:picLocks noChangeAspect="1"/>
          </p:cNvPicPr>
          <p:nvPr>
            <p:custDataLst>
              <p:custData r:id="rId14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211" y="5222584"/>
            <a:ext cx="1366114" cy="716163"/>
          </a:xfrm>
          <a:prstGeom prst="rect">
            <a:avLst/>
          </a:prstGeom>
        </p:spPr>
      </p:pic>
      <p:sp>
        <p:nvSpPr>
          <p:cNvPr id="144" name="TextBox 143"/>
          <p:cNvSpPr txBox="1"/>
          <p:nvPr/>
        </p:nvSpPr>
        <p:spPr>
          <a:xfrm>
            <a:off x="2807085" y="5843316"/>
            <a:ext cx="12708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/>
              <a:t>풀스윗</a:t>
            </a:r>
            <a:r>
              <a:rPr lang="en-US" altLang="ko-KR" sz="700" b="1"/>
              <a:t>4</a:t>
            </a:r>
            <a:r>
              <a:rPr lang="ko-KR" altLang="en-US" sz="700" b="1"/>
              <a:t>박♡푸껫</a:t>
            </a:r>
            <a:r>
              <a:rPr lang="en-US" altLang="ko-KR" sz="700" b="1"/>
              <a:t>6</a:t>
            </a:r>
            <a:r>
              <a:rPr lang="ko-KR" altLang="en-US" sz="700" b="1"/>
              <a:t>일 윈덤 그랜드 풀스윗 </a:t>
            </a:r>
            <a:r>
              <a:rPr lang="ko-KR" altLang="en-US" sz="700" b="1" smtClean="0"/>
              <a:t>오션뷰</a:t>
            </a:r>
            <a:endParaRPr lang="en-US" altLang="ko-KR" sz="700" b="1" smtClean="0"/>
          </a:p>
          <a:p>
            <a:r>
              <a:rPr lang="en-US" altLang="ko-KR" sz="700" b="1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1,550,000</a:t>
            </a:r>
            <a:r>
              <a:rPr lang="en-US" altLang="ko-KR" sz="700" b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~</a:t>
            </a:r>
            <a:endParaRPr lang="en-US" altLang="ko-KR" sz="80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49" name="Picture 1"/>
          <p:cNvPicPr>
            <a:picLocks noChangeAspect="1"/>
          </p:cNvPicPr>
          <p:nvPr>
            <p:custDataLst>
              <p:custData r:id="rId15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530" y="4139362"/>
            <a:ext cx="1664607" cy="1069111"/>
          </a:xfrm>
          <a:prstGeom prst="rect">
            <a:avLst/>
          </a:prstGeom>
        </p:spPr>
      </p:pic>
      <p:sp>
        <p:nvSpPr>
          <p:cNvPr id="152" name="TextBox 151"/>
          <p:cNvSpPr txBox="1"/>
          <p:nvPr/>
        </p:nvSpPr>
        <p:spPr>
          <a:xfrm>
            <a:off x="4488506" y="5113682"/>
            <a:ext cx="13976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</a:t>
            </a:r>
            <a:r>
              <a:rPr lang="ko-KR" altLang="en-US" sz="1200" b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국내숙박</a:t>
            </a:r>
            <a:r>
              <a:rPr lang="en-US" altLang="ko-KR" sz="1200" b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]</a:t>
            </a:r>
            <a:r>
              <a:rPr lang="ko-KR" altLang="en-US" sz="12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부산 파라다이스 </a:t>
            </a:r>
            <a:r>
              <a:rPr lang="ko-KR" altLang="en-US" sz="12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호텔</a:t>
            </a:r>
            <a:endParaRPr lang="en-US" altLang="ko-KR" sz="120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200" b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씨메르 </a:t>
            </a:r>
            <a:r>
              <a:rPr lang="en-US" altLang="ko-KR" sz="1200" b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PKG</a:t>
            </a:r>
          </a:p>
          <a:p>
            <a:r>
              <a:rPr lang="en-US" altLang="ko-KR" sz="1200" b="1" strike="sngStrike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520,000</a:t>
            </a:r>
            <a:r>
              <a:rPr lang="ko-KR" altLang="en-US" sz="1200" b="1" strike="sngStrike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원</a:t>
            </a:r>
            <a:endParaRPr lang="en-US" altLang="ko-KR" sz="1200" b="1" strike="sngStrike" smtClean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200" b="1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210,000</a:t>
            </a:r>
            <a:r>
              <a:rPr lang="ko-KR" altLang="en-US" sz="1200" b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원</a:t>
            </a:r>
          </a:p>
        </p:txBody>
      </p:sp>
      <p:pic>
        <p:nvPicPr>
          <p:cNvPr id="155" name="Picture 1"/>
          <p:cNvPicPr>
            <a:picLocks noChangeAspect="1"/>
          </p:cNvPicPr>
          <p:nvPr>
            <p:custDataLst>
              <p:custData r:id="rId16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424" y="4101581"/>
            <a:ext cx="818870" cy="818870"/>
          </a:xfrm>
          <a:prstGeom prst="rect">
            <a:avLst/>
          </a:prstGeom>
        </p:spPr>
      </p:pic>
      <p:sp>
        <p:nvSpPr>
          <p:cNvPr id="156" name="TextBox 155"/>
          <p:cNvSpPr txBox="1"/>
          <p:nvPr/>
        </p:nvSpPr>
        <p:spPr>
          <a:xfrm>
            <a:off x="6690725" y="4173314"/>
            <a:ext cx="15612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</a:t>
            </a:r>
            <a:r>
              <a:rPr lang="ko-KR" altLang="en-US" sz="1000" b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국내숙박</a:t>
            </a:r>
            <a:r>
              <a:rPr lang="en-US" altLang="ko-KR" sz="1000" b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]</a:t>
            </a:r>
            <a:r>
              <a:rPr lang="ko-KR" altLang="en-US" sz="1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부산 파라다이스 </a:t>
            </a:r>
            <a:r>
              <a:rPr lang="ko-KR" altLang="en-US" sz="10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호텔</a:t>
            </a:r>
            <a:endParaRPr lang="en-US" altLang="ko-KR" sz="100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000" b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씨메르 </a:t>
            </a:r>
            <a:r>
              <a:rPr lang="en-US" altLang="ko-KR" sz="1000" b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PKG</a:t>
            </a:r>
          </a:p>
          <a:p>
            <a:r>
              <a:rPr lang="en-US" altLang="ko-KR" sz="1000" b="1" strike="sngStrike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520,000</a:t>
            </a:r>
            <a:r>
              <a:rPr lang="ko-KR" altLang="en-US" sz="1000" b="1" strike="sngStrike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원</a:t>
            </a:r>
            <a:r>
              <a:rPr lang="ja-JP" altLang="en-US" sz="1000" b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　</a:t>
            </a:r>
            <a:r>
              <a:rPr lang="en-US" altLang="ko-KR" sz="1000" b="1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210,000</a:t>
            </a:r>
            <a:r>
              <a:rPr lang="ko-KR" altLang="en-US" sz="1000" b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원</a:t>
            </a:r>
            <a:r>
              <a:rPr lang="ja-JP" altLang="en-US" sz="1000" b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　</a:t>
            </a:r>
            <a:endParaRPr lang="ko-KR" altLang="en-US" sz="1000" b="1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58" name="Picture 1"/>
          <p:cNvPicPr>
            <a:picLocks noChangeAspect="1"/>
          </p:cNvPicPr>
          <p:nvPr>
            <p:custDataLst>
              <p:custData r:id="rId17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117" y="4826255"/>
            <a:ext cx="818870" cy="818870"/>
          </a:xfrm>
          <a:prstGeom prst="rect">
            <a:avLst/>
          </a:prstGeom>
        </p:spPr>
      </p:pic>
      <p:sp>
        <p:nvSpPr>
          <p:cNvPr id="170" name="TextBox 169"/>
          <p:cNvSpPr txBox="1"/>
          <p:nvPr/>
        </p:nvSpPr>
        <p:spPr>
          <a:xfrm>
            <a:off x="6702418" y="4897988"/>
            <a:ext cx="15612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</a:t>
            </a:r>
            <a:r>
              <a:rPr lang="ko-KR" altLang="en-US" sz="1000" b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국내숙박</a:t>
            </a:r>
            <a:r>
              <a:rPr lang="en-US" altLang="ko-KR" sz="1000" b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]</a:t>
            </a:r>
            <a:r>
              <a:rPr lang="ko-KR" altLang="en-US" sz="1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부산 파라다이스 </a:t>
            </a:r>
            <a:r>
              <a:rPr lang="ko-KR" altLang="en-US" sz="10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호텔</a:t>
            </a:r>
            <a:endParaRPr lang="en-US" altLang="ko-KR" sz="100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000" b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씨메르 </a:t>
            </a:r>
            <a:r>
              <a:rPr lang="en-US" altLang="ko-KR" sz="1000" b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PKG</a:t>
            </a:r>
          </a:p>
          <a:p>
            <a:r>
              <a:rPr lang="en-US" altLang="ko-KR" sz="1000" b="1" strike="sngStrike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520,000</a:t>
            </a:r>
            <a:r>
              <a:rPr lang="ko-KR" altLang="en-US" sz="1000" b="1" strike="sngStrike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원</a:t>
            </a:r>
            <a:r>
              <a:rPr lang="ja-JP" altLang="en-US" sz="1000" b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　</a:t>
            </a:r>
            <a:r>
              <a:rPr lang="en-US" altLang="ko-KR" sz="1000" b="1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210,000</a:t>
            </a:r>
            <a:r>
              <a:rPr lang="ko-KR" altLang="en-US" sz="1000" b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원</a:t>
            </a:r>
            <a:r>
              <a:rPr lang="ja-JP" altLang="en-US" sz="1000" b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　</a:t>
            </a:r>
            <a:endParaRPr lang="ko-KR" altLang="en-US" sz="1000" b="1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71" name="Picture 1"/>
          <p:cNvPicPr>
            <a:picLocks noChangeAspect="1"/>
          </p:cNvPicPr>
          <p:nvPr>
            <p:custDataLst>
              <p:custData r:id="rId18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304" y="5562639"/>
            <a:ext cx="818870" cy="818870"/>
          </a:xfrm>
          <a:prstGeom prst="rect">
            <a:avLst/>
          </a:prstGeom>
        </p:spPr>
      </p:pic>
      <p:sp>
        <p:nvSpPr>
          <p:cNvPr id="172" name="TextBox 171"/>
          <p:cNvSpPr txBox="1"/>
          <p:nvPr/>
        </p:nvSpPr>
        <p:spPr>
          <a:xfrm>
            <a:off x="6702605" y="5634372"/>
            <a:ext cx="15612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</a:t>
            </a:r>
            <a:r>
              <a:rPr lang="ko-KR" altLang="en-US" sz="1000" b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국내숙박</a:t>
            </a:r>
            <a:r>
              <a:rPr lang="en-US" altLang="ko-KR" sz="1000" b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]</a:t>
            </a:r>
            <a:r>
              <a:rPr lang="ko-KR" altLang="en-US" sz="1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부산 파라다이스 </a:t>
            </a:r>
            <a:r>
              <a:rPr lang="ko-KR" altLang="en-US" sz="10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호텔</a:t>
            </a:r>
            <a:endParaRPr lang="en-US" altLang="ko-KR" sz="100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000" b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씨메르 </a:t>
            </a:r>
            <a:r>
              <a:rPr lang="en-US" altLang="ko-KR" sz="1000" b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PKG</a:t>
            </a:r>
          </a:p>
          <a:p>
            <a:r>
              <a:rPr lang="en-US" altLang="ko-KR" sz="1000" b="1" strike="sngStrike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520,000</a:t>
            </a:r>
            <a:r>
              <a:rPr lang="ko-KR" altLang="en-US" sz="1000" b="1" strike="sngStrike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원</a:t>
            </a:r>
            <a:r>
              <a:rPr lang="ja-JP" altLang="en-US" sz="1000" b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　</a:t>
            </a:r>
            <a:r>
              <a:rPr lang="en-US" altLang="ko-KR" sz="1000" b="1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210,000</a:t>
            </a:r>
            <a:r>
              <a:rPr lang="ko-KR" altLang="en-US" sz="1000" b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원</a:t>
            </a:r>
            <a:r>
              <a:rPr lang="ja-JP" altLang="en-US" sz="1000" b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　</a:t>
            </a:r>
            <a:endParaRPr lang="ko-KR" altLang="en-US" sz="1000" b="1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01481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7.xml"/></Relationships>
</file>

<file path=customXml/_rels/item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8.xml"/></Relationships>
</file>

<file path=customXml/_rels/item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9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0.xml"/></Relationships>
</file>

<file path=customXml/_rels/item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1.xml"/></Relationships>
</file>

<file path=customXml/_rels/item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2.xml"/></Relationships>
</file>

<file path=customXml/_rels/item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3.xml"/></Relationships>
</file>

<file path=customXml/_rels/item2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4.xml"/></Relationships>
</file>

<file path=customXml/_rels/item2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5.xml"/></Relationships>
</file>

<file path=customXml/_rels/item2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6.xml"/></Relationships>
</file>

<file path=customXml/_rels/item2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7.xml"/></Relationships>
</file>

<file path=customXml/_rels/item2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8.xml"/></Relationships>
</file>

<file path=customXml/_rels/item2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9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0.xml"/></Relationships>
</file>

<file path=customXml/_rels/item2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1.xml"/></Relationships>
</file>

<file path=customXml/_rels/item2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2.xml"/></Relationships>
</file>

<file path=customXml/_rels/item2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3.xml"/></Relationships>
</file>

<file path=customXml/_rels/item2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4.xml"/></Relationships>
</file>

<file path=customXml/_rels/item2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5.xml"/></Relationships>
</file>

<file path=customXml/_rels/item2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6.xml"/></Relationships>
</file>

<file path=customXml/_rels/item2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7.xml"/></Relationships>
</file>

<file path=customXml/_rels/item2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8.xml"/></Relationships>
</file>

<file path=customXml/_rels/item2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9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2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0.xml"/></Relationships>
</file>

<file path=customXml/_rels/item2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1.xml"/></Relationships>
</file>

<file path=customXml/_rels/item2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2.xml"/></Relationships>
</file>

<file path=customXml/_rels/item2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3.xml"/></Relationships>
</file>

<file path=customXml/_rels/item2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4.xml"/></Relationships>
</file>

<file path=customXml/_rels/item2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5.xml"/></Relationships>
</file>

<file path=customXml/_rels/item2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6.xml"/></Relationships>
</file>

<file path=customXml/_rels/item2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7.xml"/></Relationships>
</file>

<file path=customXml/_rels/item2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8.xml"/></Relationships>
</file>

<file path=customXml/_rels/item2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0.xml"/></Relationships>
</file>

<file path=customXml/_rels/item3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1.xml"/></Relationships>
</file>

<file path=customXml/_rels/item3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2.xml"/></Relationships>
</file>

<file path=customXml/_rels/item3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3.xml"/></Relationships>
</file>

<file path=customXml/_rels/item3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4.xml"/></Relationships>
</file>

<file path=customXml/_rels/item3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5.xml"/></Relationships>
</file>

<file path=customXml/_rels/item3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6.xml"/></Relationships>
</file>

<file path=customXml/_rels/item3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7.xml"/></Relationships>
</file>

<file path=customXml/_rels/item3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8.xml"/></Relationships>
</file>

<file path=customXml/_rels/item3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9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0.xml"/></Relationships>
</file>

<file path=customXml/_rels/item3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1.xml"/></Relationships>
</file>

<file path=customXml/_rels/item3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2.xml"/></Relationships>
</file>

<file path=customXml/_rels/item3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3.xml"/></Relationships>
</file>

<file path=customXml/_rels/item3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4.xml"/></Relationships>
</file>

<file path=customXml/_rels/item3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5.xml"/></Relationships>
</file>

<file path=customXml/_rels/item3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6.xml"/></Relationships>
</file>

<file path=customXml/_rels/item3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7.xml"/></Relationships>
</file>

<file path=customXml/_rels/item3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8.xml"/></Relationships>
</file>

<file path=customXml/_rels/item3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9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0.xml"/></Relationships>
</file>

<file path=customXml/_rels/item3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1.xml"/></Relationships>
</file>

<file path=customXml/_rels/item3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2.xml"/></Relationships>
</file>

<file path=customXml/_rels/item3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3.xml"/></Relationships>
</file>

<file path=customXml/_rels/item3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4.xml"/></Relationships>
</file>

<file path=customXml/_rels/item3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5.xml"/></Relationships>
</file>

<file path=customXml/_rels/item3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6.xml"/></Relationships>
</file>

<file path=customXml/_rels/item3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7.xml"/></Relationships>
</file>

<file path=customXml/_rels/item3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8.xml"/></Relationships>
</file>

<file path=customXml/_rels/item3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9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0.xml"/></Relationships>
</file>

<file path=customXml/_rels/item3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1.xml"/></Relationships>
</file>

<file path=customXml/_rels/item3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2.xml"/></Relationships>
</file>

<file path=customXml/_rels/item3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3.xml"/></Relationships>
</file>

<file path=customXml/_rels/item3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4.xml"/></Relationships>
</file>

<file path=customXml/_rels/item3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5.xml"/></Relationships>
</file>

<file path=customXml/_rels/item3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6.xml"/></Relationships>
</file>

<file path=customXml/_rels/item3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7.xml"/></Relationships>
</file>

<file path=customXml/_rels/item3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8.xml"/></Relationships>
</file>

<file path=customXml/_rels/item3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9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0.xml"/></Relationships>
</file>

<file path=customXml/_rels/item3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1.xml"/></Relationships>
</file>

<file path=customXml/_rels/item3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2.xml"/></Relationships>
</file>

<file path=customXml/_rels/item3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3.xml"/></Relationships>
</file>

<file path=customXml/_rels/item3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4.xml"/></Relationships>
</file>

<file path=customXml/_rels/item3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5.xml"/></Relationships>
</file>

<file path=customXml/_rels/item3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6.xml"/></Relationships>
</file>

<file path=customXml/_rels/item3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7.xml"/></Relationships>
</file>

<file path=customXml/_rels/item3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8.xml"/></Relationships>
</file>

<file path=customXml/_rels/item3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9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0.xml"/></Relationships>
</file>

<file path=customXml/_rels/item3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1.xml"/></Relationships>
</file>

<file path=customXml/_rels/item3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2.xml"/></Relationships>
</file>

<file path=customXml/_rels/item3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3.xml"/></Relationships>
</file>

<file path=customXml/_rels/item3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4.xml"/></Relationships>
</file>

<file path=customXml/_rels/item3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5.xml"/></Relationships>
</file>

<file path=customXml/_rels/item3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6.xml"/></Relationships>
</file>

<file path=customXml/_rels/item3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7.xml"/></Relationships>
</file>

<file path=customXml/_rels/item3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8.xml"/></Relationships>
</file>

<file path=customXml/_rels/item3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9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0.xml"/></Relationships>
</file>

<file path=customXml/_rels/item3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1.xml"/></Relationships>
</file>

<file path=customXml/_rels/item3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2.xml"/></Relationships>
</file>

<file path=customXml/_rels/item3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3.xml"/></Relationships>
</file>

<file path=customXml/_rels/item3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4.xml"/></Relationships>
</file>

<file path=customXml/_rels/item3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5.xml"/></Relationships>
</file>

<file path=customXml/_rels/item3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6.xml"/></Relationships>
</file>

<file path=customXml/_rels/item3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7.xml"/></Relationships>
</file>

<file path=customXml/_rels/item3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8.xml"/></Relationships>
</file>

<file path=customXml/_rels/item3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9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0.xml"/></Relationships>
</file>

<file path=customXml/_rels/item3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1.xml"/></Relationships>
</file>

<file path=customXml/_rels/item3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2.xml"/></Relationships>
</file>

<file path=customXml/_rels/item3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3.xml"/></Relationships>
</file>

<file path=customXml/_rels/item3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4.xml"/></Relationships>
</file>

<file path=customXml/_rels/item3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5.xml"/></Relationships>
</file>

<file path=customXml/_rels/item3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6.xml"/></Relationships>
</file>

<file path=customXml/_rels/item3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7.xml"/></Relationships>
</file>

<file path=customXml/_rels/item3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8.xml"/></Relationships>
</file>

<file path=customXml/_rels/item3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9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0.xml"/></Relationships>
</file>

<file path=customXml/_rels/item3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1.xml"/></Relationships>
</file>

<file path=customXml/_rels/item3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2.xml"/></Relationships>
</file>

<file path=customXml/_rels/item3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3.xml"/></Relationships>
</file>

<file path=customXml/_rels/item3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4.xml"/></Relationships>
</file>

<file path=customXml/_rels/item3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5.xml"/></Relationships>
</file>

<file path=customXml/_rels/item3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6.xml"/></Relationships>
</file>

<file path=customXml/_rels/item3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7.xml"/></Relationships>
</file>

<file path=customXml/_rels/item3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8.xml"/></Relationships>
</file>

<file path=customXml/_rels/item3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9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3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0.xml"/></Relationships>
</file>

<file path=customXml/_rels/item3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1.xml"/></Relationships>
</file>

<file path=customXml/_rels/item3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2.xml"/></Relationships>
</file>

<file path=customXml/_rels/item3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3.xml"/></Relationships>
</file>

<file path=customXml/_rels/item3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4.xml"/></Relationships>
</file>

<file path=customXml/_rels/item3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5.xml"/></Relationships>
</file>

<file path=customXml/_rels/item3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6.xml"/></Relationships>
</file>

<file path=customXml/_rels/item3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7.xml"/></Relationships>
</file>

<file path=customXml/_rels/item3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8.xml"/></Relationships>
</file>

<file path=customXml/_rels/item3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0.xml"/></Relationships>
</file>

<file path=customXml/_rels/item4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1.xml"/></Relationships>
</file>

<file path=customXml/_rels/item4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2.xml"/></Relationships>
</file>

<file path=customXml/_rels/item4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3.xml"/></Relationships>
</file>

<file path=customXml/_rels/item4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4.xml"/></Relationships>
</file>

<file path=customXml/_rels/item4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5.xml"/></Relationships>
</file>

<file path=customXml/_rels/item4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6.xml"/></Relationships>
</file>

<file path=customXml/_rels/item4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7.xml"/></Relationships>
</file>

<file path=customXml/_rels/item4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8.xml"/></Relationships>
</file>

<file path=customXml/_rels/item4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9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0.xml"/></Relationships>
</file>

<file path=customXml/_rels/item4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1.xml"/></Relationships>
</file>

<file path=customXml/_rels/item4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2.xml"/></Relationships>
</file>

<file path=customXml/_rels/item4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3.xml"/></Relationships>
</file>

<file path=customXml/_rels/item4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4.xml"/></Relationships>
</file>

<file path=customXml/_rels/item4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5.xml"/></Relationships>
</file>

<file path=customXml/_rels/item4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6.xml"/></Relationships>
</file>

<file path=customXml/_rels/item4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7.xml"/></Relationships>
</file>

<file path=customXml/_rels/item4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8.xml"/></Relationships>
</file>

<file path=customXml/_rels/item4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9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0.xml"/></Relationships>
</file>

<file path=customXml/_rels/item4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1.xml"/></Relationships>
</file>

<file path=customXml/_rels/item4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2.xml"/></Relationships>
</file>

<file path=customXml/_rels/item4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3.xml"/></Relationships>
</file>

<file path=customXml/_rels/item4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4.xml"/></Relationships>
</file>

<file path=customXml/_rels/item4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5.xml"/></Relationships>
</file>

<file path=customXml/_rels/item4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6.xml"/></Relationships>
</file>

<file path=customXml/_rels/item4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7.xml"/></Relationships>
</file>

<file path=customXml/_rels/item4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8.xml"/></Relationships>
</file>

<file path=customXml/_rels/item4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9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0.xml"/></Relationships>
</file>

<file path=customXml/_rels/item4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1.xml"/></Relationships>
</file>

<file path=customXml/_rels/item4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2.xml"/></Relationships>
</file>

<file path=customXml/_rels/item4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3.xml"/></Relationships>
</file>

<file path=customXml/_rels/item4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4.xml"/></Relationships>
</file>

<file path=customXml/_rels/item4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5.xml"/></Relationships>
</file>

<file path=customXml/_rels/item4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6.xml"/></Relationships>
</file>

<file path=customXml/_rels/item4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7.xml"/></Relationships>
</file>

<file path=customXml/_rels/item4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8.xml"/></Relationships>
</file>

<file path=customXml/_rels/item4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9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0.xml"/></Relationships>
</file>

<file path=customXml/_rels/item4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1.xml"/></Relationships>
</file>

<file path=customXml/_rels/item4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2.xml"/></Relationships>
</file>

<file path=customXml/_rels/item4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3.xml"/></Relationships>
</file>

<file path=customXml/_rels/item4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4.xml"/></Relationships>
</file>

<file path=customXml/_rels/item4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5.xml"/></Relationships>
</file>

<file path=customXml/_rels/item4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6.xml"/></Relationships>
</file>

<file path=customXml/_rels/item4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7.xml"/></Relationships>
</file>

<file path=customXml/_rels/item4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8.xml"/></Relationships>
</file>

<file path=customXml/_rels/item4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9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0.xml"/></Relationships>
</file>

<file path=customXml/_rels/item4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1.xml"/></Relationships>
</file>

<file path=customXml/_rels/item4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2.xml"/></Relationships>
</file>

<file path=customXml/_rels/item4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3.xml"/></Relationships>
</file>

<file path=customXml/_rels/item4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4.xml"/></Relationships>
</file>

<file path=customXml/_rels/item4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5.xml"/></Relationships>
</file>

<file path=customXml/_rels/item4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6.xml"/></Relationships>
</file>

<file path=customXml/_rels/item4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7.xml"/></Relationships>
</file>

<file path=customXml/_rels/item4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8.xml"/></Relationships>
</file>

<file path=customXml/_rels/item4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9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0.xml"/></Relationships>
</file>

<file path=customXml/_rels/item4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1.xml"/></Relationships>
</file>

<file path=customXml/_rels/item4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2.xml"/></Relationships>
</file>

<file path=customXml/_rels/item4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3.xml"/></Relationships>
</file>

<file path=customXml/_rels/item4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4.xml"/></Relationships>
</file>

<file path=customXml/_rels/item4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5.xml"/></Relationships>
</file>

<file path=customXml/_rels/item4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6.xml"/></Relationships>
</file>

<file path=customXml/_rels/item4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7.xml"/></Relationships>
</file>

<file path=customXml/_rels/item4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8.xml"/></Relationships>
</file>

<file path=customXml/_rels/item4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9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0.xml"/></Relationships>
</file>

<file path=customXml/_rels/item4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1.xml"/></Relationships>
</file>

<file path=customXml/_rels/item4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2.xml"/></Relationships>
</file>

<file path=customXml/_rels/item4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3.xml"/></Relationships>
</file>

<file path=customXml/_rels/item4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4.xml"/></Relationships>
</file>

<file path=customXml/_rels/item4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5.xml"/></Relationships>
</file>

<file path=customXml/_rels/item4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6.xml"/></Relationships>
</file>

<file path=customXml/_rels/item4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7.xml"/></Relationships>
</file>

<file path=customXml/_rels/item4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8.xml"/></Relationships>
</file>

<file path=customXml/_rels/item4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9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0.xml"/></Relationships>
</file>

<file path=customXml/_rels/item4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1.xml"/></Relationships>
</file>

<file path=customXml/_rels/item4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2.xml"/></Relationships>
</file>

<file path=customXml/_rels/item4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3.xml"/></Relationships>
</file>

<file path=customXml/_rels/item4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4.xml"/></Relationships>
</file>

<file path=customXml/_rels/item4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5.xml"/></Relationships>
</file>

<file path=customXml/_rels/item4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6.xml"/></Relationships>
</file>

<file path=customXml/_rels/item4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7.xml"/></Relationships>
</file>

<file path=customXml/_rels/item4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8.xml"/></Relationships>
</file>

<file path=customXml/_rels/item4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9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4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0.xml"/></Relationships>
</file>

<file path=customXml/_rels/item4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1.xml"/></Relationships>
</file>

<file path=customXml/_rels/item4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2.xml"/></Relationships>
</file>

<file path=customXml/_rels/item4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3.xml"/></Relationships>
</file>

<file path=customXml/_rels/item4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4.xml"/></Relationships>
</file>

<file path=customXml/_rels/item4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5.xml"/></Relationships>
</file>

<file path=customXml/_rels/item4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6.xml"/></Relationships>
</file>

<file path=customXml/_rels/item4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7.xml"/></Relationships>
</file>

<file path=customXml/_rels/item4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8.xml"/></Relationships>
</file>

<file path=customXml/_rels/item4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0.xml"/></Relationships>
</file>

<file path=customXml/_rels/item5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1.xml"/></Relationships>
</file>

<file path=customXml/_rels/item5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2.xml"/></Relationships>
</file>

<file path=customXml/_rels/item5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3.xml"/></Relationships>
</file>

<file path=customXml/_rels/item5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4.xml"/></Relationships>
</file>

<file path=customXml/_rels/item5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5.xml"/></Relationships>
</file>

<file path=customXml/_rels/item5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6.xml"/></Relationships>
</file>

<file path=customXml/_rels/item5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7.xml"/></Relationships>
</file>

<file path=customXml/_rels/item5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8.xml"/></Relationships>
</file>

<file path=customXml/_rels/item5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9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0.xml"/></Relationships>
</file>

<file path=customXml/_rels/item5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1.xml"/></Relationships>
</file>

<file path=customXml/_rels/item5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2.xml"/></Relationships>
</file>

<file path=customXml/_rels/item5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3.xml"/></Relationships>
</file>

<file path=customXml/_rels/item5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4.xml"/></Relationships>
</file>

<file path=customXml/_rels/item5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5.xml"/></Relationships>
</file>

<file path=customXml/_rels/item5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6.xml"/></Relationships>
</file>

<file path=customXml/_rels/item5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7.xml"/></Relationships>
</file>

<file path=customXml/_rels/item5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8.xml"/></Relationships>
</file>

<file path=customXml/_rels/item5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9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0.xml"/></Relationships>
</file>

<file path=customXml/_rels/item5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1.xml"/></Relationships>
</file>

<file path=customXml/_rels/item5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2.xml"/></Relationships>
</file>

<file path=customXml/_rels/item5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3.xml"/></Relationships>
</file>

<file path=customXml/_rels/item5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4.xml"/></Relationships>
</file>

<file path=customXml/_rels/item5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5.xml"/></Relationships>
</file>

<file path=customXml/_rels/item5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6.xml"/></Relationships>
</file>

<file path=customXml/_rels/item5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7.xml"/></Relationships>
</file>

<file path=customXml/_rels/item5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8.xml"/></Relationships>
</file>

<file path=customXml/_rels/item5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9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0.xml"/></Relationships>
</file>

<file path=customXml/_rels/item5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1.xml"/></Relationships>
</file>

<file path=customXml/_rels/item5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2.xml"/></Relationships>
</file>

<file path=customXml/_rels/item5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3.xml"/></Relationships>
</file>

<file path=customXml/_rels/item5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4.xml"/></Relationships>
</file>

<file path=customXml/_rels/item5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5.xml"/></Relationships>
</file>

<file path=customXml/_rels/item5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6.xml"/></Relationships>
</file>

<file path=customXml/_rels/item5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7.xml"/></Relationships>
</file>

<file path=customXml/_rels/item5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8.xml"/></Relationships>
</file>

<file path=customXml/_rels/item5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9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0.xml"/></Relationships>
</file>

<file path=customXml/_rels/item5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1.xml"/></Relationships>
</file>

<file path=customXml/_rels/item5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2.xml"/></Relationships>
</file>

<file path=customXml/_rels/item5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3.xml"/></Relationships>
</file>

<file path=customXml/_rels/item5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4.xml"/></Relationships>
</file>

<file path=customXml/_rels/item5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5.xml"/></Relationships>
</file>

<file path=customXml/_rels/item5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6.xml"/></Relationships>
</file>

<file path=customXml/_rels/item5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7.xml"/></Relationships>
</file>

<file path=customXml/_rels/item5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8.xml"/></Relationships>
</file>

<file path=customXml/_rels/item5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9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0.xml"/></Relationships>
</file>

<file path=customXml/_rels/item5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1.xml"/></Relationships>
</file>

<file path=customXml/_rels/item5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2.xml"/></Relationships>
</file>

<file path=customXml/_rels/item5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3.xml"/></Relationships>
</file>

<file path=customXml/_rels/item5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4.xml"/></Relationships>
</file>

<file path=customXml/_rels/item5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5.xml"/></Relationships>
</file>

<file path=customXml/_rels/item5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6.xml"/></Relationships>
</file>

<file path=customXml/_rels/item5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7.xml"/></Relationships>
</file>

<file path=customXml/_rels/item5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8.xml"/></Relationships>
</file>

<file path=customXml/_rels/item5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9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0.xml"/></Relationships>
</file>

<file path=customXml/_rels/item5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1.xml"/></Relationships>
</file>

<file path=customXml/_rels/item5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2.xml"/></Relationships>
</file>

<file path=customXml/_rels/item5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3.xml"/></Relationships>
</file>

<file path=customXml/_rels/item5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4.xml"/></Relationships>
</file>

<file path=customXml/_rels/item5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5.xml"/></Relationships>
</file>

<file path=customXml/_rels/item5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6.xml"/></Relationships>
</file>

<file path=customXml/_rels/item5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7.xml"/></Relationships>
</file>

<file path=customXml/_rels/item5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8.xml"/></Relationships>
</file>

<file path=customXml/_rels/item5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9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0.xml"/></Relationships>
</file>

<file path=customXml/_rels/item5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1.xml"/></Relationships>
</file>

<file path=customXml/_rels/item5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2.xml"/></Relationships>
</file>

<file path=customXml/_rels/item5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3.xml"/></Relationships>
</file>

<file path=customXml/_rels/item5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4.xml"/></Relationships>
</file>

<file path=customXml/_rels/item5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5.xml"/></Relationships>
</file>

<file path=customXml/_rels/item5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6.xml"/></Relationships>
</file>

<file path=customXml/_rels/item5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7.xml"/></Relationships>
</file>

<file path=customXml/_rels/item5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8.xml"/></Relationships>
</file>

<file path=customXml/_rels/item5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9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0.xml"/></Relationships>
</file>

<file path=customXml/_rels/item5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1.xml"/></Relationships>
</file>

<file path=customXml/_rels/item5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2.xml"/></Relationships>
</file>

<file path=customXml/_rels/item5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3.xml"/></Relationships>
</file>

<file path=customXml/_rels/item5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4.xml"/></Relationships>
</file>

<file path=customXml/_rels/item5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5.xml"/></Relationships>
</file>

<file path=customXml/_rels/item5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6.xml"/></Relationships>
</file>

<file path=customXml/_rels/item5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7.xml"/></Relationships>
</file>

<file path=customXml/_rels/item5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8.xml"/></Relationships>
</file>

<file path=customXml/_rels/item5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9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5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0.xml"/></Relationships>
</file>

<file path=customXml/_rels/item5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1.xml"/></Relationships>
</file>

<file path=customXml/_rels/item5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2.xml"/></Relationships>
</file>

<file path=customXml/_rels/item5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3.xml"/></Relationships>
</file>

<file path=customXml/_rels/item5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4.xml"/></Relationships>
</file>

<file path=customXml/_rels/item5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5.xml"/></Relationships>
</file>

<file path=customXml/_rels/item5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6.xml"/></Relationships>
</file>

<file path=customXml/_rels/item5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7.xml"/></Relationships>
</file>

<file path=customXml/_rels/item5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8.xml"/></Relationships>
</file>

<file path=customXml/_rels/item5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0.xml"/></Relationships>
</file>

<file path=customXml/_rels/item6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1.xml"/></Relationships>
</file>

<file path=customXml/_rels/item6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2.xml"/></Relationships>
</file>

<file path=customXml/_rels/item6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3.xml"/></Relationships>
</file>

<file path=customXml/_rels/item6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4.xml"/></Relationships>
</file>

<file path=customXml/_rels/item6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5.xml"/></Relationships>
</file>

<file path=customXml/_rels/item6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6.xml"/></Relationships>
</file>

<file path=customXml/_rels/item6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7.xml"/></Relationships>
</file>

<file path=customXml/_rels/item6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8.xml"/></Relationships>
</file>

<file path=customXml/_rels/item6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9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0.xml"/></Relationships>
</file>

<file path=customXml/_rels/item6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1.xml"/></Relationships>
</file>

<file path=customXml/_rels/item6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2.xml"/></Relationships>
</file>

<file path=customXml/_rels/item6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3.xml"/></Relationships>
</file>

<file path=customXml/_rels/item6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4.xml"/></Relationships>
</file>

<file path=customXml/_rels/item6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5.xml"/></Relationships>
</file>

<file path=customXml/_rels/item6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6.xml"/></Relationships>
</file>

<file path=customXml/_rels/item6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7.xml"/></Relationships>
</file>

<file path=customXml/_rels/item6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8.xml"/></Relationships>
</file>

<file path=customXml/_rels/item6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9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0.xml"/></Relationships>
</file>

<file path=customXml/_rels/item6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1.xml"/></Relationships>
</file>

<file path=customXml/_rels/item6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2.xml"/></Relationships>
</file>

<file path=customXml/_rels/item6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3.xml"/></Relationships>
</file>

<file path=customXml/_rels/item6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4.xml"/></Relationships>
</file>

<file path=customXml/_rels/item6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5.xml"/></Relationships>
</file>

<file path=customXml/_rels/item6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6.xml"/></Relationships>
</file>

<file path=customXml/_rels/item6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7.xml"/></Relationships>
</file>

<file path=customXml/_rels/item6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8.xml"/></Relationships>
</file>

<file path=customXml/_rels/item6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9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0.xml"/></Relationships>
</file>

<file path=customXml/_rels/item6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1.xml"/></Relationships>
</file>

<file path=customXml/_rels/item6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2.xml"/></Relationships>
</file>

<file path=customXml/_rels/item6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3.xml"/></Relationships>
</file>

<file path=customXml/_rels/item6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4.xml"/></Relationships>
</file>

<file path=customXml/_rels/item6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5.xml"/></Relationships>
</file>

<file path=customXml/_rels/item6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6.xml"/></Relationships>
</file>

<file path=customXml/_rels/item6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7.xml"/></Relationships>
</file>

<file path=customXml/_rels/item6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8.xml"/></Relationships>
</file>

<file path=customXml/_rels/item6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9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0.xml"/></Relationships>
</file>

<file path=customXml/_rels/item6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1.xml"/></Relationships>
</file>

<file path=customXml/_rels/item6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2.xml"/></Relationships>
</file>

<file path=customXml/_rels/item6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3.xml"/></Relationships>
</file>

<file path=customXml/_rels/item6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4.xml"/></Relationships>
</file>

<file path=customXml/_rels/item6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5.xml"/></Relationships>
</file>

<file path=customXml/_rels/item6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6.xml"/></Relationships>
</file>

<file path=customXml/_rels/item6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7.xml"/></Relationships>
</file>

<file path=customXml/_rels/item6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8.xml"/></Relationships>
</file>

<file path=customXml/_rels/item6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9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0.xml"/></Relationships>
</file>

<file path=customXml/_rels/item6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1.xml"/></Relationships>
</file>

<file path=customXml/_rels/item6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2.xml"/></Relationships>
</file>

<file path=customXml/_rels/item6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3.xml"/></Relationships>
</file>

<file path=customXml/_rels/item6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4.xml"/></Relationships>
</file>

<file path=customXml/_rels/item6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5.xml"/></Relationships>
</file>

<file path=customXml/_rels/item6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6.xml"/></Relationships>
</file>

<file path=customXml/_rels/item6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7.xml"/></Relationships>
</file>

<file path=customXml/_rels/item6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8.xml"/></Relationships>
</file>

<file path=customXml/_rels/item6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9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0.xml"/></Relationships>
</file>

<file path=customXml/_rels/item6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1.xml"/></Relationships>
</file>

<file path=customXml/_rels/item6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2.xml"/></Relationships>
</file>

<file path=customXml/_rels/item6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3.xml"/></Relationships>
</file>

<file path=customXml/_rels/item6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4.xml"/></Relationships>
</file>

<file path=customXml/_rels/item6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5.xml"/></Relationships>
</file>

<file path=customXml/_rels/item6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6.xml"/></Relationships>
</file>

<file path=customXml/_rels/item6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7.xml"/></Relationships>
</file>

<file path=customXml/_rels/item6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8.xml"/></Relationships>
</file>

<file path=customXml/_rels/item6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9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0.xml"/></Relationships>
</file>

<file path=customXml/_rels/item6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1.xml"/></Relationships>
</file>

<file path=customXml/_rels/item6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2.xml"/></Relationships>
</file>

<file path=customXml/_rels/item6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3.xml"/></Relationships>
</file>

<file path=customXml/_rels/item6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4.xml"/></Relationships>
</file>

<file path=customXml/_rels/item6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5.xml"/></Relationships>
</file>

<file path=customXml/_rels/item6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6.xml"/></Relationships>
</file>

<file path=customXml/_rels/item6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7.xml"/></Relationships>
</file>

<file path=customXml/_rels/item6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8.xml"/></Relationships>
</file>

<file path=customXml/_rels/item6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9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0.xml"/></Relationships>
</file>

<file path=customXml/_rels/item6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1.xml"/></Relationships>
</file>

<file path=customXml/_rels/item6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2.xml"/></Relationships>
</file>

<file path=customXml/_rels/item6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3.xml"/></Relationships>
</file>

<file path=customXml/_rels/item6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4.xml"/></Relationships>
</file>

<file path=customXml/_rels/item6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5.xml"/></Relationships>
</file>

<file path=customXml/_rels/item6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6.xml"/></Relationships>
</file>

<file path=customXml/_rels/item6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7.xml"/></Relationships>
</file>

<file path=customXml/_rels/item6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8.xml"/></Relationships>
</file>

<file path=customXml/_rels/item6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9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6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0.xml"/></Relationships>
</file>

<file path=customXml/_rels/item6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1.xml"/></Relationships>
</file>

<file path=customXml/_rels/item6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2.xml"/></Relationships>
</file>

<file path=customXml/_rels/item6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3.xml"/></Relationships>
</file>

<file path=customXml/_rels/item6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4.xml"/></Relationships>
</file>

<file path=customXml/_rels/item6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5.xml"/></Relationships>
</file>

<file path=customXml/_rels/item6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6.xml"/></Relationships>
</file>

<file path=customXml/_rels/item6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7.xml"/></Relationships>
</file>

<file path=customXml/_rels/item6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8.xml"/></Relationships>
</file>

<file path=customXml/_rels/item6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0.xml"/></Relationships>
</file>

<file path=customXml/_rels/item7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1.xml"/></Relationships>
</file>

<file path=customXml/_rels/item7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2.xml"/></Relationships>
</file>

<file path=customXml/_rels/item7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3.xml"/></Relationships>
</file>

<file path=customXml/_rels/item7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4.xml"/></Relationships>
</file>

<file path=customXml/_rels/item7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5.xml"/></Relationships>
</file>

<file path=customXml/_rels/item7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6.xml"/></Relationships>
</file>

<file path=customXml/_rels/item7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7.xml"/></Relationships>
</file>

<file path=customXml/_rels/item7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8.xml"/></Relationships>
</file>

<file path=customXml/_rels/item7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9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0.xml"/></Relationships>
</file>

<file path=customXml/_rels/item7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1.xml"/></Relationships>
</file>

<file path=customXml/_rels/item7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2.xml"/></Relationships>
</file>

<file path=customXml/_rels/item7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3.xml"/></Relationships>
</file>

<file path=customXml/_rels/item7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4.xml"/></Relationships>
</file>

<file path=customXml/_rels/item7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5.xml"/></Relationships>
</file>

<file path=customXml/_rels/item7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6.xml"/></Relationships>
</file>

<file path=customXml/_rels/item7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7.xml"/></Relationships>
</file>

<file path=customXml/_rels/item7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8.xml"/></Relationships>
</file>

<file path=customXml/_rels/item7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9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0.xml"/></Relationships>
</file>

<file path=customXml/_rels/item7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1.xml"/></Relationships>
</file>

<file path=customXml/_rels/item7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2.xml"/></Relationships>
</file>

<file path=customXml/_rels/item7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3.xml"/></Relationships>
</file>

<file path=customXml/_rels/item7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4.xml"/></Relationships>
</file>

<file path=customXml/_rels/item7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5.xml"/></Relationships>
</file>

<file path=customXml/_rels/item7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6.xml"/></Relationships>
</file>

<file path=customXml/_rels/item7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7.xml"/></Relationships>
</file>

<file path=customXml/_rels/item7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8.xml"/></Relationships>
</file>

<file path=customXml/_rels/item7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9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0.xml"/></Relationships>
</file>

<file path=customXml/_rels/item7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1.xml"/></Relationships>
</file>

<file path=customXml/_rels/item7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2.xml"/></Relationships>
</file>

<file path=customXml/_rels/item7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3.xml"/></Relationships>
</file>

<file path=customXml/_rels/item7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4.xml"/></Relationships>
</file>

<file path=customXml/_rels/item7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5.xml"/></Relationships>
</file>

<file path=customXml/_rels/item7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6.xml"/></Relationships>
</file>

<file path=customXml/_rels/item7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7.xml"/></Relationships>
</file>

<file path=customXml/_rels/item7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8.xml"/></Relationships>
</file>

<file path=customXml/_rels/item7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9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0.xml"/></Relationships>
</file>

<file path=customXml/_rels/item7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1.xml"/></Relationships>
</file>

<file path=customXml/_rels/item7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2.xml"/></Relationships>
</file>

<file path=customXml/_rels/item7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3.xml"/></Relationships>
</file>

<file path=customXml/_rels/item7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4.xml"/></Relationships>
</file>

<file path=customXml/_rels/item7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5.xml"/></Relationships>
</file>

<file path=customXml/_rels/item7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6.xml"/></Relationships>
</file>

<file path=customXml/_rels/item7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7.xml"/></Relationships>
</file>

<file path=customXml/_rels/item7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8.xml"/></Relationships>
</file>

<file path=customXml/_rels/item7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9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0.xml"/></Relationships>
</file>

<file path=customXml/_rels/item7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1.xml"/></Relationships>
</file>

<file path=customXml/_rels/item7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2.xml"/></Relationships>
</file>

<file path=customXml/_rels/item7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3.xml"/></Relationships>
</file>

<file path=customXml/_rels/item7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4.xml"/></Relationships>
</file>

<file path=customXml/_rels/item7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5.xml"/></Relationships>
</file>

<file path=customXml/_rels/item7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6.xml"/></Relationships>
</file>

<file path=customXml/_rels/item7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7.xml"/></Relationships>
</file>

<file path=customXml/_rels/item7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8.xml"/></Relationships>
</file>

<file path=customXml/_rels/item7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9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0.xml"/></Relationships>
</file>

<file path=customXml/_rels/item7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1.xml"/></Relationships>
</file>

<file path=customXml/_rels/item7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2.xml"/></Relationships>
</file>

<file path=customXml/_rels/item7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3.xml"/></Relationships>
</file>

<file path=customXml/_rels/item7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4.xml"/></Relationships>
</file>

<file path=customXml/_rels/item7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5.xml"/></Relationships>
</file>

<file path=customXml/_rels/item7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6.xml"/></Relationships>
</file>

<file path=customXml/_rels/item7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7.xml"/></Relationships>
</file>

<file path=customXml/_rels/item7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8.xml"/></Relationships>
</file>

<file path=customXml/_rels/item7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9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0.xml"/></Relationships>
</file>

<file path=customXml/_rels/item7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1.xml"/></Relationships>
</file>

<file path=customXml/_rels/item7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2.xml"/></Relationships>
</file>

<file path=customXml/_rels/item7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3.xml"/></Relationships>
</file>

<file path=customXml/_rels/item7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4.xml"/></Relationships>
</file>

<file path=customXml/_rels/item7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5.xml"/></Relationships>
</file>

<file path=customXml/_rels/item7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6.xml"/></Relationships>
</file>

<file path=customXml/_rels/item7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7.xml"/></Relationships>
</file>

<file path=customXml/_rels/item7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8.xml"/></Relationships>
</file>

<file path=customXml/_rels/item7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9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0.xml"/></Relationships>
</file>

<file path=customXml/_rels/item7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1.xml"/></Relationships>
</file>

<file path=customXml/_rels/item7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2.xml"/></Relationships>
</file>

<file path=customXml/_rels/item7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3.xml"/></Relationships>
</file>

<file path=customXml/_rels/item7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4.xml"/></Relationships>
</file>

<file path=customXml/_rels/item7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5.xml"/></Relationships>
</file>

<file path=customXml/_rels/item7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6.xml"/></Relationships>
</file>

<file path=customXml/_rels/item7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7.xml"/></Relationships>
</file>

<file path=customXml/_rels/item7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8.xml"/></Relationships>
</file>

<file path=customXml/_rels/item7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9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7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0.xml"/></Relationships>
</file>

<file path=customXml/_rels/item7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1.xml"/></Relationships>
</file>

<file path=customXml/_rels/item7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2.xml"/></Relationships>
</file>

<file path=customXml/_rels/item7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3.xml"/></Relationships>
</file>

<file path=customXml/_rels/item7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4.xml"/></Relationships>
</file>

<file path=customXml/_rels/item7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5.xml"/></Relationships>
</file>

<file path=customXml/_rels/item7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6.xml"/></Relationships>
</file>

<file path=customXml/_rels/item7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7.xml"/></Relationships>
</file>

<file path=customXml/_rels/item7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8.xml"/></Relationships>
</file>

<file path=customXml/_rels/item7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0.xml"/></Relationships>
</file>

<file path=customXml/_rels/item8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1.xml"/></Relationships>
</file>

<file path=customXml/_rels/item8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2.xml"/></Relationships>
</file>

<file path=customXml/_rels/item8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3.xml"/></Relationships>
</file>

<file path=customXml/_rels/item8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4.xml"/></Relationships>
</file>

<file path=customXml/_rels/item8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5.xml"/></Relationships>
</file>

<file path=customXml/_rels/item8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6.xml"/></Relationships>
</file>

<file path=customXml/_rels/item8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7.xml"/></Relationships>
</file>

<file path=customXml/_rels/item8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8.xml"/></Relationships>
</file>

<file path=customXml/_rels/item8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9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0.xml"/></Relationships>
</file>

<file path=customXml/_rels/item8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1.xml"/></Relationships>
</file>

<file path=customXml/_rels/item8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2.xml"/></Relationships>
</file>

<file path=customXml/_rels/item8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3.xml"/></Relationships>
</file>

<file path=customXml/_rels/item8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4.xml"/></Relationships>
</file>

<file path=customXml/_rels/item8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5.xml"/></Relationships>
</file>

<file path=customXml/_rels/item8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6.xml"/></Relationships>
</file>

<file path=customXml/_rels/item8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7.xml"/></Relationships>
</file>

<file path=customXml/_rels/item8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8.xml"/></Relationships>
</file>

<file path=customXml/_rels/item8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9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0.xml"/></Relationships>
</file>

<file path=customXml/_rels/item8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1.xml"/></Relationships>
</file>

<file path=customXml/_rels/item8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2.xml"/></Relationships>
</file>

<file path=customXml/_rels/item8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3.xml"/></Relationships>
</file>

<file path=customXml/_rels/item8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4.xml"/></Relationships>
</file>

<file path=customXml/_rels/item8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5.xml"/></Relationships>
</file>

<file path=customXml/_rels/item8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6.xml"/></Relationships>
</file>

<file path=customXml/_rels/item8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7.xml"/></Relationships>
</file>

<file path=customXml/_rels/item8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8.xml"/></Relationships>
</file>

<file path=customXml/_rels/item8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9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0.xml"/></Relationships>
</file>

<file path=customXml/_rels/item8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1.xml"/></Relationships>
</file>

<file path=customXml/_rels/item8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2.xml"/></Relationships>
</file>

<file path=customXml/_rels/item8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3.xml"/></Relationships>
</file>

<file path=customXml/_rels/item8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4.xml"/></Relationships>
</file>

<file path=customXml/_rels/item8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5.xml"/></Relationships>
</file>

<file path=customXml/_rels/item8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6.xml"/></Relationships>
</file>

<file path=customXml/_rels/item8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7.xml"/></Relationships>
</file>

<file path=customXml/_rels/item8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8.xml"/></Relationships>
</file>

<file path=customXml/_rels/item8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9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0.xml"/></Relationships>
</file>

<file path=customXml/_rels/item8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1.xml"/></Relationships>
</file>

<file path=customXml/_rels/item8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2.xml"/></Relationships>
</file>

<file path=customXml/_rels/item8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3.xml"/></Relationships>
</file>

<file path=customXml/_rels/item8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4.xml"/></Relationships>
</file>

<file path=customXml/_rels/item8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5.xml"/></Relationships>
</file>

<file path=customXml/_rels/item8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6.xml"/></Relationships>
</file>

<file path=customXml/_rels/item8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7.xml"/></Relationships>
</file>

<file path=customXml/_rels/item8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8.xml"/></Relationships>
</file>

<file path=customXml/_rels/item8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9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0.xml"/></Relationships>
</file>

<file path=customXml/_rels/item8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1.xml"/></Relationships>
</file>

<file path=customXml/_rels/item8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2.xml"/></Relationships>
</file>

<file path=customXml/_rels/item8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3.xml"/></Relationships>
</file>

<file path=customXml/_rels/item8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4.xml"/></Relationships>
</file>

<file path=customXml/_rels/item8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5.xml"/></Relationships>
</file>

<file path=customXml/_rels/item8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6.xml"/></Relationships>
</file>

<file path=customXml/_rels/item8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7.xml"/></Relationships>
</file>

<file path=customXml/_rels/item8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8.xml"/></Relationships>
</file>

<file path=customXml/_rels/item8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9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0.xml"/></Relationships>
</file>

<file path=customXml/_rels/item8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1.xml"/></Relationships>
</file>

<file path=customXml/_rels/item8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2.xml"/></Relationships>
</file>

<file path=customXml/_rels/item8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3.xml"/></Relationships>
</file>

<file path=customXml/_rels/item8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4.xml"/></Relationships>
</file>

<file path=customXml/_rels/item8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5.xml"/></Relationships>
</file>

<file path=customXml/_rels/item8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6.xml"/></Relationships>
</file>

<file path=customXml/_rels/item8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7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0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0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0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1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1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11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18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21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2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3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12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2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30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31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3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36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37.xml><?xml version="1.0" encoding="utf-8"?>
<Control xmlns="http://schemas.microsoft.com/VisualStudio/2011/storyboarding/control">
  <Id Name="System.Storyboarding.Common.Calendar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3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4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4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4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46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4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5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50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5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54.xml><?xml version="1.0" encoding="utf-8"?>
<Control xmlns="http://schemas.microsoft.com/VisualStudio/2011/storyboarding/control">
  <Id Name="System.Storyboarding.Icons.Image" Revision="1" Stencil="System.Storyboarding.Icons" StencilVersion="0.1"/>
</Control>
</file>

<file path=customXml/item15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6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5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59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1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0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6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2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6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5.xml><?xml version="1.0" encoding="utf-8"?>
<Control xmlns="http://schemas.microsoft.com/VisualStudio/2011/storyboarding/control">
  <Id Name="System.Storyboarding.Icons.CheckCircle" Revision="1" Stencil="System.Storyboarding.Icons" StencilVersion="0.1"/>
</Control>
</file>

<file path=customXml/item166.xml><?xml version="1.0" encoding="utf-8"?>
<Control xmlns="http://schemas.microsoft.com/VisualStudio/2011/storyboarding/control">
  <Id Name="91f9215f-48a3-4bce-9856-a1c79d18b395" RevisionId="54383394-c8b8-40b0-9c4b-42c6089a8ac7" Stencil="172d6d98-e5c9-42e9-a209-79f7a94bbd38" StencilRevisionId="00000000-0000-0000-0000-000000000000" StencilVersion="0.0"/>
</Control>
</file>

<file path=customXml/item16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8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6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7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1.xml><?xml version="1.0" encoding="utf-8"?>
<Control xmlns="http://schemas.microsoft.com/VisualStudio/2011/storyboarding/control">
  <Id Name="System.Storyboarding.Icons.Flag" Revision="1" Stencil="System.Storyboarding.Icons" StencilVersion="0.1"/>
</Control>
</file>

<file path=customXml/item17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73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7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7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7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7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8.xml><?xml version="1.0" encoding="utf-8"?>
<Control xmlns="http://schemas.microsoft.com/VisualStudio/2011/storyboarding/control">
  <Id Name="System.Storyboarding.Icons.CheckCircle" Revision="1" Stencil="System.Storyboarding.Icons" StencilVersion="0.1"/>
</Control>
</file>

<file path=customXml/item18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81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82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83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18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5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86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87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188.xml><?xml version="1.0" encoding="utf-8"?>
<Control xmlns="http://schemas.microsoft.com/VisualStudio/2011/storyboarding/control">
  <Id Name="System.Storyboarding.Icons.CheckCircle" Revision="1" Stencil="System.Storyboarding.Icons" StencilVersion="0.1"/>
</Control>
</file>

<file path=customXml/item18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90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9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92.xml><?xml version="1.0" encoding="utf-8"?>
<Control xmlns="http://schemas.microsoft.com/VisualStudio/2011/storyboarding/control">
  <Id Name="System.Storyboarding.Icons.CheckCircle" Revision="1" Stencil="System.Storyboarding.Icons" StencilVersion="0.1"/>
</Control>
</file>

<file path=customXml/item193.xml><?xml version="1.0" encoding="utf-8"?>
<Control xmlns="http://schemas.microsoft.com/VisualStudio/2011/storyboarding/control">
  <Id Name="System.Storyboarding.WindowsAppIcons.Heart" Revision="1" Stencil="System.Storyboarding.WindowsAppIcons" StencilVersion="0.1"/>
</Control>
</file>

<file path=customXml/item194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95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96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197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9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99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0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01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202.xml><?xml version="1.0" encoding="utf-8"?>
<Control xmlns="http://schemas.microsoft.com/VisualStudio/2011/storyboarding/control">
  <Id Name="System.Storyboarding.Icons.Image" Revision="1" Stencil="System.Storyboarding.Icons" StencilVersion="0.1"/>
</Control>
</file>

<file path=customXml/item203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04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20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6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07.xml><?xml version="1.0" encoding="utf-8"?>
<Control xmlns="http://schemas.microsoft.com/VisualStudio/2011/storyboarding/control">
  <Id Name="System.Storyboarding.Icons.CheckCircle" Revision="1" Stencil="System.Storyboarding.Icons" StencilVersion="0.1"/>
</Control>
</file>

<file path=customXml/item208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09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1.xml><?xml version="1.0" encoding="utf-8"?>
<Control xmlns="http://schemas.microsoft.com/VisualStudio/2011/storyboarding/control">
  <Id Name="System.Storyboarding.Icons.CheckCircle" Revision="1" Stencil="System.Storyboarding.Icons" StencilVersion="0.1"/>
</Control>
</file>

<file path=customXml/item21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1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12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1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1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1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0.xml><?xml version="1.0" encoding="utf-8"?>
<Control xmlns="http://schemas.microsoft.com/VisualStudio/2011/storyboarding/control">
  <Id Name="System.Storyboarding.Icons.Image" Revision="1" Stencil="System.Storyboarding.Icons" StencilVersion="0.1"/>
</Control>
</file>

<file path=customXml/item22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2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23.xml><?xml version="1.0" encoding="utf-8"?>
<Control xmlns="http://schemas.microsoft.com/VisualStudio/2011/storyboarding/control">
  <Id Name="System.Storyboarding.Icons.CheckCircle" Revision="1" Stencil="System.Storyboarding.Icons" StencilVersion="0.1"/>
</Control>
</file>

<file path=customXml/item224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25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26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27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28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2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0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31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32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33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3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6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3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8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239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40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41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42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4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4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4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46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47.xml><?xml version="1.0" encoding="utf-8"?>
<Control xmlns="http://schemas.microsoft.com/VisualStudio/2011/storyboarding/control">
  <Id Name="System.Storyboarding.Icons.Image" Revision="1" Stencil="System.Storyboarding.Icons" StencilVersion="0.1"/>
</Control>
</file>

<file path=customXml/item24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1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52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5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5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58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59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60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26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64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6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6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67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6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9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7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7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7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4.xml><?xml version="1.0" encoding="utf-8"?>
<Control xmlns="http://schemas.microsoft.com/VisualStudio/2011/storyboarding/control">
  <Id Name="System.Storyboarding.Icons.Image" Revision="1" Stencil="System.Storyboarding.Icons" StencilVersion="0.1"/>
</Control>
</file>

<file path=customXml/item275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27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8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7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8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80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8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82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83.xml><?xml version="1.0" encoding="utf-8"?>
<Control xmlns="http://schemas.microsoft.com/VisualStudio/2011/storyboarding/control">
  <Id Name="System.Storyboarding.Icons.CheckCircle" Revision="1" Stencil="System.Storyboarding.Icons" StencilVersion="0.1"/>
</Control>
</file>

<file path=customXml/item28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5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28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7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8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8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29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2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9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94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95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96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9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9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9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30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3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304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30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06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307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30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0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31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2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313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31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5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31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17.xml><?xml version="1.0" encoding="utf-8"?>
<Control xmlns="http://schemas.microsoft.com/VisualStudio/2011/storyboarding/control">
  <Id Name="System.Storyboarding.Common.Slider" Revision="1" Stencil="System.Storyboarding.Common" StencilVersion="0.1"/>
</Control>
</file>

<file path=customXml/item31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2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320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321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32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23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324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32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26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327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32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330.xml><?xml version="1.0" encoding="utf-8"?>
<Control xmlns="http://schemas.microsoft.com/VisualStudio/2011/storyboarding/control">
  <Id Name="System.Storyboarding.Icons.HandPointer" Revision="1" Stencil="System.Storyboarding.Icons" StencilVersion="0.1"/>
</Control>
</file>

<file path=customXml/item331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33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33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33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3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38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339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34.xml><?xml version="1.0" encoding="utf-8"?>
<Control xmlns="http://schemas.microsoft.com/VisualStudio/2011/storyboarding/control">
  <Id Name="System.Storyboarding.Icons.CheckCircle" Revision="1" Stencil="System.Storyboarding.Icons" StencilVersion="0.1"/>
</Control>
</file>

<file path=customXml/item340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341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342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34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5.xml><?xml version="1.0" encoding="utf-8"?>
<Control xmlns="http://schemas.microsoft.com/VisualStudio/2011/storyboarding/control">
  <Id Name="System.Storyboarding.Icons.Image" Revision="1" Stencil="System.Storyboarding.Icons" StencilVersion="0.1"/>
</Control>
</file>

<file path=customXml/item346.xml><?xml version="1.0" encoding="utf-8"?>
<Control xmlns="http://schemas.microsoft.com/VisualStudio/2011/storyboarding/control">
  <Id Name="System.Storyboarding.WindowsAppIcons.Heart" Revision="1" Stencil="System.Storyboarding.WindowsAppIcons" StencilVersion="0.1"/>
</Control>
</file>

<file path=customXml/item347.xml><?xml version="1.0" encoding="utf-8"?>
<Control xmlns="http://schemas.microsoft.com/VisualStudio/2011/storyboarding/control">
  <Id Name="System.Storyboarding.Icons.HandPointer" Revision="1" Stencil="System.Storyboarding.Icons" StencilVersion="0.1"/>
</Control>
</file>

<file path=customXml/item348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349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3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1.xml><?xml version="1.0" encoding="utf-8"?>
<Control xmlns="http://schemas.microsoft.com/VisualStudio/2011/storyboarding/control">
  <Id Name="System.Storyboarding.Icons.Image" Revision="1" Stencil="System.Storyboarding.Icons" StencilVersion="0.1"/>
</Control>
</file>

<file path=customXml/item352.xml><?xml version="1.0" encoding="utf-8"?>
<Control xmlns="http://schemas.microsoft.com/VisualStudio/2011/storyboarding/control">
  <Id Name="System.Storyboarding.Icons.Image" Revision="1" Stencil="System.Storyboarding.Icons" StencilVersion="0.1"/>
</Control>
</file>

<file path=customXml/item353.xml><?xml version="1.0" encoding="utf-8"?>
<Control xmlns="http://schemas.microsoft.com/VisualStudio/2011/storyboarding/control">
  <Id Name="System.Storyboarding.Icons.Image" Revision="1" Stencil="System.Storyboarding.Icons" StencilVersion="0.1"/>
</Control>
</file>

<file path=customXml/item35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7.xml><?xml version="1.0" encoding="utf-8"?>
<Control xmlns="http://schemas.microsoft.com/VisualStudio/2011/storyboarding/control">
  <Id Name="System.Storyboarding.WindowsAppIcons.Heart" Revision="1" Stencil="System.Storyboarding.WindowsAppIcons" StencilVersion="0.1"/>
</Control>
</file>

<file path=customXml/item358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35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1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36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3.xml><?xml version="1.0" encoding="utf-8"?>
<Control xmlns="http://schemas.microsoft.com/VisualStudio/2011/storyboarding/control">
  <Id Name="System.Storyboarding.Icons.Image" Revision="1" Stencil="System.Storyboarding.Icons" StencilVersion="0.1"/>
</Control>
</file>

<file path=customXml/item36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5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36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68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36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370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37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2.xml><?xml version="1.0" encoding="utf-8"?>
<Control xmlns="http://schemas.microsoft.com/VisualStudio/2011/storyboarding/control">
  <Id Name="System.Storyboarding.Icons.Image" Revision="1" Stencil="System.Storyboarding.Icons" StencilVersion="0.1"/>
</Control>
</file>

<file path=customXml/item373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374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37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77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378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379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3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80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38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8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8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8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8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8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38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90.xml><?xml version="1.0" encoding="utf-8"?>
<Control xmlns="http://schemas.microsoft.com/VisualStudio/2011/storyboarding/control">
  <Id Name="System.Storyboarding.Icons.Image" Revision="1" Stencil="System.Storyboarding.Icons" StencilVersion="0.1"/>
</Control>
</file>

<file path=customXml/item39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92.xml><?xml version="1.0" encoding="utf-8"?>
<Control xmlns="http://schemas.microsoft.com/VisualStudio/2011/storyboarding/control">
  <Id Name="System.Storyboarding.Icons.Image" Revision="1" Stencil="System.Storyboarding.Icons" StencilVersion="0.1"/>
</Control>
</file>

<file path=customXml/item39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94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395.xml><?xml version="1.0" encoding="utf-8"?>
<Control xmlns="http://schemas.microsoft.com/VisualStudio/2011/storyboarding/control">
  <Id Name="System.Storyboarding.Icons.Image" Revision="1" Stencil="System.Storyboarding.Icons" StencilVersion="0.1"/>
</Control>
</file>

<file path=customXml/item396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39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9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99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400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40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02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403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404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40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0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07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408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40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4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1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41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13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414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41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1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17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418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41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2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4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21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42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2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24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42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26.xml><?xml version="1.0" encoding="utf-8"?>
<Control xmlns="http://schemas.microsoft.com/VisualStudio/2011/storyboarding/control">
  <Id Name="91f9215f-48a3-4bce-9856-a1c79d18b395" RevisionId="54383394-c8b8-40b0-9c4b-42c6089a8ac7" Stencil="172d6d98-e5c9-42e9-a209-79f7a94bbd38" StencilRevisionId="00000000-0000-0000-0000-000000000000" StencilVersion="0.0"/>
</Control>
</file>

<file path=customXml/item427.xml><?xml version="1.0" encoding="utf-8"?>
<Control xmlns="http://schemas.microsoft.com/VisualStudio/2011/storyboarding/control">
  <Id Name="System.Storyboarding.Icons.Image" Revision="1" Stencil="System.Storyboarding.Icons" StencilVersion="0.1"/>
</Control>
</file>

<file path=customXml/item428.xml><?xml version="1.0" encoding="utf-8"?>
<Control xmlns="http://schemas.microsoft.com/VisualStudio/2011/storyboarding/control">
  <Id Name="System.Storyboarding.Icons.CheckCircle" Revision="1" Stencil="System.Storyboarding.Icons" StencilVersion="0.1"/>
</Control>
</file>

<file path=customXml/item429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4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31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43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3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3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3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36.xml><?xml version="1.0" encoding="utf-8"?>
<Control xmlns="http://schemas.microsoft.com/VisualStudio/2011/storyboarding/control">
  <Id Name="System.Storyboarding.Icons.Image" Revision="1" Stencil="System.Storyboarding.Icons" StencilVersion="0.1"/>
</Control>
</file>

<file path=customXml/item43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38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43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44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4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42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443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44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46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44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4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4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45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51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45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5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5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55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45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5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5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59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4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60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461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46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63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464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465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46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67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468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46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Icons.Flag" Revision="1" Stencil="System.Storyboarding.Icons" StencilVersion="0.1"/>
</Control>
</file>

<file path=customXml/item47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7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72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473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474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475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47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77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47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7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8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480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48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82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48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84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485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48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87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48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8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9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9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92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49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9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9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96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49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98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49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00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501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50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0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0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0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0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0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0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0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1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51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1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12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513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51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1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16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517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51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19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52.xml><?xml version="1.0" encoding="utf-8"?>
<Control xmlns="http://schemas.microsoft.com/VisualStudio/2011/storyboarding/control">
  <Id Name="System.Storyboarding.Icons.Image" Revision="1" Stencil="System.Storyboarding.Icons" StencilVersion="0.1"/>
</Control>
</file>

<file path=customXml/item52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2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2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2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2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26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52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2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2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3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3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3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3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534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53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3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3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38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53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40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54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4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43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54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4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46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547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54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4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5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5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5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5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54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555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556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557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558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559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56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56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61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56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6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6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65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566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56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68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56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7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71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57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73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57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7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7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77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578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579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58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580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58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8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83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584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585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58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87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588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589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590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59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9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9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9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95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596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597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59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99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600.xml><?xml version="1.0" encoding="utf-8"?>
<Control xmlns="http://schemas.microsoft.com/VisualStudio/2011/storyboarding/control">
  <Id Name="System.Storyboarding.Icons.Image" Revision="1" Stencil="System.Storyboarding.Icons" StencilVersion="0.1"/>
</Control>
</file>

<file path=customXml/item60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60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603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60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0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06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60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0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09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61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610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611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612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61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1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615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6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17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618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61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620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62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2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23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62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2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62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2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2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2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3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31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632.xml><?xml version="1.0" encoding="utf-8"?>
<Control xmlns="http://schemas.microsoft.com/VisualStudio/2011/storyboarding/control">
  <Id Name="System.Storyboarding.Icons.Image" Revision="1" Stencil="System.Storyboarding.Icons" StencilVersion="0.1"/>
</Control>
</file>

<file path=customXml/item633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634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63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36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6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38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63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64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41.xml><?xml version="1.0" encoding="utf-8"?>
<Control xmlns="http://schemas.microsoft.com/VisualStudio/2011/storyboarding/control">
  <Id Name="System.Storyboarding.Icons.HandPointer" Revision="1" Stencil="System.Storyboarding.Icons" StencilVersion="0.1"/>
</Control>
</file>

<file path=customXml/item642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643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644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64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46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647.xml><?xml version="1.0" encoding="utf-8"?>
<Control xmlns="http://schemas.microsoft.com/VisualStudio/2011/storyboarding/control">
  <Id Name="System.Storyboarding.Icons.Image" Revision="1" Stencil="System.Storyboarding.Icons" StencilVersion="0.1"/>
</Control>
</file>

<file path=customXml/item64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4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650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651.xml><?xml version="1.0" encoding="utf-8"?>
<Control xmlns="http://schemas.microsoft.com/VisualStudio/2011/storyboarding/control">
  <Id Name="System.Storyboarding.Icons.CheckCircle" Revision="1" Stencil="System.Storyboarding.Icons" StencilVersion="0.1"/>
</Control>
</file>

<file path=customXml/item65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5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54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655.xml><?xml version="1.0" encoding="utf-8"?>
<Control xmlns="http://schemas.microsoft.com/VisualStudio/2011/storyboarding/control">
  <Id Name="System.Storyboarding.Icons.Image" Revision="1" Stencil="System.Storyboarding.Icons" StencilVersion="0.1"/>
</Control>
</file>

<file path=customXml/item65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5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58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659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6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660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66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62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66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66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65.xml><?xml version="1.0" encoding="utf-8"?>
<Control xmlns="http://schemas.microsoft.com/VisualStudio/2011/storyboarding/control">
  <Id Name="System.Storyboarding.Icons.Image" Revision="1" Stencil="System.Storyboarding.Icons" StencilVersion="0.1"/>
</Control>
</file>

<file path=customXml/item666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66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6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6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7.xml><?xml version="1.0" encoding="utf-8"?>
<Control xmlns="http://schemas.microsoft.com/VisualStudio/2011/storyboarding/control">
  <Id Name="91f9215f-48a3-4bce-9856-a1c79d18b395" RevisionId="54383394-c8b8-40b0-9c4b-42c6089a8ac7" Stencil="172d6d98-e5c9-42e9-a209-79f7a94bbd38" StencilRevisionId="00000000-0000-0000-0000-000000000000" StencilVersion="0.0"/>
</Control>
</file>

<file path=customXml/item67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71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67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73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67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75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676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67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78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679.xml><?xml version="1.0" encoding="utf-8"?>
<Control xmlns="http://schemas.microsoft.com/VisualStudio/2011/storyboarding/control">
  <Id Name="System.Storyboarding.Icons.CheckCircle" Revision="1" Stencil="System.Storyboarding.Icons" StencilVersion="0.1"/>
</Control>
</file>

<file path=customXml/item68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68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81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68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8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8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85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686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687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68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8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69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9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9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9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94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69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96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697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698.xml><?xml version="1.0" encoding="utf-8"?>
<Control xmlns="http://schemas.microsoft.com/VisualStudio/2011/storyboarding/control">
  <Id Name="System.Storyboarding.Icons.Image" Revision="1" Stencil="System.Storyboarding.Icons" StencilVersion="0.1"/>
</Control>
</file>

<file path=customXml/item69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Icons.Image" Revision="1" Stencil="System.Storyboarding.Icons" StencilVersion="0.1"/>
</Control>
</file>

<file path=customXml/item700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701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702.xml><?xml version="1.0" encoding="utf-8"?>
<Control xmlns="http://schemas.microsoft.com/VisualStudio/2011/storyboarding/control">
  <Id Name="System.Storyboarding.Icons.Image" Revision="1" Stencil="System.Storyboarding.Icons" StencilVersion="0.1"/>
</Control>
</file>

<file path=customXml/item70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0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0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06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707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70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0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71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1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1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713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714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715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71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17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718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71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72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721.xml><?xml version="1.0" encoding="utf-8"?>
<Control xmlns="http://schemas.microsoft.com/VisualStudio/2011/storyboarding/control">
  <Id Name="System.Storyboarding.Common.Calendar" Revision="1" Stencil="System.Storyboarding.Common" StencilVersion="0.1"/>
</Control>
</file>

<file path=customXml/item72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2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724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725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726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72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28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72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3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73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3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3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73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734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735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73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37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738.xml><?xml version="1.0" encoding="utf-8"?>
<Control xmlns="http://schemas.microsoft.com/VisualStudio/2011/storyboarding/control">
  <Id Name="System.Storyboarding.Icons.Image" Revision="1" Stencil="System.Storyboarding.Icons" StencilVersion="0.1"/>
</Control>
</file>

<file path=customXml/item73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4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4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74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43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74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745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746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74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4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74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5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75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5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5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5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5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55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756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75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75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5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60.xml><?xml version="1.0" encoding="utf-8"?>
<Control xmlns="http://schemas.microsoft.com/VisualStudio/2011/storyboarding/control">
  <Id Name="System.Storyboarding.Common.Slider" Revision="1" Stencil="System.Storyboarding.Common" StencilVersion="0.1"/>
</Control>
</file>

<file path=customXml/item761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76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63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76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6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66.xml><?xml version="1.0" encoding="utf-8"?>
<Control xmlns="http://schemas.microsoft.com/VisualStudio/2011/storyboarding/control">
  <Id Name="System.Storyboarding.Icons.Image" Revision="1" Stencil="System.Storyboarding.Icons" StencilVersion="0.1"/>
</Control>
</file>

<file path=customXml/item767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76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6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77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7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7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7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74.xml><?xml version="1.0" encoding="utf-8"?>
<Control xmlns="http://schemas.microsoft.com/VisualStudio/2011/storyboarding/control">
  <Id Name="System.Storyboarding.Icons.CheckCircle" Revision="1" Stencil="System.Storyboarding.Icons" StencilVersion="0.1"/>
</Control>
</file>

<file path=customXml/item775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776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77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7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7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780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78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78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78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8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8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8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8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88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789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79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79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79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9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9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94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795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796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797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79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9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800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80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02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803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80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805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80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07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808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80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8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1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1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1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1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15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816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81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1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19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82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820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821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82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23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82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25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82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827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82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2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30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83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832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83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83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35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836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83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838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839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8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840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841.xml><?xml version="1.0" encoding="utf-8"?>
<Control xmlns="http://schemas.microsoft.com/VisualStudio/2011/storyboarding/control">
  <Id Name="System.Storyboarding.Icons.Image" Revision="1" Stencil="System.Storyboarding.Icons" StencilVersion="0.1"/>
</Control>
</file>

<file path=customXml/item842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84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44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845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846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847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84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849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8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85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51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85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853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85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5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85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857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858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859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8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60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86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6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6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6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6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6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6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88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8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91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92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9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9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9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Props1.xml><?xml version="1.0" encoding="utf-8"?>
<ds:datastoreItem xmlns:ds="http://schemas.openxmlformats.org/officeDocument/2006/customXml" ds:itemID="{308DF893-0BE5-4185-B9F3-D978F874595A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47D065B3-3CD8-4578-B190-9D3EDF6002CA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D16EA298-A419-4091-B2C6-744E62D0FB5C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E0CE7592-8517-45E9-888A-F66670A4C407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DED0E9F8-F917-40E7-898F-5FBAF56BC46B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896286FD-C0C7-4E51-A59E-4A245A550F83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6B45C46C-EED9-4E93-BF01-CBDB1568383B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6C1F9C48-EBE9-4CD9-8615-23C57D5060D5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5C6D8CD5-F182-4235-A36F-731EF6B8DF4C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EF2B6F21-BAA8-4152-B3B2-BC1592EF1275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891A3914-C8A8-4E32-89EE-7D18114D7516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31FBDF61-4294-412B-8628-9C607F9DD073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22D7530B-87CD-4B9C-B051-C000F5D42834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15F2BEAD-08D0-45F7-8F04-3C34FBF967E1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011CAFE7-0822-45D8-9504-6E281D010926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9333703C-3833-4130-9404-51C989F513EE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0CB1B570-9C7C-48D2-B822-A980B7887519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FBE60D09-E55D-4A6F-88A8-A9F787994309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303619B2-E166-4F02-94C4-CAB0378D3638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DCBD7DAC-8FC0-45D3-BC1E-45A77FA4F56A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B2BA79AA-A778-4CED-A65C-7B4E41C86090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28A8E1DB-B420-42B9-92DF-2809FD72822B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52927CA2-9F02-448B-9A85-3950ECA70B7C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E25E279B-7389-4C12-9508-0B167D1CE812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64E4C476-FB13-4C67-AD17-B05343CD1AAE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947F8DF6-93A6-4560-9891-620A87B3E204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FE3B84FB-B599-41B4-8575-6C8301673224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60F19198-93EC-4B01-8C04-A3CFB00775CE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01333208-12F3-4675-82A4-7716673360DF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638AAB6B-CFDA-4EC4-9D65-81135E239D0F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5DF59CA4-5FB3-4437-BF60-2AA3FB448C47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93318D79-63AF-403F-834C-008A880A34BA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C51D39EB-C3A2-41B6-8519-70E34011957A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22422992-6490-4FD0-89CA-719CAF635A5D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F51BBFD2-3654-4EA8-A2BD-824279565C54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D9955F98-9507-42BE-8FA4-58CC22B0ECD5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E4B7C3F5-10FD-4DFF-9B8F-B604D316F53E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8486CD7F-91E8-468C-A200-4E4DBC991824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9179249A-D7AC-4264-BA70-546BFD3C8674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9EFA1044-A385-4658-80C6-39BABD5BFEDA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2F9EEFB2-6DD4-4E56-8794-0539668B2A07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5D0C7C0A-2CDC-404A-9B55-F7B72B778275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F5FE82F4-270B-4B40-A0E3-982D4EA5B753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4A4CF552-78D0-4DF5-B0D4-BAC44A05193F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E239D6C3-E420-42DC-B495-6FBF266C0B51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FF0A05EB-1820-4A9F-AF02-1B35C2C92667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3C688DD8-832E-479E-91D7-81D302A1DB6C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EF3BD839-1A0D-4AE9-9910-226F852A1AB2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D03F264B-F383-4481-AD78-9FBB512861D9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363E69E2-BA76-405E-BA19-E0E69F55EEC3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653E81AC-A065-4E88-B6F5-21FEE8F26705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544C0E7F-3A5E-4DD2-840F-CC8857827416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05854692-F764-49F9-A9B7-411E43320B4E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FE01BFF2-FF6C-439F-9829-B3A2E6BC6A44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620D6F60-CE2E-44A0-B3B2-D0967D7BF184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A2E88563-D370-4CDD-ADB3-0D190138D070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3858225A-7E9D-469D-91AF-61C2DF01C680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15BEC4A3-27CA-4FBE-97D4-8B6234E7DF4F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05819FC9-5B58-4CF3-96DD-E253B180C062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890AD80C-C095-41AE-A39F-1EC5047FB671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028C8744-6BC8-4CFA-B15B-7D52B5C092C9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2A299B0C-BDB5-4E85-95DC-B94F1CBE27E2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37CC0933-6B5C-4639-B1A0-6E0060ED6814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390F2C4A-F4C4-4B48-BEA8-D3D1A6DF6023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0F41F841-0F99-4ACE-9ACC-BFBF34F328DC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44979C17-5A08-4957-85AC-77D0DC3FABAC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F1B93F0D-586A-422D-B5FB-2723FA3282B1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1B5E7EB8-05CB-4B35-8475-E59855FCA958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9F7AE1C0-4D16-4543-A683-6A09291DDD53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C4CFBFB3-3643-4746-9204-5A9900137207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6387A70B-7C0C-42B1-86F5-DAEBAD6B2834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EABC2EA2-B005-4DD1-B22D-BE6AF4E72A6F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78B52514-3CE5-44F6-A449-D573886F1E5E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7819D363-1EF8-4DD0-9FC7-E69E056E643E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370239ED-336B-44E6-A247-4D04586BA930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D6C67EFB-8D67-4296-B179-0D51CE1E5C8F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9C778A16-9F5F-4439-9498-7F806B4AFCFF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205E7B02-15C7-4AE6-A070-E585BE1AA3C1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0FA500B6-88CC-4D94-BD7F-BD937A11E50C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DDE57245-CDAB-41FE-8B3D-EA11015C88A8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3E28DD25-F827-4227-BAE9-1CA623D5ADC9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B9E0FF46-CB5C-464D-8A38-3E465479C40E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822AED5E-6C51-4627-86F5-66B8BDB11EE8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AE7CAC9E-78F9-4F66-8FCF-E5E449C0F390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B174C6AA-9C16-4888-9350-83A1346A0CD1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B21EA435-1D63-49A4-A132-6F60B6D59AFE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9BB424EC-2CF7-48AC-B5A5-E27134ACEDBA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B7DD8329-9625-4536-AA28-DDCA815E40C8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DD03970F-3E6C-40DD-BC50-86513E7BB4AC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F139B7D1-060D-4565-917F-7D2526C2F7A3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20A7E8B7-A504-4376-8F25-160E25DD5F20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DEF5F0DA-03BF-46F7-A928-5E40E9E70895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90C922CD-4545-49CE-BE6A-D39916DE9C54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99F2FEBA-24F3-49E0-B517-C1A01DE727CD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22C4EAE3-2E47-467F-85D4-B3D3B84266DE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B273B888-68A7-4050-959C-983247547638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3B5EC322-9C02-4779-9FAD-E762FF0AED4F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98390B25-576A-4A1A-AEBA-ABF12C6DE9B8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20D8FC7F-A2DE-4C08-A3A0-D943B661761D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7230C037-FC5B-4D6A-8CB2-E6F7EFC7ADC6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8DD00F72-26C3-45C5-ACB6-C8A003513412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60A52FBF-2960-46AF-8EE7-7997140AB64E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6A8DC36D-175F-4E7B-9151-D549374E674F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B743198A-092E-48B8-98D8-479D8CB5D27D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1C8467CD-1EFB-45FA-8C16-3B1D1D9837C0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E347570A-089A-4B9C-8F5C-D9A7356D0B98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6C199080-A8E9-4F22-95CA-841C1E76BBDB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17F4264D-8834-49A4-A25C-69FF0EAF7DFF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35036529-20C5-4822-B990-0221E34DC065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C58F2AC3-7965-4E88-922A-487287845A1B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BB042CE4-62EB-4C1D-8593-B3ACF92B6EBA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FC451533-367A-414C-A49F-E06DEAF2357E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35E48E08-4577-493E-B990-5E2ED155BDA6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F7514E2C-BFDD-4EF2-92EC-3387BD0D32F4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EBFB7629-6F13-4DEB-97B2-B1DDFDFD4B67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B1B01AF3-F4F5-4130-8801-AA69E5CFA9D1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DE990AC8-7DE5-4CEC-86DB-FD8CF37425FD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8827B4EB-91BD-450C-A400-1821D4EBBD50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62C4D24E-ED64-4398-984C-E47878943AEE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9226A389-AEA9-45AA-B842-70E5D1BA59DC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8095FF75-C9A5-407F-87B5-260A5C3A8C4D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65235516-E39E-425F-A81F-BB4FF50D1E56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D99AFFB0-5934-4F5B-B82F-A40ED2D480CC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77E165A6-838A-4A85-B5EB-A8BFDB73D3A5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B59293C5-97AE-44A7-877B-709B788402DF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77873E7F-8DEB-40FD-BF64-F9CE5D46DC92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9A5FFD45-E878-458E-969B-48343F9F3DA3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61D3ECBA-928D-4F0B-BA46-5D2352268A65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B3066340-7F0A-4DC6-A6EF-D69A438B639B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6672D29F-D255-4DC3-B201-F2CB73FADC88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CD285C24-3373-42F5-BCBC-9F0469F4DB85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F0525CC5-4670-4DDE-9AD2-D78A12949ABB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BAC223FD-DC74-4B3D-BC00-103F5706AAEA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407BF33B-A324-475B-8D3E-F396E7C1112C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5440EF03-3680-48D3-A040-1FB6BE7CC8E5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B204F4CC-9454-4498-8F5B-FEB006B36EFC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683E9CF5-DD82-4554-85B7-A2E7603BCEF4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780C3C9B-723E-4E97-B099-2FF13103116F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6F18DAEC-44AA-4A77-857B-36530C7B80DB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72DD3045-6A15-49D7-8461-261087B36E59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3F88C2E6-E2B2-45CB-823C-AA161122D45E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FCD60025-EF97-4F5E-A09D-6B4E4C71BAFA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C8E72978-C59E-4E0F-B9E3-0BCD20E2BC70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AA7B0BE4-7AA8-4F2D-9C76-5DD46BC7D76C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534EA418-C156-4D04-9E5B-2BCAA53D921B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E0FBCEB4-7029-4359-AE3C-74A3E72DCD6A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1BFA0367-B14F-4D8D-9D45-9FC579093F13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04924EB7-F896-4DAC-B07B-E821A92F448D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5724F1B7-A5E1-446A-9A5B-28273BAD737B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77BA255C-1527-4CEC-93A2-ABAABA60C193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79E10FA3-A6E9-442A-AFAC-3383224FACBB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B209B785-A477-43FD-AF32-1C19CE7AB1FA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9C7EA08F-803C-4B43-B43A-7E130CF3A5DE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E3CA352D-7702-42B3-9FA5-9658D559DFA2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F27BB3CB-49CF-40CA-95DB-7F1E2C4BC57D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DF63DDD4-4FE3-4FF5-8CA5-D0C8764DC2D8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92172D1A-E4D5-4A37-A3EE-AEA82A5BE58E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222A7541-7F1E-4BB1-A273-EDBBE3940645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ED204CD5-B3E7-48CB-B3D0-2B92083D65A5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BC372613-BD41-435B-8E47-8F026AE4236D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EB4AA6BB-2204-4E9C-9D83-5E48268BEA5F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2384588E-451D-4240-8DD4-2C1921C62487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C2CAAE6D-9958-4A7D-BB11-04991322A92F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2E929F36-8D61-4DB1-AC56-3CCBE197B76F}">
  <ds:schemaRefs>
    <ds:schemaRef ds:uri="http://schemas.microsoft.com/VisualStudio/2011/storyboarding/control"/>
  </ds:schemaRefs>
</ds:datastoreItem>
</file>

<file path=customXml/itemProps247.xml><?xml version="1.0" encoding="utf-8"?>
<ds:datastoreItem xmlns:ds="http://schemas.openxmlformats.org/officeDocument/2006/customXml" ds:itemID="{5AEE3B5B-77A9-4974-88D1-ECA7D28ADE21}">
  <ds:schemaRefs>
    <ds:schemaRef ds:uri="http://schemas.microsoft.com/VisualStudio/2011/storyboarding/control"/>
  </ds:schemaRefs>
</ds:datastoreItem>
</file>

<file path=customXml/itemProps248.xml><?xml version="1.0" encoding="utf-8"?>
<ds:datastoreItem xmlns:ds="http://schemas.openxmlformats.org/officeDocument/2006/customXml" ds:itemID="{6312AB13-EAA1-4696-8908-D75E31FB645F}">
  <ds:schemaRefs>
    <ds:schemaRef ds:uri="http://schemas.microsoft.com/VisualStudio/2011/storyboarding/control"/>
  </ds:schemaRefs>
</ds:datastoreItem>
</file>

<file path=customXml/itemProps249.xml><?xml version="1.0" encoding="utf-8"?>
<ds:datastoreItem xmlns:ds="http://schemas.openxmlformats.org/officeDocument/2006/customXml" ds:itemID="{C788D2CA-1271-4544-B885-CBB06CB1EC2D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F59052CB-247E-4F15-B864-1895C8001A67}">
  <ds:schemaRefs>
    <ds:schemaRef ds:uri="http://schemas.microsoft.com/VisualStudio/2011/storyboarding/control"/>
  </ds:schemaRefs>
</ds:datastoreItem>
</file>

<file path=customXml/itemProps250.xml><?xml version="1.0" encoding="utf-8"?>
<ds:datastoreItem xmlns:ds="http://schemas.openxmlformats.org/officeDocument/2006/customXml" ds:itemID="{75ED1F57-13E2-4224-93B4-7CFBFC1DD95B}">
  <ds:schemaRefs>
    <ds:schemaRef ds:uri="http://schemas.microsoft.com/VisualStudio/2011/storyboarding/control"/>
  </ds:schemaRefs>
</ds:datastoreItem>
</file>

<file path=customXml/itemProps251.xml><?xml version="1.0" encoding="utf-8"?>
<ds:datastoreItem xmlns:ds="http://schemas.openxmlformats.org/officeDocument/2006/customXml" ds:itemID="{A27D8F0E-E494-4B94-9D4E-DCDC66802570}">
  <ds:schemaRefs>
    <ds:schemaRef ds:uri="http://schemas.microsoft.com/VisualStudio/2011/storyboarding/control"/>
  </ds:schemaRefs>
</ds:datastoreItem>
</file>

<file path=customXml/itemProps252.xml><?xml version="1.0" encoding="utf-8"?>
<ds:datastoreItem xmlns:ds="http://schemas.openxmlformats.org/officeDocument/2006/customXml" ds:itemID="{2F604450-3759-4CE6-81ED-C370328CA94C}">
  <ds:schemaRefs>
    <ds:schemaRef ds:uri="http://schemas.microsoft.com/VisualStudio/2011/storyboarding/control"/>
  </ds:schemaRefs>
</ds:datastoreItem>
</file>

<file path=customXml/itemProps253.xml><?xml version="1.0" encoding="utf-8"?>
<ds:datastoreItem xmlns:ds="http://schemas.openxmlformats.org/officeDocument/2006/customXml" ds:itemID="{B59A9586-8D3C-4AB4-B2D9-5B90D33A165B}">
  <ds:schemaRefs>
    <ds:schemaRef ds:uri="http://schemas.microsoft.com/VisualStudio/2011/storyboarding/control"/>
  </ds:schemaRefs>
</ds:datastoreItem>
</file>

<file path=customXml/itemProps254.xml><?xml version="1.0" encoding="utf-8"?>
<ds:datastoreItem xmlns:ds="http://schemas.openxmlformats.org/officeDocument/2006/customXml" ds:itemID="{CC2C84F1-D4E1-42A2-8E29-F0AFAE183E1F}">
  <ds:schemaRefs>
    <ds:schemaRef ds:uri="http://schemas.microsoft.com/VisualStudio/2011/storyboarding/control"/>
  </ds:schemaRefs>
</ds:datastoreItem>
</file>

<file path=customXml/itemProps255.xml><?xml version="1.0" encoding="utf-8"?>
<ds:datastoreItem xmlns:ds="http://schemas.openxmlformats.org/officeDocument/2006/customXml" ds:itemID="{EE18ED4E-6BDA-45A0-B1E5-BD9A7E9D4BA7}">
  <ds:schemaRefs>
    <ds:schemaRef ds:uri="http://schemas.microsoft.com/VisualStudio/2011/storyboarding/control"/>
  </ds:schemaRefs>
</ds:datastoreItem>
</file>

<file path=customXml/itemProps256.xml><?xml version="1.0" encoding="utf-8"?>
<ds:datastoreItem xmlns:ds="http://schemas.openxmlformats.org/officeDocument/2006/customXml" ds:itemID="{FAE503D6-5E05-4BBA-901A-C44138039C93}">
  <ds:schemaRefs>
    <ds:schemaRef ds:uri="http://schemas.microsoft.com/VisualStudio/2011/storyboarding/control"/>
  </ds:schemaRefs>
</ds:datastoreItem>
</file>

<file path=customXml/itemProps257.xml><?xml version="1.0" encoding="utf-8"?>
<ds:datastoreItem xmlns:ds="http://schemas.openxmlformats.org/officeDocument/2006/customXml" ds:itemID="{CFD0D123-8872-4F3B-A6F0-4CCBD898B5C5}">
  <ds:schemaRefs>
    <ds:schemaRef ds:uri="http://schemas.microsoft.com/VisualStudio/2011/storyboarding/control"/>
  </ds:schemaRefs>
</ds:datastoreItem>
</file>

<file path=customXml/itemProps258.xml><?xml version="1.0" encoding="utf-8"?>
<ds:datastoreItem xmlns:ds="http://schemas.openxmlformats.org/officeDocument/2006/customXml" ds:itemID="{5F9B9BF5-6F5C-4AE9-A20D-AE5FBE8898A7}">
  <ds:schemaRefs>
    <ds:schemaRef ds:uri="http://schemas.microsoft.com/VisualStudio/2011/storyboarding/control"/>
  </ds:schemaRefs>
</ds:datastoreItem>
</file>

<file path=customXml/itemProps259.xml><?xml version="1.0" encoding="utf-8"?>
<ds:datastoreItem xmlns:ds="http://schemas.openxmlformats.org/officeDocument/2006/customXml" ds:itemID="{B1F04A9B-C811-42AE-887D-EEDE2CAF7390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E63A7066-EC3E-4693-9615-19B4AF8CDD77}">
  <ds:schemaRefs>
    <ds:schemaRef ds:uri="http://schemas.microsoft.com/VisualStudio/2011/storyboarding/control"/>
  </ds:schemaRefs>
</ds:datastoreItem>
</file>

<file path=customXml/itemProps260.xml><?xml version="1.0" encoding="utf-8"?>
<ds:datastoreItem xmlns:ds="http://schemas.openxmlformats.org/officeDocument/2006/customXml" ds:itemID="{8B9FC916-C2DF-441F-A7FE-F1B56ED0FABD}">
  <ds:schemaRefs>
    <ds:schemaRef ds:uri="http://schemas.microsoft.com/VisualStudio/2011/storyboarding/control"/>
  </ds:schemaRefs>
</ds:datastoreItem>
</file>

<file path=customXml/itemProps261.xml><?xml version="1.0" encoding="utf-8"?>
<ds:datastoreItem xmlns:ds="http://schemas.openxmlformats.org/officeDocument/2006/customXml" ds:itemID="{0512C6A4-F168-4DC2-BE2D-CA633CD29592}">
  <ds:schemaRefs>
    <ds:schemaRef ds:uri="http://schemas.microsoft.com/VisualStudio/2011/storyboarding/control"/>
  </ds:schemaRefs>
</ds:datastoreItem>
</file>

<file path=customXml/itemProps262.xml><?xml version="1.0" encoding="utf-8"?>
<ds:datastoreItem xmlns:ds="http://schemas.openxmlformats.org/officeDocument/2006/customXml" ds:itemID="{AC12D201-660A-4BE0-AFEC-EDD29C331E1D}">
  <ds:schemaRefs>
    <ds:schemaRef ds:uri="http://schemas.microsoft.com/VisualStudio/2011/storyboarding/control"/>
  </ds:schemaRefs>
</ds:datastoreItem>
</file>

<file path=customXml/itemProps263.xml><?xml version="1.0" encoding="utf-8"?>
<ds:datastoreItem xmlns:ds="http://schemas.openxmlformats.org/officeDocument/2006/customXml" ds:itemID="{FDB46E0A-202D-4266-9A31-F5DCAA13AF14}">
  <ds:schemaRefs>
    <ds:schemaRef ds:uri="http://schemas.microsoft.com/VisualStudio/2011/storyboarding/control"/>
  </ds:schemaRefs>
</ds:datastoreItem>
</file>

<file path=customXml/itemProps264.xml><?xml version="1.0" encoding="utf-8"?>
<ds:datastoreItem xmlns:ds="http://schemas.openxmlformats.org/officeDocument/2006/customXml" ds:itemID="{4BE3337A-D35A-455F-ACA6-BCE0C170D561}">
  <ds:schemaRefs>
    <ds:schemaRef ds:uri="http://schemas.microsoft.com/VisualStudio/2011/storyboarding/control"/>
  </ds:schemaRefs>
</ds:datastoreItem>
</file>

<file path=customXml/itemProps265.xml><?xml version="1.0" encoding="utf-8"?>
<ds:datastoreItem xmlns:ds="http://schemas.openxmlformats.org/officeDocument/2006/customXml" ds:itemID="{17C45E17-B515-453A-AB22-4F5A27FA021F}">
  <ds:schemaRefs>
    <ds:schemaRef ds:uri="http://schemas.microsoft.com/VisualStudio/2011/storyboarding/control"/>
  </ds:schemaRefs>
</ds:datastoreItem>
</file>

<file path=customXml/itemProps266.xml><?xml version="1.0" encoding="utf-8"?>
<ds:datastoreItem xmlns:ds="http://schemas.openxmlformats.org/officeDocument/2006/customXml" ds:itemID="{DC593BA0-0866-4645-B3B2-475CD3417D2D}">
  <ds:schemaRefs>
    <ds:schemaRef ds:uri="http://schemas.microsoft.com/VisualStudio/2011/storyboarding/control"/>
  </ds:schemaRefs>
</ds:datastoreItem>
</file>

<file path=customXml/itemProps267.xml><?xml version="1.0" encoding="utf-8"?>
<ds:datastoreItem xmlns:ds="http://schemas.openxmlformats.org/officeDocument/2006/customXml" ds:itemID="{BD3EA9C1-929C-4819-90AD-19D04C9E78C0}">
  <ds:schemaRefs>
    <ds:schemaRef ds:uri="http://schemas.microsoft.com/VisualStudio/2011/storyboarding/control"/>
  </ds:schemaRefs>
</ds:datastoreItem>
</file>

<file path=customXml/itemProps268.xml><?xml version="1.0" encoding="utf-8"?>
<ds:datastoreItem xmlns:ds="http://schemas.openxmlformats.org/officeDocument/2006/customXml" ds:itemID="{8931F7F0-8D57-4545-9169-F8D79072883B}">
  <ds:schemaRefs>
    <ds:schemaRef ds:uri="http://schemas.microsoft.com/VisualStudio/2011/storyboarding/control"/>
  </ds:schemaRefs>
</ds:datastoreItem>
</file>

<file path=customXml/itemProps269.xml><?xml version="1.0" encoding="utf-8"?>
<ds:datastoreItem xmlns:ds="http://schemas.openxmlformats.org/officeDocument/2006/customXml" ds:itemID="{9EC6EDF8-E7DF-4FEB-9E95-575DED680EBB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32D07DF9-A262-4C15-8654-D23ABC39725F}">
  <ds:schemaRefs>
    <ds:schemaRef ds:uri="http://schemas.microsoft.com/VisualStudio/2011/storyboarding/control"/>
  </ds:schemaRefs>
</ds:datastoreItem>
</file>

<file path=customXml/itemProps270.xml><?xml version="1.0" encoding="utf-8"?>
<ds:datastoreItem xmlns:ds="http://schemas.openxmlformats.org/officeDocument/2006/customXml" ds:itemID="{C3A02821-43EA-4D72-94E1-9C1C6C6CEEFD}">
  <ds:schemaRefs>
    <ds:schemaRef ds:uri="http://schemas.microsoft.com/VisualStudio/2011/storyboarding/control"/>
  </ds:schemaRefs>
</ds:datastoreItem>
</file>

<file path=customXml/itemProps271.xml><?xml version="1.0" encoding="utf-8"?>
<ds:datastoreItem xmlns:ds="http://schemas.openxmlformats.org/officeDocument/2006/customXml" ds:itemID="{11338888-52B2-4D6A-9996-A99C4067D467}">
  <ds:schemaRefs>
    <ds:schemaRef ds:uri="http://schemas.microsoft.com/VisualStudio/2011/storyboarding/control"/>
  </ds:schemaRefs>
</ds:datastoreItem>
</file>

<file path=customXml/itemProps272.xml><?xml version="1.0" encoding="utf-8"?>
<ds:datastoreItem xmlns:ds="http://schemas.openxmlformats.org/officeDocument/2006/customXml" ds:itemID="{B6168738-3D3F-4D65-86F5-96FC9DCD165B}">
  <ds:schemaRefs>
    <ds:schemaRef ds:uri="http://schemas.microsoft.com/VisualStudio/2011/storyboarding/control"/>
  </ds:schemaRefs>
</ds:datastoreItem>
</file>

<file path=customXml/itemProps273.xml><?xml version="1.0" encoding="utf-8"?>
<ds:datastoreItem xmlns:ds="http://schemas.openxmlformats.org/officeDocument/2006/customXml" ds:itemID="{BB734EEC-B60F-4846-A96A-2E61BDE97284}">
  <ds:schemaRefs>
    <ds:schemaRef ds:uri="http://schemas.microsoft.com/VisualStudio/2011/storyboarding/control"/>
  </ds:schemaRefs>
</ds:datastoreItem>
</file>

<file path=customXml/itemProps274.xml><?xml version="1.0" encoding="utf-8"?>
<ds:datastoreItem xmlns:ds="http://schemas.openxmlformats.org/officeDocument/2006/customXml" ds:itemID="{8F2E0A68-0151-4302-A64F-CED9E8E90D9E}">
  <ds:schemaRefs>
    <ds:schemaRef ds:uri="http://schemas.microsoft.com/VisualStudio/2011/storyboarding/control"/>
  </ds:schemaRefs>
</ds:datastoreItem>
</file>

<file path=customXml/itemProps275.xml><?xml version="1.0" encoding="utf-8"?>
<ds:datastoreItem xmlns:ds="http://schemas.openxmlformats.org/officeDocument/2006/customXml" ds:itemID="{15C14B33-29C2-4512-9EA6-0C0F9B40844C}">
  <ds:schemaRefs>
    <ds:schemaRef ds:uri="http://schemas.microsoft.com/VisualStudio/2011/storyboarding/control"/>
  </ds:schemaRefs>
</ds:datastoreItem>
</file>

<file path=customXml/itemProps276.xml><?xml version="1.0" encoding="utf-8"?>
<ds:datastoreItem xmlns:ds="http://schemas.openxmlformats.org/officeDocument/2006/customXml" ds:itemID="{EE458FEF-6648-4411-8296-0E96E8A6B4FC}">
  <ds:schemaRefs>
    <ds:schemaRef ds:uri="http://schemas.microsoft.com/VisualStudio/2011/storyboarding/control"/>
  </ds:schemaRefs>
</ds:datastoreItem>
</file>

<file path=customXml/itemProps277.xml><?xml version="1.0" encoding="utf-8"?>
<ds:datastoreItem xmlns:ds="http://schemas.openxmlformats.org/officeDocument/2006/customXml" ds:itemID="{4DA2A928-E766-40DF-AF1F-F1788915837F}">
  <ds:schemaRefs>
    <ds:schemaRef ds:uri="http://schemas.microsoft.com/VisualStudio/2011/storyboarding/control"/>
  </ds:schemaRefs>
</ds:datastoreItem>
</file>

<file path=customXml/itemProps278.xml><?xml version="1.0" encoding="utf-8"?>
<ds:datastoreItem xmlns:ds="http://schemas.openxmlformats.org/officeDocument/2006/customXml" ds:itemID="{1ECA9743-0E9D-445A-AAB5-7D5F57C615DD}">
  <ds:schemaRefs>
    <ds:schemaRef ds:uri="http://schemas.microsoft.com/VisualStudio/2011/storyboarding/control"/>
  </ds:schemaRefs>
</ds:datastoreItem>
</file>

<file path=customXml/itemProps279.xml><?xml version="1.0" encoding="utf-8"?>
<ds:datastoreItem xmlns:ds="http://schemas.openxmlformats.org/officeDocument/2006/customXml" ds:itemID="{C87A275B-77B7-4D66-A8B3-C55EB4CED62B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4A1B0C00-B0DF-4D74-A47C-C40390C4A909}">
  <ds:schemaRefs>
    <ds:schemaRef ds:uri="http://schemas.microsoft.com/VisualStudio/2011/storyboarding/control"/>
  </ds:schemaRefs>
</ds:datastoreItem>
</file>

<file path=customXml/itemProps280.xml><?xml version="1.0" encoding="utf-8"?>
<ds:datastoreItem xmlns:ds="http://schemas.openxmlformats.org/officeDocument/2006/customXml" ds:itemID="{F3F662B8-E1F7-48DC-8399-E130BD19226B}">
  <ds:schemaRefs>
    <ds:schemaRef ds:uri="http://schemas.microsoft.com/VisualStudio/2011/storyboarding/control"/>
  </ds:schemaRefs>
</ds:datastoreItem>
</file>

<file path=customXml/itemProps281.xml><?xml version="1.0" encoding="utf-8"?>
<ds:datastoreItem xmlns:ds="http://schemas.openxmlformats.org/officeDocument/2006/customXml" ds:itemID="{D41A3AF0-E6EA-4DC2-A778-C8AF3104BA70}">
  <ds:schemaRefs>
    <ds:schemaRef ds:uri="http://schemas.microsoft.com/VisualStudio/2011/storyboarding/control"/>
  </ds:schemaRefs>
</ds:datastoreItem>
</file>

<file path=customXml/itemProps282.xml><?xml version="1.0" encoding="utf-8"?>
<ds:datastoreItem xmlns:ds="http://schemas.openxmlformats.org/officeDocument/2006/customXml" ds:itemID="{1F3F5A6D-8B15-40B4-AFC9-626106625C08}">
  <ds:schemaRefs>
    <ds:schemaRef ds:uri="http://schemas.microsoft.com/VisualStudio/2011/storyboarding/control"/>
  </ds:schemaRefs>
</ds:datastoreItem>
</file>

<file path=customXml/itemProps283.xml><?xml version="1.0" encoding="utf-8"?>
<ds:datastoreItem xmlns:ds="http://schemas.openxmlformats.org/officeDocument/2006/customXml" ds:itemID="{A173B43F-BE32-4A90-975B-DAE3041951ED}">
  <ds:schemaRefs>
    <ds:schemaRef ds:uri="http://schemas.microsoft.com/VisualStudio/2011/storyboarding/control"/>
  </ds:schemaRefs>
</ds:datastoreItem>
</file>

<file path=customXml/itemProps284.xml><?xml version="1.0" encoding="utf-8"?>
<ds:datastoreItem xmlns:ds="http://schemas.openxmlformats.org/officeDocument/2006/customXml" ds:itemID="{3AEC86E1-996D-4A28-9CAA-E6D3DF55CC0A}">
  <ds:schemaRefs>
    <ds:schemaRef ds:uri="http://schemas.microsoft.com/VisualStudio/2011/storyboarding/control"/>
  </ds:schemaRefs>
</ds:datastoreItem>
</file>

<file path=customXml/itemProps285.xml><?xml version="1.0" encoding="utf-8"?>
<ds:datastoreItem xmlns:ds="http://schemas.openxmlformats.org/officeDocument/2006/customXml" ds:itemID="{995EB50A-78C2-4C74-A78D-C17B3ACA765B}">
  <ds:schemaRefs>
    <ds:schemaRef ds:uri="http://schemas.microsoft.com/VisualStudio/2011/storyboarding/control"/>
  </ds:schemaRefs>
</ds:datastoreItem>
</file>

<file path=customXml/itemProps286.xml><?xml version="1.0" encoding="utf-8"?>
<ds:datastoreItem xmlns:ds="http://schemas.openxmlformats.org/officeDocument/2006/customXml" ds:itemID="{BBFDF048-34ED-47F5-9A03-54FDA15014C2}">
  <ds:schemaRefs>
    <ds:schemaRef ds:uri="http://schemas.microsoft.com/VisualStudio/2011/storyboarding/control"/>
  </ds:schemaRefs>
</ds:datastoreItem>
</file>

<file path=customXml/itemProps287.xml><?xml version="1.0" encoding="utf-8"?>
<ds:datastoreItem xmlns:ds="http://schemas.openxmlformats.org/officeDocument/2006/customXml" ds:itemID="{17324A54-01FB-4A4A-93E0-0DE3479548A5}">
  <ds:schemaRefs>
    <ds:schemaRef ds:uri="http://schemas.microsoft.com/VisualStudio/2011/storyboarding/control"/>
  </ds:schemaRefs>
</ds:datastoreItem>
</file>

<file path=customXml/itemProps288.xml><?xml version="1.0" encoding="utf-8"?>
<ds:datastoreItem xmlns:ds="http://schemas.openxmlformats.org/officeDocument/2006/customXml" ds:itemID="{FE97712E-E5CB-40BA-8F8A-289A3D2E3364}">
  <ds:schemaRefs>
    <ds:schemaRef ds:uri="http://schemas.microsoft.com/VisualStudio/2011/storyboarding/control"/>
  </ds:schemaRefs>
</ds:datastoreItem>
</file>

<file path=customXml/itemProps289.xml><?xml version="1.0" encoding="utf-8"?>
<ds:datastoreItem xmlns:ds="http://schemas.openxmlformats.org/officeDocument/2006/customXml" ds:itemID="{C739F9A8-81C0-45EA-9355-D85BF5FCACFC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3214FB8E-6C49-42B5-BC94-A4C84C2B5DC0}">
  <ds:schemaRefs>
    <ds:schemaRef ds:uri="http://schemas.microsoft.com/VisualStudio/2011/storyboarding/control"/>
  </ds:schemaRefs>
</ds:datastoreItem>
</file>

<file path=customXml/itemProps290.xml><?xml version="1.0" encoding="utf-8"?>
<ds:datastoreItem xmlns:ds="http://schemas.openxmlformats.org/officeDocument/2006/customXml" ds:itemID="{13FF599A-F092-4891-8533-ECEE1E4FC6D6}">
  <ds:schemaRefs>
    <ds:schemaRef ds:uri="http://schemas.microsoft.com/VisualStudio/2011/storyboarding/control"/>
  </ds:schemaRefs>
</ds:datastoreItem>
</file>

<file path=customXml/itemProps291.xml><?xml version="1.0" encoding="utf-8"?>
<ds:datastoreItem xmlns:ds="http://schemas.openxmlformats.org/officeDocument/2006/customXml" ds:itemID="{546FE988-9AD9-4D54-A4B2-DF2A6EC41CCC}">
  <ds:schemaRefs>
    <ds:schemaRef ds:uri="http://schemas.microsoft.com/VisualStudio/2011/storyboarding/control"/>
  </ds:schemaRefs>
</ds:datastoreItem>
</file>

<file path=customXml/itemProps292.xml><?xml version="1.0" encoding="utf-8"?>
<ds:datastoreItem xmlns:ds="http://schemas.openxmlformats.org/officeDocument/2006/customXml" ds:itemID="{75D001A5-B0F6-46B4-A0A4-73774DB323B4}">
  <ds:schemaRefs>
    <ds:schemaRef ds:uri="http://schemas.microsoft.com/VisualStudio/2011/storyboarding/control"/>
  </ds:schemaRefs>
</ds:datastoreItem>
</file>

<file path=customXml/itemProps293.xml><?xml version="1.0" encoding="utf-8"?>
<ds:datastoreItem xmlns:ds="http://schemas.openxmlformats.org/officeDocument/2006/customXml" ds:itemID="{4B045030-DE91-4AC5-BA93-993F0390F50E}">
  <ds:schemaRefs>
    <ds:schemaRef ds:uri="http://schemas.microsoft.com/VisualStudio/2011/storyboarding/control"/>
  </ds:schemaRefs>
</ds:datastoreItem>
</file>

<file path=customXml/itemProps294.xml><?xml version="1.0" encoding="utf-8"?>
<ds:datastoreItem xmlns:ds="http://schemas.openxmlformats.org/officeDocument/2006/customXml" ds:itemID="{29DE847A-5384-476C-9D11-EE07E2ABF9F9}">
  <ds:schemaRefs>
    <ds:schemaRef ds:uri="http://schemas.microsoft.com/VisualStudio/2011/storyboarding/control"/>
  </ds:schemaRefs>
</ds:datastoreItem>
</file>

<file path=customXml/itemProps295.xml><?xml version="1.0" encoding="utf-8"?>
<ds:datastoreItem xmlns:ds="http://schemas.openxmlformats.org/officeDocument/2006/customXml" ds:itemID="{7FCC8509-2EB0-47C1-9319-086FBCFD562E}">
  <ds:schemaRefs>
    <ds:schemaRef ds:uri="http://schemas.microsoft.com/VisualStudio/2011/storyboarding/control"/>
  </ds:schemaRefs>
</ds:datastoreItem>
</file>

<file path=customXml/itemProps296.xml><?xml version="1.0" encoding="utf-8"?>
<ds:datastoreItem xmlns:ds="http://schemas.openxmlformats.org/officeDocument/2006/customXml" ds:itemID="{26C5B1F6-0604-4DAC-8974-7487B40AF30D}">
  <ds:schemaRefs>
    <ds:schemaRef ds:uri="http://schemas.microsoft.com/VisualStudio/2011/storyboarding/control"/>
  </ds:schemaRefs>
</ds:datastoreItem>
</file>

<file path=customXml/itemProps297.xml><?xml version="1.0" encoding="utf-8"?>
<ds:datastoreItem xmlns:ds="http://schemas.openxmlformats.org/officeDocument/2006/customXml" ds:itemID="{FC489BC0-CFA9-4E02-ABA2-970D1B90279B}">
  <ds:schemaRefs>
    <ds:schemaRef ds:uri="http://schemas.microsoft.com/VisualStudio/2011/storyboarding/control"/>
  </ds:schemaRefs>
</ds:datastoreItem>
</file>

<file path=customXml/itemProps298.xml><?xml version="1.0" encoding="utf-8"?>
<ds:datastoreItem xmlns:ds="http://schemas.openxmlformats.org/officeDocument/2006/customXml" ds:itemID="{FB06CDE4-4004-46EA-B943-95B63F1FF05C}">
  <ds:schemaRefs>
    <ds:schemaRef ds:uri="http://schemas.microsoft.com/VisualStudio/2011/storyboarding/control"/>
  </ds:schemaRefs>
</ds:datastoreItem>
</file>

<file path=customXml/itemProps299.xml><?xml version="1.0" encoding="utf-8"?>
<ds:datastoreItem xmlns:ds="http://schemas.openxmlformats.org/officeDocument/2006/customXml" ds:itemID="{87F6269C-82A1-4445-999C-6C4FF08EA651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B252605C-2B09-48EA-9BDF-26188986366D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D3CCFF13-ABDB-4323-AA74-203C9FBA03C9}">
  <ds:schemaRefs>
    <ds:schemaRef ds:uri="http://schemas.microsoft.com/VisualStudio/2011/storyboarding/control"/>
  </ds:schemaRefs>
</ds:datastoreItem>
</file>

<file path=customXml/itemProps300.xml><?xml version="1.0" encoding="utf-8"?>
<ds:datastoreItem xmlns:ds="http://schemas.openxmlformats.org/officeDocument/2006/customXml" ds:itemID="{8DFCB0A7-981C-4FCF-B3A9-2AC5379C1DF2}">
  <ds:schemaRefs>
    <ds:schemaRef ds:uri="http://schemas.microsoft.com/VisualStudio/2011/storyboarding/control"/>
  </ds:schemaRefs>
</ds:datastoreItem>
</file>

<file path=customXml/itemProps301.xml><?xml version="1.0" encoding="utf-8"?>
<ds:datastoreItem xmlns:ds="http://schemas.openxmlformats.org/officeDocument/2006/customXml" ds:itemID="{3F2CF9E0-5282-4561-98BE-34D561FFE79E}">
  <ds:schemaRefs>
    <ds:schemaRef ds:uri="http://schemas.microsoft.com/VisualStudio/2011/storyboarding/control"/>
  </ds:schemaRefs>
</ds:datastoreItem>
</file>

<file path=customXml/itemProps302.xml><?xml version="1.0" encoding="utf-8"?>
<ds:datastoreItem xmlns:ds="http://schemas.openxmlformats.org/officeDocument/2006/customXml" ds:itemID="{1D00642C-EF98-4720-8607-FEC0BFD1C269}">
  <ds:schemaRefs>
    <ds:schemaRef ds:uri="http://schemas.microsoft.com/VisualStudio/2011/storyboarding/control"/>
  </ds:schemaRefs>
</ds:datastoreItem>
</file>

<file path=customXml/itemProps303.xml><?xml version="1.0" encoding="utf-8"?>
<ds:datastoreItem xmlns:ds="http://schemas.openxmlformats.org/officeDocument/2006/customXml" ds:itemID="{5D6E2025-0559-4BA7-9896-D1C8934BB193}">
  <ds:schemaRefs>
    <ds:schemaRef ds:uri="http://schemas.microsoft.com/VisualStudio/2011/storyboarding/control"/>
  </ds:schemaRefs>
</ds:datastoreItem>
</file>

<file path=customXml/itemProps304.xml><?xml version="1.0" encoding="utf-8"?>
<ds:datastoreItem xmlns:ds="http://schemas.openxmlformats.org/officeDocument/2006/customXml" ds:itemID="{AD1E8A65-E812-4673-9C38-09674DAA3003}">
  <ds:schemaRefs>
    <ds:schemaRef ds:uri="http://schemas.microsoft.com/VisualStudio/2011/storyboarding/control"/>
  </ds:schemaRefs>
</ds:datastoreItem>
</file>

<file path=customXml/itemProps305.xml><?xml version="1.0" encoding="utf-8"?>
<ds:datastoreItem xmlns:ds="http://schemas.openxmlformats.org/officeDocument/2006/customXml" ds:itemID="{7F5AABFD-509A-4357-8579-89FF14A7E3D4}">
  <ds:schemaRefs>
    <ds:schemaRef ds:uri="http://schemas.microsoft.com/VisualStudio/2011/storyboarding/control"/>
  </ds:schemaRefs>
</ds:datastoreItem>
</file>

<file path=customXml/itemProps306.xml><?xml version="1.0" encoding="utf-8"?>
<ds:datastoreItem xmlns:ds="http://schemas.openxmlformats.org/officeDocument/2006/customXml" ds:itemID="{BC96324C-7190-414F-BFBC-682C21B261C8}">
  <ds:schemaRefs>
    <ds:schemaRef ds:uri="http://schemas.microsoft.com/VisualStudio/2011/storyboarding/control"/>
  </ds:schemaRefs>
</ds:datastoreItem>
</file>

<file path=customXml/itemProps307.xml><?xml version="1.0" encoding="utf-8"?>
<ds:datastoreItem xmlns:ds="http://schemas.openxmlformats.org/officeDocument/2006/customXml" ds:itemID="{80D60B4E-0399-461C-98AB-96FB9E82F740}">
  <ds:schemaRefs>
    <ds:schemaRef ds:uri="http://schemas.microsoft.com/VisualStudio/2011/storyboarding/control"/>
  </ds:schemaRefs>
</ds:datastoreItem>
</file>

<file path=customXml/itemProps308.xml><?xml version="1.0" encoding="utf-8"?>
<ds:datastoreItem xmlns:ds="http://schemas.openxmlformats.org/officeDocument/2006/customXml" ds:itemID="{8361FA31-C871-4F4A-9B71-9D0B87B9FBAD}">
  <ds:schemaRefs>
    <ds:schemaRef ds:uri="http://schemas.microsoft.com/VisualStudio/2011/storyboarding/control"/>
  </ds:schemaRefs>
</ds:datastoreItem>
</file>

<file path=customXml/itemProps309.xml><?xml version="1.0" encoding="utf-8"?>
<ds:datastoreItem xmlns:ds="http://schemas.openxmlformats.org/officeDocument/2006/customXml" ds:itemID="{554A4DF6-B115-4F06-9650-C382D4B4946D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35C70D4F-AEC7-451F-ACB5-A8F8FAAA36C0}">
  <ds:schemaRefs>
    <ds:schemaRef ds:uri="http://schemas.microsoft.com/VisualStudio/2011/storyboarding/control"/>
  </ds:schemaRefs>
</ds:datastoreItem>
</file>

<file path=customXml/itemProps310.xml><?xml version="1.0" encoding="utf-8"?>
<ds:datastoreItem xmlns:ds="http://schemas.openxmlformats.org/officeDocument/2006/customXml" ds:itemID="{97BC8960-3770-4F7C-84ED-EE071FD8DB80}">
  <ds:schemaRefs>
    <ds:schemaRef ds:uri="http://schemas.microsoft.com/VisualStudio/2011/storyboarding/control"/>
  </ds:schemaRefs>
</ds:datastoreItem>
</file>

<file path=customXml/itemProps311.xml><?xml version="1.0" encoding="utf-8"?>
<ds:datastoreItem xmlns:ds="http://schemas.openxmlformats.org/officeDocument/2006/customXml" ds:itemID="{27F964DF-6E5D-4389-BAE1-3BCAEF858457}">
  <ds:schemaRefs>
    <ds:schemaRef ds:uri="http://schemas.microsoft.com/VisualStudio/2011/storyboarding/control"/>
  </ds:schemaRefs>
</ds:datastoreItem>
</file>

<file path=customXml/itemProps312.xml><?xml version="1.0" encoding="utf-8"?>
<ds:datastoreItem xmlns:ds="http://schemas.openxmlformats.org/officeDocument/2006/customXml" ds:itemID="{73D077E8-EE17-471F-AE30-B24CB9690184}">
  <ds:schemaRefs>
    <ds:schemaRef ds:uri="http://schemas.microsoft.com/VisualStudio/2011/storyboarding/control"/>
  </ds:schemaRefs>
</ds:datastoreItem>
</file>

<file path=customXml/itemProps313.xml><?xml version="1.0" encoding="utf-8"?>
<ds:datastoreItem xmlns:ds="http://schemas.openxmlformats.org/officeDocument/2006/customXml" ds:itemID="{DCCEC63F-9395-48A1-90EC-39EFAF3E945C}">
  <ds:schemaRefs>
    <ds:schemaRef ds:uri="http://schemas.microsoft.com/VisualStudio/2011/storyboarding/control"/>
  </ds:schemaRefs>
</ds:datastoreItem>
</file>

<file path=customXml/itemProps314.xml><?xml version="1.0" encoding="utf-8"?>
<ds:datastoreItem xmlns:ds="http://schemas.openxmlformats.org/officeDocument/2006/customXml" ds:itemID="{317504AD-6EDD-4125-B93B-09495589E544}">
  <ds:schemaRefs>
    <ds:schemaRef ds:uri="http://schemas.microsoft.com/VisualStudio/2011/storyboarding/control"/>
  </ds:schemaRefs>
</ds:datastoreItem>
</file>

<file path=customXml/itemProps315.xml><?xml version="1.0" encoding="utf-8"?>
<ds:datastoreItem xmlns:ds="http://schemas.openxmlformats.org/officeDocument/2006/customXml" ds:itemID="{CA6544A1-D8E5-4EC0-946F-710BD1AC76BB}">
  <ds:schemaRefs>
    <ds:schemaRef ds:uri="http://schemas.microsoft.com/VisualStudio/2011/storyboarding/control"/>
  </ds:schemaRefs>
</ds:datastoreItem>
</file>

<file path=customXml/itemProps316.xml><?xml version="1.0" encoding="utf-8"?>
<ds:datastoreItem xmlns:ds="http://schemas.openxmlformats.org/officeDocument/2006/customXml" ds:itemID="{73DE5ABA-C21E-4AB0-95D9-DEA2AEC8BA39}">
  <ds:schemaRefs>
    <ds:schemaRef ds:uri="http://schemas.microsoft.com/VisualStudio/2011/storyboarding/control"/>
  </ds:schemaRefs>
</ds:datastoreItem>
</file>

<file path=customXml/itemProps317.xml><?xml version="1.0" encoding="utf-8"?>
<ds:datastoreItem xmlns:ds="http://schemas.openxmlformats.org/officeDocument/2006/customXml" ds:itemID="{DB826B4D-FD18-4945-AC6D-77DB002D539D}">
  <ds:schemaRefs>
    <ds:schemaRef ds:uri="http://schemas.microsoft.com/VisualStudio/2011/storyboarding/control"/>
  </ds:schemaRefs>
</ds:datastoreItem>
</file>

<file path=customXml/itemProps318.xml><?xml version="1.0" encoding="utf-8"?>
<ds:datastoreItem xmlns:ds="http://schemas.openxmlformats.org/officeDocument/2006/customXml" ds:itemID="{8FDA64C1-7070-40F5-86E7-541D4D66B66D}">
  <ds:schemaRefs>
    <ds:schemaRef ds:uri="http://schemas.microsoft.com/VisualStudio/2011/storyboarding/control"/>
  </ds:schemaRefs>
</ds:datastoreItem>
</file>

<file path=customXml/itemProps319.xml><?xml version="1.0" encoding="utf-8"?>
<ds:datastoreItem xmlns:ds="http://schemas.openxmlformats.org/officeDocument/2006/customXml" ds:itemID="{5E817CB7-E72E-46BE-972B-FAB15E4D0000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4F7B0D85-B37D-484C-8F87-5B9E9EAA0098}">
  <ds:schemaRefs>
    <ds:schemaRef ds:uri="http://schemas.microsoft.com/VisualStudio/2011/storyboarding/control"/>
  </ds:schemaRefs>
</ds:datastoreItem>
</file>

<file path=customXml/itemProps320.xml><?xml version="1.0" encoding="utf-8"?>
<ds:datastoreItem xmlns:ds="http://schemas.openxmlformats.org/officeDocument/2006/customXml" ds:itemID="{8DBE5B5E-A87F-4F4D-B2A4-31AB2B82DAD2}">
  <ds:schemaRefs>
    <ds:schemaRef ds:uri="http://schemas.microsoft.com/VisualStudio/2011/storyboarding/control"/>
  </ds:schemaRefs>
</ds:datastoreItem>
</file>

<file path=customXml/itemProps321.xml><?xml version="1.0" encoding="utf-8"?>
<ds:datastoreItem xmlns:ds="http://schemas.openxmlformats.org/officeDocument/2006/customXml" ds:itemID="{115DA2D0-7041-44D8-90F1-C1AD93694AE7}">
  <ds:schemaRefs>
    <ds:schemaRef ds:uri="http://schemas.microsoft.com/VisualStudio/2011/storyboarding/control"/>
  </ds:schemaRefs>
</ds:datastoreItem>
</file>

<file path=customXml/itemProps322.xml><?xml version="1.0" encoding="utf-8"?>
<ds:datastoreItem xmlns:ds="http://schemas.openxmlformats.org/officeDocument/2006/customXml" ds:itemID="{16E35175-92CE-4BCB-80EA-92B9FA0827B3}">
  <ds:schemaRefs>
    <ds:schemaRef ds:uri="http://schemas.microsoft.com/VisualStudio/2011/storyboarding/control"/>
  </ds:schemaRefs>
</ds:datastoreItem>
</file>

<file path=customXml/itemProps323.xml><?xml version="1.0" encoding="utf-8"?>
<ds:datastoreItem xmlns:ds="http://schemas.openxmlformats.org/officeDocument/2006/customXml" ds:itemID="{C01782AA-52CB-4C3E-9819-9075915AF948}">
  <ds:schemaRefs>
    <ds:schemaRef ds:uri="http://schemas.microsoft.com/VisualStudio/2011/storyboarding/control"/>
  </ds:schemaRefs>
</ds:datastoreItem>
</file>

<file path=customXml/itemProps324.xml><?xml version="1.0" encoding="utf-8"?>
<ds:datastoreItem xmlns:ds="http://schemas.openxmlformats.org/officeDocument/2006/customXml" ds:itemID="{02E75D7A-8535-4F13-B9C2-46F2189CA0EF}">
  <ds:schemaRefs>
    <ds:schemaRef ds:uri="http://schemas.microsoft.com/VisualStudio/2011/storyboarding/control"/>
  </ds:schemaRefs>
</ds:datastoreItem>
</file>

<file path=customXml/itemProps325.xml><?xml version="1.0" encoding="utf-8"?>
<ds:datastoreItem xmlns:ds="http://schemas.openxmlformats.org/officeDocument/2006/customXml" ds:itemID="{19B2DE56-3097-4001-94F5-AFE8155EF000}">
  <ds:schemaRefs>
    <ds:schemaRef ds:uri="http://schemas.microsoft.com/VisualStudio/2011/storyboarding/control"/>
  </ds:schemaRefs>
</ds:datastoreItem>
</file>

<file path=customXml/itemProps326.xml><?xml version="1.0" encoding="utf-8"?>
<ds:datastoreItem xmlns:ds="http://schemas.openxmlformats.org/officeDocument/2006/customXml" ds:itemID="{7C3672CD-EF13-4E52-9A5D-BAC2C10C06CC}">
  <ds:schemaRefs>
    <ds:schemaRef ds:uri="http://schemas.microsoft.com/VisualStudio/2011/storyboarding/control"/>
  </ds:schemaRefs>
</ds:datastoreItem>
</file>

<file path=customXml/itemProps327.xml><?xml version="1.0" encoding="utf-8"?>
<ds:datastoreItem xmlns:ds="http://schemas.openxmlformats.org/officeDocument/2006/customXml" ds:itemID="{886CFCCF-AE91-4B50-A702-B7EFA7B5A44A}">
  <ds:schemaRefs>
    <ds:schemaRef ds:uri="http://schemas.microsoft.com/VisualStudio/2011/storyboarding/control"/>
  </ds:schemaRefs>
</ds:datastoreItem>
</file>

<file path=customXml/itemProps328.xml><?xml version="1.0" encoding="utf-8"?>
<ds:datastoreItem xmlns:ds="http://schemas.openxmlformats.org/officeDocument/2006/customXml" ds:itemID="{E8C1E2C3-B503-4C25-8619-7AB0DDC42CBA}">
  <ds:schemaRefs>
    <ds:schemaRef ds:uri="http://schemas.microsoft.com/VisualStudio/2011/storyboarding/control"/>
  </ds:schemaRefs>
</ds:datastoreItem>
</file>

<file path=customXml/itemProps329.xml><?xml version="1.0" encoding="utf-8"?>
<ds:datastoreItem xmlns:ds="http://schemas.openxmlformats.org/officeDocument/2006/customXml" ds:itemID="{D89A5A7A-5681-413F-832B-1B4ED84829AE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A9A040E0-EEF2-462F-B69E-288DD50F9B5B}">
  <ds:schemaRefs>
    <ds:schemaRef ds:uri="http://schemas.microsoft.com/VisualStudio/2011/storyboarding/control"/>
  </ds:schemaRefs>
</ds:datastoreItem>
</file>

<file path=customXml/itemProps330.xml><?xml version="1.0" encoding="utf-8"?>
<ds:datastoreItem xmlns:ds="http://schemas.openxmlformats.org/officeDocument/2006/customXml" ds:itemID="{470CBB09-0FA4-4475-80EA-6C8C306AF032}">
  <ds:schemaRefs>
    <ds:schemaRef ds:uri="http://schemas.microsoft.com/VisualStudio/2011/storyboarding/control"/>
  </ds:schemaRefs>
</ds:datastoreItem>
</file>

<file path=customXml/itemProps331.xml><?xml version="1.0" encoding="utf-8"?>
<ds:datastoreItem xmlns:ds="http://schemas.openxmlformats.org/officeDocument/2006/customXml" ds:itemID="{A021C101-2C83-4D54-9CFE-6D09EADA3100}">
  <ds:schemaRefs>
    <ds:schemaRef ds:uri="http://schemas.microsoft.com/VisualStudio/2011/storyboarding/control"/>
  </ds:schemaRefs>
</ds:datastoreItem>
</file>

<file path=customXml/itemProps332.xml><?xml version="1.0" encoding="utf-8"?>
<ds:datastoreItem xmlns:ds="http://schemas.openxmlformats.org/officeDocument/2006/customXml" ds:itemID="{B911BBE9-6EBD-42DB-8D2C-6D8EA4D4DBF3}">
  <ds:schemaRefs>
    <ds:schemaRef ds:uri="http://schemas.microsoft.com/VisualStudio/2011/storyboarding/control"/>
  </ds:schemaRefs>
</ds:datastoreItem>
</file>

<file path=customXml/itemProps333.xml><?xml version="1.0" encoding="utf-8"?>
<ds:datastoreItem xmlns:ds="http://schemas.openxmlformats.org/officeDocument/2006/customXml" ds:itemID="{6ED88738-EACA-4529-BA33-436595B9FA8C}">
  <ds:schemaRefs>
    <ds:schemaRef ds:uri="http://schemas.microsoft.com/VisualStudio/2011/storyboarding/control"/>
  </ds:schemaRefs>
</ds:datastoreItem>
</file>

<file path=customXml/itemProps334.xml><?xml version="1.0" encoding="utf-8"?>
<ds:datastoreItem xmlns:ds="http://schemas.openxmlformats.org/officeDocument/2006/customXml" ds:itemID="{E6FCBF05-C21D-4224-8791-09E6F56FED9E}">
  <ds:schemaRefs>
    <ds:schemaRef ds:uri="http://schemas.microsoft.com/VisualStudio/2011/storyboarding/control"/>
  </ds:schemaRefs>
</ds:datastoreItem>
</file>

<file path=customXml/itemProps335.xml><?xml version="1.0" encoding="utf-8"?>
<ds:datastoreItem xmlns:ds="http://schemas.openxmlformats.org/officeDocument/2006/customXml" ds:itemID="{5411A619-4D4A-4671-82EF-6C0F3F38FD0A}">
  <ds:schemaRefs>
    <ds:schemaRef ds:uri="http://schemas.microsoft.com/VisualStudio/2011/storyboarding/control"/>
  </ds:schemaRefs>
</ds:datastoreItem>
</file>

<file path=customXml/itemProps336.xml><?xml version="1.0" encoding="utf-8"?>
<ds:datastoreItem xmlns:ds="http://schemas.openxmlformats.org/officeDocument/2006/customXml" ds:itemID="{2FD1AE66-343E-4DCB-86C7-1AF658756C5B}">
  <ds:schemaRefs>
    <ds:schemaRef ds:uri="http://schemas.microsoft.com/VisualStudio/2011/storyboarding/control"/>
  </ds:schemaRefs>
</ds:datastoreItem>
</file>

<file path=customXml/itemProps337.xml><?xml version="1.0" encoding="utf-8"?>
<ds:datastoreItem xmlns:ds="http://schemas.openxmlformats.org/officeDocument/2006/customXml" ds:itemID="{D72F7249-E527-493E-8541-BA1AFE56A26D}">
  <ds:schemaRefs>
    <ds:schemaRef ds:uri="http://schemas.microsoft.com/VisualStudio/2011/storyboarding/control"/>
  </ds:schemaRefs>
</ds:datastoreItem>
</file>

<file path=customXml/itemProps338.xml><?xml version="1.0" encoding="utf-8"?>
<ds:datastoreItem xmlns:ds="http://schemas.openxmlformats.org/officeDocument/2006/customXml" ds:itemID="{838DDE19-7DF4-4C18-B02B-347C2C3DFC1C}">
  <ds:schemaRefs>
    <ds:schemaRef ds:uri="http://schemas.microsoft.com/VisualStudio/2011/storyboarding/control"/>
  </ds:schemaRefs>
</ds:datastoreItem>
</file>

<file path=customXml/itemProps339.xml><?xml version="1.0" encoding="utf-8"?>
<ds:datastoreItem xmlns:ds="http://schemas.openxmlformats.org/officeDocument/2006/customXml" ds:itemID="{DEE73CFC-41F2-46B8-AA3C-C6A0D1FDA34B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51A201DC-2890-49EB-AE38-5C8605BA6AF5}">
  <ds:schemaRefs>
    <ds:schemaRef ds:uri="http://schemas.microsoft.com/VisualStudio/2011/storyboarding/control"/>
  </ds:schemaRefs>
</ds:datastoreItem>
</file>

<file path=customXml/itemProps340.xml><?xml version="1.0" encoding="utf-8"?>
<ds:datastoreItem xmlns:ds="http://schemas.openxmlformats.org/officeDocument/2006/customXml" ds:itemID="{DEAF3111-9159-42D6-A978-3B40FD63961F}">
  <ds:schemaRefs>
    <ds:schemaRef ds:uri="http://schemas.microsoft.com/VisualStudio/2011/storyboarding/control"/>
  </ds:schemaRefs>
</ds:datastoreItem>
</file>

<file path=customXml/itemProps341.xml><?xml version="1.0" encoding="utf-8"?>
<ds:datastoreItem xmlns:ds="http://schemas.openxmlformats.org/officeDocument/2006/customXml" ds:itemID="{6EA07595-CA05-4F46-AF42-9D97EC770155}">
  <ds:schemaRefs>
    <ds:schemaRef ds:uri="http://schemas.microsoft.com/VisualStudio/2011/storyboarding/control"/>
  </ds:schemaRefs>
</ds:datastoreItem>
</file>

<file path=customXml/itemProps342.xml><?xml version="1.0" encoding="utf-8"?>
<ds:datastoreItem xmlns:ds="http://schemas.openxmlformats.org/officeDocument/2006/customXml" ds:itemID="{E664B20D-DBDA-4D2D-B6AC-D509562F0BBC}">
  <ds:schemaRefs>
    <ds:schemaRef ds:uri="http://schemas.microsoft.com/VisualStudio/2011/storyboarding/control"/>
  </ds:schemaRefs>
</ds:datastoreItem>
</file>

<file path=customXml/itemProps343.xml><?xml version="1.0" encoding="utf-8"?>
<ds:datastoreItem xmlns:ds="http://schemas.openxmlformats.org/officeDocument/2006/customXml" ds:itemID="{8769F0CB-2B7B-4CE5-B096-B7B30F970E06}">
  <ds:schemaRefs>
    <ds:schemaRef ds:uri="http://schemas.microsoft.com/VisualStudio/2011/storyboarding/control"/>
  </ds:schemaRefs>
</ds:datastoreItem>
</file>

<file path=customXml/itemProps344.xml><?xml version="1.0" encoding="utf-8"?>
<ds:datastoreItem xmlns:ds="http://schemas.openxmlformats.org/officeDocument/2006/customXml" ds:itemID="{D318ECFC-D002-4FEE-B51C-48FBC80012FC}">
  <ds:schemaRefs>
    <ds:schemaRef ds:uri="http://schemas.microsoft.com/VisualStudio/2011/storyboarding/control"/>
  </ds:schemaRefs>
</ds:datastoreItem>
</file>

<file path=customXml/itemProps345.xml><?xml version="1.0" encoding="utf-8"?>
<ds:datastoreItem xmlns:ds="http://schemas.openxmlformats.org/officeDocument/2006/customXml" ds:itemID="{254E25CF-B285-4B2F-ADF2-F9B076B616C0}">
  <ds:schemaRefs>
    <ds:schemaRef ds:uri="http://schemas.microsoft.com/VisualStudio/2011/storyboarding/control"/>
  </ds:schemaRefs>
</ds:datastoreItem>
</file>

<file path=customXml/itemProps346.xml><?xml version="1.0" encoding="utf-8"?>
<ds:datastoreItem xmlns:ds="http://schemas.openxmlformats.org/officeDocument/2006/customXml" ds:itemID="{D5DC7A13-0E73-4275-87BC-DEB750D5D351}">
  <ds:schemaRefs>
    <ds:schemaRef ds:uri="http://schemas.microsoft.com/VisualStudio/2011/storyboarding/control"/>
  </ds:schemaRefs>
</ds:datastoreItem>
</file>

<file path=customXml/itemProps347.xml><?xml version="1.0" encoding="utf-8"?>
<ds:datastoreItem xmlns:ds="http://schemas.openxmlformats.org/officeDocument/2006/customXml" ds:itemID="{75D6208C-FF1C-43DF-B331-388D92571F20}">
  <ds:schemaRefs>
    <ds:schemaRef ds:uri="http://schemas.microsoft.com/VisualStudio/2011/storyboarding/control"/>
  </ds:schemaRefs>
</ds:datastoreItem>
</file>

<file path=customXml/itemProps348.xml><?xml version="1.0" encoding="utf-8"?>
<ds:datastoreItem xmlns:ds="http://schemas.openxmlformats.org/officeDocument/2006/customXml" ds:itemID="{8209699A-913F-4DB7-B7BA-C353009620E6}">
  <ds:schemaRefs>
    <ds:schemaRef ds:uri="http://schemas.microsoft.com/VisualStudio/2011/storyboarding/control"/>
  </ds:schemaRefs>
</ds:datastoreItem>
</file>

<file path=customXml/itemProps349.xml><?xml version="1.0" encoding="utf-8"?>
<ds:datastoreItem xmlns:ds="http://schemas.openxmlformats.org/officeDocument/2006/customXml" ds:itemID="{A6A4C4A5-B71E-41F7-A289-192E810FEF9B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497BC2AC-3F26-411B-8363-1429B6A5404E}">
  <ds:schemaRefs>
    <ds:schemaRef ds:uri="http://schemas.microsoft.com/VisualStudio/2011/storyboarding/control"/>
  </ds:schemaRefs>
</ds:datastoreItem>
</file>

<file path=customXml/itemProps350.xml><?xml version="1.0" encoding="utf-8"?>
<ds:datastoreItem xmlns:ds="http://schemas.openxmlformats.org/officeDocument/2006/customXml" ds:itemID="{4D1E48EF-861D-4705-83C5-08DE5B1677B6}">
  <ds:schemaRefs>
    <ds:schemaRef ds:uri="http://schemas.microsoft.com/VisualStudio/2011/storyboarding/control"/>
  </ds:schemaRefs>
</ds:datastoreItem>
</file>

<file path=customXml/itemProps351.xml><?xml version="1.0" encoding="utf-8"?>
<ds:datastoreItem xmlns:ds="http://schemas.openxmlformats.org/officeDocument/2006/customXml" ds:itemID="{DA39E3CA-F035-4FB1-ADA9-8DF27D6FF627}">
  <ds:schemaRefs>
    <ds:schemaRef ds:uri="http://schemas.microsoft.com/VisualStudio/2011/storyboarding/control"/>
  </ds:schemaRefs>
</ds:datastoreItem>
</file>

<file path=customXml/itemProps352.xml><?xml version="1.0" encoding="utf-8"?>
<ds:datastoreItem xmlns:ds="http://schemas.openxmlformats.org/officeDocument/2006/customXml" ds:itemID="{69471FB2-2E14-45CE-BD06-88E58575E3AC}">
  <ds:schemaRefs>
    <ds:schemaRef ds:uri="http://schemas.microsoft.com/VisualStudio/2011/storyboarding/control"/>
  </ds:schemaRefs>
</ds:datastoreItem>
</file>

<file path=customXml/itemProps353.xml><?xml version="1.0" encoding="utf-8"?>
<ds:datastoreItem xmlns:ds="http://schemas.openxmlformats.org/officeDocument/2006/customXml" ds:itemID="{CF2ECB70-F204-458C-BF56-DDC101E16DE7}">
  <ds:schemaRefs>
    <ds:schemaRef ds:uri="http://schemas.microsoft.com/VisualStudio/2011/storyboarding/control"/>
  </ds:schemaRefs>
</ds:datastoreItem>
</file>

<file path=customXml/itemProps354.xml><?xml version="1.0" encoding="utf-8"?>
<ds:datastoreItem xmlns:ds="http://schemas.openxmlformats.org/officeDocument/2006/customXml" ds:itemID="{0067A0BD-B764-47F1-86CE-70D6FC4563EA}">
  <ds:schemaRefs>
    <ds:schemaRef ds:uri="http://schemas.microsoft.com/VisualStudio/2011/storyboarding/control"/>
  </ds:schemaRefs>
</ds:datastoreItem>
</file>

<file path=customXml/itemProps355.xml><?xml version="1.0" encoding="utf-8"?>
<ds:datastoreItem xmlns:ds="http://schemas.openxmlformats.org/officeDocument/2006/customXml" ds:itemID="{CF02626D-937A-4E70-B56A-69BE9D7FA566}">
  <ds:schemaRefs>
    <ds:schemaRef ds:uri="http://schemas.microsoft.com/VisualStudio/2011/storyboarding/control"/>
  </ds:schemaRefs>
</ds:datastoreItem>
</file>

<file path=customXml/itemProps356.xml><?xml version="1.0" encoding="utf-8"?>
<ds:datastoreItem xmlns:ds="http://schemas.openxmlformats.org/officeDocument/2006/customXml" ds:itemID="{098056EE-63D6-411E-B473-37B52B5FF490}">
  <ds:schemaRefs>
    <ds:schemaRef ds:uri="http://schemas.microsoft.com/VisualStudio/2011/storyboarding/control"/>
  </ds:schemaRefs>
</ds:datastoreItem>
</file>

<file path=customXml/itemProps357.xml><?xml version="1.0" encoding="utf-8"?>
<ds:datastoreItem xmlns:ds="http://schemas.openxmlformats.org/officeDocument/2006/customXml" ds:itemID="{D7ECD406-7C87-4F0C-861C-909EAC08C0F2}">
  <ds:schemaRefs>
    <ds:schemaRef ds:uri="http://schemas.microsoft.com/VisualStudio/2011/storyboarding/control"/>
  </ds:schemaRefs>
</ds:datastoreItem>
</file>

<file path=customXml/itemProps358.xml><?xml version="1.0" encoding="utf-8"?>
<ds:datastoreItem xmlns:ds="http://schemas.openxmlformats.org/officeDocument/2006/customXml" ds:itemID="{EDBF5893-CA18-4F4B-8462-39BC232254BC}">
  <ds:schemaRefs>
    <ds:schemaRef ds:uri="http://schemas.microsoft.com/VisualStudio/2011/storyboarding/control"/>
  </ds:schemaRefs>
</ds:datastoreItem>
</file>

<file path=customXml/itemProps359.xml><?xml version="1.0" encoding="utf-8"?>
<ds:datastoreItem xmlns:ds="http://schemas.openxmlformats.org/officeDocument/2006/customXml" ds:itemID="{96A1BF74-A880-4015-8488-AFEADD5E02D6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DD3A9CDD-F620-4B68-B689-9E79A693BCDB}">
  <ds:schemaRefs>
    <ds:schemaRef ds:uri="http://schemas.microsoft.com/VisualStudio/2011/storyboarding/control"/>
  </ds:schemaRefs>
</ds:datastoreItem>
</file>

<file path=customXml/itemProps360.xml><?xml version="1.0" encoding="utf-8"?>
<ds:datastoreItem xmlns:ds="http://schemas.openxmlformats.org/officeDocument/2006/customXml" ds:itemID="{BD704121-F63E-4EB3-9537-A17F12181C15}">
  <ds:schemaRefs>
    <ds:schemaRef ds:uri="http://schemas.microsoft.com/VisualStudio/2011/storyboarding/control"/>
  </ds:schemaRefs>
</ds:datastoreItem>
</file>

<file path=customXml/itemProps361.xml><?xml version="1.0" encoding="utf-8"?>
<ds:datastoreItem xmlns:ds="http://schemas.openxmlformats.org/officeDocument/2006/customXml" ds:itemID="{B66626B8-7AB6-4FAC-BFE4-C85C29AD0344}">
  <ds:schemaRefs>
    <ds:schemaRef ds:uri="http://schemas.microsoft.com/VisualStudio/2011/storyboarding/control"/>
  </ds:schemaRefs>
</ds:datastoreItem>
</file>

<file path=customXml/itemProps362.xml><?xml version="1.0" encoding="utf-8"?>
<ds:datastoreItem xmlns:ds="http://schemas.openxmlformats.org/officeDocument/2006/customXml" ds:itemID="{E42D785A-8ED5-4553-9482-663DF350846F}">
  <ds:schemaRefs>
    <ds:schemaRef ds:uri="http://schemas.microsoft.com/VisualStudio/2011/storyboarding/control"/>
  </ds:schemaRefs>
</ds:datastoreItem>
</file>

<file path=customXml/itemProps363.xml><?xml version="1.0" encoding="utf-8"?>
<ds:datastoreItem xmlns:ds="http://schemas.openxmlformats.org/officeDocument/2006/customXml" ds:itemID="{1764C6FF-E25C-434A-8B56-A7CE24E8165C}">
  <ds:schemaRefs>
    <ds:schemaRef ds:uri="http://schemas.microsoft.com/VisualStudio/2011/storyboarding/control"/>
  </ds:schemaRefs>
</ds:datastoreItem>
</file>

<file path=customXml/itemProps364.xml><?xml version="1.0" encoding="utf-8"?>
<ds:datastoreItem xmlns:ds="http://schemas.openxmlformats.org/officeDocument/2006/customXml" ds:itemID="{46CCC0E6-BA8E-4AB8-A51A-46634997A2EA}">
  <ds:schemaRefs>
    <ds:schemaRef ds:uri="http://schemas.microsoft.com/VisualStudio/2011/storyboarding/control"/>
  </ds:schemaRefs>
</ds:datastoreItem>
</file>

<file path=customXml/itemProps365.xml><?xml version="1.0" encoding="utf-8"?>
<ds:datastoreItem xmlns:ds="http://schemas.openxmlformats.org/officeDocument/2006/customXml" ds:itemID="{AFFF08F8-D48D-4AE6-B9EB-4945E0C2B357}">
  <ds:schemaRefs>
    <ds:schemaRef ds:uri="http://schemas.microsoft.com/VisualStudio/2011/storyboarding/control"/>
  </ds:schemaRefs>
</ds:datastoreItem>
</file>

<file path=customXml/itemProps366.xml><?xml version="1.0" encoding="utf-8"?>
<ds:datastoreItem xmlns:ds="http://schemas.openxmlformats.org/officeDocument/2006/customXml" ds:itemID="{E014F20F-7FBC-4A64-8322-E55313A68527}">
  <ds:schemaRefs>
    <ds:schemaRef ds:uri="http://schemas.microsoft.com/VisualStudio/2011/storyboarding/control"/>
  </ds:schemaRefs>
</ds:datastoreItem>
</file>

<file path=customXml/itemProps367.xml><?xml version="1.0" encoding="utf-8"?>
<ds:datastoreItem xmlns:ds="http://schemas.openxmlformats.org/officeDocument/2006/customXml" ds:itemID="{01805859-167C-471B-85E1-22FC8ADE68ED}">
  <ds:schemaRefs>
    <ds:schemaRef ds:uri="http://schemas.microsoft.com/VisualStudio/2011/storyboarding/control"/>
  </ds:schemaRefs>
</ds:datastoreItem>
</file>

<file path=customXml/itemProps368.xml><?xml version="1.0" encoding="utf-8"?>
<ds:datastoreItem xmlns:ds="http://schemas.openxmlformats.org/officeDocument/2006/customXml" ds:itemID="{C913198E-2C06-4C47-ADC6-B6523CC21CDD}">
  <ds:schemaRefs>
    <ds:schemaRef ds:uri="http://schemas.microsoft.com/VisualStudio/2011/storyboarding/control"/>
  </ds:schemaRefs>
</ds:datastoreItem>
</file>

<file path=customXml/itemProps369.xml><?xml version="1.0" encoding="utf-8"?>
<ds:datastoreItem xmlns:ds="http://schemas.openxmlformats.org/officeDocument/2006/customXml" ds:itemID="{C53F00BC-E953-48DA-B91A-61AFE44893BA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E2CB5DCB-D7F9-49D3-87FE-A229D3C9B8BF}">
  <ds:schemaRefs>
    <ds:schemaRef ds:uri="http://schemas.microsoft.com/VisualStudio/2011/storyboarding/control"/>
  </ds:schemaRefs>
</ds:datastoreItem>
</file>

<file path=customXml/itemProps370.xml><?xml version="1.0" encoding="utf-8"?>
<ds:datastoreItem xmlns:ds="http://schemas.openxmlformats.org/officeDocument/2006/customXml" ds:itemID="{36C7D6E7-FDEE-4933-A480-5E4F0E4BA3D2}">
  <ds:schemaRefs>
    <ds:schemaRef ds:uri="http://schemas.microsoft.com/VisualStudio/2011/storyboarding/control"/>
  </ds:schemaRefs>
</ds:datastoreItem>
</file>

<file path=customXml/itemProps371.xml><?xml version="1.0" encoding="utf-8"?>
<ds:datastoreItem xmlns:ds="http://schemas.openxmlformats.org/officeDocument/2006/customXml" ds:itemID="{0C760CF4-44EA-4B89-8B19-098320DF51D3}">
  <ds:schemaRefs>
    <ds:schemaRef ds:uri="http://schemas.microsoft.com/VisualStudio/2011/storyboarding/control"/>
  </ds:schemaRefs>
</ds:datastoreItem>
</file>

<file path=customXml/itemProps372.xml><?xml version="1.0" encoding="utf-8"?>
<ds:datastoreItem xmlns:ds="http://schemas.openxmlformats.org/officeDocument/2006/customXml" ds:itemID="{DCE557F1-E760-456C-B576-C89DDFEA2046}">
  <ds:schemaRefs>
    <ds:schemaRef ds:uri="http://schemas.microsoft.com/VisualStudio/2011/storyboarding/control"/>
  </ds:schemaRefs>
</ds:datastoreItem>
</file>

<file path=customXml/itemProps373.xml><?xml version="1.0" encoding="utf-8"?>
<ds:datastoreItem xmlns:ds="http://schemas.openxmlformats.org/officeDocument/2006/customXml" ds:itemID="{B614069A-A48E-4FFB-9D6D-BEB32E243024}">
  <ds:schemaRefs>
    <ds:schemaRef ds:uri="http://schemas.microsoft.com/VisualStudio/2011/storyboarding/control"/>
  </ds:schemaRefs>
</ds:datastoreItem>
</file>

<file path=customXml/itemProps374.xml><?xml version="1.0" encoding="utf-8"?>
<ds:datastoreItem xmlns:ds="http://schemas.openxmlformats.org/officeDocument/2006/customXml" ds:itemID="{7A20408D-F2A6-4DF9-AD3B-7DA3E2939F42}">
  <ds:schemaRefs>
    <ds:schemaRef ds:uri="http://schemas.microsoft.com/VisualStudio/2011/storyboarding/control"/>
  </ds:schemaRefs>
</ds:datastoreItem>
</file>

<file path=customXml/itemProps375.xml><?xml version="1.0" encoding="utf-8"?>
<ds:datastoreItem xmlns:ds="http://schemas.openxmlformats.org/officeDocument/2006/customXml" ds:itemID="{41BF1D1A-6790-442B-90B6-1F886891E8DC}">
  <ds:schemaRefs>
    <ds:schemaRef ds:uri="http://schemas.microsoft.com/VisualStudio/2011/storyboarding/control"/>
  </ds:schemaRefs>
</ds:datastoreItem>
</file>

<file path=customXml/itemProps376.xml><?xml version="1.0" encoding="utf-8"?>
<ds:datastoreItem xmlns:ds="http://schemas.openxmlformats.org/officeDocument/2006/customXml" ds:itemID="{0FB945B0-68FA-4206-BED3-709A832280D5}">
  <ds:schemaRefs>
    <ds:schemaRef ds:uri="http://schemas.microsoft.com/VisualStudio/2011/storyboarding/control"/>
  </ds:schemaRefs>
</ds:datastoreItem>
</file>

<file path=customXml/itemProps377.xml><?xml version="1.0" encoding="utf-8"?>
<ds:datastoreItem xmlns:ds="http://schemas.openxmlformats.org/officeDocument/2006/customXml" ds:itemID="{D7A1DD2C-0E64-46D7-BA58-417931797421}">
  <ds:schemaRefs>
    <ds:schemaRef ds:uri="http://schemas.microsoft.com/VisualStudio/2011/storyboarding/control"/>
  </ds:schemaRefs>
</ds:datastoreItem>
</file>

<file path=customXml/itemProps378.xml><?xml version="1.0" encoding="utf-8"?>
<ds:datastoreItem xmlns:ds="http://schemas.openxmlformats.org/officeDocument/2006/customXml" ds:itemID="{2BEAC45F-42EF-4EBE-875C-22C6A8E7C328}">
  <ds:schemaRefs>
    <ds:schemaRef ds:uri="http://schemas.microsoft.com/VisualStudio/2011/storyboarding/control"/>
  </ds:schemaRefs>
</ds:datastoreItem>
</file>

<file path=customXml/itemProps379.xml><?xml version="1.0" encoding="utf-8"?>
<ds:datastoreItem xmlns:ds="http://schemas.openxmlformats.org/officeDocument/2006/customXml" ds:itemID="{F733B045-497C-41FD-AF54-3E74A9B9B316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6C789776-3E93-432A-A564-8E5B08094863}">
  <ds:schemaRefs>
    <ds:schemaRef ds:uri="http://schemas.microsoft.com/VisualStudio/2011/storyboarding/control"/>
  </ds:schemaRefs>
</ds:datastoreItem>
</file>

<file path=customXml/itemProps380.xml><?xml version="1.0" encoding="utf-8"?>
<ds:datastoreItem xmlns:ds="http://schemas.openxmlformats.org/officeDocument/2006/customXml" ds:itemID="{2886A5CE-DAEE-4B95-BA3A-137BF0775A12}">
  <ds:schemaRefs>
    <ds:schemaRef ds:uri="http://schemas.microsoft.com/VisualStudio/2011/storyboarding/control"/>
  </ds:schemaRefs>
</ds:datastoreItem>
</file>

<file path=customXml/itemProps381.xml><?xml version="1.0" encoding="utf-8"?>
<ds:datastoreItem xmlns:ds="http://schemas.openxmlformats.org/officeDocument/2006/customXml" ds:itemID="{8C41EB9A-6B76-4E48-B0F3-BA2B1E7091CD}">
  <ds:schemaRefs>
    <ds:schemaRef ds:uri="http://schemas.microsoft.com/VisualStudio/2011/storyboarding/control"/>
  </ds:schemaRefs>
</ds:datastoreItem>
</file>

<file path=customXml/itemProps382.xml><?xml version="1.0" encoding="utf-8"?>
<ds:datastoreItem xmlns:ds="http://schemas.openxmlformats.org/officeDocument/2006/customXml" ds:itemID="{917CF396-708D-469D-9DCD-ADE8B8F3351B}">
  <ds:schemaRefs>
    <ds:schemaRef ds:uri="http://schemas.microsoft.com/VisualStudio/2011/storyboarding/control"/>
  </ds:schemaRefs>
</ds:datastoreItem>
</file>

<file path=customXml/itemProps383.xml><?xml version="1.0" encoding="utf-8"?>
<ds:datastoreItem xmlns:ds="http://schemas.openxmlformats.org/officeDocument/2006/customXml" ds:itemID="{DC1C3146-ED33-4E57-BE8A-C53AC917812B}">
  <ds:schemaRefs>
    <ds:schemaRef ds:uri="http://schemas.microsoft.com/VisualStudio/2011/storyboarding/control"/>
  </ds:schemaRefs>
</ds:datastoreItem>
</file>

<file path=customXml/itemProps384.xml><?xml version="1.0" encoding="utf-8"?>
<ds:datastoreItem xmlns:ds="http://schemas.openxmlformats.org/officeDocument/2006/customXml" ds:itemID="{21B79A01-3944-4541-8924-34723E027E67}">
  <ds:schemaRefs>
    <ds:schemaRef ds:uri="http://schemas.microsoft.com/VisualStudio/2011/storyboarding/control"/>
  </ds:schemaRefs>
</ds:datastoreItem>
</file>

<file path=customXml/itemProps385.xml><?xml version="1.0" encoding="utf-8"?>
<ds:datastoreItem xmlns:ds="http://schemas.openxmlformats.org/officeDocument/2006/customXml" ds:itemID="{5A19A91A-8A25-44F7-A2BE-2FEC9753B811}">
  <ds:schemaRefs>
    <ds:schemaRef ds:uri="http://schemas.microsoft.com/VisualStudio/2011/storyboarding/control"/>
  </ds:schemaRefs>
</ds:datastoreItem>
</file>

<file path=customXml/itemProps386.xml><?xml version="1.0" encoding="utf-8"?>
<ds:datastoreItem xmlns:ds="http://schemas.openxmlformats.org/officeDocument/2006/customXml" ds:itemID="{DD33FF0E-4B0A-42C6-BCB4-7BD3BD6EA556}">
  <ds:schemaRefs>
    <ds:schemaRef ds:uri="http://schemas.microsoft.com/VisualStudio/2011/storyboarding/control"/>
  </ds:schemaRefs>
</ds:datastoreItem>
</file>

<file path=customXml/itemProps387.xml><?xml version="1.0" encoding="utf-8"?>
<ds:datastoreItem xmlns:ds="http://schemas.openxmlformats.org/officeDocument/2006/customXml" ds:itemID="{B21E10EE-64A3-4BCE-9ADA-C8F0204F4123}">
  <ds:schemaRefs>
    <ds:schemaRef ds:uri="http://schemas.microsoft.com/VisualStudio/2011/storyboarding/control"/>
  </ds:schemaRefs>
</ds:datastoreItem>
</file>

<file path=customXml/itemProps388.xml><?xml version="1.0" encoding="utf-8"?>
<ds:datastoreItem xmlns:ds="http://schemas.openxmlformats.org/officeDocument/2006/customXml" ds:itemID="{2BF902B0-E3FA-47A8-A97C-428C2062139B}">
  <ds:schemaRefs>
    <ds:schemaRef ds:uri="http://schemas.microsoft.com/VisualStudio/2011/storyboarding/control"/>
  </ds:schemaRefs>
</ds:datastoreItem>
</file>

<file path=customXml/itemProps389.xml><?xml version="1.0" encoding="utf-8"?>
<ds:datastoreItem xmlns:ds="http://schemas.openxmlformats.org/officeDocument/2006/customXml" ds:itemID="{69951DDB-168A-4DED-A5F9-45A1E298AAA9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0DDE09A7-9023-4566-BED6-6E52B553578B}">
  <ds:schemaRefs>
    <ds:schemaRef ds:uri="http://schemas.microsoft.com/VisualStudio/2011/storyboarding/control"/>
  </ds:schemaRefs>
</ds:datastoreItem>
</file>

<file path=customXml/itemProps390.xml><?xml version="1.0" encoding="utf-8"?>
<ds:datastoreItem xmlns:ds="http://schemas.openxmlformats.org/officeDocument/2006/customXml" ds:itemID="{09FEF884-BF3D-4B63-98E9-9D32655C7002}">
  <ds:schemaRefs>
    <ds:schemaRef ds:uri="http://schemas.microsoft.com/VisualStudio/2011/storyboarding/control"/>
  </ds:schemaRefs>
</ds:datastoreItem>
</file>

<file path=customXml/itemProps391.xml><?xml version="1.0" encoding="utf-8"?>
<ds:datastoreItem xmlns:ds="http://schemas.openxmlformats.org/officeDocument/2006/customXml" ds:itemID="{2756DE04-41CE-4679-B24C-D0E85ECBFAFC}">
  <ds:schemaRefs>
    <ds:schemaRef ds:uri="http://schemas.microsoft.com/VisualStudio/2011/storyboarding/control"/>
  </ds:schemaRefs>
</ds:datastoreItem>
</file>

<file path=customXml/itemProps392.xml><?xml version="1.0" encoding="utf-8"?>
<ds:datastoreItem xmlns:ds="http://schemas.openxmlformats.org/officeDocument/2006/customXml" ds:itemID="{554AEECF-C255-453D-952B-2FEF688DC58C}">
  <ds:schemaRefs>
    <ds:schemaRef ds:uri="http://schemas.microsoft.com/VisualStudio/2011/storyboarding/control"/>
  </ds:schemaRefs>
</ds:datastoreItem>
</file>

<file path=customXml/itemProps393.xml><?xml version="1.0" encoding="utf-8"?>
<ds:datastoreItem xmlns:ds="http://schemas.openxmlformats.org/officeDocument/2006/customXml" ds:itemID="{0FEE2C42-2DA1-41CB-B0AB-3589FABF339F}">
  <ds:schemaRefs>
    <ds:schemaRef ds:uri="http://schemas.microsoft.com/VisualStudio/2011/storyboarding/control"/>
  </ds:schemaRefs>
</ds:datastoreItem>
</file>

<file path=customXml/itemProps394.xml><?xml version="1.0" encoding="utf-8"?>
<ds:datastoreItem xmlns:ds="http://schemas.openxmlformats.org/officeDocument/2006/customXml" ds:itemID="{E6B07391-9D87-4D72-8021-2A2EEBC26710}">
  <ds:schemaRefs>
    <ds:schemaRef ds:uri="http://schemas.microsoft.com/VisualStudio/2011/storyboarding/control"/>
  </ds:schemaRefs>
</ds:datastoreItem>
</file>

<file path=customXml/itemProps395.xml><?xml version="1.0" encoding="utf-8"?>
<ds:datastoreItem xmlns:ds="http://schemas.openxmlformats.org/officeDocument/2006/customXml" ds:itemID="{84C372E9-702E-4921-A998-5D014FB7FCE6}">
  <ds:schemaRefs>
    <ds:schemaRef ds:uri="http://schemas.microsoft.com/VisualStudio/2011/storyboarding/control"/>
  </ds:schemaRefs>
</ds:datastoreItem>
</file>

<file path=customXml/itemProps396.xml><?xml version="1.0" encoding="utf-8"?>
<ds:datastoreItem xmlns:ds="http://schemas.openxmlformats.org/officeDocument/2006/customXml" ds:itemID="{9DBB4686-9557-46FC-9691-D3C93C99A9C0}">
  <ds:schemaRefs>
    <ds:schemaRef ds:uri="http://schemas.microsoft.com/VisualStudio/2011/storyboarding/control"/>
  </ds:schemaRefs>
</ds:datastoreItem>
</file>

<file path=customXml/itemProps397.xml><?xml version="1.0" encoding="utf-8"?>
<ds:datastoreItem xmlns:ds="http://schemas.openxmlformats.org/officeDocument/2006/customXml" ds:itemID="{5EBC11AF-AA2A-4191-A45B-5414433AF274}">
  <ds:schemaRefs>
    <ds:schemaRef ds:uri="http://schemas.microsoft.com/VisualStudio/2011/storyboarding/control"/>
  </ds:schemaRefs>
</ds:datastoreItem>
</file>

<file path=customXml/itemProps398.xml><?xml version="1.0" encoding="utf-8"?>
<ds:datastoreItem xmlns:ds="http://schemas.openxmlformats.org/officeDocument/2006/customXml" ds:itemID="{82C89DC4-9468-40E3-98DD-06697F0B9894}">
  <ds:schemaRefs>
    <ds:schemaRef ds:uri="http://schemas.microsoft.com/VisualStudio/2011/storyboarding/control"/>
  </ds:schemaRefs>
</ds:datastoreItem>
</file>

<file path=customXml/itemProps399.xml><?xml version="1.0" encoding="utf-8"?>
<ds:datastoreItem xmlns:ds="http://schemas.openxmlformats.org/officeDocument/2006/customXml" ds:itemID="{AE7C8167-CAC2-483A-97B9-1A9517D08ED4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02DA43BB-0875-4EA4-B21E-03548DE0C58C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29122EB6-05A8-4944-A59E-260CEC08C011}">
  <ds:schemaRefs>
    <ds:schemaRef ds:uri="http://schemas.microsoft.com/VisualStudio/2011/storyboarding/control"/>
  </ds:schemaRefs>
</ds:datastoreItem>
</file>

<file path=customXml/itemProps400.xml><?xml version="1.0" encoding="utf-8"?>
<ds:datastoreItem xmlns:ds="http://schemas.openxmlformats.org/officeDocument/2006/customXml" ds:itemID="{10EBA361-9A0F-4E1C-9372-8469C86854BC}">
  <ds:schemaRefs>
    <ds:schemaRef ds:uri="http://schemas.microsoft.com/VisualStudio/2011/storyboarding/control"/>
  </ds:schemaRefs>
</ds:datastoreItem>
</file>

<file path=customXml/itemProps401.xml><?xml version="1.0" encoding="utf-8"?>
<ds:datastoreItem xmlns:ds="http://schemas.openxmlformats.org/officeDocument/2006/customXml" ds:itemID="{8FE36A63-B570-46FC-83BB-1B0C272D32CE}">
  <ds:schemaRefs>
    <ds:schemaRef ds:uri="http://schemas.microsoft.com/VisualStudio/2011/storyboarding/control"/>
  </ds:schemaRefs>
</ds:datastoreItem>
</file>

<file path=customXml/itemProps402.xml><?xml version="1.0" encoding="utf-8"?>
<ds:datastoreItem xmlns:ds="http://schemas.openxmlformats.org/officeDocument/2006/customXml" ds:itemID="{4E72CE24-6D54-4C3C-896F-0DF2BD342D29}">
  <ds:schemaRefs>
    <ds:schemaRef ds:uri="http://schemas.microsoft.com/VisualStudio/2011/storyboarding/control"/>
  </ds:schemaRefs>
</ds:datastoreItem>
</file>

<file path=customXml/itemProps403.xml><?xml version="1.0" encoding="utf-8"?>
<ds:datastoreItem xmlns:ds="http://schemas.openxmlformats.org/officeDocument/2006/customXml" ds:itemID="{8DA2E824-2130-48ED-8224-EA7E0422B9F4}">
  <ds:schemaRefs>
    <ds:schemaRef ds:uri="http://schemas.microsoft.com/VisualStudio/2011/storyboarding/control"/>
  </ds:schemaRefs>
</ds:datastoreItem>
</file>

<file path=customXml/itemProps404.xml><?xml version="1.0" encoding="utf-8"?>
<ds:datastoreItem xmlns:ds="http://schemas.openxmlformats.org/officeDocument/2006/customXml" ds:itemID="{919E3C8F-27CA-494C-8EE6-2A4AFC922708}">
  <ds:schemaRefs>
    <ds:schemaRef ds:uri="http://schemas.microsoft.com/VisualStudio/2011/storyboarding/control"/>
  </ds:schemaRefs>
</ds:datastoreItem>
</file>

<file path=customXml/itemProps405.xml><?xml version="1.0" encoding="utf-8"?>
<ds:datastoreItem xmlns:ds="http://schemas.openxmlformats.org/officeDocument/2006/customXml" ds:itemID="{F7479C93-8D21-4E38-9C39-CBECEFCC544F}">
  <ds:schemaRefs>
    <ds:schemaRef ds:uri="http://schemas.microsoft.com/VisualStudio/2011/storyboarding/control"/>
  </ds:schemaRefs>
</ds:datastoreItem>
</file>

<file path=customXml/itemProps406.xml><?xml version="1.0" encoding="utf-8"?>
<ds:datastoreItem xmlns:ds="http://schemas.openxmlformats.org/officeDocument/2006/customXml" ds:itemID="{0D09522E-F845-47AB-A3BE-0280191D75C8}">
  <ds:schemaRefs>
    <ds:schemaRef ds:uri="http://schemas.microsoft.com/VisualStudio/2011/storyboarding/control"/>
  </ds:schemaRefs>
</ds:datastoreItem>
</file>

<file path=customXml/itemProps407.xml><?xml version="1.0" encoding="utf-8"?>
<ds:datastoreItem xmlns:ds="http://schemas.openxmlformats.org/officeDocument/2006/customXml" ds:itemID="{FA843813-A4E7-4AF0-B001-0FD103EF7357}">
  <ds:schemaRefs>
    <ds:schemaRef ds:uri="http://schemas.microsoft.com/VisualStudio/2011/storyboarding/control"/>
  </ds:schemaRefs>
</ds:datastoreItem>
</file>

<file path=customXml/itemProps408.xml><?xml version="1.0" encoding="utf-8"?>
<ds:datastoreItem xmlns:ds="http://schemas.openxmlformats.org/officeDocument/2006/customXml" ds:itemID="{C7FAFF9F-61D4-43A7-BB21-36BEEE8F8E8E}">
  <ds:schemaRefs>
    <ds:schemaRef ds:uri="http://schemas.microsoft.com/VisualStudio/2011/storyboarding/control"/>
  </ds:schemaRefs>
</ds:datastoreItem>
</file>

<file path=customXml/itemProps409.xml><?xml version="1.0" encoding="utf-8"?>
<ds:datastoreItem xmlns:ds="http://schemas.openxmlformats.org/officeDocument/2006/customXml" ds:itemID="{145CFAEB-7B2D-4759-857B-40B79F02B7C4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A8650440-1570-4728-95E3-1E9CBE13EC5D}">
  <ds:schemaRefs>
    <ds:schemaRef ds:uri="http://schemas.microsoft.com/VisualStudio/2011/storyboarding/control"/>
  </ds:schemaRefs>
</ds:datastoreItem>
</file>

<file path=customXml/itemProps410.xml><?xml version="1.0" encoding="utf-8"?>
<ds:datastoreItem xmlns:ds="http://schemas.openxmlformats.org/officeDocument/2006/customXml" ds:itemID="{470D0761-190E-4889-988B-42745F57152C}">
  <ds:schemaRefs>
    <ds:schemaRef ds:uri="http://schemas.microsoft.com/VisualStudio/2011/storyboarding/control"/>
  </ds:schemaRefs>
</ds:datastoreItem>
</file>

<file path=customXml/itemProps411.xml><?xml version="1.0" encoding="utf-8"?>
<ds:datastoreItem xmlns:ds="http://schemas.openxmlformats.org/officeDocument/2006/customXml" ds:itemID="{B677967F-2AD6-4C64-8A76-C0735C17338D}">
  <ds:schemaRefs>
    <ds:schemaRef ds:uri="http://schemas.microsoft.com/VisualStudio/2011/storyboarding/control"/>
  </ds:schemaRefs>
</ds:datastoreItem>
</file>

<file path=customXml/itemProps412.xml><?xml version="1.0" encoding="utf-8"?>
<ds:datastoreItem xmlns:ds="http://schemas.openxmlformats.org/officeDocument/2006/customXml" ds:itemID="{B6327DCB-99BF-4BC4-81A5-236ADF563B75}">
  <ds:schemaRefs>
    <ds:schemaRef ds:uri="http://schemas.microsoft.com/VisualStudio/2011/storyboarding/control"/>
  </ds:schemaRefs>
</ds:datastoreItem>
</file>

<file path=customXml/itemProps413.xml><?xml version="1.0" encoding="utf-8"?>
<ds:datastoreItem xmlns:ds="http://schemas.openxmlformats.org/officeDocument/2006/customXml" ds:itemID="{22B4AD4E-CEA9-4230-818E-AB929A5B15DD}">
  <ds:schemaRefs>
    <ds:schemaRef ds:uri="http://schemas.microsoft.com/VisualStudio/2011/storyboarding/control"/>
  </ds:schemaRefs>
</ds:datastoreItem>
</file>

<file path=customXml/itemProps414.xml><?xml version="1.0" encoding="utf-8"?>
<ds:datastoreItem xmlns:ds="http://schemas.openxmlformats.org/officeDocument/2006/customXml" ds:itemID="{5A023C17-6C60-4078-883E-A6056800D7D1}">
  <ds:schemaRefs>
    <ds:schemaRef ds:uri="http://schemas.microsoft.com/VisualStudio/2011/storyboarding/control"/>
  </ds:schemaRefs>
</ds:datastoreItem>
</file>

<file path=customXml/itemProps415.xml><?xml version="1.0" encoding="utf-8"?>
<ds:datastoreItem xmlns:ds="http://schemas.openxmlformats.org/officeDocument/2006/customXml" ds:itemID="{DEE1B1FA-E5E6-4303-9752-ADBD759502E1}">
  <ds:schemaRefs>
    <ds:schemaRef ds:uri="http://schemas.microsoft.com/VisualStudio/2011/storyboarding/control"/>
  </ds:schemaRefs>
</ds:datastoreItem>
</file>

<file path=customXml/itemProps416.xml><?xml version="1.0" encoding="utf-8"?>
<ds:datastoreItem xmlns:ds="http://schemas.openxmlformats.org/officeDocument/2006/customXml" ds:itemID="{8C32CDE1-A770-490E-BA12-58425B175EF9}">
  <ds:schemaRefs>
    <ds:schemaRef ds:uri="http://schemas.microsoft.com/VisualStudio/2011/storyboarding/control"/>
  </ds:schemaRefs>
</ds:datastoreItem>
</file>

<file path=customXml/itemProps417.xml><?xml version="1.0" encoding="utf-8"?>
<ds:datastoreItem xmlns:ds="http://schemas.openxmlformats.org/officeDocument/2006/customXml" ds:itemID="{750ABDBA-6B15-493C-84C6-A052322E99D1}">
  <ds:schemaRefs>
    <ds:schemaRef ds:uri="http://schemas.microsoft.com/VisualStudio/2011/storyboarding/control"/>
  </ds:schemaRefs>
</ds:datastoreItem>
</file>

<file path=customXml/itemProps418.xml><?xml version="1.0" encoding="utf-8"?>
<ds:datastoreItem xmlns:ds="http://schemas.openxmlformats.org/officeDocument/2006/customXml" ds:itemID="{C02759CE-156E-4087-8BDD-1D66DECD1F3C}">
  <ds:schemaRefs>
    <ds:schemaRef ds:uri="http://schemas.microsoft.com/VisualStudio/2011/storyboarding/control"/>
  </ds:schemaRefs>
</ds:datastoreItem>
</file>

<file path=customXml/itemProps419.xml><?xml version="1.0" encoding="utf-8"?>
<ds:datastoreItem xmlns:ds="http://schemas.openxmlformats.org/officeDocument/2006/customXml" ds:itemID="{C58AF137-B642-4FA4-8512-D552125CC844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C41D23C2-A2C0-41A6-8041-248887135E34}">
  <ds:schemaRefs>
    <ds:schemaRef ds:uri="http://schemas.microsoft.com/VisualStudio/2011/storyboarding/control"/>
  </ds:schemaRefs>
</ds:datastoreItem>
</file>

<file path=customXml/itemProps420.xml><?xml version="1.0" encoding="utf-8"?>
<ds:datastoreItem xmlns:ds="http://schemas.openxmlformats.org/officeDocument/2006/customXml" ds:itemID="{07725CE5-914B-4661-A84C-B73018FDB202}">
  <ds:schemaRefs>
    <ds:schemaRef ds:uri="http://schemas.microsoft.com/VisualStudio/2011/storyboarding/control"/>
  </ds:schemaRefs>
</ds:datastoreItem>
</file>

<file path=customXml/itemProps421.xml><?xml version="1.0" encoding="utf-8"?>
<ds:datastoreItem xmlns:ds="http://schemas.openxmlformats.org/officeDocument/2006/customXml" ds:itemID="{AB27568C-9FA8-4EDA-958D-5C5C93638CC6}">
  <ds:schemaRefs>
    <ds:schemaRef ds:uri="http://schemas.microsoft.com/VisualStudio/2011/storyboarding/control"/>
  </ds:schemaRefs>
</ds:datastoreItem>
</file>

<file path=customXml/itemProps422.xml><?xml version="1.0" encoding="utf-8"?>
<ds:datastoreItem xmlns:ds="http://schemas.openxmlformats.org/officeDocument/2006/customXml" ds:itemID="{DE4706C8-0265-4E2D-9D8B-47328C93B7A0}">
  <ds:schemaRefs>
    <ds:schemaRef ds:uri="http://schemas.microsoft.com/VisualStudio/2011/storyboarding/control"/>
  </ds:schemaRefs>
</ds:datastoreItem>
</file>

<file path=customXml/itemProps423.xml><?xml version="1.0" encoding="utf-8"?>
<ds:datastoreItem xmlns:ds="http://schemas.openxmlformats.org/officeDocument/2006/customXml" ds:itemID="{3359EC9E-E4AB-4242-8BFE-AE7968711547}">
  <ds:schemaRefs>
    <ds:schemaRef ds:uri="http://schemas.microsoft.com/VisualStudio/2011/storyboarding/control"/>
  </ds:schemaRefs>
</ds:datastoreItem>
</file>

<file path=customXml/itemProps424.xml><?xml version="1.0" encoding="utf-8"?>
<ds:datastoreItem xmlns:ds="http://schemas.openxmlformats.org/officeDocument/2006/customXml" ds:itemID="{F0B08723-69A6-48CE-A532-F7845EFB164B}">
  <ds:schemaRefs>
    <ds:schemaRef ds:uri="http://schemas.microsoft.com/VisualStudio/2011/storyboarding/control"/>
  </ds:schemaRefs>
</ds:datastoreItem>
</file>

<file path=customXml/itemProps425.xml><?xml version="1.0" encoding="utf-8"?>
<ds:datastoreItem xmlns:ds="http://schemas.openxmlformats.org/officeDocument/2006/customXml" ds:itemID="{51EDB9DA-3B24-467D-9AF2-F94E85058C92}">
  <ds:schemaRefs>
    <ds:schemaRef ds:uri="http://schemas.microsoft.com/VisualStudio/2011/storyboarding/control"/>
  </ds:schemaRefs>
</ds:datastoreItem>
</file>

<file path=customXml/itemProps426.xml><?xml version="1.0" encoding="utf-8"?>
<ds:datastoreItem xmlns:ds="http://schemas.openxmlformats.org/officeDocument/2006/customXml" ds:itemID="{E5EA6759-CC9C-47B2-98FF-576A5F5E256F}">
  <ds:schemaRefs>
    <ds:schemaRef ds:uri="http://schemas.microsoft.com/VisualStudio/2011/storyboarding/control"/>
  </ds:schemaRefs>
</ds:datastoreItem>
</file>

<file path=customXml/itemProps427.xml><?xml version="1.0" encoding="utf-8"?>
<ds:datastoreItem xmlns:ds="http://schemas.openxmlformats.org/officeDocument/2006/customXml" ds:itemID="{89A655F6-D61F-46DF-8A66-7EF1A9B3BA87}">
  <ds:schemaRefs>
    <ds:schemaRef ds:uri="http://schemas.microsoft.com/VisualStudio/2011/storyboarding/control"/>
  </ds:schemaRefs>
</ds:datastoreItem>
</file>

<file path=customXml/itemProps428.xml><?xml version="1.0" encoding="utf-8"?>
<ds:datastoreItem xmlns:ds="http://schemas.openxmlformats.org/officeDocument/2006/customXml" ds:itemID="{3463B3CD-EE23-4D77-9B73-86214C304CFB}">
  <ds:schemaRefs>
    <ds:schemaRef ds:uri="http://schemas.microsoft.com/VisualStudio/2011/storyboarding/control"/>
  </ds:schemaRefs>
</ds:datastoreItem>
</file>

<file path=customXml/itemProps429.xml><?xml version="1.0" encoding="utf-8"?>
<ds:datastoreItem xmlns:ds="http://schemas.openxmlformats.org/officeDocument/2006/customXml" ds:itemID="{1EE2767C-3FB3-4C6E-AA78-25D354DB4616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F5695318-5E74-4321-88A2-D01D41D48030}">
  <ds:schemaRefs>
    <ds:schemaRef ds:uri="http://schemas.microsoft.com/VisualStudio/2011/storyboarding/control"/>
  </ds:schemaRefs>
</ds:datastoreItem>
</file>

<file path=customXml/itemProps430.xml><?xml version="1.0" encoding="utf-8"?>
<ds:datastoreItem xmlns:ds="http://schemas.openxmlformats.org/officeDocument/2006/customXml" ds:itemID="{F45E26F9-258B-4D38-9872-49FCCF80771D}">
  <ds:schemaRefs>
    <ds:schemaRef ds:uri="http://schemas.microsoft.com/VisualStudio/2011/storyboarding/control"/>
  </ds:schemaRefs>
</ds:datastoreItem>
</file>

<file path=customXml/itemProps431.xml><?xml version="1.0" encoding="utf-8"?>
<ds:datastoreItem xmlns:ds="http://schemas.openxmlformats.org/officeDocument/2006/customXml" ds:itemID="{90127799-3649-45D3-9729-6499A2622ADD}">
  <ds:schemaRefs>
    <ds:schemaRef ds:uri="http://schemas.microsoft.com/VisualStudio/2011/storyboarding/control"/>
  </ds:schemaRefs>
</ds:datastoreItem>
</file>

<file path=customXml/itemProps432.xml><?xml version="1.0" encoding="utf-8"?>
<ds:datastoreItem xmlns:ds="http://schemas.openxmlformats.org/officeDocument/2006/customXml" ds:itemID="{71DBE53F-22A1-467B-B1F4-26F647ACA179}">
  <ds:schemaRefs>
    <ds:schemaRef ds:uri="http://schemas.microsoft.com/VisualStudio/2011/storyboarding/control"/>
  </ds:schemaRefs>
</ds:datastoreItem>
</file>

<file path=customXml/itemProps433.xml><?xml version="1.0" encoding="utf-8"?>
<ds:datastoreItem xmlns:ds="http://schemas.openxmlformats.org/officeDocument/2006/customXml" ds:itemID="{001DE373-BB11-48B6-87A6-5A1AB1790376}">
  <ds:schemaRefs>
    <ds:schemaRef ds:uri="http://schemas.microsoft.com/VisualStudio/2011/storyboarding/control"/>
  </ds:schemaRefs>
</ds:datastoreItem>
</file>

<file path=customXml/itemProps434.xml><?xml version="1.0" encoding="utf-8"?>
<ds:datastoreItem xmlns:ds="http://schemas.openxmlformats.org/officeDocument/2006/customXml" ds:itemID="{96CB7410-A635-49D2-9DF5-55F9954E97BC}">
  <ds:schemaRefs>
    <ds:schemaRef ds:uri="http://schemas.microsoft.com/VisualStudio/2011/storyboarding/control"/>
  </ds:schemaRefs>
</ds:datastoreItem>
</file>

<file path=customXml/itemProps435.xml><?xml version="1.0" encoding="utf-8"?>
<ds:datastoreItem xmlns:ds="http://schemas.openxmlformats.org/officeDocument/2006/customXml" ds:itemID="{55640B59-FEBC-478D-A2E6-5218B740B651}">
  <ds:schemaRefs>
    <ds:schemaRef ds:uri="http://schemas.microsoft.com/VisualStudio/2011/storyboarding/control"/>
  </ds:schemaRefs>
</ds:datastoreItem>
</file>

<file path=customXml/itemProps436.xml><?xml version="1.0" encoding="utf-8"?>
<ds:datastoreItem xmlns:ds="http://schemas.openxmlformats.org/officeDocument/2006/customXml" ds:itemID="{8BD321B3-6F4E-4B0C-AEBA-D34E60C38384}">
  <ds:schemaRefs>
    <ds:schemaRef ds:uri="http://schemas.microsoft.com/VisualStudio/2011/storyboarding/control"/>
  </ds:schemaRefs>
</ds:datastoreItem>
</file>

<file path=customXml/itemProps437.xml><?xml version="1.0" encoding="utf-8"?>
<ds:datastoreItem xmlns:ds="http://schemas.openxmlformats.org/officeDocument/2006/customXml" ds:itemID="{7DA0E84B-2358-40D5-BB14-C622D9108D33}">
  <ds:schemaRefs>
    <ds:schemaRef ds:uri="http://schemas.microsoft.com/VisualStudio/2011/storyboarding/control"/>
  </ds:schemaRefs>
</ds:datastoreItem>
</file>

<file path=customXml/itemProps438.xml><?xml version="1.0" encoding="utf-8"?>
<ds:datastoreItem xmlns:ds="http://schemas.openxmlformats.org/officeDocument/2006/customXml" ds:itemID="{D8049D51-5BE2-437A-9DE6-3EC5D10C308D}">
  <ds:schemaRefs>
    <ds:schemaRef ds:uri="http://schemas.microsoft.com/VisualStudio/2011/storyboarding/control"/>
  </ds:schemaRefs>
</ds:datastoreItem>
</file>

<file path=customXml/itemProps439.xml><?xml version="1.0" encoding="utf-8"?>
<ds:datastoreItem xmlns:ds="http://schemas.openxmlformats.org/officeDocument/2006/customXml" ds:itemID="{B595C5EB-89D3-476A-862B-C15ACBFEAF1D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6A4B20A8-362F-4BCA-B9D7-70D9FDF4F7AA}">
  <ds:schemaRefs>
    <ds:schemaRef ds:uri="http://schemas.microsoft.com/VisualStudio/2011/storyboarding/control"/>
  </ds:schemaRefs>
</ds:datastoreItem>
</file>

<file path=customXml/itemProps440.xml><?xml version="1.0" encoding="utf-8"?>
<ds:datastoreItem xmlns:ds="http://schemas.openxmlformats.org/officeDocument/2006/customXml" ds:itemID="{E815CA0E-2D07-4DCF-956B-345731F1CE45}">
  <ds:schemaRefs>
    <ds:schemaRef ds:uri="http://schemas.microsoft.com/VisualStudio/2011/storyboarding/control"/>
  </ds:schemaRefs>
</ds:datastoreItem>
</file>

<file path=customXml/itemProps441.xml><?xml version="1.0" encoding="utf-8"?>
<ds:datastoreItem xmlns:ds="http://schemas.openxmlformats.org/officeDocument/2006/customXml" ds:itemID="{D6CF2845-1F32-4F80-9825-0A6E48878E48}">
  <ds:schemaRefs>
    <ds:schemaRef ds:uri="http://schemas.microsoft.com/VisualStudio/2011/storyboarding/control"/>
  </ds:schemaRefs>
</ds:datastoreItem>
</file>

<file path=customXml/itemProps442.xml><?xml version="1.0" encoding="utf-8"?>
<ds:datastoreItem xmlns:ds="http://schemas.openxmlformats.org/officeDocument/2006/customXml" ds:itemID="{998C8D34-01EE-4365-9326-D0144813498A}">
  <ds:schemaRefs>
    <ds:schemaRef ds:uri="http://schemas.microsoft.com/VisualStudio/2011/storyboarding/control"/>
  </ds:schemaRefs>
</ds:datastoreItem>
</file>

<file path=customXml/itemProps443.xml><?xml version="1.0" encoding="utf-8"?>
<ds:datastoreItem xmlns:ds="http://schemas.openxmlformats.org/officeDocument/2006/customXml" ds:itemID="{8B28CDDA-ADC2-4548-A8AB-B1CA017B4C8E}">
  <ds:schemaRefs>
    <ds:schemaRef ds:uri="http://schemas.microsoft.com/VisualStudio/2011/storyboarding/control"/>
  </ds:schemaRefs>
</ds:datastoreItem>
</file>

<file path=customXml/itemProps444.xml><?xml version="1.0" encoding="utf-8"?>
<ds:datastoreItem xmlns:ds="http://schemas.openxmlformats.org/officeDocument/2006/customXml" ds:itemID="{FF4FD141-0724-429A-BE6A-04D4B4689C81}">
  <ds:schemaRefs>
    <ds:schemaRef ds:uri="http://schemas.microsoft.com/VisualStudio/2011/storyboarding/control"/>
  </ds:schemaRefs>
</ds:datastoreItem>
</file>

<file path=customXml/itemProps445.xml><?xml version="1.0" encoding="utf-8"?>
<ds:datastoreItem xmlns:ds="http://schemas.openxmlformats.org/officeDocument/2006/customXml" ds:itemID="{A88E75C4-3546-42EA-8A11-F009E89470EB}">
  <ds:schemaRefs>
    <ds:schemaRef ds:uri="http://schemas.microsoft.com/VisualStudio/2011/storyboarding/control"/>
  </ds:schemaRefs>
</ds:datastoreItem>
</file>

<file path=customXml/itemProps446.xml><?xml version="1.0" encoding="utf-8"?>
<ds:datastoreItem xmlns:ds="http://schemas.openxmlformats.org/officeDocument/2006/customXml" ds:itemID="{E1B49E61-431A-42BF-A42C-1BCA20F7BE29}">
  <ds:schemaRefs>
    <ds:schemaRef ds:uri="http://schemas.microsoft.com/VisualStudio/2011/storyboarding/control"/>
  </ds:schemaRefs>
</ds:datastoreItem>
</file>

<file path=customXml/itemProps447.xml><?xml version="1.0" encoding="utf-8"?>
<ds:datastoreItem xmlns:ds="http://schemas.openxmlformats.org/officeDocument/2006/customXml" ds:itemID="{39F84565-184A-408D-9B77-DB561F07D477}">
  <ds:schemaRefs>
    <ds:schemaRef ds:uri="http://schemas.microsoft.com/VisualStudio/2011/storyboarding/control"/>
  </ds:schemaRefs>
</ds:datastoreItem>
</file>

<file path=customXml/itemProps448.xml><?xml version="1.0" encoding="utf-8"?>
<ds:datastoreItem xmlns:ds="http://schemas.openxmlformats.org/officeDocument/2006/customXml" ds:itemID="{04D8FF04-EBAB-4AF4-9318-B5D476647C35}">
  <ds:schemaRefs>
    <ds:schemaRef ds:uri="http://schemas.microsoft.com/VisualStudio/2011/storyboarding/control"/>
  </ds:schemaRefs>
</ds:datastoreItem>
</file>

<file path=customXml/itemProps449.xml><?xml version="1.0" encoding="utf-8"?>
<ds:datastoreItem xmlns:ds="http://schemas.openxmlformats.org/officeDocument/2006/customXml" ds:itemID="{9B319D9B-0044-4A2E-8B29-32F061493A68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CC2E99F2-2F57-4231-BA3C-B4C2D714541D}">
  <ds:schemaRefs>
    <ds:schemaRef ds:uri="http://schemas.microsoft.com/VisualStudio/2011/storyboarding/control"/>
  </ds:schemaRefs>
</ds:datastoreItem>
</file>

<file path=customXml/itemProps450.xml><?xml version="1.0" encoding="utf-8"?>
<ds:datastoreItem xmlns:ds="http://schemas.openxmlformats.org/officeDocument/2006/customXml" ds:itemID="{F3217C4C-8D51-407E-9FD8-9DF3EC9795AA}">
  <ds:schemaRefs>
    <ds:schemaRef ds:uri="http://schemas.microsoft.com/VisualStudio/2011/storyboarding/control"/>
  </ds:schemaRefs>
</ds:datastoreItem>
</file>

<file path=customXml/itemProps451.xml><?xml version="1.0" encoding="utf-8"?>
<ds:datastoreItem xmlns:ds="http://schemas.openxmlformats.org/officeDocument/2006/customXml" ds:itemID="{10C08F91-2ED1-419F-A4B8-5B8B9AD3D9D1}">
  <ds:schemaRefs>
    <ds:schemaRef ds:uri="http://schemas.microsoft.com/VisualStudio/2011/storyboarding/control"/>
  </ds:schemaRefs>
</ds:datastoreItem>
</file>

<file path=customXml/itemProps452.xml><?xml version="1.0" encoding="utf-8"?>
<ds:datastoreItem xmlns:ds="http://schemas.openxmlformats.org/officeDocument/2006/customXml" ds:itemID="{7A16BDF1-1AB3-4B38-B088-A519ACCE8E40}">
  <ds:schemaRefs>
    <ds:schemaRef ds:uri="http://schemas.microsoft.com/VisualStudio/2011/storyboarding/control"/>
  </ds:schemaRefs>
</ds:datastoreItem>
</file>

<file path=customXml/itemProps453.xml><?xml version="1.0" encoding="utf-8"?>
<ds:datastoreItem xmlns:ds="http://schemas.openxmlformats.org/officeDocument/2006/customXml" ds:itemID="{5AAFFEF6-1E54-4E52-8907-877322EEF306}">
  <ds:schemaRefs>
    <ds:schemaRef ds:uri="http://schemas.microsoft.com/VisualStudio/2011/storyboarding/control"/>
  </ds:schemaRefs>
</ds:datastoreItem>
</file>

<file path=customXml/itemProps454.xml><?xml version="1.0" encoding="utf-8"?>
<ds:datastoreItem xmlns:ds="http://schemas.openxmlformats.org/officeDocument/2006/customXml" ds:itemID="{E150880D-DDEF-4DA6-9F6A-0B54F2774FF2}">
  <ds:schemaRefs>
    <ds:schemaRef ds:uri="http://schemas.microsoft.com/VisualStudio/2011/storyboarding/control"/>
  </ds:schemaRefs>
</ds:datastoreItem>
</file>

<file path=customXml/itemProps455.xml><?xml version="1.0" encoding="utf-8"?>
<ds:datastoreItem xmlns:ds="http://schemas.openxmlformats.org/officeDocument/2006/customXml" ds:itemID="{F6986BE0-73E3-4193-9B36-7D03836B0B7C}">
  <ds:schemaRefs>
    <ds:schemaRef ds:uri="http://schemas.microsoft.com/VisualStudio/2011/storyboarding/control"/>
  </ds:schemaRefs>
</ds:datastoreItem>
</file>

<file path=customXml/itemProps456.xml><?xml version="1.0" encoding="utf-8"?>
<ds:datastoreItem xmlns:ds="http://schemas.openxmlformats.org/officeDocument/2006/customXml" ds:itemID="{6BA10A9D-2453-4262-8FB5-7425275D5E8C}">
  <ds:schemaRefs>
    <ds:schemaRef ds:uri="http://schemas.microsoft.com/VisualStudio/2011/storyboarding/control"/>
  </ds:schemaRefs>
</ds:datastoreItem>
</file>

<file path=customXml/itemProps457.xml><?xml version="1.0" encoding="utf-8"?>
<ds:datastoreItem xmlns:ds="http://schemas.openxmlformats.org/officeDocument/2006/customXml" ds:itemID="{1FD4098A-AE57-4073-9385-607BED36AA71}">
  <ds:schemaRefs>
    <ds:schemaRef ds:uri="http://schemas.microsoft.com/VisualStudio/2011/storyboarding/control"/>
  </ds:schemaRefs>
</ds:datastoreItem>
</file>

<file path=customXml/itemProps458.xml><?xml version="1.0" encoding="utf-8"?>
<ds:datastoreItem xmlns:ds="http://schemas.openxmlformats.org/officeDocument/2006/customXml" ds:itemID="{9C9C839F-CE53-45CE-A2F1-64EAD49D9DC9}">
  <ds:schemaRefs>
    <ds:schemaRef ds:uri="http://schemas.microsoft.com/VisualStudio/2011/storyboarding/control"/>
  </ds:schemaRefs>
</ds:datastoreItem>
</file>

<file path=customXml/itemProps459.xml><?xml version="1.0" encoding="utf-8"?>
<ds:datastoreItem xmlns:ds="http://schemas.openxmlformats.org/officeDocument/2006/customXml" ds:itemID="{3926F04A-FB49-4EB9-A773-DBABF7560E4E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4E31846D-AD78-4B97-89A8-EE98BA07ECF8}">
  <ds:schemaRefs>
    <ds:schemaRef ds:uri="http://schemas.microsoft.com/VisualStudio/2011/storyboarding/control"/>
  </ds:schemaRefs>
</ds:datastoreItem>
</file>

<file path=customXml/itemProps460.xml><?xml version="1.0" encoding="utf-8"?>
<ds:datastoreItem xmlns:ds="http://schemas.openxmlformats.org/officeDocument/2006/customXml" ds:itemID="{EBA61B12-1783-4071-BD18-D6167FE21624}">
  <ds:schemaRefs>
    <ds:schemaRef ds:uri="http://schemas.microsoft.com/VisualStudio/2011/storyboarding/control"/>
  </ds:schemaRefs>
</ds:datastoreItem>
</file>

<file path=customXml/itemProps461.xml><?xml version="1.0" encoding="utf-8"?>
<ds:datastoreItem xmlns:ds="http://schemas.openxmlformats.org/officeDocument/2006/customXml" ds:itemID="{3EC31443-46C7-47E1-9D6B-21E9594D46DB}">
  <ds:schemaRefs>
    <ds:schemaRef ds:uri="http://schemas.microsoft.com/VisualStudio/2011/storyboarding/control"/>
  </ds:schemaRefs>
</ds:datastoreItem>
</file>

<file path=customXml/itemProps462.xml><?xml version="1.0" encoding="utf-8"?>
<ds:datastoreItem xmlns:ds="http://schemas.openxmlformats.org/officeDocument/2006/customXml" ds:itemID="{E52FB92B-AF2B-4B24-9372-4FB50F385B2D}">
  <ds:schemaRefs>
    <ds:schemaRef ds:uri="http://schemas.microsoft.com/VisualStudio/2011/storyboarding/control"/>
  </ds:schemaRefs>
</ds:datastoreItem>
</file>

<file path=customXml/itemProps463.xml><?xml version="1.0" encoding="utf-8"?>
<ds:datastoreItem xmlns:ds="http://schemas.openxmlformats.org/officeDocument/2006/customXml" ds:itemID="{C8B98AB3-BF76-406B-A468-013C9FDCD156}">
  <ds:schemaRefs>
    <ds:schemaRef ds:uri="http://schemas.microsoft.com/VisualStudio/2011/storyboarding/control"/>
  </ds:schemaRefs>
</ds:datastoreItem>
</file>

<file path=customXml/itemProps464.xml><?xml version="1.0" encoding="utf-8"?>
<ds:datastoreItem xmlns:ds="http://schemas.openxmlformats.org/officeDocument/2006/customXml" ds:itemID="{50A11CD7-31D8-4600-85C2-AB33ADE55AA6}">
  <ds:schemaRefs>
    <ds:schemaRef ds:uri="http://schemas.microsoft.com/VisualStudio/2011/storyboarding/control"/>
  </ds:schemaRefs>
</ds:datastoreItem>
</file>

<file path=customXml/itemProps465.xml><?xml version="1.0" encoding="utf-8"?>
<ds:datastoreItem xmlns:ds="http://schemas.openxmlformats.org/officeDocument/2006/customXml" ds:itemID="{19FACFE1-0CFC-49A6-859B-9868C78DB454}">
  <ds:schemaRefs>
    <ds:schemaRef ds:uri="http://schemas.microsoft.com/VisualStudio/2011/storyboarding/control"/>
  </ds:schemaRefs>
</ds:datastoreItem>
</file>

<file path=customXml/itemProps466.xml><?xml version="1.0" encoding="utf-8"?>
<ds:datastoreItem xmlns:ds="http://schemas.openxmlformats.org/officeDocument/2006/customXml" ds:itemID="{4A4C5266-C805-47A7-A10B-2896863802B9}">
  <ds:schemaRefs>
    <ds:schemaRef ds:uri="http://schemas.microsoft.com/VisualStudio/2011/storyboarding/control"/>
  </ds:schemaRefs>
</ds:datastoreItem>
</file>

<file path=customXml/itemProps467.xml><?xml version="1.0" encoding="utf-8"?>
<ds:datastoreItem xmlns:ds="http://schemas.openxmlformats.org/officeDocument/2006/customXml" ds:itemID="{40EDCCA1-FE7F-4F3F-9E1D-F36D1DD6D362}">
  <ds:schemaRefs>
    <ds:schemaRef ds:uri="http://schemas.microsoft.com/VisualStudio/2011/storyboarding/control"/>
  </ds:schemaRefs>
</ds:datastoreItem>
</file>

<file path=customXml/itemProps468.xml><?xml version="1.0" encoding="utf-8"?>
<ds:datastoreItem xmlns:ds="http://schemas.openxmlformats.org/officeDocument/2006/customXml" ds:itemID="{8F14B1F8-3439-4010-8C2A-AC524937059E}">
  <ds:schemaRefs>
    <ds:schemaRef ds:uri="http://schemas.microsoft.com/VisualStudio/2011/storyboarding/control"/>
  </ds:schemaRefs>
</ds:datastoreItem>
</file>

<file path=customXml/itemProps469.xml><?xml version="1.0" encoding="utf-8"?>
<ds:datastoreItem xmlns:ds="http://schemas.openxmlformats.org/officeDocument/2006/customXml" ds:itemID="{89DE1810-E91A-40F5-921A-6C630825A3DE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736DF8E4-3A72-4B01-A74A-4DD21B55C8C4}">
  <ds:schemaRefs>
    <ds:schemaRef ds:uri="http://schemas.microsoft.com/VisualStudio/2011/storyboarding/control"/>
  </ds:schemaRefs>
</ds:datastoreItem>
</file>

<file path=customXml/itemProps470.xml><?xml version="1.0" encoding="utf-8"?>
<ds:datastoreItem xmlns:ds="http://schemas.openxmlformats.org/officeDocument/2006/customXml" ds:itemID="{096BE71D-68F9-4436-95E7-F818DB99CE20}">
  <ds:schemaRefs>
    <ds:schemaRef ds:uri="http://schemas.microsoft.com/VisualStudio/2011/storyboarding/control"/>
  </ds:schemaRefs>
</ds:datastoreItem>
</file>

<file path=customXml/itemProps471.xml><?xml version="1.0" encoding="utf-8"?>
<ds:datastoreItem xmlns:ds="http://schemas.openxmlformats.org/officeDocument/2006/customXml" ds:itemID="{7B561BC6-524B-4C61-8119-9115D00EB810}">
  <ds:schemaRefs>
    <ds:schemaRef ds:uri="http://schemas.microsoft.com/VisualStudio/2011/storyboarding/control"/>
  </ds:schemaRefs>
</ds:datastoreItem>
</file>

<file path=customXml/itemProps472.xml><?xml version="1.0" encoding="utf-8"?>
<ds:datastoreItem xmlns:ds="http://schemas.openxmlformats.org/officeDocument/2006/customXml" ds:itemID="{A2DF0B46-CD58-4915-90BE-5752A4F7F587}">
  <ds:schemaRefs>
    <ds:schemaRef ds:uri="http://schemas.microsoft.com/VisualStudio/2011/storyboarding/control"/>
  </ds:schemaRefs>
</ds:datastoreItem>
</file>

<file path=customXml/itemProps473.xml><?xml version="1.0" encoding="utf-8"?>
<ds:datastoreItem xmlns:ds="http://schemas.openxmlformats.org/officeDocument/2006/customXml" ds:itemID="{1B3A6700-E421-4D84-8DAF-821C6A8D21F8}">
  <ds:schemaRefs>
    <ds:schemaRef ds:uri="http://schemas.microsoft.com/VisualStudio/2011/storyboarding/control"/>
  </ds:schemaRefs>
</ds:datastoreItem>
</file>

<file path=customXml/itemProps474.xml><?xml version="1.0" encoding="utf-8"?>
<ds:datastoreItem xmlns:ds="http://schemas.openxmlformats.org/officeDocument/2006/customXml" ds:itemID="{AACDFEE5-3004-4744-847E-C7ECE7E8E16E}">
  <ds:schemaRefs>
    <ds:schemaRef ds:uri="http://schemas.microsoft.com/VisualStudio/2011/storyboarding/control"/>
  </ds:schemaRefs>
</ds:datastoreItem>
</file>

<file path=customXml/itemProps475.xml><?xml version="1.0" encoding="utf-8"?>
<ds:datastoreItem xmlns:ds="http://schemas.openxmlformats.org/officeDocument/2006/customXml" ds:itemID="{85C43688-527B-4336-938A-20548704AEEB}">
  <ds:schemaRefs>
    <ds:schemaRef ds:uri="http://schemas.microsoft.com/VisualStudio/2011/storyboarding/control"/>
  </ds:schemaRefs>
</ds:datastoreItem>
</file>

<file path=customXml/itemProps476.xml><?xml version="1.0" encoding="utf-8"?>
<ds:datastoreItem xmlns:ds="http://schemas.openxmlformats.org/officeDocument/2006/customXml" ds:itemID="{F124896F-DD3F-45D3-B2B3-92BB439283D0}">
  <ds:schemaRefs>
    <ds:schemaRef ds:uri="http://schemas.microsoft.com/VisualStudio/2011/storyboarding/control"/>
  </ds:schemaRefs>
</ds:datastoreItem>
</file>

<file path=customXml/itemProps477.xml><?xml version="1.0" encoding="utf-8"?>
<ds:datastoreItem xmlns:ds="http://schemas.openxmlformats.org/officeDocument/2006/customXml" ds:itemID="{441832D0-D9E7-472F-AA81-0AA0192FD423}">
  <ds:schemaRefs>
    <ds:schemaRef ds:uri="http://schemas.microsoft.com/VisualStudio/2011/storyboarding/control"/>
  </ds:schemaRefs>
</ds:datastoreItem>
</file>

<file path=customXml/itemProps478.xml><?xml version="1.0" encoding="utf-8"?>
<ds:datastoreItem xmlns:ds="http://schemas.openxmlformats.org/officeDocument/2006/customXml" ds:itemID="{0893F101-BA15-43B2-8F16-21BF8B6C6FFB}">
  <ds:schemaRefs>
    <ds:schemaRef ds:uri="http://schemas.microsoft.com/VisualStudio/2011/storyboarding/control"/>
  </ds:schemaRefs>
</ds:datastoreItem>
</file>

<file path=customXml/itemProps479.xml><?xml version="1.0" encoding="utf-8"?>
<ds:datastoreItem xmlns:ds="http://schemas.openxmlformats.org/officeDocument/2006/customXml" ds:itemID="{E6844CEA-DA4B-4794-BC67-E37A247A977E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8356D920-B1A5-4EEB-98BA-A970D687950A}">
  <ds:schemaRefs>
    <ds:schemaRef ds:uri="http://schemas.microsoft.com/VisualStudio/2011/storyboarding/control"/>
  </ds:schemaRefs>
</ds:datastoreItem>
</file>

<file path=customXml/itemProps480.xml><?xml version="1.0" encoding="utf-8"?>
<ds:datastoreItem xmlns:ds="http://schemas.openxmlformats.org/officeDocument/2006/customXml" ds:itemID="{391BFC04-F211-431B-A3BC-31922E615D4D}">
  <ds:schemaRefs>
    <ds:schemaRef ds:uri="http://schemas.microsoft.com/VisualStudio/2011/storyboarding/control"/>
  </ds:schemaRefs>
</ds:datastoreItem>
</file>

<file path=customXml/itemProps481.xml><?xml version="1.0" encoding="utf-8"?>
<ds:datastoreItem xmlns:ds="http://schemas.openxmlformats.org/officeDocument/2006/customXml" ds:itemID="{FEC739D2-7D28-41CB-A82C-AC378CA013B7}">
  <ds:schemaRefs>
    <ds:schemaRef ds:uri="http://schemas.microsoft.com/VisualStudio/2011/storyboarding/control"/>
  </ds:schemaRefs>
</ds:datastoreItem>
</file>

<file path=customXml/itemProps482.xml><?xml version="1.0" encoding="utf-8"?>
<ds:datastoreItem xmlns:ds="http://schemas.openxmlformats.org/officeDocument/2006/customXml" ds:itemID="{EFD62F3D-FA8D-49C1-9ECA-F3187A2A4978}">
  <ds:schemaRefs>
    <ds:schemaRef ds:uri="http://schemas.microsoft.com/VisualStudio/2011/storyboarding/control"/>
  </ds:schemaRefs>
</ds:datastoreItem>
</file>

<file path=customXml/itemProps483.xml><?xml version="1.0" encoding="utf-8"?>
<ds:datastoreItem xmlns:ds="http://schemas.openxmlformats.org/officeDocument/2006/customXml" ds:itemID="{5D25FE25-F7CD-45B4-BAFD-684AC7BE6D45}">
  <ds:schemaRefs>
    <ds:schemaRef ds:uri="http://schemas.microsoft.com/VisualStudio/2011/storyboarding/control"/>
  </ds:schemaRefs>
</ds:datastoreItem>
</file>

<file path=customXml/itemProps484.xml><?xml version="1.0" encoding="utf-8"?>
<ds:datastoreItem xmlns:ds="http://schemas.openxmlformats.org/officeDocument/2006/customXml" ds:itemID="{5729A1B9-C6F3-46B2-B543-3472F8367923}">
  <ds:schemaRefs>
    <ds:schemaRef ds:uri="http://schemas.microsoft.com/VisualStudio/2011/storyboarding/control"/>
  </ds:schemaRefs>
</ds:datastoreItem>
</file>

<file path=customXml/itemProps485.xml><?xml version="1.0" encoding="utf-8"?>
<ds:datastoreItem xmlns:ds="http://schemas.openxmlformats.org/officeDocument/2006/customXml" ds:itemID="{BF2004AE-0E9B-4DC1-8C4E-AA0D856B930F}">
  <ds:schemaRefs>
    <ds:schemaRef ds:uri="http://schemas.microsoft.com/VisualStudio/2011/storyboarding/control"/>
  </ds:schemaRefs>
</ds:datastoreItem>
</file>

<file path=customXml/itemProps486.xml><?xml version="1.0" encoding="utf-8"?>
<ds:datastoreItem xmlns:ds="http://schemas.openxmlformats.org/officeDocument/2006/customXml" ds:itemID="{4B1FA2CC-6DA1-4FC6-9222-DA1C22B1AD0E}">
  <ds:schemaRefs>
    <ds:schemaRef ds:uri="http://schemas.microsoft.com/VisualStudio/2011/storyboarding/control"/>
  </ds:schemaRefs>
</ds:datastoreItem>
</file>

<file path=customXml/itemProps487.xml><?xml version="1.0" encoding="utf-8"?>
<ds:datastoreItem xmlns:ds="http://schemas.openxmlformats.org/officeDocument/2006/customXml" ds:itemID="{4E1326F6-8CFC-4B11-90BD-384F119C3E6F}">
  <ds:schemaRefs>
    <ds:schemaRef ds:uri="http://schemas.microsoft.com/VisualStudio/2011/storyboarding/control"/>
  </ds:schemaRefs>
</ds:datastoreItem>
</file>

<file path=customXml/itemProps488.xml><?xml version="1.0" encoding="utf-8"?>
<ds:datastoreItem xmlns:ds="http://schemas.openxmlformats.org/officeDocument/2006/customXml" ds:itemID="{0A6E3B37-2DDA-43CC-9603-75E6017B15CC}">
  <ds:schemaRefs>
    <ds:schemaRef ds:uri="http://schemas.microsoft.com/VisualStudio/2011/storyboarding/control"/>
  </ds:schemaRefs>
</ds:datastoreItem>
</file>

<file path=customXml/itemProps489.xml><?xml version="1.0" encoding="utf-8"?>
<ds:datastoreItem xmlns:ds="http://schemas.openxmlformats.org/officeDocument/2006/customXml" ds:itemID="{F2AD1073-6907-4B53-BB6A-1BFB8C7EA7CD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7F424784-F80B-40F8-92BC-1B84993F6491}">
  <ds:schemaRefs>
    <ds:schemaRef ds:uri="http://schemas.microsoft.com/VisualStudio/2011/storyboarding/control"/>
  </ds:schemaRefs>
</ds:datastoreItem>
</file>

<file path=customXml/itemProps490.xml><?xml version="1.0" encoding="utf-8"?>
<ds:datastoreItem xmlns:ds="http://schemas.openxmlformats.org/officeDocument/2006/customXml" ds:itemID="{0AE3747D-A65D-445F-A340-28A042C87F61}">
  <ds:schemaRefs>
    <ds:schemaRef ds:uri="http://schemas.microsoft.com/VisualStudio/2011/storyboarding/control"/>
  </ds:schemaRefs>
</ds:datastoreItem>
</file>

<file path=customXml/itemProps491.xml><?xml version="1.0" encoding="utf-8"?>
<ds:datastoreItem xmlns:ds="http://schemas.openxmlformats.org/officeDocument/2006/customXml" ds:itemID="{B6ECA319-B310-4010-A5FF-0969E26F3E94}">
  <ds:schemaRefs>
    <ds:schemaRef ds:uri="http://schemas.microsoft.com/VisualStudio/2011/storyboarding/control"/>
  </ds:schemaRefs>
</ds:datastoreItem>
</file>

<file path=customXml/itemProps492.xml><?xml version="1.0" encoding="utf-8"?>
<ds:datastoreItem xmlns:ds="http://schemas.openxmlformats.org/officeDocument/2006/customXml" ds:itemID="{EAFFFE25-EA3D-40EA-AA2B-9719E25FA28A}">
  <ds:schemaRefs>
    <ds:schemaRef ds:uri="http://schemas.microsoft.com/VisualStudio/2011/storyboarding/control"/>
  </ds:schemaRefs>
</ds:datastoreItem>
</file>

<file path=customXml/itemProps493.xml><?xml version="1.0" encoding="utf-8"?>
<ds:datastoreItem xmlns:ds="http://schemas.openxmlformats.org/officeDocument/2006/customXml" ds:itemID="{A6144B3C-8088-478A-8ED8-D45AB91103D7}">
  <ds:schemaRefs>
    <ds:schemaRef ds:uri="http://schemas.microsoft.com/VisualStudio/2011/storyboarding/control"/>
  </ds:schemaRefs>
</ds:datastoreItem>
</file>

<file path=customXml/itemProps494.xml><?xml version="1.0" encoding="utf-8"?>
<ds:datastoreItem xmlns:ds="http://schemas.openxmlformats.org/officeDocument/2006/customXml" ds:itemID="{0A74CFB8-0CCA-45E5-AAF3-E3D82DF175B7}">
  <ds:schemaRefs>
    <ds:schemaRef ds:uri="http://schemas.microsoft.com/VisualStudio/2011/storyboarding/control"/>
  </ds:schemaRefs>
</ds:datastoreItem>
</file>

<file path=customXml/itemProps495.xml><?xml version="1.0" encoding="utf-8"?>
<ds:datastoreItem xmlns:ds="http://schemas.openxmlformats.org/officeDocument/2006/customXml" ds:itemID="{DD59EC97-EE2A-4279-A7AC-2F8673B5D04A}">
  <ds:schemaRefs>
    <ds:schemaRef ds:uri="http://schemas.microsoft.com/VisualStudio/2011/storyboarding/control"/>
  </ds:schemaRefs>
</ds:datastoreItem>
</file>

<file path=customXml/itemProps496.xml><?xml version="1.0" encoding="utf-8"?>
<ds:datastoreItem xmlns:ds="http://schemas.openxmlformats.org/officeDocument/2006/customXml" ds:itemID="{9745DDB6-98E0-4510-AF33-F24229F6DB3B}">
  <ds:schemaRefs>
    <ds:schemaRef ds:uri="http://schemas.microsoft.com/VisualStudio/2011/storyboarding/control"/>
  </ds:schemaRefs>
</ds:datastoreItem>
</file>

<file path=customXml/itemProps497.xml><?xml version="1.0" encoding="utf-8"?>
<ds:datastoreItem xmlns:ds="http://schemas.openxmlformats.org/officeDocument/2006/customXml" ds:itemID="{8E6EA197-3107-4072-9F9C-DB1BF7BD798D}">
  <ds:schemaRefs>
    <ds:schemaRef ds:uri="http://schemas.microsoft.com/VisualStudio/2011/storyboarding/control"/>
  </ds:schemaRefs>
</ds:datastoreItem>
</file>

<file path=customXml/itemProps498.xml><?xml version="1.0" encoding="utf-8"?>
<ds:datastoreItem xmlns:ds="http://schemas.openxmlformats.org/officeDocument/2006/customXml" ds:itemID="{C666213D-5A25-4A74-B0A3-E357DC71C036}">
  <ds:schemaRefs>
    <ds:schemaRef ds:uri="http://schemas.microsoft.com/VisualStudio/2011/storyboarding/control"/>
  </ds:schemaRefs>
</ds:datastoreItem>
</file>

<file path=customXml/itemProps499.xml><?xml version="1.0" encoding="utf-8"?>
<ds:datastoreItem xmlns:ds="http://schemas.openxmlformats.org/officeDocument/2006/customXml" ds:itemID="{3BB317BA-0464-4089-A74A-0E43786EB526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27A3F71A-5BB8-4A51-AC3E-A302AD837640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BA09550E-6431-4BB9-A77D-52392184C5C4}">
  <ds:schemaRefs>
    <ds:schemaRef ds:uri="http://schemas.microsoft.com/VisualStudio/2011/storyboarding/control"/>
  </ds:schemaRefs>
</ds:datastoreItem>
</file>

<file path=customXml/itemProps500.xml><?xml version="1.0" encoding="utf-8"?>
<ds:datastoreItem xmlns:ds="http://schemas.openxmlformats.org/officeDocument/2006/customXml" ds:itemID="{5CF8DCD2-CC3A-4AFC-941B-4058166A09FA}">
  <ds:schemaRefs>
    <ds:schemaRef ds:uri="http://schemas.microsoft.com/VisualStudio/2011/storyboarding/control"/>
  </ds:schemaRefs>
</ds:datastoreItem>
</file>

<file path=customXml/itemProps501.xml><?xml version="1.0" encoding="utf-8"?>
<ds:datastoreItem xmlns:ds="http://schemas.openxmlformats.org/officeDocument/2006/customXml" ds:itemID="{07BF99C8-2999-4573-B421-160FE66D42E7}">
  <ds:schemaRefs>
    <ds:schemaRef ds:uri="http://schemas.microsoft.com/VisualStudio/2011/storyboarding/control"/>
  </ds:schemaRefs>
</ds:datastoreItem>
</file>

<file path=customXml/itemProps502.xml><?xml version="1.0" encoding="utf-8"?>
<ds:datastoreItem xmlns:ds="http://schemas.openxmlformats.org/officeDocument/2006/customXml" ds:itemID="{E4BC6A06-0929-4577-8B9F-4619A9122784}">
  <ds:schemaRefs>
    <ds:schemaRef ds:uri="http://schemas.microsoft.com/VisualStudio/2011/storyboarding/control"/>
  </ds:schemaRefs>
</ds:datastoreItem>
</file>

<file path=customXml/itemProps503.xml><?xml version="1.0" encoding="utf-8"?>
<ds:datastoreItem xmlns:ds="http://schemas.openxmlformats.org/officeDocument/2006/customXml" ds:itemID="{FDCE6394-A21B-44B6-A672-9BCDFA35ED8A}">
  <ds:schemaRefs>
    <ds:schemaRef ds:uri="http://schemas.microsoft.com/VisualStudio/2011/storyboarding/control"/>
  </ds:schemaRefs>
</ds:datastoreItem>
</file>

<file path=customXml/itemProps504.xml><?xml version="1.0" encoding="utf-8"?>
<ds:datastoreItem xmlns:ds="http://schemas.openxmlformats.org/officeDocument/2006/customXml" ds:itemID="{F26D6D7C-35B2-4D19-A2B9-C2E3A2C13BF4}">
  <ds:schemaRefs>
    <ds:schemaRef ds:uri="http://schemas.microsoft.com/VisualStudio/2011/storyboarding/control"/>
  </ds:schemaRefs>
</ds:datastoreItem>
</file>

<file path=customXml/itemProps505.xml><?xml version="1.0" encoding="utf-8"?>
<ds:datastoreItem xmlns:ds="http://schemas.openxmlformats.org/officeDocument/2006/customXml" ds:itemID="{400A1485-2653-4DFD-8674-886301379C62}">
  <ds:schemaRefs>
    <ds:schemaRef ds:uri="http://schemas.microsoft.com/VisualStudio/2011/storyboarding/control"/>
  </ds:schemaRefs>
</ds:datastoreItem>
</file>

<file path=customXml/itemProps506.xml><?xml version="1.0" encoding="utf-8"?>
<ds:datastoreItem xmlns:ds="http://schemas.openxmlformats.org/officeDocument/2006/customXml" ds:itemID="{D12F0507-6C62-4E76-ACA6-7999CB660C86}">
  <ds:schemaRefs>
    <ds:schemaRef ds:uri="http://schemas.microsoft.com/VisualStudio/2011/storyboarding/control"/>
  </ds:schemaRefs>
</ds:datastoreItem>
</file>

<file path=customXml/itemProps507.xml><?xml version="1.0" encoding="utf-8"?>
<ds:datastoreItem xmlns:ds="http://schemas.openxmlformats.org/officeDocument/2006/customXml" ds:itemID="{9C5B1782-528E-44F3-A8BD-7E49DAFD6BEE}">
  <ds:schemaRefs>
    <ds:schemaRef ds:uri="http://schemas.microsoft.com/VisualStudio/2011/storyboarding/control"/>
  </ds:schemaRefs>
</ds:datastoreItem>
</file>

<file path=customXml/itemProps508.xml><?xml version="1.0" encoding="utf-8"?>
<ds:datastoreItem xmlns:ds="http://schemas.openxmlformats.org/officeDocument/2006/customXml" ds:itemID="{AF7AC1AB-DEB0-4AAB-981C-AD4DD2274BB6}">
  <ds:schemaRefs>
    <ds:schemaRef ds:uri="http://schemas.microsoft.com/VisualStudio/2011/storyboarding/control"/>
  </ds:schemaRefs>
</ds:datastoreItem>
</file>

<file path=customXml/itemProps509.xml><?xml version="1.0" encoding="utf-8"?>
<ds:datastoreItem xmlns:ds="http://schemas.openxmlformats.org/officeDocument/2006/customXml" ds:itemID="{74332753-D772-430F-BEBB-367C74E93522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4F487D5E-93C4-4D65-B213-ACC13D6C0866}">
  <ds:schemaRefs>
    <ds:schemaRef ds:uri="http://schemas.microsoft.com/VisualStudio/2011/storyboarding/control"/>
  </ds:schemaRefs>
</ds:datastoreItem>
</file>

<file path=customXml/itemProps510.xml><?xml version="1.0" encoding="utf-8"?>
<ds:datastoreItem xmlns:ds="http://schemas.openxmlformats.org/officeDocument/2006/customXml" ds:itemID="{D9B2D156-9E20-4021-A48B-F710E9D523C4}">
  <ds:schemaRefs>
    <ds:schemaRef ds:uri="http://schemas.microsoft.com/VisualStudio/2011/storyboarding/control"/>
  </ds:schemaRefs>
</ds:datastoreItem>
</file>

<file path=customXml/itemProps511.xml><?xml version="1.0" encoding="utf-8"?>
<ds:datastoreItem xmlns:ds="http://schemas.openxmlformats.org/officeDocument/2006/customXml" ds:itemID="{91606C3C-B7AB-4B52-87BF-5600535AC7FB}">
  <ds:schemaRefs>
    <ds:schemaRef ds:uri="http://schemas.microsoft.com/VisualStudio/2011/storyboarding/control"/>
  </ds:schemaRefs>
</ds:datastoreItem>
</file>

<file path=customXml/itemProps512.xml><?xml version="1.0" encoding="utf-8"?>
<ds:datastoreItem xmlns:ds="http://schemas.openxmlformats.org/officeDocument/2006/customXml" ds:itemID="{9BDF0C77-5C0A-4A0F-A54B-BAE248C25179}">
  <ds:schemaRefs>
    <ds:schemaRef ds:uri="http://schemas.microsoft.com/VisualStudio/2011/storyboarding/control"/>
  </ds:schemaRefs>
</ds:datastoreItem>
</file>

<file path=customXml/itemProps513.xml><?xml version="1.0" encoding="utf-8"?>
<ds:datastoreItem xmlns:ds="http://schemas.openxmlformats.org/officeDocument/2006/customXml" ds:itemID="{2275008B-4319-4ACF-A514-1CD201EDD358}">
  <ds:schemaRefs>
    <ds:schemaRef ds:uri="http://schemas.microsoft.com/VisualStudio/2011/storyboarding/control"/>
  </ds:schemaRefs>
</ds:datastoreItem>
</file>

<file path=customXml/itemProps514.xml><?xml version="1.0" encoding="utf-8"?>
<ds:datastoreItem xmlns:ds="http://schemas.openxmlformats.org/officeDocument/2006/customXml" ds:itemID="{E0CC21AD-326A-462B-83AA-CD08AFF1BA57}">
  <ds:schemaRefs>
    <ds:schemaRef ds:uri="http://schemas.microsoft.com/VisualStudio/2011/storyboarding/control"/>
  </ds:schemaRefs>
</ds:datastoreItem>
</file>

<file path=customXml/itemProps515.xml><?xml version="1.0" encoding="utf-8"?>
<ds:datastoreItem xmlns:ds="http://schemas.openxmlformats.org/officeDocument/2006/customXml" ds:itemID="{913934B7-D2CE-445D-93AB-FB334EF4FE60}">
  <ds:schemaRefs>
    <ds:schemaRef ds:uri="http://schemas.microsoft.com/VisualStudio/2011/storyboarding/control"/>
  </ds:schemaRefs>
</ds:datastoreItem>
</file>

<file path=customXml/itemProps516.xml><?xml version="1.0" encoding="utf-8"?>
<ds:datastoreItem xmlns:ds="http://schemas.openxmlformats.org/officeDocument/2006/customXml" ds:itemID="{C6656D92-B9C6-44DD-AE1D-09F7FB42A8AD}">
  <ds:schemaRefs>
    <ds:schemaRef ds:uri="http://schemas.microsoft.com/VisualStudio/2011/storyboarding/control"/>
  </ds:schemaRefs>
</ds:datastoreItem>
</file>

<file path=customXml/itemProps517.xml><?xml version="1.0" encoding="utf-8"?>
<ds:datastoreItem xmlns:ds="http://schemas.openxmlformats.org/officeDocument/2006/customXml" ds:itemID="{5AF58AA0-7EF1-4D21-94C7-3A41AA9A8F1A}">
  <ds:schemaRefs>
    <ds:schemaRef ds:uri="http://schemas.microsoft.com/VisualStudio/2011/storyboarding/control"/>
  </ds:schemaRefs>
</ds:datastoreItem>
</file>

<file path=customXml/itemProps518.xml><?xml version="1.0" encoding="utf-8"?>
<ds:datastoreItem xmlns:ds="http://schemas.openxmlformats.org/officeDocument/2006/customXml" ds:itemID="{370D4DC3-3488-4970-B06B-B199A44EB63F}">
  <ds:schemaRefs>
    <ds:schemaRef ds:uri="http://schemas.microsoft.com/VisualStudio/2011/storyboarding/control"/>
  </ds:schemaRefs>
</ds:datastoreItem>
</file>

<file path=customXml/itemProps519.xml><?xml version="1.0" encoding="utf-8"?>
<ds:datastoreItem xmlns:ds="http://schemas.openxmlformats.org/officeDocument/2006/customXml" ds:itemID="{59628F01-AA1A-45A5-8D3A-77CB5CF82410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770E37CD-7FBC-4FFE-A17F-DA9B3EEF0E37}">
  <ds:schemaRefs>
    <ds:schemaRef ds:uri="http://schemas.microsoft.com/VisualStudio/2011/storyboarding/control"/>
  </ds:schemaRefs>
</ds:datastoreItem>
</file>

<file path=customXml/itemProps520.xml><?xml version="1.0" encoding="utf-8"?>
<ds:datastoreItem xmlns:ds="http://schemas.openxmlformats.org/officeDocument/2006/customXml" ds:itemID="{DF5C0840-9E8E-4DF4-BE2C-8AE1665BD1FD}">
  <ds:schemaRefs>
    <ds:schemaRef ds:uri="http://schemas.microsoft.com/VisualStudio/2011/storyboarding/control"/>
  </ds:schemaRefs>
</ds:datastoreItem>
</file>

<file path=customXml/itemProps521.xml><?xml version="1.0" encoding="utf-8"?>
<ds:datastoreItem xmlns:ds="http://schemas.openxmlformats.org/officeDocument/2006/customXml" ds:itemID="{72CB6954-7B35-4106-A617-4415FAE4E15B}">
  <ds:schemaRefs>
    <ds:schemaRef ds:uri="http://schemas.microsoft.com/VisualStudio/2011/storyboarding/control"/>
  </ds:schemaRefs>
</ds:datastoreItem>
</file>

<file path=customXml/itemProps522.xml><?xml version="1.0" encoding="utf-8"?>
<ds:datastoreItem xmlns:ds="http://schemas.openxmlformats.org/officeDocument/2006/customXml" ds:itemID="{9DB626A7-8312-44D4-B507-BB87EC555637}">
  <ds:schemaRefs>
    <ds:schemaRef ds:uri="http://schemas.microsoft.com/VisualStudio/2011/storyboarding/control"/>
  </ds:schemaRefs>
</ds:datastoreItem>
</file>

<file path=customXml/itemProps523.xml><?xml version="1.0" encoding="utf-8"?>
<ds:datastoreItem xmlns:ds="http://schemas.openxmlformats.org/officeDocument/2006/customXml" ds:itemID="{8B58545F-BD90-4372-AECE-3974A6093FAF}">
  <ds:schemaRefs>
    <ds:schemaRef ds:uri="http://schemas.microsoft.com/VisualStudio/2011/storyboarding/control"/>
  </ds:schemaRefs>
</ds:datastoreItem>
</file>

<file path=customXml/itemProps524.xml><?xml version="1.0" encoding="utf-8"?>
<ds:datastoreItem xmlns:ds="http://schemas.openxmlformats.org/officeDocument/2006/customXml" ds:itemID="{2676D127-273E-4FCF-B609-6CCFD800314D}">
  <ds:schemaRefs>
    <ds:schemaRef ds:uri="http://schemas.microsoft.com/VisualStudio/2011/storyboarding/control"/>
  </ds:schemaRefs>
</ds:datastoreItem>
</file>

<file path=customXml/itemProps525.xml><?xml version="1.0" encoding="utf-8"?>
<ds:datastoreItem xmlns:ds="http://schemas.openxmlformats.org/officeDocument/2006/customXml" ds:itemID="{4CDBA633-0F5A-4A4B-8524-93507CDA0C30}">
  <ds:schemaRefs>
    <ds:schemaRef ds:uri="http://schemas.microsoft.com/VisualStudio/2011/storyboarding/control"/>
  </ds:schemaRefs>
</ds:datastoreItem>
</file>

<file path=customXml/itemProps526.xml><?xml version="1.0" encoding="utf-8"?>
<ds:datastoreItem xmlns:ds="http://schemas.openxmlformats.org/officeDocument/2006/customXml" ds:itemID="{FA24E289-A143-4EBB-9E38-2EBD8FF9C843}">
  <ds:schemaRefs>
    <ds:schemaRef ds:uri="http://schemas.microsoft.com/VisualStudio/2011/storyboarding/control"/>
  </ds:schemaRefs>
</ds:datastoreItem>
</file>

<file path=customXml/itemProps527.xml><?xml version="1.0" encoding="utf-8"?>
<ds:datastoreItem xmlns:ds="http://schemas.openxmlformats.org/officeDocument/2006/customXml" ds:itemID="{C6AC43C8-2EF2-4448-8392-A2AF52DBFEFA}">
  <ds:schemaRefs>
    <ds:schemaRef ds:uri="http://schemas.microsoft.com/VisualStudio/2011/storyboarding/control"/>
  </ds:schemaRefs>
</ds:datastoreItem>
</file>

<file path=customXml/itemProps528.xml><?xml version="1.0" encoding="utf-8"?>
<ds:datastoreItem xmlns:ds="http://schemas.openxmlformats.org/officeDocument/2006/customXml" ds:itemID="{182DC70E-2D3B-4702-B10E-F0BEA03A6BC2}">
  <ds:schemaRefs>
    <ds:schemaRef ds:uri="http://schemas.microsoft.com/VisualStudio/2011/storyboarding/control"/>
  </ds:schemaRefs>
</ds:datastoreItem>
</file>

<file path=customXml/itemProps529.xml><?xml version="1.0" encoding="utf-8"?>
<ds:datastoreItem xmlns:ds="http://schemas.openxmlformats.org/officeDocument/2006/customXml" ds:itemID="{D64DEE8C-CEE1-4213-A4C7-B40175417BB4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9174440A-7E12-472D-A04D-9A59348DDB77}">
  <ds:schemaRefs>
    <ds:schemaRef ds:uri="http://schemas.microsoft.com/VisualStudio/2011/storyboarding/control"/>
  </ds:schemaRefs>
</ds:datastoreItem>
</file>

<file path=customXml/itemProps530.xml><?xml version="1.0" encoding="utf-8"?>
<ds:datastoreItem xmlns:ds="http://schemas.openxmlformats.org/officeDocument/2006/customXml" ds:itemID="{9BF33A48-8469-478F-B06E-73029A3A32A5}">
  <ds:schemaRefs>
    <ds:schemaRef ds:uri="http://schemas.microsoft.com/VisualStudio/2011/storyboarding/control"/>
  </ds:schemaRefs>
</ds:datastoreItem>
</file>

<file path=customXml/itemProps531.xml><?xml version="1.0" encoding="utf-8"?>
<ds:datastoreItem xmlns:ds="http://schemas.openxmlformats.org/officeDocument/2006/customXml" ds:itemID="{C22E2137-2E32-4137-8FED-CB21321FD4BB}">
  <ds:schemaRefs>
    <ds:schemaRef ds:uri="http://schemas.microsoft.com/VisualStudio/2011/storyboarding/control"/>
  </ds:schemaRefs>
</ds:datastoreItem>
</file>

<file path=customXml/itemProps532.xml><?xml version="1.0" encoding="utf-8"?>
<ds:datastoreItem xmlns:ds="http://schemas.openxmlformats.org/officeDocument/2006/customXml" ds:itemID="{8AA4F308-421F-4745-A9D9-6951D58A93CE}">
  <ds:schemaRefs>
    <ds:schemaRef ds:uri="http://schemas.microsoft.com/VisualStudio/2011/storyboarding/control"/>
  </ds:schemaRefs>
</ds:datastoreItem>
</file>

<file path=customXml/itemProps533.xml><?xml version="1.0" encoding="utf-8"?>
<ds:datastoreItem xmlns:ds="http://schemas.openxmlformats.org/officeDocument/2006/customXml" ds:itemID="{A9FDF95D-A8A4-44FD-A798-C159B71D0FA7}">
  <ds:schemaRefs>
    <ds:schemaRef ds:uri="http://schemas.microsoft.com/VisualStudio/2011/storyboarding/control"/>
  </ds:schemaRefs>
</ds:datastoreItem>
</file>

<file path=customXml/itemProps534.xml><?xml version="1.0" encoding="utf-8"?>
<ds:datastoreItem xmlns:ds="http://schemas.openxmlformats.org/officeDocument/2006/customXml" ds:itemID="{47FC5F89-8A18-40B0-8F23-DC880B301D3B}">
  <ds:schemaRefs>
    <ds:schemaRef ds:uri="http://schemas.microsoft.com/VisualStudio/2011/storyboarding/control"/>
  </ds:schemaRefs>
</ds:datastoreItem>
</file>

<file path=customXml/itemProps535.xml><?xml version="1.0" encoding="utf-8"?>
<ds:datastoreItem xmlns:ds="http://schemas.openxmlformats.org/officeDocument/2006/customXml" ds:itemID="{C8359FF9-51EE-460B-B973-2BCA68E5AD70}">
  <ds:schemaRefs>
    <ds:schemaRef ds:uri="http://schemas.microsoft.com/VisualStudio/2011/storyboarding/control"/>
  </ds:schemaRefs>
</ds:datastoreItem>
</file>

<file path=customXml/itemProps536.xml><?xml version="1.0" encoding="utf-8"?>
<ds:datastoreItem xmlns:ds="http://schemas.openxmlformats.org/officeDocument/2006/customXml" ds:itemID="{038AFD5E-C6F1-4C41-8B6E-A3EC0DBE7768}">
  <ds:schemaRefs>
    <ds:schemaRef ds:uri="http://schemas.microsoft.com/VisualStudio/2011/storyboarding/control"/>
  </ds:schemaRefs>
</ds:datastoreItem>
</file>

<file path=customXml/itemProps537.xml><?xml version="1.0" encoding="utf-8"?>
<ds:datastoreItem xmlns:ds="http://schemas.openxmlformats.org/officeDocument/2006/customXml" ds:itemID="{2E35F714-6E96-4738-841E-ED664957D9E3}">
  <ds:schemaRefs>
    <ds:schemaRef ds:uri="http://schemas.microsoft.com/VisualStudio/2011/storyboarding/control"/>
  </ds:schemaRefs>
</ds:datastoreItem>
</file>

<file path=customXml/itemProps538.xml><?xml version="1.0" encoding="utf-8"?>
<ds:datastoreItem xmlns:ds="http://schemas.openxmlformats.org/officeDocument/2006/customXml" ds:itemID="{DC16D17F-0815-49F3-A04A-7FDEED35740C}">
  <ds:schemaRefs>
    <ds:schemaRef ds:uri="http://schemas.microsoft.com/VisualStudio/2011/storyboarding/control"/>
  </ds:schemaRefs>
</ds:datastoreItem>
</file>

<file path=customXml/itemProps539.xml><?xml version="1.0" encoding="utf-8"?>
<ds:datastoreItem xmlns:ds="http://schemas.openxmlformats.org/officeDocument/2006/customXml" ds:itemID="{F0469B1F-D9A3-40CF-8278-D0592B4EF6C9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EF22DA1B-4EBA-4C9C-A600-77EDDF14B763}">
  <ds:schemaRefs>
    <ds:schemaRef ds:uri="http://schemas.microsoft.com/VisualStudio/2011/storyboarding/control"/>
  </ds:schemaRefs>
</ds:datastoreItem>
</file>

<file path=customXml/itemProps540.xml><?xml version="1.0" encoding="utf-8"?>
<ds:datastoreItem xmlns:ds="http://schemas.openxmlformats.org/officeDocument/2006/customXml" ds:itemID="{376D5869-1C20-4804-B81A-3229AC45C696}">
  <ds:schemaRefs>
    <ds:schemaRef ds:uri="http://schemas.microsoft.com/VisualStudio/2011/storyboarding/control"/>
  </ds:schemaRefs>
</ds:datastoreItem>
</file>

<file path=customXml/itemProps541.xml><?xml version="1.0" encoding="utf-8"?>
<ds:datastoreItem xmlns:ds="http://schemas.openxmlformats.org/officeDocument/2006/customXml" ds:itemID="{0606CB9F-2FC4-4D91-AAF2-CF860F9FC0D2}">
  <ds:schemaRefs>
    <ds:schemaRef ds:uri="http://schemas.microsoft.com/VisualStudio/2011/storyboarding/control"/>
  </ds:schemaRefs>
</ds:datastoreItem>
</file>

<file path=customXml/itemProps542.xml><?xml version="1.0" encoding="utf-8"?>
<ds:datastoreItem xmlns:ds="http://schemas.openxmlformats.org/officeDocument/2006/customXml" ds:itemID="{D53CA552-BC2C-42FD-81C1-B74F24FCC439}">
  <ds:schemaRefs>
    <ds:schemaRef ds:uri="http://schemas.microsoft.com/VisualStudio/2011/storyboarding/control"/>
  </ds:schemaRefs>
</ds:datastoreItem>
</file>

<file path=customXml/itemProps543.xml><?xml version="1.0" encoding="utf-8"?>
<ds:datastoreItem xmlns:ds="http://schemas.openxmlformats.org/officeDocument/2006/customXml" ds:itemID="{5DD42407-82B7-41A2-A899-33B89127DD0A}">
  <ds:schemaRefs>
    <ds:schemaRef ds:uri="http://schemas.microsoft.com/VisualStudio/2011/storyboarding/control"/>
  </ds:schemaRefs>
</ds:datastoreItem>
</file>

<file path=customXml/itemProps544.xml><?xml version="1.0" encoding="utf-8"?>
<ds:datastoreItem xmlns:ds="http://schemas.openxmlformats.org/officeDocument/2006/customXml" ds:itemID="{7590444E-694A-4E2D-9E4D-FBF4F067C01F}">
  <ds:schemaRefs>
    <ds:schemaRef ds:uri="http://schemas.microsoft.com/VisualStudio/2011/storyboarding/control"/>
  </ds:schemaRefs>
</ds:datastoreItem>
</file>

<file path=customXml/itemProps545.xml><?xml version="1.0" encoding="utf-8"?>
<ds:datastoreItem xmlns:ds="http://schemas.openxmlformats.org/officeDocument/2006/customXml" ds:itemID="{CBC7E3B4-5D19-4FD0-A3B3-4A84873F239D}">
  <ds:schemaRefs>
    <ds:schemaRef ds:uri="http://schemas.microsoft.com/VisualStudio/2011/storyboarding/control"/>
  </ds:schemaRefs>
</ds:datastoreItem>
</file>

<file path=customXml/itemProps546.xml><?xml version="1.0" encoding="utf-8"?>
<ds:datastoreItem xmlns:ds="http://schemas.openxmlformats.org/officeDocument/2006/customXml" ds:itemID="{C7823C98-7497-4F51-B323-95CEFFA5FBC9}">
  <ds:schemaRefs>
    <ds:schemaRef ds:uri="http://schemas.microsoft.com/VisualStudio/2011/storyboarding/control"/>
  </ds:schemaRefs>
</ds:datastoreItem>
</file>

<file path=customXml/itemProps547.xml><?xml version="1.0" encoding="utf-8"?>
<ds:datastoreItem xmlns:ds="http://schemas.openxmlformats.org/officeDocument/2006/customXml" ds:itemID="{382A3A27-9370-48E4-9870-8E8E587A746D}">
  <ds:schemaRefs>
    <ds:schemaRef ds:uri="http://schemas.microsoft.com/VisualStudio/2011/storyboarding/control"/>
  </ds:schemaRefs>
</ds:datastoreItem>
</file>

<file path=customXml/itemProps548.xml><?xml version="1.0" encoding="utf-8"?>
<ds:datastoreItem xmlns:ds="http://schemas.openxmlformats.org/officeDocument/2006/customXml" ds:itemID="{B74EA598-E008-4092-BFE3-82A4939B144A}">
  <ds:schemaRefs>
    <ds:schemaRef ds:uri="http://schemas.microsoft.com/VisualStudio/2011/storyboarding/control"/>
  </ds:schemaRefs>
</ds:datastoreItem>
</file>

<file path=customXml/itemProps549.xml><?xml version="1.0" encoding="utf-8"?>
<ds:datastoreItem xmlns:ds="http://schemas.openxmlformats.org/officeDocument/2006/customXml" ds:itemID="{82533EC1-FC28-4062-8839-FC3ACE233B39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A8664214-8F66-48D9-A834-C74A97B1E049}">
  <ds:schemaRefs>
    <ds:schemaRef ds:uri="http://schemas.microsoft.com/VisualStudio/2011/storyboarding/control"/>
  </ds:schemaRefs>
</ds:datastoreItem>
</file>

<file path=customXml/itemProps550.xml><?xml version="1.0" encoding="utf-8"?>
<ds:datastoreItem xmlns:ds="http://schemas.openxmlformats.org/officeDocument/2006/customXml" ds:itemID="{4B77D76E-7D4A-42CB-A59C-F7DB08568485}">
  <ds:schemaRefs>
    <ds:schemaRef ds:uri="http://schemas.microsoft.com/VisualStudio/2011/storyboarding/control"/>
  </ds:schemaRefs>
</ds:datastoreItem>
</file>

<file path=customXml/itemProps551.xml><?xml version="1.0" encoding="utf-8"?>
<ds:datastoreItem xmlns:ds="http://schemas.openxmlformats.org/officeDocument/2006/customXml" ds:itemID="{E66AA3DA-0CEF-4A27-8D31-DDDD19FA7FEA}">
  <ds:schemaRefs>
    <ds:schemaRef ds:uri="http://schemas.microsoft.com/VisualStudio/2011/storyboarding/control"/>
  </ds:schemaRefs>
</ds:datastoreItem>
</file>

<file path=customXml/itemProps552.xml><?xml version="1.0" encoding="utf-8"?>
<ds:datastoreItem xmlns:ds="http://schemas.openxmlformats.org/officeDocument/2006/customXml" ds:itemID="{3E6ECE04-DD1A-4FFD-A80C-17728802CA87}">
  <ds:schemaRefs>
    <ds:schemaRef ds:uri="http://schemas.microsoft.com/VisualStudio/2011/storyboarding/control"/>
  </ds:schemaRefs>
</ds:datastoreItem>
</file>

<file path=customXml/itemProps553.xml><?xml version="1.0" encoding="utf-8"?>
<ds:datastoreItem xmlns:ds="http://schemas.openxmlformats.org/officeDocument/2006/customXml" ds:itemID="{5F5754C2-8C2C-422C-B096-C3C561516148}">
  <ds:schemaRefs>
    <ds:schemaRef ds:uri="http://schemas.microsoft.com/VisualStudio/2011/storyboarding/control"/>
  </ds:schemaRefs>
</ds:datastoreItem>
</file>

<file path=customXml/itemProps554.xml><?xml version="1.0" encoding="utf-8"?>
<ds:datastoreItem xmlns:ds="http://schemas.openxmlformats.org/officeDocument/2006/customXml" ds:itemID="{AC91AA69-6B69-4031-BC87-24F81F8FB035}">
  <ds:schemaRefs>
    <ds:schemaRef ds:uri="http://schemas.microsoft.com/VisualStudio/2011/storyboarding/control"/>
  </ds:schemaRefs>
</ds:datastoreItem>
</file>

<file path=customXml/itemProps555.xml><?xml version="1.0" encoding="utf-8"?>
<ds:datastoreItem xmlns:ds="http://schemas.openxmlformats.org/officeDocument/2006/customXml" ds:itemID="{3DB2C608-48F6-4C8B-B336-D9F8BE14A104}">
  <ds:schemaRefs>
    <ds:schemaRef ds:uri="http://schemas.microsoft.com/VisualStudio/2011/storyboarding/control"/>
  </ds:schemaRefs>
</ds:datastoreItem>
</file>

<file path=customXml/itemProps556.xml><?xml version="1.0" encoding="utf-8"?>
<ds:datastoreItem xmlns:ds="http://schemas.openxmlformats.org/officeDocument/2006/customXml" ds:itemID="{7FD0B3D8-637C-440F-94F7-F6C1A1AFF1A6}">
  <ds:schemaRefs>
    <ds:schemaRef ds:uri="http://schemas.microsoft.com/VisualStudio/2011/storyboarding/control"/>
  </ds:schemaRefs>
</ds:datastoreItem>
</file>

<file path=customXml/itemProps557.xml><?xml version="1.0" encoding="utf-8"?>
<ds:datastoreItem xmlns:ds="http://schemas.openxmlformats.org/officeDocument/2006/customXml" ds:itemID="{6B1A6307-8CC1-4463-A238-0EB4F9E03614}">
  <ds:schemaRefs>
    <ds:schemaRef ds:uri="http://schemas.microsoft.com/VisualStudio/2011/storyboarding/control"/>
  </ds:schemaRefs>
</ds:datastoreItem>
</file>

<file path=customXml/itemProps558.xml><?xml version="1.0" encoding="utf-8"?>
<ds:datastoreItem xmlns:ds="http://schemas.openxmlformats.org/officeDocument/2006/customXml" ds:itemID="{29C836E6-BDC0-4E6C-8322-C4CB0576349F}">
  <ds:schemaRefs>
    <ds:schemaRef ds:uri="http://schemas.microsoft.com/VisualStudio/2011/storyboarding/control"/>
  </ds:schemaRefs>
</ds:datastoreItem>
</file>

<file path=customXml/itemProps559.xml><?xml version="1.0" encoding="utf-8"?>
<ds:datastoreItem xmlns:ds="http://schemas.openxmlformats.org/officeDocument/2006/customXml" ds:itemID="{538292FA-677C-492E-B6CE-93E762C6C4E1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1D7995AC-2642-42D0-B9BC-C642F2AEE76B}">
  <ds:schemaRefs>
    <ds:schemaRef ds:uri="http://schemas.microsoft.com/VisualStudio/2011/storyboarding/control"/>
  </ds:schemaRefs>
</ds:datastoreItem>
</file>

<file path=customXml/itemProps560.xml><?xml version="1.0" encoding="utf-8"?>
<ds:datastoreItem xmlns:ds="http://schemas.openxmlformats.org/officeDocument/2006/customXml" ds:itemID="{B44D931C-3A0B-4029-A350-797373690602}">
  <ds:schemaRefs>
    <ds:schemaRef ds:uri="http://schemas.microsoft.com/VisualStudio/2011/storyboarding/control"/>
  </ds:schemaRefs>
</ds:datastoreItem>
</file>

<file path=customXml/itemProps561.xml><?xml version="1.0" encoding="utf-8"?>
<ds:datastoreItem xmlns:ds="http://schemas.openxmlformats.org/officeDocument/2006/customXml" ds:itemID="{CF0A1AB8-0FDA-46DF-93AD-756CFEC654C9}">
  <ds:schemaRefs>
    <ds:schemaRef ds:uri="http://schemas.microsoft.com/VisualStudio/2011/storyboarding/control"/>
  </ds:schemaRefs>
</ds:datastoreItem>
</file>

<file path=customXml/itemProps562.xml><?xml version="1.0" encoding="utf-8"?>
<ds:datastoreItem xmlns:ds="http://schemas.openxmlformats.org/officeDocument/2006/customXml" ds:itemID="{EF22FF8D-CC9A-4524-8A2E-4219F76013C1}">
  <ds:schemaRefs>
    <ds:schemaRef ds:uri="http://schemas.microsoft.com/VisualStudio/2011/storyboarding/control"/>
  </ds:schemaRefs>
</ds:datastoreItem>
</file>

<file path=customXml/itemProps563.xml><?xml version="1.0" encoding="utf-8"?>
<ds:datastoreItem xmlns:ds="http://schemas.openxmlformats.org/officeDocument/2006/customXml" ds:itemID="{EB512B72-D88F-4C90-88C5-0BC33FE1C083}">
  <ds:schemaRefs>
    <ds:schemaRef ds:uri="http://schemas.microsoft.com/VisualStudio/2011/storyboarding/control"/>
  </ds:schemaRefs>
</ds:datastoreItem>
</file>

<file path=customXml/itemProps564.xml><?xml version="1.0" encoding="utf-8"?>
<ds:datastoreItem xmlns:ds="http://schemas.openxmlformats.org/officeDocument/2006/customXml" ds:itemID="{0D43E8FC-2F93-44D5-BAF1-F81E78F444F3}">
  <ds:schemaRefs>
    <ds:schemaRef ds:uri="http://schemas.microsoft.com/VisualStudio/2011/storyboarding/control"/>
  </ds:schemaRefs>
</ds:datastoreItem>
</file>

<file path=customXml/itemProps565.xml><?xml version="1.0" encoding="utf-8"?>
<ds:datastoreItem xmlns:ds="http://schemas.openxmlformats.org/officeDocument/2006/customXml" ds:itemID="{CCC33E61-5C7B-42A8-805B-2ED514B81F18}">
  <ds:schemaRefs>
    <ds:schemaRef ds:uri="http://schemas.microsoft.com/VisualStudio/2011/storyboarding/control"/>
  </ds:schemaRefs>
</ds:datastoreItem>
</file>

<file path=customXml/itemProps566.xml><?xml version="1.0" encoding="utf-8"?>
<ds:datastoreItem xmlns:ds="http://schemas.openxmlformats.org/officeDocument/2006/customXml" ds:itemID="{390E0319-B969-4A07-A694-6F61E951DFFE}">
  <ds:schemaRefs>
    <ds:schemaRef ds:uri="http://schemas.microsoft.com/VisualStudio/2011/storyboarding/control"/>
  </ds:schemaRefs>
</ds:datastoreItem>
</file>

<file path=customXml/itemProps567.xml><?xml version="1.0" encoding="utf-8"?>
<ds:datastoreItem xmlns:ds="http://schemas.openxmlformats.org/officeDocument/2006/customXml" ds:itemID="{2DF3A4E9-2CF1-4BF4-AFFA-0847560B7F13}">
  <ds:schemaRefs>
    <ds:schemaRef ds:uri="http://schemas.microsoft.com/VisualStudio/2011/storyboarding/control"/>
  </ds:schemaRefs>
</ds:datastoreItem>
</file>

<file path=customXml/itemProps568.xml><?xml version="1.0" encoding="utf-8"?>
<ds:datastoreItem xmlns:ds="http://schemas.openxmlformats.org/officeDocument/2006/customXml" ds:itemID="{6F0FB168-B24E-49DD-9268-A41F644FC100}">
  <ds:schemaRefs>
    <ds:schemaRef ds:uri="http://schemas.microsoft.com/VisualStudio/2011/storyboarding/control"/>
  </ds:schemaRefs>
</ds:datastoreItem>
</file>

<file path=customXml/itemProps569.xml><?xml version="1.0" encoding="utf-8"?>
<ds:datastoreItem xmlns:ds="http://schemas.openxmlformats.org/officeDocument/2006/customXml" ds:itemID="{E146D4BA-112A-47B3-86C2-2CDD6B81F4B9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3D4C3070-09B7-4B7A-B968-97E51375B7EE}">
  <ds:schemaRefs>
    <ds:schemaRef ds:uri="http://schemas.microsoft.com/VisualStudio/2011/storyboarding/control"/>
  </ds:schemaRefs>
</ds:datastoreItem>
</file>

<file path=customXml/itemProps570.xml><?xml version="1.0" encoding="utf-8"?>
<ds:datastoreItem xmlns:ds="http://schemas.openxmlformats.org/officeDocument/2006/customXml" ds:itemID="{4B98CDAE-A33C-4A3E-A958-C28F626C305F}">
  <ds:schemaRefs>
    <ds:schemaRef ds:uri="http://schemas.microsoft.com/VisualStudio/2011/storyboarding/control"/>
  </ds:schemaRefs>
</ds:datastoreItem>
</file>

<file path=customXml/itemProps571.xml><?xml version="1.0" encoding="utf-8"?>
<ds:datastoreItem xmlns:ds="http://schemas.openxmlformats.org/officeDocument/2006/customXml" ds:itemID="{29E59E2C-0948-444E-90A9-3480131218F0}">
  <ds:schemaRefs>
    <ds:schemaRef ds:uri="http://schemas.microsoft.com/VisualStudio/2011/storyboarding/control"/>
  </ds:schemaRefs>
</ds:datastoreItem>
</file>

<file path=customXml/itemProps572.xml><?xml version="1.0" encoding="utf-8"?>
<ds:datastoreItem xmlns:ds="http://schemas.openxmlformats.org/officeDocument/2006/customXml" ds:itemID="{5F036D57-6558-4D63-8114-262809962BDA}">
  <ds:schemaRefs>
    <ds:schemaRef ds:uri="http://schemas.microsoft.com/VisualStudio/2011/storyboarding/control"/>
  </ds:schemaRefs>
</ds:datastoreItem>
</file>

<file path=customXml/itemProps573.xml><?xml version="1.0" encoding="utf-8"?>
<ds:datastoreItem xmlns:ds="http://schemas.openxmlformats.org/officeDocument/2006/customXml" ds:itemID="{4B31524E-1C02-4455-934C-B26C58EBD26D}">
  <ds:schemaRefs>
    <ds:schemaRef ds:uri="http://schemas.microsoft.com/VisualStudio/2011/storyboarding/control"/>
  </ds:schemaRefs>
</ds:datastoreItem>
</file>

<file path=customXml/itemProps574.xml><?xml version="1.0" encoding="utf-8"?>
<ds:datastoreItem xmlns:ds="http://schemas.openxmlformats.org/officeDocument/2006/customXml" ds:itemID="{894E84C6-535B-4AFA-B380-C6CE9F658BF7}">
  <ds:schemaRefs>
    <ds:schemaRef ds:uri="http://schemas.microsoft.com/VisualStudio/2011/storyboarding/control"/>
  </ds:schemaRefs>
</ds:datastoreItem>
</file>

<file path=customXml/itemProps575.xml><?xml version="1.0" encoding="utf-8"?>
<ds:datastoreItem xmlns:ds="http://schemas.openxmlformats.org/officeDocument/2006/customXml" ds:itemID="{24887976-781B-4776-893F-5C1F7751DEFE}">
  <ds:schemaRefs>
    <ds:schemaRef ds:uri="http://schemas.microsoft.com/VisualStudio/2011/storyboarding/control"/>
  </ds:schemaRefs>
</ds:datastoreItem>
</file>

<file path=customXml/itemProps576.xml><?xml version="1.0" encoding="utf-8"?>
<ds:datastoreItem xmlns:ds="http://schemas.openxmlformats.org/officeDocument/2006/customXml" ds:itemID="{EF056280-0322-44E5-871D-A54B78BB5F7B}">
  <ds:schemaRefs>
    <ds:schemaRef ds:uri="http://schemas.microsoft.com/VisualStudio/2011/storyboarding/control"/>
  </ds:schemaRefs>
</ds:datastoreItem>
</file>

<file path=customXml/itemProps577.xml><?xml version="1.0" encoding="utf-8"?>
<ds:datastoreItem xmlns:ds="http://schemas.openxmlformats.org/officeDocument/2006/customXml" ds:itemID="{9A9B1DC9-BC3D-4DAF-9C0D-CCAE9CA49ABD}">
  <ds:schemaRefs>
    <ds:schemaRef ds:uri="http://schemas.microsoft.com/VisualStudio/2011/storyboarding/control"/>
  </ds:schemaRefs>
</ds:datastoreItem>
</file>

<file path=customXml/itemProps578.xml><?xml version="1.0" encoding="utf-8"?>
<ds:datastoreItem xmlns:ds="http://schemas.openxmlformats.org/officeDocument/2006/customXml" ds:itemID="{8AEC07D4-8E38-4B15-B76E-84756449D7F8}">
  <ds:schemaRefs>
    <ds:schemaRef ds:uri="http://schemas.microsoft.com/VisualStudio/2011/storyboarding/control"/>
  </ds:schemaRefs>
</ds:datastoreItem>
</file>

<file path=customXml/itemProps579.xml><?xml version="1.0" encoding="utf-8"?>
<ds:datastoreItem xmlns:ds="http://schemas.openxmlformats.org/officeDocument/2006/customXml" ds:itemID="{8957916F-C18D-458A-8006-AA5BCB51E7AB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710256E2-08F5-4B13-A689-EABE6A98BC4E}">
  <ds:schemaRefs>
    <ds:schemaRef ds:uri="http://schemas.microsoft.com/VisualStudio/2011/storyboarding/control"/>
  </ds:schemaRefs>
</ds:datastoreItem>
</file>

<file path=customXml/itemProps580.xml><?xml version="1.0" encoding="utf-8"?>
<ds:datastoreItem xmlns:ds="http://schemas.openxmlformats.org/officeDocument/2006/customXml" ds:itemID="{774A4B3F-7AE6-49F9-9963-C5A77D8AE99B}">
  <ds:schemaRefs>
    <ds:schemaRef ds:uri="http://schemas.microsoft.com/VisualStudio/2011/storyboarding/control"/>
  </ds:schemaRefs>
</ds:datastoreItem>
</file>

<file path=customXml/itemProps581.xml><?xml version="1.0" encoding="utf-8"?>
<ds:datastoreItem xmlns:ds="http://schemas.openxmlformats.org/officeDocument/2006/customXml" ds:itemID="{ADED5A6D-6B92-490F-84B6-56DEFD3EE39D}">
  <ds:schemaRefs>
    <ds:schemaRef ds:uri="http://schemas.microsoft.com/VisualStudio/2011/storyboarding/control"/>
  </ds:schemaRefs>
</ds:datastoreItem>
</file>

<file path=customXml/itemProps582.xml><?xml version="1.0" encoding="utf-8"?>
<ds:datastoreItem xmlns:ds="http://schemas.openxmlformats.org/officeDocument/2006/customXml" ds:itemID="{B24EAB2D-2CC1-4C10-A92E-2B67652EDED0}">
  <ds:schemaRefs>
    <ds:schemaRef ds:uri="http://schemas.microsoft.com/VisualStudio/2011/storyboarding/control"/>
  </ds:schemaRefs>
</ds:datastoreItem>
</file>

<file path=customXml/itemProps583.xml><?xml version="1.0" encoding="utf-8"?>
<ds:datastoreItem xmlns:ds="http://schemas.openxmlformats.org/officeDocument/2006/customXml" ds:itemID="{5F364661-C20F-45B2-B44E-84283CCE0522}">
  <ds:schemaRefs>
    <ds:schemaRef ds:uri="http://schemas.microsoft.com/VisualStudio/2011/storyboarding/control"/>
  </ds:schemaRefs>
</ds:datastoreItem>
</file>

<file path=customXml/itemProps584.xml><?xml version="1.0" encoding="utf-8"?>
<ds:datastoreItem xmlns:ds="http://schemas.openxmlformats.org/officeDocument/2006/customXml" ds:itemID="{D09604B0-4054-426B-819C-127B29018737}">
  <ds:schemaRefs>
    <ds:schemaRef ds:uri="http://schemas.microsoft.com/VisualStudio/2011/storyboarding/control"/>
  </ds:schemaRefs>
</ds:datastoreItem>
</file>

<file path=customXml/itemProps585.xml><?xml version="1.0" encoding="utf-8"?>
<ds:datastoreItem xmlns:ds="http://schemas.openxmlformats.org/officeDocument/2006/customXml" ds:itemID="{D55C07F6-5CEE-4AC5-9D4A-28C924ECAC6B}">
  <ds:schemaRefs>
    <ds:schemaRef ds:uri="http://schemas.microsoft.com/VisualStudio/2011/storyboarding/control"/>
  </ds:schemaRefs>
</ds:datastoreItem>
</file>

<file path=customXml/itemProps586.xml><?xml version="1.0" encoding="utf-8"?>
<ds:datastoreItem xmlns:ds="http://schemas.openxmlformats.org/officeDocument/2006/customXml" ds:itemID="{1F45A473-74BB-4151-A29B-6EE7D4EFD45F}">
  <ds:schemaRefs>
    <ds:schemaRef ds:uri="http://schemas.microsoft.com/VisualStudio/2011/storyboarding/control"/>
  </ds:schemaRefs>
</ds:datastoreItem>
</file>

<file path=customXml/itemProps587.xml><?xml version="1.0" encoding="utf-8"?>
<ds:datastoreItem xmlns:ds="http://schemas.openxmlformats.org/officeDocument/2006/customXml" ds:itemID="{FB13AC4A-52E1-48FC-A7C9-FA9ED8C82B87}">
  <ds:schemaRefs>
    <ds:schemaRef ds:uri="http://schemas.microsoft.com/VisualStudio/2011/storyboarding/control"/>
  </ds:schemaRefs>
</ds:datastoreItem>
</file>

<file path=customXml/itemProps588.xml><?xml version="1.0" encoding="utf-8"?>
<ds:datastoreItem xmlns:ds="http://schemas.openxmlformats.org/officeDocument/2006/customXml" ds:itemID="{80256A10-737E-4C4E-9A50-A60F224F2EDA}">
  <ds:schemaRefs>
    <ds:schemaRef ds:uri="http://schemas.microsoft.com/VisualStudio/2011/storyboarding/control"/>
  </ds:schemaRefs>
</ds:datastoreItem>
</file>

<file path=customXml/itemProps589.xml><?xml version="1.0" encoding="utf-8"?>
<ds:datastoreItem xmlns:ds="http://schemas.openxmlformats.org/officeDocument/2006/customXml" ds:itemID="{34140EE7-7554-4970-B543-049B7750FEF8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A1E75B18-5496-4A33-9C3A-EBD5F26E0A92}">
  <ds:schemaRefs>
    <ds:schemaRef ds:uri="http://schemas.microsoft.com/VisualStudio/2011/storyboarding/control"/>
  </ds:schemaRefs>
</ds:datastoreItem>
</file>

<file path=customXml/itemProps590.xml><?xml version="1.0" encoding="utf-8"?>
<ds:datastoreItem xmlns:ds="http://schemas.openxmlformats.org/officeDocument/2006/customXml" ds:itemID="{E08310DD-20CD-47A0-A051-8C26F6609960}">
  <ds:schemaRefs>
    <ds:schemaRef ds:uri="http://schemas.microsoft.com/VisualStudio/2011/storyboarding/control"/>
  </ds:schemaRefs>
</ds:datastoreItem>
</file>

<file path=customXml/itemProps591.xml><?xml version="1.0" encoding="utf-8"?>
<ds:datastoreItem xmlns:ds="http://schemas.openxmlformats.org/officeDocument/2006/customXml" ds:itemID="{9907855F-A6CA-4932-B6B3-FF2507523BDE}">
  <ds:schemaRefs>
    <ds:schemaRef ds:uri="http://schemas.microsoft.com/VisualStudio/2011/storyboarding/control"/>
  </ds:schemaRefs>
</ds:datastoreItem>
</file>

<file path=customXml/itemProps592.xml><?xml version="1.0" encoding="utf-8"?>
<ds:datastoreItem xmlns:ds="http://schemas.openxmlformats.org/officeDocument/2006/customXml" ds:itemID="{D5752B48-7F14-491A-BF39-E01D7C1351E3}">
  <ds:schemaRefs>
    <ds:schemaRef ds:uri="http://schemas.microsoft.com/VisualStudio/2011/storyboarding/control"/>
  </ds:schemaRefs>
</ds:datastoreItem>
</file>

<file path=customXml/itemProps593.xml><?xml version="1.0" encoding="utf-8"?>
<ds:datastoreItem xmlns:ds="http://schemas.openxmlformats.org/officeDocument/2006/customXml" ds:itemID="{587D06E2-B071-417E-8EAB-05C5FCE39196}">
  <ds:schemaRefs>
    <ds:schemaRef ds:uri="http://schemas.microsoft.com/VisualStudio/2011/storyboarding/control"/>
  </ds:schemaRefs>
</ds:datastoreItem>
</file>

<file path=customXml/itemProps594.xml><?xml version="1.0" encoding="utf-8"?>
<ds:datastoreItem xmlns:ds="http://schemas.openxmlformats.org/officeDocument/2006/customXml" ds:itemID="{E6C8C271-2A20-497D-8B84-8FB73B52CCF6}">
  <ds:schemaRefs>
    <ds:schemaRef ds:uri="http://schemas.microsoft.com/VisualStudio/2011/storyboarding/control"/>
  </ds:schemaRefs>
</ds:datastoreItem>
</file>

<file path=customXml/itemProps595.xml><?xml version="1.0" encoding="utf-8"?>
<ds:datastoreItem xmlns:ds="http://schemas.openxmlformats.org/officeDocument/2006/customXml" ds:itemID="{2593D39C-AE4E-49C3-A842-2C909609CF97}">
  <ds:schemaRefs>
    <ds:schemaRef ds:uri="http://schemas.microsoft.com/VisualStudio/2011/storyboarding/control"/>
  </ds:schemaRefs>
</ds:datastoreItem>
</file>

<file path=customXml/itemProps596.xml><?xml version="1.0" encoding="utf-8"?>
<ds:datastoreItem xmlns:ds="http://schemas.openxmlformats.org/officeDocument/2006/customXml" ds:itemID="{914DD6C3-E6C2-43FA-8D4A-A82381B0C9D0}">
  <ds:schemaRefs>
    <ds:schemaRef ds:uri="http://schemas.microsoft.com/VisualStudio/2011/storyboarding/control"/>
  </ds:schemaRefs>
</ds:datastoreItem>
</file>

<file path=customXml/itemProps597.xml><?xml version="1.0" encoding="utf-8"?>
<ds:datastoreItem xmlns:ds="http://schemas.openxmlformats.org/officeDocument/2006/customXml" ds:itemID="{3DAA3AB3-32E6-48CA-B303-2DC39747754D}">
  <ds:schemaRefs>
    <ds:schemaRef ds:uri="http://schemas.microsoft.com/VisualStudio/2011/storyboarding/control"/>
  </ds:schemaRefs>
</ds:datastoreItem>
</file>

<file path=customXml/itemProps598.xml><?xml version="1.0" encoding="utf-8"?>
<ds:datastoreItem xmlns:ds="http://schemas.openxmlformats.org/officeDocument/2006/customXml" ds:itemID="{D1074B61-496B-4991-9BE1-FA317D9C48FE}">
  <ds:schemaRefs>
    <ds:schemaRef ds:uri="http://schemas.microsoft.com/VisualStudio/2011/storyboarding/control"/>
  </ds:schemaRefs>
</ds:datastoreItem>
</file>

<file path=customXml/itemProps599.xml><?xml version="1.0" encoding="utf-8"?>
<ds:datastoreItem xmlns:ds="http://schemas.openxmlformats.org/officeDocument/2006/customXml" ds:itemID="{3433E994-EA2C-41F6-A6C4-47E830E98DF7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FD23A8BA-A58E-4F49-90FB-0EA37DCFDCD2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339BEC64-82A5-4051-A3B0-82B9FE83C726}">
  <ds:schemaRefs>
    <ds:schemaRef ds:uri="http://schemas.microsoft.com/VisualStudio/2011/storyboarding/control"/>
  </ds:schemaRefs>
</ds:datastoreItem>
</file>

<file path=customXml/itemProps600.xml><?xml version="1.0" encoding="utf-8"?>
<ds:datastoreItem xmlns:ds="http://schemas.openxmlformats.org/officeDocument/2006/customXml" ds:itemID="{F1429AEF-0A84-4775-A2B7-536261B16DDC}">
  <ds:schemaRefs>
    <ds:schemaRef ds:uri="http://schemas.microsoft.com/VisualStudio/2011/storyboarding/control"/>
  </ds:schemaRefs>
</ds:datastoreItem>
</file>

<file path=customXml/itemProps601.xml><?xml version="1.0" encoding="utf-8"?>
<ds:datastoreItem xmlns:ds="http://schemas.openxmlformats.org/officeDocument/2006/customXml" ds:itemID="{FD4377A5-F201-4D0E-92B5-6902F6CD37C3}">
  <ds:schemaRefs>
    <ds:schemaRef ds:uri="http://schemas.microsoft.com/VisualStudio/2011/storyboarding/control"/>
  </ds:schemaRefs>
</ds:datastoreItem>
</file>

<file path=customXml/itemProps602.xml><?xml version="1.0" encoding="utf-8"?>
<ds:datastoreItem xmlns:ds="http://schemas.openxmlformats.org/officeDocument/2006/customXml" ds:itemID="{8EFB8C1C-9D44-447B-A044-33E0FA932E39}">
  <ds:schemaRefs>
    <ds:schemaRef ds:uri="http://schemas.microsoft.com/VisualStudio/2011/storyboarding/control"/>
  </ds:schemaRefs>
</ds:datastoreItem>
</file>

<file path=customXml/itemProps603.xml><?xml version="1.0" encoding="utf-8"?>
<ds:datastoreItem xmlns:ds="http://schemas.openxmlformats.org/officeDocument/2006/customXml" ds:itemID="{A45158AC-B541-4AD0-9551-9381785403C1}">
  <ds:schemaRefs>
    <ds:schemaRef ds:uri="http://schemas.microsoft.com/VisualStudio/2011/storyboarding/control"/>
  </ds:schemaRefs>
</ds:datastoreItem>
</file>

<file path=customXml/itemProps604.xml><?xml version="1.0" encoding="utf-8"?>
<ds:datastoreItem xmlns:ds="http://schemas.openxmlformats.org/officeDocument/2006/customXml" ds:itemID="{2D94147C-28B2-439C-80DA-A6F7ED4280BE}">
  <ds:schemaRefs>
    <ds:schemaRef ds:uri="http://schemas.microsoft.com/VisualStudio/2011/storyboarding/control"/>
  </ds:schemaRefs>
</ds:datastoreItem>
</file>

<file path=customXml/itemProps605.xml><?xml version="1.0" encoding="utf-8"?>
<ds:datastoreItem xmlns:ds="http://schemas.openxmlformats.org/officeDocument/2006/customXml" ds:itemID="{28B0665E-8689-4451-A04F-AC553AC7CC9F}">
  <ds:schemaRefs>
    <ds:schemaRef ds:uri="http://schemas.microsoft.com/VisualStudio/2011/storyboarding/control"/>
  </ds:schemaRefs>
</ds:datastoreItem>
</file>

<file path=customXml/itemProps606.xml><?xml version="1.0" encoding="utf-8"?>
<ds:datastoreItem xmlns:ds="http://schemas.openxmlformats.org/officeDocument/2006/customXml" ds:itemID="{74C0F0BD-79F7-48E1-B773-0E742A148753}">
  <ds:schemaRefs>
    <ds:schemaRef ds:uri="http://schemas.microsoft.com/VisualStudio/2011/storyboarding/control"/>
  </ds:schemaRefs>
</ds:datastoreItem>
</file>

<file path=customXml/itemProps607.xml><?xml version="1.0" encoding="utf-8"?>
<ds:datastoreItem xmlns:ds="http://schemas.openxmlformats.org/officeDocument/2006/customXml" ds:itemID="{2BB0FB31-B6CB-499C-B2E6-3731C158C4EE}">
  <ds:schemaRefs>
    <ds:schemaRef ds:uri="http://schemas.microsoft.com/VisualStudio/2011/storyboarding/control"/>
  </ds:schemaRefs>
</ds:datastoreItem>
</file>

<file path=customXml/itemProps608.xml><?xml version="1.0" encoding="utf-8"?>
<ds:datastoreItem xmlns:ds="http://schemas.openxmlformats.org/officeDocument/2006/customXml" ds:itemID="{0323338F-8F58-43B5-BF9F-D76326A56E36}">
  <ds:schemaRefs>
    <ds:schemaRef ds:uri="http://schemas.microsoft.com/VisualStudio/2011/storyboarding/control"/>
  </ds:schemaRefs>
</ds:datastoreItem>
</file>

<file path=customXml/itemProps609.xml><?xml version="1.0" encoding="utf-8"?>
<ds:datastoreItem xmlns:ds="http://schemas.openxmlformats.org/officeDocument/2006/customXml" ds:itemID="{06649388-1F17-4D91-A2B9-6EC8A20EEF92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45DFBCF2-102E-49A1-99EA-F412EDCC6497}">
  <ds:schemaRefs>
    <ds:schemaRef ds:uri="http://schemas.microsoft.com/VisualStudio/2011/storyboarding/control"/>
  </ds:schemaRefs>
</ds:datastoreItem>
</file>

<file path=customXml/itemProps610.xml><?xml version="1.0" encoding="utf-8"?>
<ds:datastoreItem xmlns:ds="http://schemas.openxmlformats.org/officeDocument/2006/customXml" ds:itemID="{4D0ADB11-3729-4F9B-B7A7-55F65C61A80F}">
  <ds:schemaRefs>
    <ds:schemaRef ds:uri="http://schemas.microsoft.com/VisualStudio/2011/storyboarding/control"/>
  </ds:schemaRefs>
</ds:datastoreItem>
</file>

<file path=customXml/itemProps611.xml><?xml version="1.0" encoding="utf-8"?>
<ds:datastoreItem xmlns:ds="http://schemas.openxmlformats.org/officeDocument/2006/customXml" ds:itemID="{4C738D0B-8D26-4341-B73E-BE1F805F6F3B}">
  <ds:schemaRefs>
    <ds:schemaRef ds:uri="http://schemas.microsoft.com/VisualStudio/2011/storyboarding/control"/>
  </ds:schemaRefs>
</ds:datastoreItem>
</file>

<file path=customXml/itemProps612.xml><?xml version="1.0" encoding="utf-8"?>
<ds:datastoreItem xmlns:ds="http://schemas.openxmlformats.org/officeDocument/2006/customXml" ds:itemID="{9DADDCFF-75BC-4DEE-A6F9-697AC38FDA3F}">
  <ds:schemaRefs>
    <ds:schemaRef ds:uri="http://schemas.microsoft.com/VisualStudio/2011/storyboarding/control"/>
  </ds:schemaRefs>
</ds:datastoreItem>
</file>

<file path=customXml/itemProps613.xml><?xml version="1.0" encoding="utf-8"?>
<ds:datastoreItem xmlns:ds="http://schemas.openxmlformats.org/officeDocument/2006/customXml" ds:itemID="{3EA0275E-AB41-4894-9531-06B5C1D096DB}">
  <ds:schemaRefs>
    <ds:schemaRef ds:uri="http://schemas.microsoft.com/VisualStudio/2011/storyboarding/control"/>
  </ds:schemaRefs>
</ds:datastoreItem>
</file>

<file path=customXml/itemProps614.xml><?xml version="1.0" encoding="utf-8"?>
<ds:datastoreItem xmlns:ds="http://schemas.openxmlformats.org/officeDocument/2006/customXml" ds:itemID="{7EBADF6D-9ED7-4C1F-A385-09EEA95B0A3B}">
  <ds:schemaRefs>
    <ds:schemaRef ds:uri="http://schemas.microsoft.com/VisualStudio/2011/storyboarding/control"/>
  </ds:schemaRefs>
</ds:datastoreItem>
</file>

<file path=customXml/itemProps615.xml><?xml version="1.0" encoding="utf-8"?>
<ds:datastoreItem xmlns:ds="http://schemas.openxmlformats.org/officeDocument/2006/customXml" ds:itemID="{3E05B5E8-58AA-4D17-8280-5E042C119F2A}">
  <ds:schemaRefs>
    <ds:schemaRef ds:uri="http://schemas.microsoft.com/VisualStudio/2011/storyboarding/control"/>
  </ds:schemaRefs>
</ds:datastoreItem>
</file>

<file path=customXml/itemProps616.xml><?xml version="1.0" encoding="utf-8"?>
<ds:datastoreItem xmlns:ds="http://schemas.openxmlformats.org/officeDocument/2006/customXml" ds:itemID="{AB648164-81F7-4015-9EB8-A97CFDC9FC16}">
  <ds:schemaRefs>
    <ds:schemaRef ds:uri="http://schemas.microsoft.com/VisualStudio/2011/storyboarding/control"/>
  </ds:schemaRefs>
</ds:datastoreItem>
</file>

<file path=customXml/itemProps617.xml><?xml version="1.0" encoding="utf-8"?>
<ds:datastoreItem xmlns:ds="http://schemas.openxmlformats.org/officeDocument/2006/customXml" ds:itemID="{BD75B44C-9268-4476-8E4D-52187DC43307}">
  <ds:schemaRefs>
    <ds:schemaRef ds:uri="http://schemas.microsoft.com/VisualStudio/2011/storyboarding/control"/>
  </ds:schemaRefs>
</ds:datastoreItem>
</file>

<file path=customXml/itemProps618.xml><?xml version="1.0" encoding="utf-8"?>
<ds:datastoreItem xmlns:ds="http://schemas.openxmlformats.org/officeDocument/2006/customXml" ds:itemID="{5095C41C-F822-47B5-A30A-C4C45C93DADE}">
  <ds:schemaRefs>
    <ds:schemaRef ds:uri="http://schemas.microsoft.com/VisualStudio/2011/storyboarding/control"/>
  </ds:schemaRefs>
</ds:datastoreItem>
</file>

<file path=customXml/itemProps619.xml><?xml version="1.0" encoding="utf-8"?>
<ds:datastoreItem xmlns:ds="http://schemas.openxmlformats.org/officeDocument/2006/customXml" ds:itemID="{DC43A836-A65B-45CF-B37B-1B25F4756FBB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825229C0-3728-42C6-8072-7DFEF51C2804}">
  <ds:schemaRefs>
    <ds:schemaRef ds:uri="http://schemas.microsoft.com/VisualStudio/2011/storyboarding/control"/>
  </ds:schemaRefs>
</ds:datastoreItem>
</file>

<file path=customXml/itemProps620.xml><?xml version="1.0" encoding="utf-8"?>
<ds:datastoreItem xmlns:ds="http://schemas.openxmlformats.org/officeDocument/2006/customXml" ds:itemID="{CA048FCF-101D-4260-9F35-BBB0E514AF6A}">
  <ds:schemaRefs>
    <ds:schemaRef ds:uri="http://schemas.microsoft.com/VisualStudio/2011/storyboarding/control"/>
  </ds:schemaRefs>
</ds:datastoreItem>
</file>

<file path=customXml/itemProps621.xml><?xml version="1.0" encoding="utf-8"?>
<ds:datastoreItem xmlns:ds="http://schemas.openxmlformats.org/officeDocument/2006/customXml" ds:itemID="{B98C0FAA-EAA5-4677-893C-C3B27CC7FDFD}">
  <ds:schemaRefs>
    <ds:schemaRef ds:uri="http://schemas.microsoft.com/VisualStudio/2011/storyboarding/control"/>
  </ds:schemaRefs>
</ds:datastoreItem>
</file>

<file path=customXml/itemProps622.xml><?xml version="1.0" encoding="utf-8"?>
<ds:datastoreItem xmlns:ds="http://schemas.openxmlformats.org/officeDocument/2006/customXml" ds:itemID="{BBD9D874-17F4-4A95-BDE1-BC1FEF04B329}">
  <ds:schemaRefs>
    <ds:schemaRef ds:uri="http://schemas.microsoft.com/VisualStudio/2011/storyboarding/control"/>
  </ds:schemaRefs>
</ds:datastoreItem>
</file>

<file path=customXml/itemProps623.xml><?xml version="1.0" encoding="utf-8"?>
<ds:datastoreItem xmlns:ds="http://schemas.openxmlformats.org/officeDocument/2006/customXml" ds:itemID="{9607855E-D4A5-4B22-82BC-82F7BC48839B}">
  <ds:schemaRefs>
    <ds:schemaRef ds:uri="http://schemas.microsoft.com/VisualStudio/2011/storyboarding/control"/>
  </ds:schemaRefs>
</ds:datastoreItem>
</file>

<file path=customXml/itemProps624.xml><?xml version="1.0" encoding="utf-8"?>
<ds:datastoreItem xmlns:ds="http://schemas.openxmlformats.org/officeDocument/2006/customXml" ds:itemID="{381587DF-6E1C-4374-9A01-8C03A91B6844}">
  <ds:schemaRefs>
    <ds:schemaRef ds:uri="http://schemas.microsoft.com/VisualStudio/2011/storyboarding/control"/>
  </ds:schemaRefs>
</ds:datastoreItem>
</file>

<file path=customXml/itemProps625.xml><?xml version="1.0" encoding="utf-8"?>
<ds:datastoreItem xmlns:ds="http://schemas.openxmlformats.org/officeDocument/2006/customXml" ds:itemID="{98C012EE-75BE-439A-973D-A1D5674A7703}">
  <ds:schemaRefs>
    <ds:schemaRef ds:uri="http://schemas.microsoft.com/VisualStudio/2011/storyboarding/control"/>
  </ds:schemaRefs>
</ds:datastoreItem>
</file>

<file path=customXml/itemProps626.xml><?xml version="1.0" encoding="utf-8"?>
<ds:datastoreItem xmlns:ds="http://schemas.openxmlformats.org/officeDocument/2006/customXml" ds:itemID="{F8868638-5F18-4618-8B5D-894D38FBB4D7}">
  <ds:schemaRefs>
    <ds:schemaRef ds:uri="http://schemas.microsoft.com/VisualStudio/2011/storyboarding/control"/>
  </ds:schemaRefs>
</ds:datastoreItem>
</file>

<file path=customXml/itemProps627.xml><?xml version="1.0" encoding="utf-8"?>
<ds:datastoreItem xmlns:ds="http://schemas.openxmlformats.org/officeDocument/2006/customXml" ds:itemID="{86EB5B4E-9974-47BB-B389-D4A326DF0C94}">
  <ds:schemaRefs>
    <ds:schemaRef ds:uri="http://schemas.microsoft.com/VisualStudio/2011/storyboarding/control"/>
  </ds:schemaRefs>
</ds:datastoreItem>
</file>

<file path=customXml/itemProps628.xml><?xml version="1.0" encoding="utf-8"?>
<ds:datastoreItem xmlns:ds="http://schemas.openxmlformats.org/officeDocument/2006/customXml" ds:itemID="{7B9A8C66-925E-4F48-929C-CC2DBD9C08F3}">
  <ds:schemaRefs>
    <ds:schemaRef ds:uri="http://schemas.microsoft.com/VisualStudio/2011/storyboarding/control"/>
  </ds:schemaRefs>
</ds:datastoreItem>
</file>

<file path=customXml/itemProps629.xml><?xml version="1.0" encoding="utf-8"?>
<ds:datastoreItem xmlns:ds="http://schemas.openxmlformats.org/officeDocument/2006/customXml" ds:itemID="{1688F38C-913D-45EA-A16D-351D48CE389E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0DA86030-12B1-4FDD-AE4B-4C0EEC27D0C3}">
  <ds:schemaRefs>
    <ds:schemaRef ds:uri="http://schemas.microsoft.com/VisualStudio/2011/storyboarding/control"/>
  </ds:schemaRefs>
</ds:datastoreItem>
</file>

<file path=customXml/itemProps630.xml><?xml version="1.0" encoding="utf-8"?>
<ds:datastoreItem xmlns:ds="http://schemas.openxmlformats.org/officeDocument/2006/customXml" ds:itemID="{7EF39C17-9D8C-43C6-A64B-94E175C0A177}">
  <ds:schemaRefs>
    <ds:schemaRef ds:uri="http://schemas.microsoft.com/VisualStudio/2011/storyboarding/control"/>
  </ds:schemaRefs>
</ds:datastoreItem>
</file>

<file path=customXml/itemProps631.xml><?xml version="1.0" encoding="utf-8"?>
<ds:datastoreItem xmlns:ds="http://schemas.openxmlformats.org/officeDocument/2006/customXml" ds:itemID="{AA2578DE-617F-464C-9A72-7B714B974A48}">
  <ds:schemaRefs>
    <ds:schemaRef ds:uri="http://schemas.microsoft.com/VisualStudio/2011/storyboarding/control"/>
  </ds:schemaRefs>
</ds:datastoreItem>
</file>

<file path=customXml/itemProps632.xml><?xml version="1.0" encoding="utf-8"?>
<ds:datastoreItem xmlns:ds="http://schemas.openxmlformats.org/officeDocument/2006/customXml" ds:itemID="{1628F931-5B5D-4906-AF8E-522295327C10}">
  <ds:schemaRefs>
    <ds:schemaRef ds:uri="http://schemas.microsoft.com/VisualStudio/2011/storyboarding/control"/>
  </ds:schemaRefs>
</ds:datastoreItem>
</file>

<file path=customXml/itemProps633.xml><?xml version="1.0" encoding="utf-8"?>
<ds:datastoreItem xmlns:ds="http://schemas.openxmlformats.org/officeDocument/2006/customXml" ds:itemID="{613748B7-E010-4738-865C-E0A591DF4DD3}">
  <ds:schemaRefs>
    <ds:schemaRef ds:uri="http://schemas.microsoft.com/VisualStudio/2011/storyboarding/control"/>
  </ds:schemaRefs>
</ds:datastoreItem>
</file>

<file path=customXml/itemProps634.xml><?xml version="1.0" encoding="utf-8"?>
<ds:datastoreItem xmlns:ds="http://schemas.openxmlformats.org/officeDocument/2006/customXml" ds:itemID="{1D895053-A506-4723-BBF2-891097449C33}">
  <ds:schemaRefs>
    <ds:schemaRef ds:uri="http://schemas.microsoft.com/VisualStudio/2011/storyboarding/control"/>
  </ds:schemaRefs>
</ds:datastoreItem>
</file>

<file path=customXml/itemProps635.xml><?xml version="1.0" encoding="utf-8"?>
<ds:datastoreItem xmlns:ds="http://schemas.openxmlformats.org/officeDocument/2006/customXml" ds:itemID="{DABDA553-344C-45BA-8BBC-FABE9482E145}">
  <ds:schemaRefs>
    <ds:schemaRef ds:uri="http://schemas.microsoft.com/VisualStudio/2011/storyboarding/control"/>
  </ds:schemaRefs>
</ds:datastoreItem>
</file>

<file path=customXml/itemProps636.xml><?xml version="1.0" encoding="utf-8"?>
<ds:datastoreItem xmlns:ds="http://schemas.openxmlformats.org/officeDocument/2006/customXml" ds:itemID="{006D4772-F71C-4400-8BC0-17767C1BD42E}">
  <ds:schemaRefs>
    <ds:schemaRef ds:uri="http://schemas.microsoft.com/VisualStudio/2011/storyboarding/control"/>
  </ds:schemaRefs>
</ds:datastoreItem>
</file>

<file path=customXml/itemProps637.xml><?xml version="1.0" encoding="utf-8"?>
<ds:datastoreItem xmlns:ds="http://schemas.openxmlformats.org/officeDocument/2006/customXml" ds:itemID="{223C5FB2-D4EA-4306-88C4-DE64580F33D7}">
  <ds:schemaRefs>
    <ds:schemaRef ds:uri="http://schemas.microsoft.com/VisualStudio/2011/storyboarding/control"/>
  </ds:schemaRefs>
</ds:datastoreItem>
</file>

<file path=customXml/itemProps638.xml><?xml version="1.0" encoding="utf-8"?>
<ds:datastoreItem xmlns:ds="http://schemas.openxmlformats.org/officeDocument/2006/customXml" ds:itemID="{8E705C5F-C1C7-4163-8C72-18871C29CC67}">
  <ds:schemaRefs>
    <ds:schemaRef ds:uri="http://schemas.microsoft.com/VisualStudio/2011/storyboarding/control"/>
  </ds:schemaRefs>
</ds:datastoreItem>
</file>

<file path=customXml/itemProps639.xml><?xml version="1.0" encoding="utf-8"?>
<ds:datastoreItem xmlns:ds="http://schemas.openxmlformats.org/officeDocument/2006/customXml" ds:itemID="{FE097E2E-01C2-441D-9B18-5AC7CA3FB415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145D3A97-D35C-4132-B5E1-60BAF34CB2A8}">
  <ds:schemaRefs>
    <ds:schemaRef ds:uri="http://schemas.microsoft.com/VisualStudio/2011/storyboarding/control"/>
  </ds:schemaRefs>
</ds:datastoreItem>
</file>

<file path=customXml/itemProps640.xml><?xml version="1.0" encoding="utf-8"?>
<ds:datastoreItem xmlns:ds="http://schemas.openxmlformats.org/officeDocument/2006/customXml" ds:itemID="{5C07C5BA-C151-4BE3-88F3-AD77A19E72C0}">
  <ds:schemaRefs>
    <ds:schemaRef ds:uri="http://schemas.microsoft.com/VisualStudio/2011/storyboarding/control"/>
  </ds:schemaRefs>
</ds:datastoreItem>
</file>

<file path=customXml/itemProps641.xml><?xml version="1.0" encoding="utf-8"?>
<ds:datastoreItem xmlns:ds="http://schemas.openxmlformats.org/officeDocument/2006/customXml" ds:itemID="{8C8B3DC7-E519-42DB-9073-8F5AF42D4B77}">
  <ds:schemaRefs>
    <ds:schemaRef ds:uri="http://schemas.microsoft.com/VisualStudio/2011/storyboarding/control"/>
  </ds:schemaRefs>
</ds:datastoreItem>
</file>

<file path=customXml/itemProps642.xml><?xml version="1.0" encoding="utf-8"?>
<ds:datastoreItem xmlns:ds="http://schemas.openxmlformats.org/officeDocument/2006/customXml" ds:itemID="{DE4A5232-3E6C-44B4-A394-3293C136849C}">
  <ds:schemaRefs>
    <ds:schemaRef ds:uri="http://schemas.microsoft.com/VisualStudio/2011/storyboarding/control"/>
  </ds:schemaRefs>
</ds:datastoreItem>
</file>

<file path=customXml/itemProps643.xml><?xml version="1.0" encoding="utf-8"?>
<ds:datastoreItem xmlns:ds="http://schemas.openxmlformats.org/officeDocument/2006/customXml" ds:itemID="{8909A0B4-8044-4B7B-A407-F540434A9687}">
  <ds:schemaRefs>
    <ds:schemaRef ds:uri="http://schemas.microsoft.com/VisualStudio/2011/storyboarding/control"/>
  </ds:schemaRefs>
</ds:datastoreItem>
</file>

<file path=customXml/itemProps644.xml><?xml version="1.0" encoding="utf-8"?>
<ds:datastoreItem xmlns:ds="http://schemas.openxmlformats.org/officeDocument/2006/customXml" ds:itemID="{06B39773-D444-4FA0-9E5A-7D758198BEEC}">
  <ds:schemaRefs>
    <ds:schemaRef ds:uri="http://schemas.microsoft.com/VisualStudio/2011/storyboarding/control"/>
  </ds:schemaRefs>
</ds:datastoreItem>
</file>

<file path=customXml/itemProps645.xml><?xml version="1.0" encoding="utf-8"?>
<ds:datastoreItem xmlns:ds="http://schemas.openxmlformats.org/officeDocument/2006/customXml" ds:itemID="{809636C2-4B23-48C2-AE01-57E409011D8E}">
  <ds:schemaRefs>
    <ds:schemaRef ds:uri="http://schemas.microsoft.com/VisualStudio/2011/storyboarding/control"/>
  </ds:schemaRefs>
</ds:datastoreItem>
</file>

<file path=customXml/itemProps646.xml><?xml version="1.0" encoding="utf-8"?>
<ds:datastoreItem xmlns:ds="http://schemas.openxmlformats.org/officeDocument/2006/customXml" ds:itemID="{1D68C158-3E4D-4002-B5EE-C36BDE18E8FF}">
  <ds:schemaRefs>
    <ds:schemaRef ds:uri="http://schemas.microsoft.com/VisualStudio/2011/storyboarding/control"/>
  </ds:schemaRefs>
</ds:datastoreItem>
</file>

<file path=customXml/itemProps647.xml><?xml version="1.0" encoding="utf-8"?>
<ds:datastoreItem xmlns:ds="http://schemas.openxmlformats.org/officeDocument/2006/customXml" ds:itemID="{0872D838-4526-4D6B-BFD1-7419B8C117B5}">
  <ds:schemaRefs>
    <ds:schemaRef ds:uri="http://schemas.microsoft.com/VisualStudio/2011/storyboarding/control"/>
  </ds:schemaRefs>
</ds:datastoreItem>
</file>

<file path=customXml/itemProps648.xml><?xml version="1.0" encoding="utf-8"?>
<ds:datastoreItem xmlns:ds="http://schemas.openxmlformats.org/officeDocument/2006/customXml" ds:itemID="{08555260-C070-4C4D-9F9E-FE2B1768F9BC}">
  <ds:schemaRefs>
    <ds:schemaRef ds:uri="http://schemas.microsoft.com/VisualStudio/2011/storyboarding/control"/>
  </ds:schemaRefs>
</ds:datastoreItem>
</file>

<file path=customXml/itemProps649.xml><?xml version="1.0" encoding="utf-8"?>
<ds:datastoreItem xmlns:ds="http://schemas.openxmlformats.org/officeDocument/2006/customXml" ds:itemID="{A14D00A3-3B5C-46C9-8F30-F33B1587A254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548D83D5-C719-4EDE-BBB2-CE8172554BA3}">
  <ds:schemaRefs>
    <ds:schemaRef ds:uri="http://schemas.microsoft.com/VisualStudio/2011/storyboarding/control"/>
  </ds:schemaRefs>
</ds:datastoreItem>
</file>

<file path=customXml/itemProps650.xml><?xml version="1.0" encoding="utf-8"?>
<ds:datastoreItem xmlns:ds="http://schemas.openxmlformats.org/officeDocument/2006/customXml" ds:itemID="{F3F37A3B-B627-47CB-8E67-8FBBA7E1B265}">
  <ds:schemaRefs>
    <ds:schemaRef ds:uri="http://schemas.microsoft.com/VisualStudio/2011/storyboarding/control"/>
  </ds:schemaRefs>
</ds:datastoreItem>
</file>

<file path=customXml/itemProps651.xml><?xml version="1.0" encoding="utf-8"?>
<ds:datastoreItem xmlns:ds="http://schemas.openxmlformats.org/officeDocument/2006/customXml" ds:itemID="{D2F1D0D9-055B-4C50-8A8B-6E8C2210BF07}">
  <ds:schemaRefs>
    <ds:schemaRef ds:uri="http://schemas.microsoft.com/VisualStudio/2011/storyboarding/control"/>
  </ds:schemaRefs>
</ds:datastoreItem>
</file>

<file path=customXml/itemProps652.xml><?xml version="1.0" encoding="utf-8"?>
<ds:datastoreItem xmlns:ds="http://schemas.openxmlformats.org/officeDocument/2006/customXml" ds:itemID="{926CCF06-E7C8-4D49-8A4B-8DFAA81FC2EA}">
  <ds:schemaRefs>
    <ds:schemaRef ds:uri="http://schemas.microsoft.com/VisualStudio/2011/storyboarding/control"/>
  </ds:schemaRefs>
</ds:datastoreItem>
</file>

<file path=customXml/itemProps653.xml><?xml version="1.0" encoding="utf-8"?>
<ds:datastoreItem xmlns:ds="http://schemas.openxmlformats.org/officeDocument/2006/customXml" ds:itemID="{A7A8B4F1-11DF-4D5F-907B-81043D335688}">
  <ds:schemaRefs>
    <ds:schemaRef ds:uri="http://schemas.microsoft.com/VisualStudio/2011/storyboarding/control"/>
  </ds:schemaRefs>
</ds:datastoreItem>
</file>

<file path=customXml/itemProps654.xml><?xml version="1.0" encoding="utf-8"?>
<ds:datastoreItem xmlns:ds="http://schemas.openxmlformats.org/officeDocument/2006/customXml" ds:itemID="{22845844-F7C7-4E35-9270-2B68797BABEA}">
  <ds:schemaRefs>
    <ds:schemaRef ds:uri="http://schemas.microsoft.com/VisualStudio/2011/storyboarding/control"/>
  </ds:schemaRefs>
</ds:datastoreItem>
</file>

<file path=customXml/itemProps655.xml><?xml version="1.0" encoding="utf-8"?>
<ds:datastoreItem xmlns:ds="http://schemas.openxmlformats.org/officeDocument/2006/customXml" ds:itemID="{DE37D635-C28D-402B-B76E-FBE70A0AD420}">
  <ds:schemaRefs>
    <ds:schemaRef ds:uri="http://schemas.microsoft.com/VisualStudio/2011/storyboarding/control"/>
  </ds:schemaRefs>
</ds:datastoreItem>
</file>

<file path=customXml/itemProps656.xml><?xml version="1.0" encoding="utf-8"?>
<ds:datastoreItem xmlns:ds="http://schemas.openxmlformats.org/officeDocument/2006/customXml" ds:itemID="{9D395F9F-818B-47D3-B300-5EF64BC51E52}">
  <ds:schemaRefs>
    <ds:schemaRef ds:uri="http://schemas.microsoft.com/VisualStudio/2011/storyboarding/control"/>
  </ds:schemaRefs>
</ds:datastoreItem>
</file>

<file path=customXml/itemProps657.xml><?xml version="1.0" encoding="utf-8"?>
<ds:datastoreItem xmlns:ds="http://schemas.openxmlformats.org/officeDocument/2006/customXml" ds:itemID="{9CE1894F-C8F7-48EB-AE79-12584EC24B90}">
  <ds:schemaRefs>
    <ds:schemaRef ds:uri="http://schemas.microsoft.com/VisualStudio/2011/storyboarding/control"/>
  </ds:schemaRefs>
</ds:datastoreItem>
</file>

<file path=customXml/itemProps658.xml><?xml version="1.0" encoding="utf-8"?>
<ds:datastoreItem xmlns:ds="http://schemas.openxmlformats.org/officeDocument/2006/customXml" ds:itemID="{4CBD89E8-76C8-43EF-9445-34E83742A4F6}">
  <ds:schemaRefs>
    <ds:schemaRef ds:uri="http://schemas.microsoft.com/VisualStudio/2011/storyboarding/control"/>
  </ds:schemaRefs>
</ds:datastoreItem>
</file>

<file path=customXml/itemProps659.xml><?xml version="1.0" encoding="utf-8"?>
<ds:datastoreItem xmlns:ds="http://schemas.openxmlformats.org/officeDocument/2006/customXml" ds:itemID="{CF9A205E-F08B-4F46-8B1A-84F87DB7CC75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A0E65753-2C6A-4E04-8260-7C33B9FB50EE}">
  <ds:schemaRefs>
    <ds:schemaRef ds:uri="http://schemas.microsoft.com/VisualStudio/2011/storyboarding/control"/>
  </ds:schemaRefs>
</ds:datastoreItem>
</file>

<file path=customXml/itemProps660.xml><?xml version="1.0" encoding="utf-8"?>
<ds:datastoreItem xmlns:ds="http://schemas.openxmlformats.org/officeDocument/2006/customXml" ds:itemID="{4B287970-1F6C-4DCB-B65D-CFF3B47F7B21}">
  <ds:schemaRefs>
    <ds:schemaRef ds:uri="http://schemas.microsoft.com/VisualStudio/2011/storyboarding/control"/>
  </ds:schemaRefs>
</ds:datastoreItem>
</file>

<file path=customXml/itemProps661.xml><?xml version="1.0" encoding="utf-8"?>
<ds:datastoreItem xmlns:ds="http://schemas.openxmlformats.org/officeDocument/2006/customXml" ds:itemID="{36D2E491-4099-4F02-85D5-882054BC584F}">
  <ds:schemaRefs>
    <ds:schemaRef ds:uri="http://schemas.microsoft.com/VisualStudio/2011/storyboarding/control"/>
  </ds:schemaRefs>
</ds:datastoreItem>
</file>

<file path=customXml/itemProps662.xml><?xml version="1.0" encoding="utf-8"?>
<ds:datastoreItem xmlns:ds="http://schemas.openxmlformats.org/officeDocument/2006/customXml" ds:itemID="{F4C8B1B2-2306-479E-8C90-F96F7D79525D}">
  <ds:schemaRefs>
    <ds:schemaRef ds:uri="http://schemas.microsoft.com/VisualStudio/2011/storyboarding/control"/>
  </ds:schemaRefs>
</ds:datastoreItem>
</file>

<file path=customXml/itemProps663.xml><?xml version="1.0" encoding="utf-8"?>
<ds:datastoreItem xmlns:ds="http://schemas.openxmlformats.org/officeDocument/2006/customXml" ds:itemID="{B24CFCBA-B80A-4CA5-A521-605637408C94}">
  <ds:schemaRefs>
    <ds:schemaRef ds:uri="http://schemas.microsoft.com/VisualStudio/2011/storyboarding/control"/>
  </ds:schemaRefs>
</ds:datastoreItem>
</file>

<file path=customXml/itemProps664.xml><?xml version="1.0" encoding="utf-8"?>
<ds:datastoreItem xmlns:ds="http://schemas.openxmlformats.org/officeDocument/2006/customXml" ds:itemID="{94EF6025-1406-4F55-96DD-E635B4779134}">
  <ds:schemaRefs>
    <ds:schemaRef ds:uri="http://schemas.microsoft.com/VisualStudio/2011/storyboarding/control"/>
  </ds:schemaRefs>
</ds:datastoreItem>
</file>

<file path=customXml/itemProps665.xml><?xml version="1.0" encoding="utf-8"?>
<ds:datastoreItem xmlns:ds="http://schemas.openxmlformats.org/officeDocument/2006/customXml" ds:itemID="{BE945099-F6C8-4A5B-8C8F-B7505A2BDAC0}">
  <ds:schemaRefs>
    <ds:schemaRef ds:uri="http://schemas.microsoft.com/VisualStudio/2011/storyboarding/control"/>
  </ds:schemaRefs>
</ds:datastoreItem>
</file>

<file path=customXml/itemProps666.xml><?xml version="1.0" encoding="utf-8"?>
<ds:datastoreItem xmlns:ds="http://schemas.openxmlformats.org/officeDocument/2006/customXml" ds:itemID="{211B906F-C7D4-4BAB-B5CE-794854E31368}">
  <ds:schemaRefs>
    <ds:schemaRef ds:uri="http://schemas.microsoft.com/VisualStudio/2011/storyboarding/control"/>
  </ds:schemaRefs>
</ds:datastoreItem>
</file>

<file path=customXml/itemProps667.xml><?xml version="1.0" encoding="utf-8"?>
<ds:datastoreItem xmlns:ds="http://schemas.openxmlformats.org/officeDocument/2006/customXml" ds:itemID="{DF680A56-EACF-48C3-B8E6-8492D01B3BDB}">
  <ds:schemaRefs>
    <ds:schemaRef ds:uri="http://schemas.microsoft.com/VisualStudio/2011/storyboarding/control"/>
  </ds:schemaRefs>
</ds:datastoreItem>
</file>

<file path=customXml/itemProps668.xml><?xml version="1.0" encoding="utf-8"?>
<ds:datastoreItem xmlns:ds="http://schemas.openxmlformats.org/officeDocument/2006/customXml" ds:itemID="{1D769483-4E46-446C-98E0-E19DB377BE83}">
  <ds:schemaRefs>
    <ds:schemaRef ds:uri="http://schemas.microsoft.com/VisualStudio/2011/storyboarding/control"/>
  </ds:schemaRefs>
</ds:datastoreItem>
</file>

<file path=customXml/itemProps669.xml><?xml version="1.0" encoding="utf-8"?>
<ds:datastoreItem xmlns:ds="http://schemas.openxmlformats.org/officeDocument/2006/customXml" ds:itemID="{4D1F7382-6B2B-4647-8CCC-4DB6A9FC14E9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1506E6FA-D7C4-4EAE-BEDC-1D24BC6790D7}">
  <ds:schemaRefs>
    <ds:schemaRef ds:uri="http://schemas.microsoft.com/VisualStudio/2011/storyboarding/control"/>
  </ds:schemaRefs>
</ds:datastoreItem>
</file>

<file path=customXml/itemProps670.xml><?xml version="1.0" encoding="utf-8"?>
<ds:datastoreItem xmlns:ds="http://schemas.openxmlformats.org/officeDocument/2006/customXml" ds:itemID="{33275EAA-6350-42D4-8166-2C8E83B64A9A}">
  <ds:schemaRefs>
    <ds:schemaRef ds:uri="http://schemas.microsoft.com/VisualStudio/2011/storyboarding/control"/>
  </ds:schemaRefs>
</ds:datastoreItem>
</file>

<file path=customXml/itemProps671.xml><?xml version="1.0" encoding="utf-8"?>
<ds:datastoreItem xmlns:ds="http://schemas.openxmlformats.org/officeDocument/2006/customXml" ds:itemID="{0E25F25A-5FC1-442E-81CD-2919ABDD4BE2}">
  <ds:schemaRefs>
    <ds:schemaRef ds:uri="http://schemas.microsoft.com/VisualStudio/2011/storyboarding/control"/>
  </ds:schemaRefs>
</ds:datastoreItem>
</file>

<file path=customXml/itemProps672.xml><?xml version="1.0" encoding="utf-8"?>
<ds:datastoreItem xmlns:ds="http://schemas.openxmlformats.org/officeDocument/2006/customXml" ds:itemID="{596AF141-71D1-4863-893C-74F4B6B0720F}">
  <ds:schemaRefs>
    <ds:schemaRef ds:uri="http://schemas.microsoft.com/VisualStudio/2011/storyboarding/control"/>
  </ds:schemaRefs>
</ds:datastoreItem>
</file>

<file path=customXml/itemProps673.xml><?xml version="1.0" encoding="utf-8"?>
<ds:datastoreItem xmlns:ds="http://schemas.openxmlformats.org/officeDocument/2006/customXml" ds:itemID="{877291F3-EC0C-4F27-99B1-67CF5FBE1495}">
  <ds:schemaRefs>
    <ds:schemaRef ds:uri="http://schemas.microsoft.com/VisualStudio/2011/storyboarding/control"/>
  </ds:schemaRefs>
</ds:datastoreItem>
</file>

<file path=customXml/itemProps674.xml><?xml version="1.0" encoding="utf-8"?>
<ds:datastoreItem xmlns:ds="http://schemas.openxmlformats.org/officeDocument/2006/customXml" ds:itemID="{F34EDD1C-D14C-488E-A848-4ADB385F1127}">
  <ds:schemaRefs>
    <ds:schemaRef ds:uri="http://schemas.microsoft.com/VisualStudio/2011/storyboarding/control"/>
  </ds:schemaRefs>
</ds:datastoreItem>
</file>

<file path=customXml/itemProps675.xml><?xml version="1.0" encoding="utf-8"?>
<ds:datastoreItem xmlns:ds="http://schemas.openxmlformats.org/officeDocument/2006/customXml" ds:itemID="{335DA362-FB5A-4A94-AFF4-322277672BC3}">
  <ds:schemaRefs>
    <ds:schemaRef ds:uri="http://schemas.microsoft.com/VisualStudio/2011/storyboarding/control"/>
  </ds:schemaRefs>
</ds:datastoreItem>
</file>

<file path=customXml/itemProps676.xml><?xml version="1.0" encoding="utf-8"?>
<ds:datastoreItem xmlns:ds="http://schemas.openxmlformats.org/officeDocument/2006/customXml" ds:itemID="{DACDBB7D-D802-48E5-9BEF-D04A6315C970}">
  <ds:schemaRefs>
    <ds:schemaRef ds:uri="http://schemas.microsoft.com/VisualStudio/2011/storyboarding/control"/>
  </ds:schemaRefs>
</ds:datastoreItem>
</file>

<file path=customXml/itemProps677.xml><?xml version="1.0" encoding="utf-8"?>
<ds:datastoreItem xmlns:ds="http://schemas.openxmlformats.org/officeDocument/2006/customXml" ds:itemID="{D65A5F25-ACCD-44FC-A0A5-0215EB3984A6}">
  <ds:schemaRefs>
    <ds:schemaRef ds:uri="http://schemas.microsoft.com/VisualStudio/2011/storyboarding/control"/>
  </ds:schemaRefs>
</ds:datastoreItem>
</file>

<file path=customXml/itemProps678.xml><?xml version="1.0" encoding="utf-8"?>
<ds:datastoreItem xmlns:ds="http://schemas.openxmlformats.org/officeDocument/2006/customXml" ds:itemID="{2EF1B474-21F6-41FB-AEC9-287CFF3444C7}">
  <ds:schemaRefs>
    <ds:schemaRef ds:uri="http://schemas.microsoft.com/VisualStudio/2011/storyboarding/control"/>
  </ds:schemaRefs>
</ds:datastoreItem>
</file>

<file path=customXml/itemProps679.xml><?xml version="1.0" encoding="utf-8"?>
<ds:datastoreItem xmlns:ds="http://schemas.openxmlformats.org/officeDocument/2006/customXml" ds:itemID="{AFDE3D5B-F14C-485B-BFC8-C08E8E30C631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2ABBF8C4-601C-43F2-97D1-8E18826A5E1F}">
  <ds:schemaRefs>
    <ds:schemaRef ds:uri="http://schemas.microsoft.com/VisualStudio/2011/storyboarding/control"/>
  </ds:schemaRefs>
</ds:datastoreItem>
</file>

<file path=customXml/itemProps680.xml><?xml version="1.0" encoding="utf-8"?>
<ds:datastoreItem xmlns:ds="http://schemas.openxmlformats.org/officeDocument/2006/customXml" ds:itemID="{58A31A59-B794-4471-943B-E000A2FC4AF1}">
  <ds:schemaRefs>
    <ds:schemaRef ds:uri="http://schemas.microsoft.com/VisualStudio/2011/storyboarding/control"/>
  </ds:schemaRefs>
</ds:datastoreItem>
</file>

<file path=customXml/itemProps681.xml><?xml version="1.0" encoding="utf-8"?>
<ds:datastoreItem xmlns:ds="http://schemas.openxmlformats.org/officeDocument/2006/customXml" ds:itemID="{055A553E-8132-4112-ADBC-D0F4D09B0D59}">
  <ds:schemaRefs>
    <ds:schemaRef ds:uri="http://schemas.microsoft.com/VisualStudio/2011/storyboarding/control"/>
  </ds:schemaRefs>
</ds:datastoreItem>
</file>

<file path=customXml/itemProps682.xml><?xml version="1.0" encoding="utf-8"?>
<ds:datastoreItem xmlns:ds="http://schemas.openxmlformats.org/officeDocument/2006/customXml" ds:itemID="{53539369-E9A5-45B3-B3BC-E7CD310804A0}">
  <ds:schemaRefs>
    <ds:schemaRef ds:uri="http://schemas.microsoft.com/VisualStudio/2011/storyboarding/control"/>
  </ds:schemaRefs>
</ds:datastoreItem>
</file>

<file path=customXml/itemProps683.xml><?xml version="1.0" encoding="utf-8"?>
<ds:datastoreItem xmlns:ds="http://schemas.openxmlformats.org/officeDocument/2006/customXml" ds:itemID="{80F359AD-478D-4ACA-BA35-B2419AF7D035}">
  <ds:schemaRefs>
    <ds:schemaRef ds:uri="http://schemas.microsoft.com/VisualStudio/2011/storyboarding/control"/>
  </ds:schemaRefs>
</ds:datastoreItem>
</file>

<file path=customXml/itemProps684.xml><?xml version="1.0" encoding="utf-8"?>
<ds:datastoreItem xmlns:ds="http://schemas.openxmlformats.org/officeDocument/2006/customXml" ds:itemID="{927625FF-47F4-4D83-8CA8-D62BE2E714D8}">
  <ds:schemaRefs>
    <ds:schemaRef ds:uri="http://schemas.microsoft.com/VisualStudio/2011/storyboarding/control"/>
  </ds:schemaRefs>
</ds:datastoreItem>
</file>

<file path=customXml/itemProps685.xml><?xml version="1.0" encoding="utf-8"?>
<ds:datastoreItem xmlns:ds="http://schemas.openxmlformats.org/officeDocument/2006/customXml" ds:itemID="{9C8EC684-07C1-4494-BFE9-8AF60EABCC43}">
  <ds:schemaRefs>
    <ds:schemaRef ds:uri="http://schemas.microsoft.com/VisualStudio/2011/storyboarding/control"/>
  </ds:schemaRefs>
</ds:datastoreItem>
</file>

<file path=customXml/itemProps686.xml><?xml version="1.0" encoding="utf-8"?>
<ds:datastoreItem xmlns:ds="http://schemas.openxmlformats.org/officeDocument/2006/customXml" ds:itemID="{B775D808-90EE-44F1-97CE-BDA7A34C80FD}">
  <ds:schemaRefs>
    <ds:schemaRef ds:uri="http://schemas.microsoft.com/VisualStudio/2011/storyboarding/control"/>
  </ds:schemaRefs>
</ds:datastoreItem>
</file>

<file path=customXml/itemProps687.xml><?xml version="1.0" encoding="utf-8"?>
<ds:datastoreItem xmlns:ds="http://schemas.openxmlformats.org/officeDocument/2006/customXml" ds:itemID="{167F22A5-B1C8-418C-98E7-936ECB0BE9F7}">
  <ds:schemaRefs>
    <ds:schemaRef ds:uri="http://schemas.microsoft.com/VisualStudio/2011/storyboarding/control"/>
  </ds:schemaRefs>
</ds:datastoreItem>
</file>

<file path=customXml/itemProps688.xml><?xml version="1.0" encoding="utf-8"?>
<ds:datastoreItem xmlns:ds="http://schemas.openxmlformats.org/officeDocument/2006/customXml" ds:itemID="{9825467B-1AEB-4721-8E81-1C5421B4206F}">
  <ds:schemaRefs>
    <ds:schemaRef ds:uri="http://schemas.microsoft.com/VisualStudio/2011/storyboarding/control"/>
  </ds:schemaRefs>
</ds:datastoreItem>
</file>

<file path=customXml/itemProps689.xml><?xml version="1.0" encoding="utf-8"?>
<ds:datastoreItem xmlns:ds="http://schemas.openxmlformats.org/officeDocument/2006/customXml" ds:itemID="{D8490518-2786-454A-AAEC-410F36DC7013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60D6F545-84E7-40F2-9B46-E66EE9965D77}">
  <ds:schemaRefs>
    <ds:schemaRef ds:uri="http://schemas.microsoft.com/VisualStudio/2011/storyboarding/control"/>
  </ds:schemaRefs>
</ds:datastoreItem>
</file>

<file path=customXml/itemProps690.xml><?xml version="1.0" encoding="utf-8"?>
<ds:datastoreItem xmlns:ds="http://schemas.openxmlformats.org/officeDocument/2006/customXml" ds:itemID="{00AEE6B7-49AC-4F8B-93AA-20D29D9BF6CD}">
  <ds:schemaRefs>
    <ds:schemaRef ds:uri="http://schemas.microsoft.com/VisualStudio/2011/storyboarding/control"/>
  </ds:schemaRefs>
</ds:datastoreItem>
</file>

<file path=customXml/itemProps691.xml><?xml version="1.0" encoding="utf-8"?>
<ds:datastoreItem xmlns:ds="http://schemas.openxmlformats.org/officeDocument/2006/customXml" ds:itemID="{60DA5055-7028-4C74-8F84-77FB4CB5DB5A}">
  <ds:schemaRefs>
    <ds:schemaRef ds:uri="http://schemas.microsoft.com/VisualStudio/2011/storyboarding/control"/>
  </ds:schemaRefs>
</ds:datastoreItem>
</file>

<file path=customXml/itemProps692.xml><?xml version="1.0" encoding="utf-8"?>
<ds:datastoreItem xmlns:ds="http://schemas.openxmlformats.org/officeDocument/2006/customXml" ds:itemID="{9EEAB3E4-BE4C-4C58-9691-1D6F331BD80D}">
  <ds:schemaRefs>
    <ds:schemaRef ds:uri="http://schemas.microsoft.com/VisualStudio/2011/storyboarding/control"/>
  </ds:schemaRefs>
</ds:datastoreItem>
</file>

<file path=customXml/itemProps693.xml><?xml version="1.0" encoding="utf-8"?>
<ds:datastoreItem xmlns:ds="http://schemas.openxmlformats.org/officeDocument/2006/customXml" ds:itemID="{C7321085-DD1D-4D38-AC45-B6D52237ADC4}">
  <ds:schemaRefs>
    <ds:schemaRef ds:uri="http://schemas.microsoft.com/VisualStudio/2011/storyboarding/control"/>
  </ds:schemaRefs>
</ds:datastoreItem>
</file>

<file path=customXml/itemProps694.xml><?xml version="1.0" encoding="utf-8"?>
<ds:datastoreItem xmlns:ds="http://schemas.openxmlformats.org/officeDocument/2006/customXml" ds:itemID="{97973FD1-094F-43BF-AB03-0340558E5D48}">
  <ds:schemaRefs>
    <ds:schemaRef ds:uri="http://schemas.microsoft.com/VisualStudio/2011/storyboarding/control"/>
  </ds:schemaRefs>
</ds:datastoreItem>
</file>

<file path=customXml/itemProps695.xml><?xml version="1.0" encoding="utf-8"?>
<ds:datastoreItem xmlns:ds="http://schemas.openxmlformats.org/officeDocument/2006/customXml" ds:itemID="{3FD885F4-FDE7-4D4B-BA9F-7246B0416CAC}">
  <ds:schemaRefs>
    <ds:schemaRef ds:uri="http://schemas.microsoft.com/VisualStudio/2011/storyboarding/control"/>
  </ds:schemaRefs>
</ds:datastoreItem>
</file>

<file path=customXml/itemProps696.xml><?xml version="1.0" encoding="utf-8"?>
<ds:datastoreItem xmlns:ds="http://schemas.openxmlformats.org/officeDocument/2006/customXml" ds:itemID="{68D881A7-517B-4041-9ABA-AE210E678C9E}">
  <ds:schemaRefs>
    <ds:schemaRef ds:uri="http://schemas.microsoft.com/VisualStudio/2011/storyboarding/control"/>
  </ds:schemaRefs>
</ds:datastoreItem>
</file>

<file path=customXml/itemProps697.xml><?xml version="1.0" encoding="utf-8"?>
<ds:datastoreItem xmlns:ds="http://schemas.openxmlformats.org/officeDocument/2006/customXml" ds:itemID="{F737609F-5530-4264-8C0B-8A9BE15AB2BD}">
  <ds:schemaRefs>
    <ds:schemaRef ds:uri="http://schemas.microsoft.com/VisualStudio/2011/storyboarding/control"/>
  </ds:schemaRefs>
</ds:datastoreItem>
</file>

<file path=customXml/itemProps698.xml><?xml version="1.0" encoding="utf-8"?>
<ds:datastoreItem xmlns:ds="http://schemas.openxmlformats.org/officeDocument/2006/customXml" ds:itemID="{78EF5B47-9107-4816-9094-CD5DC71D6E5E}">
  <ds:schemaRefs>
    <ds:schemaRef ds:uri="http://schemas.microsoft.com/VisualStudio/2011/storyboarding/control"/>
  </ds:schemaRefs>
</ds:datastoreItem>
</file>

<file path=customXml/itemProps699.xml><?xml version="1.0" encoding="utf-8"?>
<ds:datastoreItem xmlns:ds="http://schemas.openxmlformats.org/officeDocument/2006/customXml" ds:itemID="{60516A45-20AB-4129-B6CB-5C69DC7C04A0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3DD3837E-E81A-4860-AF26-4E7BC29681A5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E2FC5C31-C78B-4B9A-ACF9-1D038E40F241}">
  <ds:schemaRefs>
    <ds:schemaRef ds:uri="http://schemas.microsoft.com/VisualStudio/2011/storyboarding/control"/>
  </ds:schemaRefs>
</ds:datastoreItem>
</file>

<file path=customXml/itemProps700.xml><?xml version="1.0" encoding="utf-8"?>
<ds:datastoreItem xmlns:ds="http://schemas.openxmlformats.org/officeDocument/2006/customXml" ds:itemID="{39004DB6-9240-4FBB-8A31-24EF18AC95A1}">
  <ds:schemaRefs>
    <ds:schemaRef ds:uri="http://schemas.microsoft.com/VisualStudio/2011/storyboarding/control"/>
  </ds:schemaRefs>
</ds:datastoreItem>
</file>

<file path=customXml/itemProps701.xml><?xml version="1.0" encoding="utf-8"?>
<ds:datastoreItem xmlns:ds="http://schemas.openxmlformats.org/officeDocument/2006/customXml" ds:itemID="{4999819B-21AA-44F4-950C-C20A5965F7DD}">
  <ds:schemaRefs>
    <ds:schemaRef ds:uri="http://schemas.microsoft.com/VisualStudio/2011/storyboarding/control"/>
  </ds:schemaRefs>
</ds:datastoreItem>
</file>

<file path=customXml/itemProps702.xml><?xml version="1.0" encoding="utf-8"?>
<ds:datastoreItem xmlns:ds="http://schemas.openxmlformats.org/officeDocument/2006/customXml" ds:itemID="{AC54BD82-4453-43F0-9130-5F50C96408AD}">
  <ds:schemaRefs>
    <ds:schemaRef ds:uri="http://schemas.microsoft.com/VisualStudio/2011/storyboarding/control"/>
  </ds:schemaRefs>
</ds:datastoreItem>
</file>

<file path=customXml/itemProps703.xml><?xml version="1.0" encoding="utf-8"?>
<ds:datastoreItem xmlns:ds="http://schemas.openxmlformats.org/officeDocument/2006/customXml" ds:itemID="{069CE608-2D51-44C7-A951-4E3F0CFDEA53}">
  <ds:schemaRefs>
    <ds:schemaRef ds:uri="http://schemas.microsoft.com/VisualStudio/2011/storyboarding/control"/>
  </ds:schemaRefs>
</ds:datastoreItem>
</file>

<file path=customXml/itemProps704.xml><?xml version="1.0" encoding="utf-8"?>
<ds:datastoreItem xmlns:ds="http://schemas.openxmlformats.org/officeDocument/2006/customXml" ds:itemID="{11DC00B9-3FF4-4084-ABA3-0F2E96FB2169}">
  <ds:schemaRefs>
    <ds:schemaRef ds:uri="http://schemas.microsoft.com/VisualStudio/2011/storyboarding/control"/>
  </ds:schemaRefs>
</ds:datastoreItem>
</file>

<file path=customXml/itemProps705.xml><?xml version="1.0" encoding="utf-8"?>
<ds:datastoreItem xmlns:ds="http://schemas.openxmlformats.org/officeDocument/2006/customXml" ds:itemID="{0AB792E0-8D56-4106-8C7C-3911FAC51260}">
  <ds:schemaRefs>
    <ds:schemaRef ds:uri="http://schemas.microsoft.com/VisualStudio/2011/storyboarding/control"/>
  </ds:schemaRefs>
</ds:datastoreItem>
</file>

<file path=customXml/itemProps706.xml><?xml version="1.0" encoding="utf-8"?>
<ds:datastoreItem xmlns:ds="http://schemas.openxmlformats.org/officeDocument/2006/customXml" ds:itemID="{1DF004C8-DCB6-47B8-9C24-048498FF5366}">
  <ds:schemaRefs>
    <ds:schemaRef ds:uri="http://schemas.microsoft.com/VisualStudio/2011/storyboarding/control"/>
  </ds:schemaRefs>
</ds:datastoreItem>
</file>

<file path=customXml/itemProps707.xml><?xml version="1.0" encoding="utf-8"?>
<ds:datastoreItem xmlns:ds="http://schemas.openxmlformats.org/officeDocument/2006/customXml" ds:itemID="{B5E78C1A-4047-4979-ADE6-F3F98D7A9F9C}">
  <ds:schemaRefs>
    <ds:schemaRef ds:uri="http://schemas.microsoft.com/VisualStudio/2011/storyboarding/control"/>
  </ds:schemaRefs>
</ds:datastoreItem>
</file>

<file path=customXml/itemProps708.xml><?xml version="1.0" encoding="utf-8"?>
<ds:datastoreItem xmlns:ds="http://schemas.openxmlformats.org/officeDocument/2006/customXml" ds:itemID="{A3FFAC9A-8154-4C96-A8F6-9D64C39CD528}">
  <ds:schemaRefs>
    <ds:schemaRef ds:uri="http://schemas.microsoft.com/VisualStudio/2011/storyboarding/control"/>
  </ds:schemaRefs>
</ds:datastoreItem>
</file>

<file path=customXml/itemProps709.xml><?xml version="1.0" encoding="utf-8"?>
<ds:datastoreItem xmlns:ds="http://schemas.openxmlformats.org/officeDocument/2006/customXml" ds:itemID="{CD37A1B6-5614-4628-AFF7-A9865FD20206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9FBB1417-87D7-4381-A411-9ADF704750C7}">
  <ds:schemaRefs>
    <ds:schemaRef ds:uri="http://schemas.microsoft.com/VisualStudio/2011/storyboarding/control"/>
  </ds:schemaRefs>
</ds:datastoreItem>
</file>

<file path=customXml/itemProps710.xml><?xml version="1.0" encoding="utf-8"?>
<ds:datastoreItem xmlns:ds="http://schemas.openxmlformats.org/officeDocument/2006/customXml" ds:itemID="{ED3797B1-4C26-4AF4-AAE7-893EB68A3D19}">
  <ds:schemaRefs>
    <ds:schemaRef ds:uri="http://schemas.microsoft.com/VisualStudio/2011/storyboarding/control"/>
  </ds:schemaRefs>
</ds:datastoreItem>
</file>

<file path=customXml/itemProps711.xml><?xml version="1.0" encoding="utf-8"?>
<ds:datastoreItem xmlns:ds="http://schemas.openxmlformats.org/officeDocument/2006/customXml" ds:itemID="{1C711FE3-300D-4251-8C4D-B4ED8EA13DC5}">
  <ds:schemaRefs>
    <ds:schemaRef ds:uri="http://schemas.microsoft.com/VisualStudio/2011/storyboarding/control"/>
  </ds:schemaRefs>
</ds:datastoreItem>
</file>

<file path=customXml/itemProps712.xml><?xml version="1.0" encoding="utf-8"?>
<ds:datastoreItem xmlns:ds="http://schemas.openxmlformats.org/officeDocument/2006/customXml" ds:itemID="{D88318AC-EBE6-4209-94C4-F065BB43CE3F}">
  <ds:schemaRefs>
    <ds:schemaRef ds:uri="http://schemas.microsoft.com/VisualStudio/2011/storyboarding/control"/>
  </ds:schemaRefs>
</ds:datastoreItem>
</file>

<file path=customXml/itemProps713.xml><?xml version="1.0" encoding="utf-8"?>
<ds:datastoreItem xmlns:ds="http://schemas.openxmlformats.org/officeDocument/2006/customXml" ds:itemID="{D4363D03-925D-4456-A227-847CED4F5599}">
  <ds:schemaRefs>
    <ds:schemaRef ds:uri="http://schemas.microsoft.com/VisualStudio/2011/storyboarding/control"/>
  </ds:schemaRefs>
</ds:datastoreItem>
</file>

<file path=customXml/itemProps714.xml><?xml version="1.0" encoding="utf-8"?>
<ds:datastoreItem xmlns:ds="http://schemas.openxmlformats.org/officeDocument/2006/customXml" ds:itemID="{4ADCA002-0C45-4BC6-800A-B9724D982EE7}">
  <ds:schemaRefs>
    <ds:schemaRef ds:uri="http://schemas.microsoft.com/VisualStudio/2011/storyboarding/control"/>
  </ds:schemaRefs>
</ds:datastoreItem>
</file>

<file path=customXml/itemProps715.xml><?xml version="1.0" encoding="utf-8"?>
<ds:datastoreItem xmlns:ds="http://schemas.openxmlformats.org/officeDocument/2006/customXml" ds:itemID="{C2B5A2C3-6144-4221-98DA-7EC0E4E59F98}">
  <ds:schemaRefs>
    <ds:schemaRef ds:uri="http://schemas.microsoft.com/VisualStudio/2011/storyboarding/control"/>
  </ds:schemaRefs>
</ds:datastoreItem>
</file>

<file path=customXml/itemProps716.xml><?xml version="1.0" encoding="utf-8"?>
<ds:datastoreItem xmlns:ds="http://schemas.openxmlformats.org/officeDocument/2006/customXml" ds:itemID="{02193F27-6464-4615-86D2-3DA7D06153EF}">
  <ds:schemaRefs>
    <ds:schemaRef ds:uri="http://schemas.microsoft.com/VisualStudio/2011/storyboarding/control"/>
  </ds:schemaRefs>
</ds:datastoreItem>
</file>

<file path=customXml/itemProps717.xml><?xml version="1.0" encoding="utf-8"?>
<ds:datastoreItem xmlns:ds="http://schemas.openxmlformats.org/officeDocument/2006/customXml" ds:itemID="{D174FC36-6459-4CD2-AADE-473B2E100D67}">
  <ds:schemaRefs>
    <ds:schemaRef ds:uri="http://schemas.microsoft.com/VisualStudio/2011/storyboarding/control"/>
  </ds:schemaRefs>
</ds:datastoreItem>
</file>

<file path=customXml/itemProps718.xml><?xml version="1.0" encoding="utf-8"?>
<ds:datastoreItem xmlns:ds="http://schemas.openxmlformats.org/officeDocument/2006/customXml" ds:itemID="{EAEC335C-39C3-458A-8A96-6A6D7489D39C}">
  <ds:schemaRefs>
    <ds:schemaRef ds:uri="http://schemas.microsoft.com/VisualStudio/2011/storyboarding/control"/>
  </ds:schemaRefs>
</ds:datastoreItem>
</file>

<file path=customXml/itemProps719.xml><?xml version="1.0" encoding="utf-8"?>
<ds:datastoreItem xmlns:ds="http://schemas.openxmlformats.org/officeDocument/2006/customXml" ds:itemID="{693AE838-65DD-4CD1-99DE-0E4BD1402E45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BE5DFDC3-7846-47AF-98F9-6290E83E2C1E}">
  <ds:schemaRefs>
    <ds:schemaRef ds:uri="http://schemas.microsoft.com/VisualStudio/2011/storyboarding/control"/>
  </ds:schemaRefs>
</ds:datastoreItem>
</file>

<file path=customXml/itemProps720.xml><?xml version="1.0" encoding="utf-8"?>
<ds:datastoreItem xmlns:ds="http://schemas.openxmlformats.org/officeDocument/2006/customXml" ds:itemID="{33446D72-AF6A-4754-BD18-76D32EB563A4}">
  <ds:schemaRefs>
    <ds:schemaRef ds:uri="http://schemas.microsoft.com/VisualStudio/2011/storyboarding/control"/>
  </ds:schemaRefs>
</ds:datastoreItem>
</file>

<file path=customXml/itemProps721.xml><?xml version="1.0" encoding="utf-8"?>
<ds:datastoreItem xmlns:ds="http://schemas.openxmlformats.org/officeDocument/2006/customXml" ds:itemID="{FA6987C6-4754-4201-8E0F-D75E7C219B87}">
  <ds:schemaRefs>
    <ds:schemaRef ds:uri="http://schemas.microsoft.com/VisualStudio/2011/storyboarding/control"/>
  </ds:schemaRefs>
</ds:datastoreItem>
</file>

<file path=customXml/itemProps722.xml><?xml version="1.0" encoding="utf-8"?>
<ds:datastoreItem xmlns:ds="http://schemas.openxmlformats.org/officeDocument/2006/customXml" ds:itemID="{5D8F0817-A633-47F2-88F1-C31DE47FFC61}">
  <ds:schemaRefs>
    <ds:schemaRef ds:uri="http://schemas.microsoft.com/VisualStudio/2011/storyboarding/control"/>
  </ds:schemaRefs>
</ds:datastoreItem>
</file>

<file path=customXml/itemProps723.xml><?xml version="1.0" encoding="utf-8"?>
<ds:datastoreItem xmlns:ds="http://schemas.openxmlformats.org/officeDocument/2006/customXml" ds:itemID="{DE879B69-D305-4BFF-8170-0F02D4083CD8}">
  <ds:schemaRefs>
    <ds:schemaRef ds:uri="http://schemas.microsoft.com/VisualStudio/2011/storyboarding/control"/>
  </ds:schemaRefs>
</ds:datastoreItem>
</file>

<file path=customXml/itemProps724.xml><?xml version="1.0" encoding="utf-8"?>
<ds:datastoreItem xmlns:ds="http://schemas.openxmlformats.org/officeDocument/2006/customXml" ds:itemID="{70826DCC-0D67-4D3B-8709-357A92A84539}">
  <ds:schemaRefs>
    <ds:schemaRef ds:uri="http://schemas.microsoft.com/VisualStudio/2011/storyboarding/control"/>
  </ds:schemaRefs>
</ds:datastoreItem>
</file>

<file path=customXml/itemProps725.xml><?xml version="1.0" encoding="utf-8"?>
<ds:datastoreItem xmlns:ds="http://schemas.openxmlformats.org/officeDocument/2006/customXml" ds:itemID="{F55BDB5B-B6DA-493B-B53F-85E99E414AED}">
  <ds:schemaRefs>
    <ds:schemaRef ds:uri="http://schemas.microsoft.com/VisualStudio/2011/storyboarding/control"/>
  </ds:schemaRefs>
</ds:datastoreItem>
</file>

<file path=customXml/itemProps726.xml><?xml version="1.0" encoding="utf-8"?>
<ds:datastoreItem xmlns:ds="http://schemas.openxmlformats.org/officeDocument/2006/customXml" ds:itemID="{F6E7F019-DE77-4F39-B95E-9A8A4C1D21C6}">
  <ds:schemaRefs>
    <ds:schemaRef ds:uri="http://schemas.microsoft.com/VisualStudio/2011/storyboarding/control"/>
  </ds:schemaRefs>
</ds:datastoreItem>
</file>

<file path=customXml/itemProps727.xml><?xml version="1.0" encoding="utf-8"?>
<ds:datastoreItem xmlns:ds="http://schemas.openxmlformats.org/officeDocument/2006/customXml" ds:itemID="{F2C6866C-A497-4778-B4F8-B3EBC158CFD8}">
  <ds:schemaRefs>
    <ds:schemaRef ds:uri="http://schemas.microsoft.com/VisualStudio/2011/storyboarding/control"/>
  </ds:schemaRefs>
</ds:datastoreItem>
</file>

<file path=customXml/itemProps728.xml><?xml version="1.0" encoding="utf-8"?>
<ds:datastoreItem xmlns:ds="http://schemas.openxmlformats.org/officeDocument/2006/customXml" ds:itemID="{9EAAFD5A-9C44-4F7A-BA30-67925681F238}">
  <ds:schemaRefs>
    <ds:schemaRef ds:uri="http://schemas.microsoft.com/VisualStudio/2011/storyboarding/control"/>
  </ds:schemaRefs>
</ds:datastoreItem>
</file>

<file path=customXml/itemProps729.xml><?xml version="1.0" encoding="utf-8"?>
<ds:datastoreItem xmlns:ds="http://schemas.openxmlformats.org/officeDocument/2006/customXml" ds:itemID="{41ACE2A2-7156-4B35-8C99-9B8A2FDEA721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DF3F30DF-872D-42A9-A013-E542D281333B}">
  <ds:schemaRefs>
    <ds:schemaRef ds:uri="http://schemas.microsoft.com/VisualStudio/2011/storyboarding/control"/>
  </ds:schemaRefs>
</ds:datastoreItem>
</file>

<file path=customXml/itemProps730.xml><?xml version="1.0" encoding="utf-8"?>
<ds:datastoreItem xmlns:ds="http://schemas.openxmlformats.org/officeDocument/2006/customXml" ds:itemID="{AA542ACA-2599-450C-AAFE-63DF1DE34E4B}">
  <ds:schemaRefs>
    <ds:schemaRef ds:uri="http://schemas.microsoft.com/VisualStudio/2011/storyboarding/control"/>
  </ds:schemaRefs>
</ds:datastoreItem>
</file>

<file path=customXml/itemProps731.xml><?xml version="1.0" encoding="utf-8"?>
<ds:datastoreItem xmlns:ds="http://schemas.openxmlformats.org/officeDocument/2006/customXml" ds:itemID="{D7C78323-9511-44C5-A5E8-67AAB41B193A}">
  <ds:schemaRefs>
    <ds:schemaRef ds:uri="http://schemas.microsoft.com/VisualStudio/2011/storyboarding/control"/>
  </ds:schemaRefs>
</ds:datastoreItem>
</file>

<file path=customXml/itemProps732.xml><?xml version="1.0" encoding="utf-8"?>
<ds:datastoreItem xmlns:ds="http://schemas.openxmlformats.org/officeDocument/2006/customXml" ds:itemID="{9AD6630C-060F-45EA-9CE9-B8865CA75C93}">
  <ds:schemaRefs>
    <ds:schemaRef ds:uri="http://schemas.microsoft.com/VisualStudio/2011/storyboarding/control"/>
  </ds:schemaRefs>
</ds:datastoreItem>
</file>

<file path=customXml/itemProps733.xml><?xml version="1.0" encoding="utf-8"?>
<ds:datastoreItem xmlns:ds="http://schemas.openxmlformats.org/officeDocument/2006/customXml" ds:itemID="{74928E19-7EE5-4B34-BD3F-51C21A0C68CC}">
  <ds:schemaRefs>
    <ds:schemaRef ds:uri="http://schemas.microsoft.com/VisualStudio/2011/storyboarding/control"/>
  </ds:schemaRefs>
</ds:datastoreItem>
</file>

<file path=customXml/itemProps734.xml><?xml version="1.0" encoding="utf-8"?>
<ds:datastoreItem xmlns:ds="http://schemas.openxmlformats.org/officeDocument/2006/customXml" ds:itemID="{05140E74-2C27-4A2F-8C9C-C9D3D70123D6}">
  <ds:schemaRefs>
    <ds:schemaRef ds:uri="http://schemas.microsoft.com/VisualStudio/2011/storyboarding/control"/>
  </ds:schemaRefs>
</ds:datastoreItem>
</file>

<file path=customXml/itemProps735.xml><?xml version="1.0" encoding="utf-8"?>
<ds:datastoreItem xmlns:ds="http://schemas.openxmlformats.org/officeDocument/2006/customXml" ds:itemID="{7059CE51-28CC-4AA2-A3CA-143EE2C2A8AB}">
  <ds:schemaRefs>
    <ds:schemaRef ds:uri="http://schemas.microsoft.com/VisualStudio/2011/storyboarding/control"/>
  </ds:schemaRefs>
</ds:datastoreItem>
</file>

<file path=customXml/itemProps736.xml><?xml version="1.0" encoding="utf-8"?>
<ds:datastoreItem xmlns:ds="http://schemas.openxmlformats.org/officeDocument/2006/customXml" ds:itemID="{AEB10360-203E-4FFC-A9F4-1E357B8927D6}">
  <ds:schemaRefs>
    <ds:schemaRef ds:uri="http://schemas.microsoft.com/VisualStudio/2011/storyboarding/control"/>
  </ds:schemaRefs>
</ds:datastoreItem>
</file>

<file path=customXml/itemProps737.xml><?xml version="1.0" encoding="utf-8"?>
<ds:datastoreItem xmlns:ds="http://schemas.openxmlformats.org/officeDocument/2006/customXml" ds:itemID="{EC15899E-D59F-494D-82F3-EA9ECDD299D0}">
  <ds:schemaRefs>
    <ds:schemaRef ds:uri="http://schemas.microsoft.com/VisualStudio/2011/storyboarding/control"/>
  </ds:schemaRefs>
</ds:datastoreItem>
</file>

<file path=customXml/itemProps738.xml><?xml version="1.0" encoding="utf-8"?>
<ds:datastoreItem xmlns:ds="http://schemas.openxmlformats.org/officeDocument/2006/customXml" ds:itemID="{71D24581-0C24-4DB1-8832-E92A3CB4BDE5}">
  <ds:schemaRefs>
    <ds:schemaRef ds:uri="http://schemas.microsoft.com/VisualStudio/2011/storyboarding/control"/>
  </ds:schemaRefs>
</ds:datastoreItem>
</file>

<file path=customXml/itemProps739.xml><?xml version="1.0" encoding="utf-8"?>
<ds:datastoreItem xmlns:ds="http://schemas.openxmlformats.org/officeDocument/2006/customXml" ds:itemID="{4DE9F3DF-D71B-47D3-AFBA-8B05AF714786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1D31D6D8-72E9-43C2-9B3C-17987E5A126A}">
  <ds:schemaRefs>
    <ds:schemaRef ds:uri="http://schemas.microsoft.com/VisualStudio/2011/storyboarding/control"/>
  </ds:schemaRefs>
</ds:datastoreItem>
</file>

<file path=customXml/itemProps740.xml><?xml version="1.0" encoding="utf-8"?>
<ds:datastoreItem xmlns:ds="http://schemas.openxmlformats.org/officeDocument/2006/customXml" ds:itemID="{C7B3BB65-EE2C-4A19-A902-771CC720CEF2}">
  <ds:schemaRefs>
    <ds:schemaRef ds:uri="http://schemas.microsoft.com/VisualStudio/2011/storyboarding/control"/>
  </ds:schemaRefs>
</ds:datastoreItem>
</file>

<file path=customXml/itemProps741.xml><?xml version="1.0" encoding="utf-8"?>
<ds:datastoreItem xmlns:ds="http://schemas.openxmlformats.org/officeDocument/2006/customXml" ds:itemID="{2B63633F-3028-4E1D-ADF3-70FB9C0C7EC6}">
  <ds:schemaRefs>
    <ds:schemaRef ds:uri="http://schemas.microsoft.com/VisualStudio/2011/storyboarding/control"/>
  </ds:schemaRefs>
</ds:datastoreItem>
</file>

<file path=customXml/itemProps742.xml><?xml version="1.0" encoding="utf-8"?>
<ds:datastoreItem xmlns:ds="http://schemas.openxmlformats.org/officeDocument/2006/customXml" ds:itemID="{DDC8E7BA-9373-4633-81B1-8F6A36A9E4C0}">
  <ds:schemaRefs>
    <ds:schemaRef ds:uri="http://schemas.microsoft.com/VisualStudio/2011/storyboarding/control"/>
  </ds:schemaRefs>
</ds:datastoreItem>
</file>

<file path=customXml/itemProps743.xml><?xml version="1.0" encoding="utf-8"?>
<ds:datastoreItem xmlns:ds="http://schemas.openxmlformats.org/officeDocument/2006/customXml" ds:itemID="{F9B5FB44-6858-49F9-96D5-3152CC2AF9F6}">
  <ds:schemaRefs>
    <ds:schemaRef ds:uri="http://schemas.microsoft.com/VisualStudio/2011/storyboarding/control"/>
  </ds:schemaRefs>
</ds:datastoreItem>
</file>

<file path=customXml/itemProps744.xml><?xml version="1.0" encoding="utf-8"?>
<ds:datastoreItem xmlns:ds="http://schemas.openxmlformats.org/officeDocument/2006/customXml" ds:itemID="{6E23B6A3-096D-474F-8EBC-18B5ADCAE2FB}">
  <ds:schemaRefs>
    <ds:schemaRef ds:uri="http://schemas.microsoft.com/VisualStudio/2011/storyboarding/control"/>
  </ds:schemaRefs>
</ds:datastoreItem>
</file>

<file path=customXml/itemProps745.xml><?xml version="1.0" encoding="utf-8"?>
<ds:datastoreItem xmlns:ds="http://schemas.openxmlformats.org/officeDocument/2006/customXml" ds:itemID="{3A3641E0-3701-43F7-B9BA-0BAB16517AFE}">
  <ds:schemaRefs>
    <ds:schemaRef ds:uri="http://schemas.microsoft.com/VisualStudio/2011/storyboarding/control"/>
  </ds:schemaRefs>
</ds:datastoreItem>
</file>

<file path=customXml/itemProps746.xml><?xml version="1.0" encoding="utf-8"?>
<ds:datastoreItem xmlns:ds="http://schemas.openxmlformats.org/officeDocument/2006/customXml" ds:itemID="{A59E3E92-9B71-4CA5-A689-57766529A1C3}">
  <ds:schemaRefs>
    <ds:schemaRef ds:uri="http://schemas.microsoft.com/VisualStudio/2011/storyboarding/control"/>
  </ds:schemaRefs>
</ds:datastoreItem>
</file>

<file path=customXml/itemProps747.xml><?xml version="1.0" encoding="utf-8"?>
<ds:datastoreItem xmlns:ds="http://schemas.openxmlformats.org/officeDocument/2006/customXml" ds:itemID="{4E6ED325-5990-4F80-9343-DCB0C36BD8B9}">
  <ds:schemaRefs>
    <ds:schemaRef ds:uri="http://schemas.microsoft.com/VisualStudio/2011/storyboarding/control"/>
  </ds:schemaRefs>
</ds:datastoreItem>
</file>

<file path=customXml/itemProps748.xml><?xml version="1.0" encoding="utf-8"?>
<ds:datastoreItem xmlns:ds="http://schemas.openxmlformats.org/officeDocument/2006/customXml" ds:itemID="{A27495FB-6C19-4EB1-AED0-C403828AC70F}">
  <ds:schemaRefs>
    <ds:schemaRef ds:uri="http://schemas.microsoft.com/VisualStudio/2011/storyboarding/control"/>
  </ds:schemaRefs>
</ds:datastoreItem>
</file>

<file path=customXml/itemProps749.xml><?xml version="1.0" encoding="utf-8"?>
<ds:datastoreItem xmlns:ds="http://schemas.openxmlformats.org/officeDocument/2006/customXml" ds:itemID="{5D921607-090F-4711-98E9-B240142B1513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37815D5E-E42A-4BD6-9A85-D85609C7EC45}">
  <ds:schemaRefs>
    <ds:schemaRef ds:uri="http://schemas.microsoft.com/VisualStudio/2011/storyboarding/control"/>
  </ds:schemaRefs>
</ds:datastoreItem>
</file>

<file path=customXml/itemProps750.xml><?xml version="1.0" encoding="utf-8"?>
<ds:datastoreItem xmlns:ds="http://schemas.openxmlformats.org/officeDocument/2006/customXml" ds:itemID="{3E8ED37B-F9BC-4D13-A6E6-326D5650A647}">
  <ds:schemaRefs>
    <ds:schemaRef ds:uri="http://schemas.microsoft.com/VisualStudio/2011/storyboarding/control"/>
  </ds:schemaRefs>
</ds:datastoreItem>
</file>

<file path=customXml/itemProps751.xml><?xml version="1.0" encoding="utf-8"?>
<ds:datastoreItem xmlns:ds="http://schemas.openxmlformats.org/officeDocument/2006/customXml" ds:itemID="{74CBBE52-43E0-4B38-B40F-109A5171CC4A}">
  <ds:schemaRefs>
    <ds:schemaRef ds:uri="http://schemas.microsoft.com/VisualStudio/2011/storyboarding/control"/>
  </ds:schemaRefs>
</ds:datastoreItem>
</file>

<file path=customXml/itemProps752.xml><?xml version="1.0" encoding="utf-8"?>
<ds:datastoreItem xmlns:ds="http://schemas.openxmlformats.org/officeDocument/2006/customXml" ds:itemID="{0C6E1F2F-97AC-463A-94EC-0E05B4384035}">
  <ds:schemaRefs>
    <ds:schemaRef ds:uri="http://schemas.microsoft.com/VisualStudio/2011/storyboarding/control"/>
  </ds:schemaRefs>
</ds:datastoreItem>
</file>

<file path=customXml/itemProps753.xml><?xml version="1.0" encoding="utf-8"?>
<ds:datastoreItem xmlns:ds="http://schemas.openxmlformats.org/officeDocument/2006/customXml" ds:itemID="{2D129037-A982-4728-B596-A83AED618A9C}">
  <ds:schemaRefs>
    <ds:schemaRef ds:uri="http://schemas.microsoft.com/VisualStudio/2011/storyboarding/control"/>
  </ds:schemaRefs>
</ds:datastoreItem>
</file>

<file path=customXml/itemProps754.xml><?xml version="1.0" encoding="utf-8"?>
<ds:datastoreItem xmlns:ds="http://schemas.openxmlformats.org/officeDocument/2006/customXml" ds:itemID="{F6BA1030-A9A3-4396-A263-43C1A2117B20}">
  <ds:schemaRefs>
    <ds:schemaRef ds:uri="http://schemas.microsoft.com/VisualStudio/2011/storyboarding/control"/>
  </ds:schemaRefs>
</ds:datastoreItem>
</file>

<file path=customXml/itemProps755.xml><?xml version="1.0" encoding="utf-8"?>
<ds:datastoreItem xmlns:ds="http://schemas.openxmlformats.org/officeDocument/2006/customXml" ds:itemID="{5267439C-368E-44B1-B8C0-389E9C4D26C6}">
  <ds:schemaRefs>
    <ds:schemaRef ds:uri="http://schemas.microsoft.com/VisualStudio/2011/storyboarding/control"/>
  </ds:schemaRefs>
</ds:datastoreItem>
</file>

<file path=customXml/itemProps756.xml><?xml version="1.0" encoding="utf-8"?>
<ds:datastoreItem xmlns:ds="http://schemas.openxmlformats.org/officeDocument/2006/customXml" ds:itemID="{76442969-8CA0-4B0E-AC7F-89F40A514B1F}">
  <ds:schemaRefs>
    <ds:schemaRef ds:uri="http://schemas.microsoft.com/VisualStudio/2011/storyboarding/control"/>
  </ds:schemaRefs>
</ds:datastoreItem>
</file>

<file path=customXml/itemProps757.xml><?xml version="1.0" encoding="utf-8"?>
<ds:datastoreItem xmlns:ds="http://schemas.openxmlformats.org/officeDocument/2006/customXml" ds:itemID="{0CB03AE0-0A69-4307-A174-9E44AB8525BE}">
  <ds:schemaRefs>
    <ds:schemaRef ds:uri="http://schemas.microsoft.com/VisualStudio/2011/storyboarding/control"/>
  </ds:schemaRefs>
</ds:datastoreItem>
</file>

<file path=customXml/itemProps758.xml><?xml version="1.0" encoding="utf-8"?>
<ds:datastoreItem xmlns:ds="http://schemas.openxmlformats.org/officeDocument/2006/customXml" ds:itemID="{8E45A20F-E4BC-4C1F-93B2-3B3766ED4E4C}">
  <ds:schemaRefs>
    <ds:schemaRef ds:uri="http://schemas.microsoft.com/VisualStudio/2011/storyboarding/control"/>
  </ds:schemaRefs>
</ds:datastoreItem>
</file>

<file path=customXml/itemProps759.xml><?xml version="1.0" encoding="utf-8"?>
<ds:datastoreItem xmlns:ds="http://schemas.openxmlformats.org/officeDocument/2006/customXml" ds:itemID="{C73B0DCC-E6C7-4913-99FB-A03F71A644B3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3D833299-8DFF-486E-B7AD-ADC849E26BD2}">
  <ds:schemaRefs>
    <ds:schemaRef ds:uri="http://schemas.microsoft.com/VisualStudio/2011/storyboarding/control"/>
  </ds:schemaRefs>
</ds:datastoreItem>
</file>

<file path=customXml/itemProps760.xml><?xml version="1.0" encoding="utf-8"?>
<ds:datastoreItem xmlns:ds="http://schemas.openxmlformats.org/officeDocument/2006/customXml" ds:itemID="{4FB976E7-FA5C-44FA-9C7F-8398EA75B120}">
  <ds:schemaRefs>
    <ds:schemaRef ds:uri="http://schemas.microsoft.com/VisualStudio/2011/storyboarding/control"/>
  </ds:schemaRefs>
</ds:datastoreItem>
</file>

<file path=customXml/itemProps761.xml><?xml version="1.0" encoding="utf-8"?>
<ds:datastoreItem xmlns:ds="http://schemas.openxmlformats.org/officeDocument/2006/customXml" ds:itemID="{BDC3725A-9D3B-4A0C-B169-744C808F296E}">
  <ds:schemaRefs>
    <ds:schemaRef ds:uri="http://schemas.microsoft.com/VisualStudio/2011/storyboarding/control"/>
  </ds:schemaRefs>
</ds:datastoreItem>
</file>

<file path=customXml/itemProps762.xml><?xml version="1.0" encoding="utf-8"?>
<ds:datastoreItem xmlns:ds="http://schemas.openxmlformats.org/officeDocument/2006/customXml" ds:itemID="{282132C2-628E-4F80-AE75-8E38C0EADCAF}">
  <ds:schemaRefs>
    <ds:schemaRef ds:uri="http://schemas.microsoft.com/VisualStudio/2011/storyboarding/control"/>
  </ds:schemaRefs>
</ds:datastoreItem>
</file>

<file path=customXml/itemProps763.xml><?xml version="1.0" encoding="utf-8"?>
<ds:datastoreItem xmlns:ds="http://schemas.openxmlformats.org/officeDocument/2006/customXml" ds:itemID="{F353266E-9751-4FDB-A323-7F2075D8F2ED}">
  <ds:schemaRefs>
    <ds:schemaRef ds:uri="http://schemas.microsoft.com/VisualStudio/2011/storyboarding/control"/>
  </ds:schemaRefs>
</ds:datastoreItem>
</file>

<file path=customXml/itemProps764.xml><?xml version="1.0" encoding="utf-8"?>
<ds:datastoreItem xmlns:ds="http://schemas.openxmlformats.org/officeDocument/2006/customXml" ds:itemID="{6EE890DB-7186-4C67-ADFF-C1C6395C149F}">
  <ds:schemaRefs>
    <ds:schemaRef ds:uri="http://schemas.microsoft.com/VisualStudio/2011/storyboarding/control"/>
  </ds:schemaRefs>
</ds:datastoreItem>
</file>

<file path=customXml/itemProps765.xml><?xml version="1.0" encoding="utf-8"?>
<ds:datastoreItem xmlns:ds="http://schemas.openxmlformats.org/officeDocument/2006/customXml" ds:itemID="{5443DF7E-880B-4F85-B23D-062528C2D112}">
  <ds:schemaRefs>
    <ds:schemaRef ds:uri="http://schemas.microsoft.com/VisualStudio/2011/storyboarding/control"/>
  </ds:schemaRefs>
</ds:datastoreItem>
</file>

<file path=customXml/itemProps766.xml><?xml version="1.0" encoding="utf-8"?>
<ds:datastoreItem xmlns:ds="http://schemas.openxmlformats.org/officeDocument/2006/customXml" ds:itemID="{BCF9EA57-24C9-4AB3-81F5-EC435F1BBB17}">
  <ds:schemaRefs>
    <ds:schemaRef ds:uri="http://schemas.microsoft.com/VisualStudio/2011/storyboarding/control"/>
  </ds:schemaRefs>
</ds:datastoreItem>
</file>

<file path=customXml/itemProps767.xml><?xml version="1.0" encoding="utf-8"?>
<ds:datastoreItem xmlns:ds="http://schemas.openxmlformats.org/officeDocument/2006/customXml" ds:itemID="{5435324E-F2DD-43E0-B8EE-84C7BD05D613}">
  <ds:schemaRefs>
    <ds:schemaRef ds:uri="http://schemas.microsoft.com/VisualStudio/2011/storyboarding/control"/>
  </ds:schemaRefs>
</ds:datastoreItem>
</file>

<file path=customXml/itemProps768.xml><?xml version="1.0" encoding="utf-8"?>
<ds:datastoreItem xmlns:ds="http://schemas.openxmlformats.org/officeDocument/2006/customXml" ds:itemID="{22F943E8-382E-4B81-9647-980409680113}">
  <ds:schemaRefs>
    <ds:schemaRef ds:uri="http://schemas.microsoft.com/VisualStudio/2011/storyboarding/control"/>
  </ds:schemaRefs>
</ds:datastoreItem>
</file>

<file path=customXml/itemProps769.xml><?xml version="1.0" encoding="utf-8"?>
<ds:datastoreItem xmlns:ds="http://schemas.openxmlformats.org/officeDocument/2006/customXml" ds:itemID="{51880F98-7B7C-4110-9C20-C7774B450C88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81C00461-2A28-48AA-B471-648890D185FF}">
  <ds:schemaRefs>
    <ds:schemaRef ds:uri="http://schemas.microsoft.com/VisualStudio/2011/storyboarding/control"/>
  </ds:schemaRefs>
</ds:datastoreItem>
</file>

<file path=customXml/itemProps770.xml><?xml version="1.0" encoding="utf-8"?>
<ds:datastoreItem xmlns:ds="http://schemas.openxmlformats.org/officeDocument/2006/customXml" ds:itemID="{1AC31E20-A2D8-4711-A8D9-0B916BFB7F30}">
  <ds:schemaRefs>
    <ds:schemaRef ds:uri="http://schemas.microsoft.com/VisualStudio/2011/storyboarding/control"/>
  </ds:schemaRefs>
</ds:datastoreItem>
</file>

<file path=customXml/itemProps771.xml><?xml version="1.0" encoding="utf-8"?>
<ds:datastoreItem xmlns:ds="http://schemas.openxmlformats.org/officeDocument/2006/customXml" ds:itemID="{E971F1AB-F46A-41D5-88C8-55032438E51B}">
  <ds:schemaRefs>
    <ds:schemaRef ds:uri="http://schemas.microsoft.com/VisualStudio/2011/storyboarding/control"/>
  </ds:schemaRefs>
</ds:datastoreItem>
</file>

<file path=customXml/itemProps772.xml><?xml version="1.0" encoding="utf-8"?>
<ds:datastoreItem xmlns:ds="http://schemas.openxmlformats.org/officeDocument/2006/customXml" ds:itemID="{EF9CCDE1-83DB-4C5B-9E3D-99BF4B1F0EC5}">
  <ds:schemaRefs>
    <ds:schemaRef ds:uri="http://schemas.microsoft.com/VisualStudio/2011/storyboarding/control"/>
  </ds:schemaRefs>
</ds:datastoreItem>
</file>

<file path=customXml/itemProps773.xml><?xml version="1.0" encoding="utf-8"?>
<ds:datastoreItem xmlns:ds="http://schemas.openxmlformats.org/officeDocument/2006/customXml" ds:itemID="{CBB1E2EC-24D9-462C-B71A-3B383FD27EA9}">
  <ds:schemaRefs>
    <ds:schemaRef ds:uri="http://schemas.microsoft.com/VisualStudio/2011/storyboarding/control"/>
  </ds:schemaRefs>
</ds:datastoreItem>
</file>

<file path=customXml/itemProps774.xml><?xml version="1.0" encoding="utf-8"?>
<ds:datastoreItem xmlns:ds="http://schemas.openxmlformats.org/officeDocument/2006/customXml" ds:itemID="{EB9D6623-C463-495C-AC42-91F2A84BE769}">
  <ds:schemaRefs>
    <ds:schemaRef ds:uri="http://schemas.microsoft.com/VisualStudio/2011/storyboarding/control"/>
  </ds:schemaRefs>
</ds:datastoreItem>
</file>

<file path=customXml/itemProps775.xml><?xml version="1.0" encoding="utf-8"?>
<ds:datastoreItem xmlns:ds="http://schemas.openxmlformats.org/officeDocument/2006/customXml" ds:itemID="{9AC93E98-7307-4D3C-9171-A8C503D6C381}">
  <ds:schemaRefs>
    <ds:schemaRef ds:uri="http://schemas.microsoft.com/VisualStudio/2011/storyboarding/control"/>
  </ds:schemaRefs>
</ds:datastoreItem>
</file>

<file path=customXml/itemProps776.xml><?xml version="1.0" encoding="utf-8"?>
<ds:datastoreItem xmlns:ds="http://schemas.openxmlformats.org/officeDocument/2006/customXml" ds:itemID="{34FE6400-1B14-42A6-AEF6-623E66022BBA}">
  <ds:schemaRefs>
    <ds:schemaRef ds:uri="http://schemas.microsoft.com/VisualStudio/2011/storyboarding/control"/>
  </ds:schemaRefs>
</ds:datastoreItem>
</file>

<file path=customXml/itemProps777.xml><?xml version="1.0" encoding="utf-8"?>
<ds:datastoreItem xmlns:ds="http://schemas.openxmlformats.org/officeDocument/2006/customXml" ds:itemID="{B7E62162-FBF0-492B-B105-CBB5F942A16C}">
  <ds:schemaRefs>
    <ds:schemaRef ds:uri="http://schemas.microsoft.com/VisualStudio/2011/storyboarding/control"/>
  </ds:schemaRefs>
</ds:datastoreItem>
</file>

<file path=customXml/itemProps778.xml><?xml version="1.0" encoding="utf-8"?>
<ds:datastoreItem xmlns:ds="http://schemas.openxmlformats.org/officeDocument/2006/customXml" ds:itemID="{7267C64E-92AC-4D40-9BAB-0D2BE2C9B48F}">
  <ds:schemaRefs>
    <ds:schemaRef ds:uri="http://schemas.microsoft.com/VisualStudio/2011/storyboarding/control"/>
  </ds:schemaRefs>
</ds:datastoreItem>
</file>

<file path=customXml/itemProps779.xml><?xml version="1.0" encoding="utf-8"?>
<ds:datastoreItem xmlns:ds="http://schemas.openxmlformats.org/officeDocument/2006/customXml" ds:itemID="{8590BD5B-896A-42BC-917B-0F018180487B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315E63D3-F213-4879-ACF8-9C789A3C50DD}">
  <ds:schemaRefs>
    <ds:schemaRef ds:uri="http://schemas.microsoft.com/VisualStudio/2011/storyboarding/control"/>
  </ds:schemaRefs>
</ds:datastoreItem>
</file>

<file path=customXml/itemProps780.xml><?xml version="1.0" encoding="utf-8"?>
<ds:datastoreItem xmlns:ds="http://schemas.openxmlformats.org/officeDocument/2006/customXml" ds:itemID="{82087C91-A201-402B-9B25-9E61772B688A}">
  <ds:schemaRefs>
    <ds:schemaRef ds:uri="http://schemas.microsoft.com/VisualStudio/2011/storyboarding/control"/>
  </ds:schemaRefs>
</ds:datastoreItem>
</file>

<file path=customXml/itemProps781.xml><?xml version="1.0" encoding="utf-8"?>
<ds:datastoreItem xmlns:ds="http://schemas.openxmlformats.org/officeDocument/2006/customXml" ds:itemID="{3E63355D-64E5-48C6-9FAE-502CA086EA37}">
  <ds:schemaRefs>
    <ds:schemaRef ds:uri="http://schemas.microsoft.com/VisualStudio/2011/storyboarding/control"/>
  </ds:schemaRefs>
</ds:datastoreItem>
</file>

<file path=customXml/itemProps782.xml><?xml version="1.0" encoding="utf-8"?>
<ds:datastoreItem xmlns:ds="http://schemas.openxmlformats.org/officeDocument/2006/customXml" ds:itemID="{6193F4F8-191B-471E-B6A8-6542335627E5}">
  <ds:schemaRefs>
    <ds:schemaRef ds:uri="http://schemas.microsoft.com/VisualStudio/2011/storyboarding/control"/>
  </ds:schemaRefs>
</ds:datastoreItem>
</file>

<file path=customXml/itemProps783.xml><?xml version="1.0" encoding="utf-8"?>
<ds:datastoreItem xmlns:ds="http://schemas.openxmlformats.org/officeDocument/2006/customXml" ds:itemID="{F3AF2A9A-FFBD-4561-B841-5C8B0ED9C78A}">
  <ds:schemaRefs>
    <ds:schemaRef ds:uri="http://schemas.microsoft.com/VisualStudio/2011/storyboarding/control"/>
  </ds:schemaRefs>
</ds:datastoreItem>
</file>

<file path=customXml/itemProps784.xml><?xml version="1.0" encoding="utf-8"?>
<ds:datastoreItem xmlns:ds="http://schemas.openxmlformats.org/officeDocument/2006/customXml" ds:itemID="{43ACF9E4-4D0C-4E91-AC9C-CE1331AC488D}">
  <ds:schemaRefs>
    <ds:schemaRef ds:uri="http://schemas.microsoft.com/VisualStudio/2011/storyboarding/control"/>
  </ds:schemaRefs>
</ds:datastoreItem>
</file>

<file path=customXml/itemProps785.xml><?xml version="1.0" encoding="utf-8"?>
<ds:datastoreItem xmlns:ds="http://schemas.openxmlformats.org/officeDocument/2006/customXml" ds:itemID="{CE02AD2D-1223-4C17-B066-9311623F699F}">
  <ds:schemaRefs>
    <ds:schemaRef ds:uri="http://schemas.microsoft.com/VisualStudio/2011/storyboarding/control"/>
  </ds:schemaRefs>
</ds:datastoreItem>
</file>

<file path=customXml/itemProps786.xml><?xml version="1.0" encoding="utf-8"?>
<ds:datastoreItem xmlns:ds="http://schemas.openxmlformats.org/officeDocument/2006/customXml" ds:itemID="{78A0BC27-6681-48FE-B45D-3D9D3E2E88C4}">
  <ds:schemaRefs>
    <ds:schemaRef ds:uri="http://schemas.microsoft.com/VisualStudio/2011/storyboarding/control"/>
  </ds:schemaRefs>
</ds:datastoreItem>
</file>

<file path=customXml/itemProps787.xml><?xml version="1.0" encoding="utf-8"?>
<ds:datastoreItem xmlns:ds="http://schemas.openxmlformats.org/officeDocument/2006/customXml" ds:itemID="{F23A9D9E-E2AC-4C87-9F41-92BCBD8C8050}">
  <ds:schemaRefs>
    <ds:schemaRef ds:uri="http://schemas.microsoft.com/VisualStudio/2011/storyboarding/control"/>
  </ds:schemaRefs>
</ds:datastoreItem>
</file>

<file path=customXml/itemProps788.xml><?xml version="1.0" encoding="utf-8"?>
<ds:datastoreItem xmlns:ds="http://schemas.openxmlformats.org/officeDocument/2006/customXml" ds:itemID="{203C38AC-E39C-4CF5-B9EA-46C62A3EBC88}">
  <ds:schemaRefs>
    <ds:schemaRef ds:uri="http://schemas.microsoft.com/VisualStudio/2011/storyboarding/control"/>
  </ds:schemaRefs>
</ds:datastoreItem>
</file>

<file path=customXml/itemProps789.xml><?xml version="1.0" encoding="utf-8"?>
<ds:datastoreItem xmlns:ds="http://schemas.openxmlformats.org/officeDocument/2006/customXml" ds:itemID="{380D3F8F-414D-487D-BB35-F7137BA49B27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8C7AF88C-1BCC-4D7D-94FF-25C457370E75}">
  <ds:schemaRefs>
    <ds:schemaRef ds:uri="http://schemas.microsoft.com/VisualStudio/2011/storyboarding/control"/>
  </ds:schemaRefs>
</ds:datastoreItem>
</file>

<file path=customXml/itemProps790.xml><?xml version="1.0" encoding="utf-8"?>
<ds:datastoreItem xmlns:ds="http://schemas.openxmlformats.org/officeDocument/2006/customXml" ds:itemID="{EE0770FD-E07A-4117-AB5A-7837F200D287}">
  <ds:schemaRefs>
    <ds:schemaRef ds:uri="http://schemas.microsoft.com/VisualStudio/2011/storyboarding/control"/>
  </ds:schemaRefs>
</ds:datastoreItem>
</file>

<file path=customXml/itemProps791.xml><?xml version="1.0" encoding="utf-8"?>
<ds:datastoreItem xmlns:ds="http://schemas.openxmlformats.org/officeDocument/2006/customXml" ds:itemID="{33E4BDDB-EE7E-455C-B91C-7BF06A748CAF}">
  <ds:schemaRefs>
    <ds:schemaRef ds:uri="http://schemas.microsoft.com/VisualStudio/2011/storyboarding/control"/>
  </ds:schemaRefs>
</ds:datastoreItem>
</file>

<file path=customXml/itemProps792.xml><?xml version="1.0" encoding="utf-8"?>
<ds:datastoreItem xmlns:ds="http://schemas.openxmlformats.org/officeDocument/2006/customXml" ds:itemID="{0EE4134F-C4D5-461C-A287-A9D4DC6B8E34}">
  <ds:schemaRefs>
    <ds:schemaRef ds:uri="http://schemas.microsoft.com/VisualStudio/2011/storyboarding/control"/>
  </ds:schemaRefs>
</ds:datastoreItem>
</file>

<file path=customXml/itemProps793.xml><?xml version="1.0" encoding="utf-8"?>
<ds:datastoreItem xmlns:ds="http://schemas.openxmlformats.org/officeDocument/2006/customXml" ds:itemID="{1676E98C-7CB5-4549-B10C-BE50D4A2DDE8}">
  <ds:schemaRefs>
    <ds:schemaRef ds:uri="http://schemas.microsoft.com/VisualStudio/2011/storyboarding/control"/>
  </ds:schemaRefs>
</ds:datastoreItem>
</file>

<file path=customXml/itemProps794.xml><?xml version="1.0" encoding="utf-8"?>
<ds:datastoreItem xmlns:ds="http://schemas.openxmlformats.org/officeDocument/2006/customXml" ds:itemID="{BDB31589-D81E-4446-9876-32A7E3A7B10E}">
  <ds:schemaRefs>
    <ds:schemaRef ds:uri="http://schemas.microsoft.com/VisualStudio/2011/storyboarding/control"/>
  </ds:schemaRefs>
</ds:datastoreItem>
</file>

<file path=customXml/itemProps795.xml><?xml version="1.0" encoding="utf-8"?>
<ds:datastoreItem xmlns:ds="http://schemas.openxmlformats.org/officeDocument/2006/customXml" ds:itemID="{71139C3F-020A-4DF7-8EBF-113369700121}">
  <ds:schemaRefs>
    <ds:schemaRef ds:uri="http://schemas.microsoft.com/VisualStudio/2011/storyboarding/control"/>
  </ds:schemaRefs>
</ds:datastoreItem>
</file>

<file path=customXml/itemProps796.xml><?xml version="1.0" encoding="utf-8"?>
<ds:datastoreItem xmlns:ds="http://schemas.openxmlformats.org/officeDocument/2006/customXml" ds:itemID="{8007121F-49A5-48A6-B548-AC83B00546A2}">
  <ds:schemaRefs>
    <ds:schemaRef ds:uri="http://schemas.microsoft.com/VisualStudio/2011/storyboarding/control"/>
  </ds:schemaRefs>
</ds:datastoreItem>
</file>

<file path=customXml/itemProps797.xml><?xml version="1.0" encoding="utf-8"?>
<ds:datastoreItem xmlns:ds="http://schemas.openxmlformats.org/officeDocument/2006/customXml" ds:itemID="{E91A025D-2B3D-470B-929E-E22AF1C8E5A9}">
  <ds:schemaRefs>
    <ds:schemaRef ds:uri="http://schemas.microsoft.com/VisualStudio/2011/storyboarding/control"/>
  </ds:schemaRefs>
</ds:datastoreItem>
</file>

<file path=customXml/itemProps798.xml><?xml version="1.0" encoding="utf-8"?>
<ds:datastoreItem xmlns:ds="http://schemas.openxmlformats.org/officeDocument/2006/customXml" ds:itemID="{19300B92-01BE-467B-AA12-C347DD6EE68E}">
  <ds:schemaRefs>
    <ds:schemaRef ds:uri="http://schemas.microsoft.com/VisualStudio/2011/storyboarding/control"/>
  </ds:schemaRefs>
</ds:datastoreItem>
</file>

<file path=customXml/itemProps799.xml><?xml version="1.0" encoding="utf-8"?>
<ds:datastoreItem xmlns:ds="http://schemas.openxmlformats.org/officeDocument/2006/customXml" ds:itemID="{194E1420-BDD0-4776-AB6C-8D875F144ED4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E61A7C54-5FF1-40FA-AA7D-54943290B033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82A341C0-57C8-4C53-AE7D-D4D49FE99D9D}">
  <ds:schemaRefs>
    <ds:schemaRef ds:uri="http://schemas.microsoft.com/VisualStudio/2011/storyboarding/control"/>
  </ds:schemaRefs>
</ds:datastoreItem>
</file>

<file path=customXml/itemProps800.xml><?xml version="1.0" encoding="utf-8"?>
<ds:datastoreItem xmlns:ds="http://schemas.openxmlformats.org/officeDocument/2006/customXml" ds:itemID="{5A969FEA-18C8-48ED-9986-15F25AAD4A72}">
  <ds:schemaRefs>
    <ds:schemaRef ds:uri="http://schemas.microsoft.com/VisualStudio/2011/storyboarding/control"/>
  </ds:schemaRefs>
</ds:datastoreItem>
</file>

<file path=customXml/itemProps801.xml><?xml version="1.0" encoding="utf-8"?>
<ds:datastoreItem xmlns:ds="http://schemas.openxmlformats.org/officeDocument/2006/customXml" ds:itemID="{400DD7D1-0A03-4D21-B451-A86544A879BA}">
  <ds:schemaRefs>
    <ds:schemaRef ds:uri="http://schemas.microsoft.com/VisualStudio/2011/storyboarding/control"/>
  </ds:schemaRefs>
</ds:datastoreItem>
</file>

<file path=customXml/itemProps802.xml><?xml version="1.0" encoding="utf-8"?>
<ds:datastoreItem xmlns:ds="http://schemas.openxmlformats.org/officeDocument/2006/customXml" ds:itemID="{BF5B6015-204B-4D53-A75D-DD717FD68E8C}">
  <ds:schemaRefs>
    <ds:schemaRef ds:uri="http://schemas.microsoft.com/VisualStudio/2011/storyboarding/control"/>
  </ds:schemaRefs>
</ds:datastoreItem>
</file>

<file path=customXml/itemProps803.xml><?xml version="1.0" encoding="utf-8"?>
<ds:datastoreItem xmlns:ds="http://schemas.openxmlformats.org/officeDocument/2006/customXml" ds:itemID="{F1E7F847-9B7E-4EDF-8191-9028DB7EA854}">
  <ds:schemaRefs>
    <ds:schemaRef ds:uri="http://schemas.microsoft.com/VisualStudio/2011/storyboarding/control"/>
  </ds:schemaRefs>
</ds:datastoreItem>
</file>

<file path=customXml/itemProps804.xml><?xml version="1.0" encoding="utf-8"?>
<ds:datastoreItem xmlns:ds="http://schemas.openxmlformats.org/officeDocument/2006/customXml" ds:itemID="{6B50BFB7-7E7D-441D-ACD2-C06C16FB8604}">
  <ds:schemaRefs>
    <ds:schemaRef ds:uri="http://schemas.microsoft.com/VisualStudio/2011/storyboarding/control"/>
  </ds:schemaRefs>
</ds:datastoreItem>
</file>

<file path=customXml/itemProps805.xml><?xml version="1.0" encoding="utf-8"?>
<ds:datastoreItem xmlns:ds="http://schemas.openxmlformats.org/officeDocument/2006/customXml" ds:itemID="{FEDC549B-270D-49B2-8B1D-E845102645F6}">
  <ds:schemaRefs>
    <ds:schemaRef ds:uri="http://schemas.microsoft.com/VisualStudio/2011/storyboarding/control"/>
  </ds:schemaRefs>
</ds:datastoreItem>
</file>

<file path=customXml/itemProps806.xml><?xml version="1.0" encoding="utf-8"?>
<ds:datastoreItem xmlns:ds="http://schemas.openxmlformats.org/officeDocument/2006/customXml" ds:itemID="{962EDD4E-5016-41EC-A372-66EDBDF2CC19}">
  <ds:schemaRefs>
    <ds:schemaRef ds:uri="http://schemas.microsoft.com/VisualStudio/2011/storyboarding/control"/>
  </ds:schemaRefs>
</ds:datastoreItem>
</file>

<file path=customXml/itemProps807.xml><?xml version="1.0" encoding="utf-8"?>
<ds:datastoreItem xmlns:ds="http://schemas.openxmlformats.org/officeDocument/2006/customXml" ds:itemID="{A013FEE1-C6FC-4E10-9534-DF0F0BD30768}">
  <ds:schemaRefs>
    <ds:schemaRef ds:uri="http://schemas.microsoft.com/VisualStudio/2011/storyboarding/control"/>
  </ds:schemaRefs>
</ds:datastoreItem>
</file>

<file path=customXml/itemProps808.xml><?xml version="1.0" encoding="utf-8"?>
<ds:datastoreItem xmlns:ds="http://schemas.openxmlformats.org/officeDocument/2006/customXml" ds:itemID="{6E1C3592-5685-4711-A092-491928CE4AA1}">
  <ds:schemaRefs>
    <ds:schemaRef ds:uri="http://schemas.microsoft.com/VisualStudio/2011/storyboarding/control"/>
  </ds:schemaRefs>
</ds:datastoreItem>
</file>

<file path=customXml/itemProps809.xml><?xml version="1.0" encoding="utf-8"?>
<ds:datastoreItem xmlns:ds="http://schemas.openxmlformats.org/officeDocument/2006/customXml" ds:itemID="{9302B133-DC3D-4954-84FF-6ABEA8471A76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E629C927-F7C9-4494-9A68-B2C6CA6913B0}">
  <ds:schemaRefs>
    <ds:schemaRef ds:uri="http://schemas.microsoft.com/VisualStudio/2011/storyboarding/control"/>
  </ds:schemaRefs>
</ds:datastoreItem>
</file>

<file path=customXml/itemProps810.xml><?xml version="1.0" encoding="utf-8"?>
<ds:datastoreItem xmlns:ds="http://schemas.openxmlformats.org/officeDocument/2006/customXml" ds:itemID="{BF715563-725B-47C7-B9DF-DB99DCDF4481}">
  <ds:schemaRefs>
    <ds:schemaRef ds:uri="http://schemas.microsoft.com/VisualStudio/2011/storyboarding/control"/>
  </ds:schemaRefs>
</ds:datastoreItem>
</file>

<file path=customXml/itemProps811.xml><?xml version="1.0" encoding="utf-8"?>
<ds:datastoreItem xmlns:ds="http://schemas.openxmlformats.org/officeDocument/2006/customXml" ds:itemID="{E3604385-0B08-4AE4-BE40-24E1F1F88769}">
  <ds:schemaRefs>
    <ds:schemaRef ds:uri="http://schemas.microsoft.com/VisualStudio/2011/storyboarding/control"/>
  </ds:schemaRefs>
</ds:datastoreItem>
</file>

<file path=customXml/itemProps812.xml><?xml version="1.0" encoding="utf-8"?>
<ds:datastoreItem xmlns:ds="http://schemas.openxmlformats.org/officeDocument/2006/customXml" ds:itemID="{00D426E4-7534-4256-9A61-24F461460F7A}">
  <ds:schemaRefs>
    <ds:schemaRef ds:uri="http://schemas.microsoft.com/VisualStudio/2011/storyboarding/control"/>
  </ds:schemaRefs>
</ds:datastoreItem>
</file>

<file path=customXml/itemProps813.xml><?xml version="1.0" encoding="utf-8"?>
<ds:datastoreItem xmlns:ds="http://schemas.openxmlformats.org/officeDocument/2006/customXml" ds:itemID="{205C95F6-ED7D-4FE7-8B8D-D96D063D5E71}">
  <ds:schemaRefs>
    <ds:schemaRef ds:uri="http://schemas.microsoft.com/VisualStudio/2011/storyboarding/control"/>
  </ds:schemaRefs>
</ds:datastoreItem>
</file>

<file path=customXml/itemProps814.xml><?xml version="1.0" encoding="utf-8"?>
<ds:datastoreItem xmlns:ds="http://schemas.openxmlformats.org/officeDocument/2006/customXml" ds:itemID="{2144702B-1DFC-4F1F-AB8A-FA741889F5D5}">
  <ds:schemaRefs>
    <ds:schemaRef ds:uri="http://schemas.microsoft.com/VisualStudio/2011/storyboarding/control"/>
  </ds:schemaRefs>
</ds:datastoreItem>
</file>

<file path=customXml/itemProps815.xml><?xml version="1.0" encoding="utf-8"?>
<ds:datastoreItem xmlns:ds="http://schemas.openxmlformats.org/officeDocument/2006/customXml" ds:itemID="{A8A20BAB-0353-4B29-BA6F-8272ADF2C606}">
  <ds:schemaRefs>
    <ds:schemaRef ds:uri="http://schemas.microsoft.com/VisualStudio/2011/storyboarding/control"/>
  </ds:schemaRefs>
</ds:datastoreItem>
</file>

<file path=customXml/itemProps816.xml><?xml version="1.0" encoding="utf-8"?>
<ds:datastoreItem xmlns:ds="http://schemas.openxmlformats.org/officeDocument/2006/customXml" ds:itemID="{CF4C05B8-6DF9-4C9A-92B8-8328D9CBB073}">
  <ds:schemaRefs>
    <ds:schemaRef ds:uri="http://schemas.microsoft.com/VisualStudio/2011/storyboarding/control"/>
  </ds:schemaRefs>
</ds:datastoreItem>
</file>

<file path=customXml/itemProps817.xml><?xml version="1.0" encoding="utf-8"?>
<ds:datastoreItem xmlns:ds="http://schemas.openxmlformats.org/officeDocument/2006/customXml" ds:itemID="{E52297BF-E646-4A19-A5B1-0B1EBA18F3A9}">
  <ds:schemaRefs>
    <ds:schemaRef ds:uri="http://schemas.microsoft.com/VisualStudio/2011/storyboarding/control"/>
  </ds:schemaRefs>
</ds:datastoreItem>
</file>

<file path=customXml/itemProps818.xml><?xml version="1.0" encoding="utf-8"?>
<ds:datastoreItem xmlns:ds="http://schemas.openxmlformats.org/officeDocument/2006/customXml" ds:itemID="{B241E598-9813-4995-8621-0FA232C44AA9}">
  <ds:schemaRefs>
    <ds:schemaRef ds:uri="http://schemas.microsoft.com/VisualStudio/2011/storyboarding/control"/>
  </ds:schemaRefs>
</ds:datastoreItem>
</file>

<file path=customXml/itemProps819.xml><?xml version="1.0" encoding="utf-8"?>
<ds:datastoreItem xmlns:ds="http://schemas.openxmlformats.org/officeDocument/2006/customXml" ds:itemID="{0AA129DA-CC86-40C6-B503-6B8AFBFB11CD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D896E917-1161-4687-B13A-F9CD76F61477}">
  <ds:schemaRefs>
    <ds:schemaRef ds:uri="http://schemas.microsoft.com/VisualStudio/2011/storyboarding/control"/>
  </ds:schemaRefs>
</ds:datastoreItem>
</file>

<file path=customXml/itemProps820.xml><?xml version="1.0" encoding="utf-8"?>
<ds:datastoreItem xmlns:ds="http://schemas.openxmlformats.org/officeDocument/2006/customXml" ds:itemID="{892D5EE7-E08D-4F80-ACB7-A5C0979E7AFF}">
  <ds:schemaRefs>
    <ds:schemaRef ds:uri="http://schemas.microsoft.com/VisualStudio/2011/storyboarding/control"/>
  </ds:schemaRefs>
</ds:datastoreItem>
</file>

<file path=customXml/itemProps821.xml><?xml version="1.0" encoding="utf-8"?>
<ds:datastoreItem xmlns:ds="http://schemas.openxmlformats.org/officeDocument/2006/customXml" ds:itemID="{9D5A8A32-C3EB-4A7D-BBE7-EA949DC7C623}">
  <ds:schemaRefs>
    <ds:schemaRef ds:uri="http://schemas.microsoft.com/VisualStudio/2011/storyboarding/control"/>
  </ds:schemaRefs>
</ds:datastoreItem>
</file>

<file path=customXml/itemProps822.xml><?xml version="1.0" encoding="utf-8"?>
<ds:datastoreItem xmlns:ds="http://schemas.openxmlformats.org/officeDocument/2006/customXml" ds:itemID="{AD4D5CFD-07C4-4C5E-882B-8BF54570B89D}">
  <ds:schemaRefs>
    <ds:schemaRef ds:uri="http://schemas.microsoft.com/VisualStudio/2011/storyboarding/control"/>
  </ds:schemaRefs>
</ds:datastoreItem>
</file>

<file path=customXml/itemProps823.xml><?xml version="1.0" encoding="utf-8"?>
<ds:datastoreItem xmlns:ds="http://schemas.openxmlformats.org/officeDocument/2006/customXml" ds:itemID="{88E2710B-BE2F-4DF8-9D70-B91D6C455938}">
  <ds:schemaRefs>
    <ds:schemaRef ds:uri="http://schemas.microsoft.com/VisualStudio/2011/storyboarding/control"/>
  </ds:schemaRefs>
</ds:datastoreItem>
</file>

<file path=customXml/itemProps824.xml><?xml version="1.0" encoding="utf-8"?>
<ds:datastoreItem xmlns:ds="http://schemas.openxmlformats.org/officeDocument/2006/customXml" ds:itemID="{BC962871-1E1E-4FA2-9AB2-27891222ABFB}">
  <ds:schemaRefs>
    <ds:schemaRef ds:uri="http://schemas.microsoft.com/VisualStudio/2011/storyboarding/control"/>
  </ds:schemaRefs>
</ds:datastoreItem>
</file>

<file path=customXml/itemProps825.xml><?xml version="1.0" encoding="utf-8"?>
<ds:datastoreItem xmlns:ds="http://schemas.openxmlformats.org/officeDocument/2006/customXml" ds:itemID="{DACAB846-211E-4928-8E5F-5E784A921E8F}">
  <ds:schemaRefs>
    <ds:schemaRef ds:uri="http://schemas.microsoft.com/VisualStudio/2011/storyboarding/control"/>
  </ds:schemaRefs>
</ds:datastoreItem>
</file>

<file path=customXml/itemProps826.xml><?xml version="1.0" encoding="utf-8"?>
<ds:datastoreItem xmlns:ds="http://schemas.openxmlformats.org/officeDocument/2006/customXml" ds:itemID="{7C9AAAF6-8DE5-423F-AE61-D0D46FA37494}">
  <ds:schemaRefs>
    <ds:schemaRef ds:uri="http://schemas.microsoft.com/VisualStudio/2011/storyboarding/control"/>
  </ds:schemaRefs>
</ds:datastoreItem>
</file>

<file path=customXml/itemProps827.xml><?xml version="1.0" encoding="utf-8"?>
<ds:datastoreItem xmlns:ds="http://schemas.openxmlformats.org/officeDocument/2006/customXml" ds:itemID="{509A0A49-71E7-4AD3-9EAD-8B32F280F661}">
  <ds:schemaRefs>
    <ds:schemaRef ds:uri="http://schemas.microsoft.com/VisualStudio/2011/storyboarding/control"/>
  </ds:schemaRefs>
</ds:datastoreItem>
</file>

<file path=customXml/itemProps828.xml><?xml version="1.0" encoding="utf-8"?>
<ds:datastoreItem xmlns:ds="http://schemas.openxmlformats.org/officeDocument/2006/customXml" ds:itemID="{7711C946-AE04-4A8A-ADAD-2513BFA48BBD}">
  <ds:schemaRefs>
    <ds:schemaRef ds:uri="http://schemas.microsoft.com/VisualStudio/2011/storyboarding/control"/>
  </ds:schemaRefs>
</ds:datastoreItem>
</file>

<file path=customXml/itemProps829.xml><?xml version="1.0" encoding="utf-8"?>
<ds:datastoreItem xmlns:ds="http://schemas.openxmlformats.org/officeDocument/2006/customXml" ds:itemID="{7AE0E1FB-4FA1-405E-8F3E-F756F93D8BC0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76DF682D-89BD-4F2D-BA4F-210A910FDDFB}">
  <ds:schemaRefs>
    <ds:schemaRef ds:uri="http://schemas.microsoft.com/VisualStudio/2011/storyboarding/control"/>
  </ds:schemaRefs>
</ds:datastoreItem>
</file>

<file path=customXml/itemProps830.xml><?xml version="1.0" encoding="utf-8"?>
<ds:datastoreItem xmlns:ds="http://schemas.openxmlformats.org/officeDocument/2006/customXml" ds:itemID="{BC49E4D4-5738-4C03-ABEB-682C51165C59}">
  <ds:schemaRefs>
    <ds:schemaRef ds:uri="http://schemas.microsoft.com/VisualStudio/2011/storyboarding/control"/>
  </ds:schemaRefs>
</ds:datastoreItem>
</file>

<file path=customXml/itemProps831.xml><?xml version="1.0" encoding="utf-8"?>
<ds:datastoreItem xmlns:ds="http://schemas.openxmlformats.org/officeDocument/2006/customXml" ds:itemID="{A281E6DD-A574-467E-8138-7E2083790574}">
  <ds:schemaRefs>
    <ds:schemaRef ds:uri="http://schemas.microsoft.com/VisualStudio/2011/storyboarding/control"/>
  </ds:schemaRefs>
</ds:datastoreItem>
</file>

<file path=customXml/itemProps832.xml><?xml version="1.0" encoding="utf-8"?>
<ds:datastoreItem xmlns:ds="http://schemas.openxmlformats.org/officeDocument/2006/customXml" ds:itemID="{2574E056-350F-4D6A-9238-0F1147EC9F86}">
  <ds:schemaRefs>
    <ds:schemaRef ds:uri="http://schemas.microsoft.com/VisualStudio/2011/storyboarding/control"/>
  </ds:schemaRefs>
</ds:datastoreItem>
</file>

<file path=customXml/itemProps833.xml><?xml version="1.0" encoding="utf-8"?>
<ds:datastoreItem xmlns:ds="http://schemas.openxmlformats.org/officeDocument/2006/customXml" ds:itemID="{EB16EECF-BDB4-48BD-AF3C-DA0BD7B3C31F}">
  <ds:schemaRefs>
    <ds:schemaRef ds:uri="http://schemas.microsoft.com/VisualStudio/2011/storyboarding/control"/>
  </ds:schemaRefs>
</ds:datastoreItem>
</file>

<file path=customXml/itemProps834.xml><?xml version="1.0" encoding="utf-8"?>
<ds:datastoreItem xmlns:ds="http://schemas.openxmlformats.org/officeDocument/2006/customXml" ds:itemID="{7166B569-3A66-432B-87CB-CEB562DA6121}">
  <ds:schemaRefs>
    <ds:schemaRef ds:uri="http://schemas.microsoft.com/VisualStudio/2011/storyboarding/control"/>
  </ds:schemaRefs>
</ds:datastoreItem>
</file>

<file path=customXml/itemProps835.xml><?xml version="1.0" encoding="utf-8"?>
<ds:datastoreItem xmlns:ds="http://schemas.openxmlformats.org/officeDocument/2006/customXml" ds:itemID="{6D8B3FEC-E093-40FD-B6EE-54F377DE316B}">
  <ds:schemaRefs>
    <ds:schemaRef ds:uri="http://schemas.microsoft.com/VisualStudio/2011/storyboarding/control"/>
  </ds:schemaRefs>
</ds:datastoreItem>
</file>

<file path=customXml/itemProps836.xml><?xml version="1.0" encoding="utf-8"?>
<ds:datastoreItem xmlns:ds="http://schemas.openxmlformats.org/officeDocument/2006/customXml" ds:itemID="{F635683F-376D-40E2-8E1B-D0622A1837B0}">
  <ds:schemaRefs>
    <ds:schemaRef ds:uri="http://schemas.microsoft.com/VisualStudio/2011/storyboarding/control"/>
  </ds:schemaRefs>
</ds:datastoreItem>
</file>

<file path=customXml/itemProps837.xml><?xml version="1.0" encoding="utf-8"?>
<ds:datastoreItem xmlns:ds="http://schemas.openxmlformats.org/officeDocument/2006/customXml" ds:itemID="{5B127E6A-AF50-44F1-A7FF-45D52D576533}">
  <ds:schemaRefs>
    <ds:schemaRef ds:uri="http://schemas.microsoft.com/VisualStudio/2011/storyboarding/control"/>
  </ds:schemaRefs>
</ds:datastoreItem>
</file>

<file path=customXml/itemProps838.xml><?xml version="1.0" encoding="utf-8"?>
<ds:datastoreItem xmlns:ds="http://schemas.openxmlformats.org/officeDocument/2006/customXml" ds:itemID="{CAED7192-4EC0-4D11-8571-8FCDCBD7F3C7}">
  <ds:schemaRefs>
    <ds:schemaRef ds:uri="http://schemas.microsoft.com/VisualStudio/2011/storyboarding/control"/>
  </ds:schemaRefs>
</ds:datastoreItem>
</file>

<file path=customXml/itemProps839.xml><?xml version="1.0" encoding="utf-8"?>
<ds:datastoreItem xmlns:ds="http://schemas.openxmlformats.org/officeDocument/2006/customXml" ds:itemID="{57114469-53C3-45C5-B738-7F64266869C2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9924216C-763D-492E-B988-AC646431297B}">
  <ds:schemaRefs>
    <ds:schemaRef ds:uri="http://schemas.microsoft.com/VisualStudio/2011/storyboarding/control"/>
  </ds:schemaRefs>
</ds:datastoreItem>
</file>

<file path=customXml/itemProps840.xml><?xml version="1.0" encoding="utf-8"?>
<ds:datastoreItem xmlns:ds="http://schemas.openxmlformats.org/officeDocument/2006/customXml" ds:itemID="{C9171AE5-7842-4F68-ACF1-25F9D20F834A}">
  <ds:schemaRefs>
    <ds:schemaRef ds:uri="http://schemas.microsoft.com/VisualStudio/2011/storyboarding/control"/>
  </ds:schemaRefs>
</ds:datastoreItem>
</file>

<file path=customXml/itemProps841.xml><?xml version="1.0" encoding="utf-8"?>
<ds:datastoreItem xmlns:ds="http://schemas.openxmlformats.org/officeDocument/2006/customXml" ds:itemID="{7043BC7E-4D98-4E83-B177-59E54032067E}">
  <ds:schemaRefs>
    <ds:schemaRef ds:uri="http://schemas.microsoft.com/VisualStudio/2011/storyboarding/control"/>
  </ds:schemaRefs>
</ds:datastoreItem>
</file>

<file path=customXml/itemProps842.xml><?xml version="1.0" encoding="utf-8"?>
<ds:datastoreItem xmlns:ds="http://schemas.openxmlformats.org/officeDocument/2006/customXml" ds:itemID="{2AF3C578-5FBF-454B-B405-735FE262D520}">
  <ds:schemaRefs>
    <ds:schemaRef ds:uri="http://schemas.microsoft.com/VisualStudio/2011/storyboarding/control"/>
  </ds:schemaRefs>
</ds:datastoreItem>
</file>

<file path=customXml/itemProps843.xml><?xml version="1.0" encoding="utf-8"?>
<ds:datastoreItem xmlns:ds="http://schemas.openxmlformats.org/officeDocument/2006/customXml" ds:itemID="{6AF7E8FE-1AB5-4D8A-B15C-EB0EAC01DE17}">
  <ds:schemaRefs>
    <ds:schemaRef ds:uri="http://schemas.microsoft.com/VisualStudio/2011/storyboarding/control"/>
  </ds:schemaRefs>
</ds:datastoreItem>
</file>

<file path=customXml/itemProps844.xml><?xml version="1.0" encoding="utf-8"?>
<ds:datastoreItem xmlns:ds="http://schemas.openxmlformats.org/officeDocument/2006/customXml" ds:itemID="{2D829A7B-8C33-4F73-98FA-0EAD637543C4}">
  <ds:schemaRefs>
    <ds:schemaRef ds:uri="http://schemas.microsoft.com/VisualStudio/2011/storyboarding/control"/>
  </ds:schemaRefs>
</ds:datastoreItem>
</file>

<file path=customXml/itemProps845.xml><?xml version="1.0" encoding="utf-8"?>
<ds:datastoreItem xmlns:ds="http://schemas.openxmlformats.org/officeDocument/2006/customXml" ds:itemID="{23A9CD12-AF64-4BA5-AAC8-B7BFFE57ADCE}">
  <ds:schemaRefs>
    <ds:schemaRef ds:uri="http://schemas.microsoft.com/VisualStudio/2011/storyboarding/control"/>
  </ds:schemaRefs>
</ds:datastoreItem>
</file>

<file path=customXml/itemProps846.xml><?xml version="1.0" encoding="utf-8"?>
<ds:datastoreItem xmlns:ds="http://schemas.openxmlformats.org/officeDocument/2006/customXml" ds:itemID="{98DDABC2-F5EE-4418-A240-3D105B13A70D}">
  <ds:schemaRefs>
    <ds:schemaRef ds:uri="http://schemas.microsoft.com/VisualStudio/2011/storyboarding/control"/>
  </ds:schemaRefs>
</ds:datastoreItem>
</file>

<file path=customXml/itemProps847.xml><?xml version="1.0" encoding="utf-8"?>
<ds:datastoreItem xmlns:ds="http://schemas.openxmlformats.org/officeDocument/2006/customXml" ds:itemID="{28275F23-BCF3-43FA-B691-07840D88D783}">
  <ds:schemaRefs>
    <ds:schemaRef ds:uri="http://schemas.microsoft.com/VisualStudio/2011/storyboarding/control"/>
  </ds:schemaRefs>
</ds:datastoreItem>
</file>

<file path=customXml/itemProps848.xml><?xml version="1.0" encoding="utf-8"?>
<ds:datastoreItem xmlns:ds="http://schemas.openxmlformats.org/officeDocument/2006/customXml" ds:itemID="{FA0124EB-D594-445B-83FD-34570FA4AB04}">
  <ds:schemaRefs>
    <ds:schemaRef ds:uri="http://schemas.microsoft.com/VisualStudio/2011/storyboarding/control"/>
  </ds:schemaRefs>
</ds:datastoreItem>
</file>

<file path=customXml/itemProps849.xml><?xml version="1.0" encoding="utf-8"?>
<ds:datastoreItem xmlns:ds="http://schemas.openxmlformats.org/officeDocument/2006/customXml" ds:itemID="{540246A6-2DD8-4EE6-9D17-95D7B83F93CB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BC5FDC98-23BE-4BD6-808A-8307BD0A5609}">
  <ds:schemaRefs>
    <ds:schemaRef ds:uri="http://schemas.microsoft.com/VisualStudio/2011/storyboarding/control"/>
  </ds:schemaRefs>
</ds:datastoreItem>
</file>

<file path=customXml/itemProps850.xml><?xml version="1.0" encoding="utf-8"?>
<ds:datastoreItem xmlns:ds="http://schemas.openxmlformats.org/officeDocument/2006/customXml" ds:itemID="{D4D8D013-8B2E-42EB-926E-0CA4DD9D359A}">
  <ds:schemaRefs>
    <ds:schemaRef ds:uri="http://schemas.microsoft.com/VisualStudio/2011/storyboarding/control"/>
  </ds:schemaRefs>
</ds:datastoreItem>
</file>

<file path=customXml/itemProps851.xml><?xml version="1.0" encoding="utf-8"?>
<ds:datastoreItem xmlns:ds="http://schemas.openxmlformats.org/officeDocument/2006/customXml" ds:itemID="{647672B6-D9C2-4754-8152-C81720F3816E}">
  <ds:schemaRefs>
    <ds:schemaRef ds:uri="http://schemas.microsoft.com/VisualStudio/2011/storyboarding/control"/>
  </ds:schemaRefs>
</ds:datastoreItem>
</file>

<file path=customXml/itemProps852.xml><?xml version="1.0" encoding="utf-8"?>
<ds:datastoreItem xmlns:ds="http://schemas.openxmlformats.org/officeDocument/2006/customXml" ds:itemID="{07FFA650-0308-40C1-8E71-9425E2570149}">
  <ds:schemaRefs>
    <ds:schemaRef ds:uri="http://schemas.microsoft.com/VisualStudio/2011/storyboarding/control"/>
  </ds:schemaRefs>
</ds:datastoreItem>
</file>

<file path=customXml/itemProps853.xml><?xml version="1.0" encoding="utf-8"?>
<ds:datastoreItem xmlns:ds="http://schemas.openxmlformats.org/officeDocument/2006/customXml" ds:itemID="{582B018A-596A-4069-AB46-1B791151B87B}">
  <ds:schemaRefs>
    <ds:schemaRef ds:uri="http://schemas.microsoft.com/VisualStudio/2011/storyboarding/control"/>
  </ds:schemaRefs>
</ds:datastoreItem>
</file>

<file path=customXml/itemProps854.xml><?xml version="1.0" encoding="utf-8"?>
<ds:datastoreItem xmlns:ds="http://schemas.openxmlformats.org/officeDocument/2006/customXml" ds:itemID="{6B94B8DA-F93A-4728-9535-465FC83DB132}">
  <ds:schemaRefs>
    <ds:schemaRef ds:uri="http://schemas.microsoft.com/VisualStudio/2011/storyboarding/control"/>
  </ds:schemaRefs>
</ds:datastoreItem>
</file>

<file path=customXml/itemProps855.xml><?xml version="1.0" encoding="utf-8"?>
<ds:datastoreItem xmlns:ds="http://schemas.openxmlformats.org/officeDocument/2006/customXml" ds:itemID="{93F32A82-D42E-4DE6-906A-702A011C8134}">
  <ds:schemaRefs>
    <ds:schemaRef ds:uri="http://schemas.microsoft.com/VisualStudio/2011/storyboarding/control"/>
  </ds:schemaRefs>
</ds:datastoreItem>
</file>

<file path=customXml/itemProps856.xml><?xml version="1.0" encoding="utf-8"?>
<ds:datastoreItem xmlns:ds="http://schemas.openxmlformats.org/officeDocument/2006/customXml" ds:itemID="{3DF8E87F-2413-4BAA-8364-926173010308}">
  <ds:schemaRefs>
    <ds:schemaRef ds:uri="http://schemas.microsoft.com/VisualStudio/2011/storyboarding/control"/>
  </ds:schemaRefs>
</ds:datastoreItem>
</file>

<file path=customXml/itemProps857.xml><?xml version="1.0" encoding="utf-8"?>
<ds:datastoreItem xmlns:ds="http://schemas.openxmlformats.org/officeDocument/2006/customXml" ds:itemID="{7D6E1B95-6380-4260-8B2B-2A0782522441}">
  <ds:schemaRefs>
    <ds:schemaRef ds:uri="http://schemas.microsoft.com/VisualStudio/2011/storyboarding/control"/>
  </ds:schemaRefs>
</ds:datastoreItem>
</file>

<file path=customXml/itemProps858.xml><?xml version="1.0" encoding="utf-8"?>
<ds:datastoreItem xmlns:ds="http://schemas.openxmlformats.org/officeDocument/2006/customXml" ds:itemID="{D09DDE1F-6C9E-42CE-B79F-79AF54E1B3A8}">
  <ds:schemaRefs>
    <ds:schemaRef ds:uri="http://schemas.microsoft.com/VisualStudio/2011/storyboarding/control"/>
  </ds:schemaRefs>
</ds:datastoreItem>
</file>

<file path=customXml/itemProps859.xml><?xml version="1.0" encoding="utf-8"?>
<ds:datastoreItem xmlns:ds="http://schemas.openxmlformats.org/officeDocument/2006/customXml" ds:itemID="{6352081B-0A42-4896-96FB-3F522866921F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BCF9F5C1-47C2-4EB6-992A-7F6E92F798FE}">
  <ds:schemaRefs>
    <ds:schemaRef ds:uri="http://schemas.microsoft.com/VisualStudio/2011/storyboarding/control"/>
  </ds:schemaRefs>
</ds:datastoreItem>
</file>

<file path=customXml/itemProps860.xml><?xml version="1.0" encoding="utf-8"?>
<ds:datastoreItem xmlns:ds="http://schemas.openxmlformats.org/officeDocument/2006/customXml" ds:itemID="{4995F425-3E49-448B-8B52-D52FF78C4BFD}">
  <ds:schemaRefs>
    <ds:schemaRef ds:uri="http://schemas.microsoft.com/VisualStudio/2011/storyboarding/control"/>
  </ds:schemaRefs>
</ds:datastoreItem>
</file>

<file path=customXml/itemProps861.xml><?xml version="1.0" encoding="utf-8"?>
<ds:datastoreItem xmlns:ds="http://schemas.openxmlformats.org/officeDocument/2006/customXml" ds:itemID="{6EA33034-18A2-424F-A209-C31F5B99E5BE}">
  <ds:schemaRefs>
    <ds:schemaRef ds:uri="http://schemas.microsoft.com/VisualStudio/2011/storyboarding/control"/>
  </ds:schemaRefs>
</ds:datastoreItem>
</file>

<file path=customXml/itemProps862.xml><?xml version="1.0" encoding="utf-8"?>
<ds:datastoreItem xmlns:ds="http://schemas.openxmlformats.org/officeDocument/2006/customXml" ds:itemID="{D7BFCA81-A90F-4D2C-8FB5-166F3E3FB7CB}">
  <ds:schemaRefs>
    <ds:schemaRef ds:uri="http://schemas.microsoft.com/VisualStudio/2011/storyboarding/control"/>
  </ds:schemaRefs>
</ds:datastoreItem>
</file>

<file path=customXml/itemProps863.xml><?xml version="1.0" encoding="utf-8"?>
<ds:datastoreItem xmlns:ds="http://schemas.openxmlformats.org/officeDocument/2006/customXml" ds:itemID="{F69E6B3F-5761-475D-A9A7-CC6783DF19A8}">
  <ds:schemaRefs>
    <ds:schemaRef ds:uri="http://schemas.microsoft.com/VisualStudio/2011/storyboarding/control"/>
  </ds:schemaRefs>
</ds:datastoreItem>
</file>

<file path=customXml/itemProps864.xml><?xml version="1.0" encoding="utf-8"?>
<ds:datastoreItem xmlns:ds="http://schemas.openxmlformats.org/officeDocument/2006/customXml" ds:itemID="{FC2F06DC-15D8-4BDE-ACE7-E0B8D93FDF6B}">
  <ds:schemaRefs>
    <ds:schemaRef ds:uri="http://schemas.microsoft.com/VisualStudio/2011/storyboarding/control"/>
  </ds:schemaRefs>
</ds:datastoreItem>
</file>

<file path=customXml/itemProps865.xml><?xml version="1.0" encoding="utf-8"?>
<ds:datastoreItem xmlns:ds="http://schemas.openxmlformats.org/officeDocument/2006/customXml" ds:itemID="{268889E6-0124-4017-82A6-F4FE42C1968D}">
  <ds:schemaRefs>
    <ds:schemaRef ds:uri="http://schemas.microsoft.com/VisualStudio/2011/storyboarding/control"/>
  </ds:schemaRefs>
</ds:datastoreItem>
</file>

<file path=customXml/itemProps866.xml><?xml version="1.0" encoding="utf-8"?>
<ds:datastoreItem xmlns:ds="http://schemas.openxmlformats.org/officeDocument/2006/customXml" ds:itemID="{BE1A7EA4-7CA7-4140-8A81-C4A013107F8F}">
  <ds:schemaRefs>
    <ds:schemaRef ds:uri="http://schemas.microsoft.com/VisualStudio/2011/storyboarding/control"/>
  </ds:schemaRefs>
</ds:datastoreItem>
</file>

<file path=customXml/itemProps867.xml><?xml version="1.0" encoding="utf-8"?>
<ds:datastoreItem xmlns:ds="http://schemas.openxmlformats.org/officeDocument/2006/customXml" ds:itemID="{CBD29BD7-6618-4959-8BD4-79AEE96A4037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184B74A9-18C5-4B8A-AF54-E63677412496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DE74EB0A-A74F-4121-9F88-30270BD49E7E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EA6ABD22-5248-43CB-998D-16CD010EC371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C0F214A3-4A06-4F09-8900-C641AB29B83F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5CFE0F9A-28E7-4798-8A97-6FE857885A09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E1A96A52-FD14-4A60-AA19-D554879F7AD6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4F6B157F-ED47-41BE-ACA9-9DB649922C24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2EF97EE5-4548-410B-B954-5F0990E74DCF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79B37843-F5A3-4B57-AA79-B6834E77BEEC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02BE2346-BA64-48CC-B4B0-098BAEBD2999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A70DBC5E-05C3-474A-8054-7DCD2FA61BF5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7E2F28B4-8A33-41DD-A5BF-A45EF82C2FB1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8EB87ED8-319F-4D8D-A98B-B68D4DAFAE5A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ECF5DEAC-7726-4A4D-9C4A-60E4144DBAC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1772</TotalTime>
  <Words>9267</Words>
  <Application>Microsoft Office PowerPoint</Application>
  <PresentationFormat>와이드스크린</PresentationFormat>
  <Paragraphs>4058</Paragraphs>
  <Slides>80</Slides>
  <Notes>46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80</vt:i4>
      </vt:variant>
    </vt:vector>
  </HeadingPairs>
  <TitlesOfParts>
    <vt:vector size="90" baseType="lpstr">
      <vt:lpstr>HY엽서L</vt:lpstr>
      <vt:lpstr>Nanum Gothic</vt:lpstr>
      <vt:lpstr>나눔바른고딕</vt:lpstr>
      <vt:lpstr>나눔스퀘어 ExtraBold</vt:lpstr>
      <vt:lpstr>나눔스퀘어라운드 Bold</vt:lpstr>
      <vt:lpstr>맑은 고딕</vt:lpstr>
      <vt:lpstr>Arial</vt:lpstr>
      <vt:lpstr>Segoe UI</vt:lpstr>
      <vt:lpstr>Tahoma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278</cp:revision>
  <dcterms:created xsi:type="dcterms:W3CDTF">2018-05-21T08:04:33Z</dcterms:created>
  <dcterms:modified xsi:type="dcterms:W3CDTF">2018-05-31T05:37:16Z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