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901" r:id="rId2"/>
    <p:sldId id="907" r:id="rId3"/>
    <p:sldId id="256" r:id="rId4"/>
    <p:sldId id="966" r:id="rId5"/>
    <p:sldId id="949" r:id="rId6"/>
    <p:sldId id="902" r:id="rId7"/>
    <p:sldId id="967" r:id="rId8"/>
    <p:sldId id="903" r:id="rId9"/>
    <p:sldId id="935" r:id="rId10"/>
    <p:sldId id="930" r:id="rId11"/>
    <p:sldId id="933" r:id="rId12"/>
    <p:sldId id="950" r:id="rId13"/>
    <p:sldId id="951" r:id="rId14"/>
    <p:sldId id="920" r:id="rId15"/>
    <p:sldId id="952" r:id="rId16"/>
    <p:sldId id="932" r:id="rId17"/>
    <p:sldId id="923" r:id="rId18"/>
    <p:sldId id="972" r:id="rId19"/>
    <p:sldId id="927" r:id="rId20"/>
    <p:sldId id="928" r:id="rId21"/>
    <p:sldId id="968" r:id="rId22"/>
    <p:sldId id="969" r:id="rId23"/>
    <p:sldId id="970" r:id="rId24"/>
    <p:sldId id="971" r:id="rId25"/>
    <p:sldId id="934" r:id="rId26"/>
    <p:sldId id="960" r:id="rId27"/>
    <p:sldId id="961" r:id="rId28"/>
    <p:sldId id="964" r:id="rId29"/>
    <p:sldId id="965" r:id="rId30"/>
    <p:sldId id="929" r:id="rId31"/>
    <p:sldId id="958" r:id="rId32"/>
    <p:sldId id="955" r:id="rId33"/>
    <p:sldId id="956" r:id="rId34"/>
    <p:sldId id="957" r:id="rId35"/>
    <p:sldId id="959" r:id="rId36"/>
    <p:sldId id="953" r:id="rId37"/>
    <p:sldId id="963" r:id="rId38"/>
    <p:sldId id="936" r:id="rId39"/>
    <p:sldId id="954" r:id="rId40"/>
    <p:sldId id="937" r:id="rId41"/>
    <p:sldId id="938" r:id="rId42"/>
    <p:sldId id="962" r:id="rId43"/>
    <p:sldId id="939" r:id="rId44"/>
    <p:sldId id="947" r:id="rId45"/>
    <p:sldId id="940" r:id="rId46"/>
    <p:sldId id="941" r:id="rId47"/>
    <p:sldId id="942" r:id="rId48"/>
    <p:sldId id="943" r:id="rId49"/>
    <p:sldId id="944" r:id="rId50"/>
    <p:sldId id="945" r:id="rId51"/>
    <p:sldId id="94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E8F03-E532-491A-A68F-D32692A8C3C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74074-ACF8-49C3-B723-B2FF25019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43E5-72E7-4C8E-8514-71D1FA44056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1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D120A-F83C-4C61-95E7-8B7AA97D6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6E6DEC-18AD-49BD-907B-69D5EFF47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70657-EB05-42CE-A448-417EA312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49220-9A86-403B-9C15-864795DE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13AD3-49CD-4D74-B14A-E74C1274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1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7C41-3CF0-45D3-8ADF-2B429D68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7A9E7-6C9B-4041-B703-D8FDFBC6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32BCE-B4CB-4A33-9131-5D600823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7B523-A157-41FB-813B-43756516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146A-AB3D-49AB-9C18-B0C4EF01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6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D513B-5525-4639-B854-BB0A199B0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3C2F7-C6A1-495C-9989-7CF42A5ED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F382D-1D85-4663-AA32-CD0B93E4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5589E-C520-4A51-AF38-778D5BA4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D6405-385F-4B49-908D-51AAD097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3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B081C-248C-4488-941E-10D8C32E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B5A8E-486D-41E1-8DDE-ABA28501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65D4C-2253-434D-BA83-E8B39F9F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18FA2-C789-4DC5-98E0-5BB7E149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DB0E2-14D1-4450-9477-7F580AB6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5FA87-6FEC-4B8D-AB4F-D8646C45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9C5DC-734C-4CFC-A0F9-790C0BDE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CC72B-C031-4B9A-8D43-431DFA29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16E56-53E7-4220-B469-B3A4F9EB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3C8C5-97AD-442E-AD5A-32BAB560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7D761-577D-401A-A757-DBC4A5C2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78779-4620-400B-A0B9-447D8831E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D007C-1AF7-4B7B-BB6A-EB4F09A19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140E4-1A14-4A0C-AB61-CCBC0DF9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1ABE7-FC85-4907-A99F-20153891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61185-BB3C-46AB-A8C9-F9679DCF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1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0676-7AC1-45B1-806E-ECE15A1D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FB3FF-8154-407C-9DEA-FB46C039A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CE788-1B56-4692-BB38-5C6A765D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1A89E-96C2-46B5-89BD-086309A6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50001-E29E-4377-81D9-1AE23C6F6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9F3677-B84A-4FD9-9A55-5AC4F80A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427DA-4C90-4012-B16F-EAAE5B00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1D0B2-6654-4074-9B0D-C759A68E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5095E-7745-4900-A178-3306F114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96A76F-19CE-40BD-BCBA-B03AC5E2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6688A-D25A-4AD8-9649-1397BE72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37C1F-DD62-4A02-BDB1-42488B1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BDA83-2DF5-4E33-B73F-6753D4DC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E27ED8-F9A7-4A0E-8710-F2C51045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CF385-181C-4521-BBC6-6FA3C57D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5ADAA-3321-44C7-B388-58302ED5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5D085-C620-4BDB-B8AD-129CBCA6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F3C0F3-2EFF-46AF-AD01-65B0E5A0B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E2A41-59FE-4F45-BD04-A9EA7812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25B56-459D-4B9A-A4C7-2CA8D4BA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2EEC6-2756-4DD2-BAC1-EF511B9A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00133-5308-4058-B507-A4B0379B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4E2A18-0C12-45DD-9BE3-436D40A87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46A81-031F-443C-BAA0-3E09B85E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B061F-BD0E-42AD-BE30-377765CE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CC241-3C55-4349-B709-5A5DACB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C10FD-D0AB-41F7-B962-247D3997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10DB0E-F69D-429B-B146-E10B5A0E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A53D9-5EAC-45E8-94F4-F40C1452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4D3DC-508E-497D-9DED-AAB856511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E6CD-23A5-4286-BBAC-A4C9253645F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47EDE-AC61-4C41-B915-41E572D51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599EC-BE5A-4020-977D-416596B66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69E2-8F1D-442F-A234-99C34E17C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confinder.com/icons/335691/close_cross_x_icon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www.iconfinder.com/icons/314478/search_ic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icons8.com/icon/86/heart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poven.com/blog/cross-mark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iconfinder.com/icons/335691/close_cross_x_ic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www.iconfinder.com/icons/335691/close_cross_x_ic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poven.com/blog/cross-mark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iconfinder.com/icons/335691/close_cross_x_ic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icons8.com/icon/86/heart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www.iconfinder.com/icons/335691/close_cross_x_ic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www.iconfinder.com/icons/335691/close_cross_x_ic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s8.com/icon/86/hear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iconspng.com/images/grocery-cart-icon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confinder.com/icons/314478/search_icon" TargetMode="Externa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www.iconfinder.com/icons/335691/close_cross_x_ico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poven.com/blog/cross-mark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iconfinder.com/icons/335691/close_cross_x_icon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iconfinder.com/icons/335691/close_cross_x_icon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hyperlink" Target="https://www.wpoven.com/blog/cross-ma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.iconfinder.com/icons/335691/close_cross_x_icon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433268-F5E2-4109-87E4-4389D925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752600"/>
          </a:xfrm>
          <a:prstGeom prst="rect">
            <a:avLst/>
          </a:prstGeom>
        </p:spPr>
      </p:pic>
      <p:sp>
        <p:nvSpPr>
          <p:cNvPr id="5" name="Text Box 9">
            <a:extLst>
              <a:ext uri="{FF2B5EF4-FFF2-40B4-BE49-F238E27FC236}">
                <a16:creationId xmlns:a16="http://schemas.microsoft.com/office/drawing/2014/main" id="{F75C33DF-91A9-41D5-AE8A-705DFBC2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786" y="2717892"/>
            <a:ext cx="1931939" cy="164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28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애견 쇼핑몰</a:t>
            </a:r>
            <a:endParaRPr lang="en-US" altLang="ko-KR" sz="28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eaLnBrk="1" latinLnBrk="1" hangingPunct="1">
              <a:lnSpc>
                <a:spcPct val="120000"/>
              </a:lnSpc>
              <a:defRPr/>
            </a:pPr>
            <a:r>
              <a:rPr lang="en-US" altLang="ko-KR" sz="28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</a:t>
            </a:r>
          </a:p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3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화면설계서</a:t>
            </a:r>
            <a:endParaRPr lang="en-US" altLang="ko-KR" sz="2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3F6BBE-8217-4A9D-9FAE-10CAFFD69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7"/>
          <a:stretch/>
        </p:blipFill>
        <p:spPr>
          <a:xfrm>
            <a:off x="0" y="6005871"/>
            <a:ext cx="12101885" cy="852129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BB11DFB5-C217-4913-A57C-D3868F8C9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712" y="4903086"/>
            <a:ext cx="55260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2018. 05. 30</a:t>
            </a:r>
          </a:p>
          <a:p>
            <a:pPr marL="342900" indent="-342900" algn="ctr" eaLnBrk="1" latinLnBrk="1" hangingPunct="1">
              <a:spcBef>
                <a:spcPct val="20000"/>
              </a:spcBef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차 제출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78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141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Search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Search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Search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5555"/>
              </p:ext>
            </p:extLst>
          </p:nvPr>
        </p:nvGraphicFramePr>
        <p:xfrm>
          <a:off x="6573265" y="3040063"/>
          <a:ext cx="4554656" cy="1752812"/>
        </p:xfrm>
        <a:graphic>
          <a:graphicData uri="http://schemas.openxmlformats.org/drawingml/2006/table">
            <a:tbl>
              <a:tblPr/>
              <a:tblGrid>
                <a:gridCol w="38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02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검색하기 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단계 카테고리 선택 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제품명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 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49825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 성공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 실패 화면 다음 페이지 참고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29888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206734" y="1090419"/>
            <a:ext cx="5255812" cy="51094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07BA48-03EF-48E9-8B02-BE71D8F16BC4}"/>
              </a:ext>
            </a:extLst>
          </p:cNvPr>
          <p:cNvSpPr/>
          <p:nvPr/>
        </p:nvSpPr>
        <p:spPr>
          <a:xfrm>
            <a:off x="935632" y="3126219"/>
            <a:ext cx="3798015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search icon에 대한 이미지 검색결과">
            <a:hlinkClick r:id="rId4"/>
            <a:extLst>
              <a:ext uri="{FF2B5EF4-FFF2-40B4-BE49-F238E27FC236}">
                <a16:creationId xmlns:a16="http://schemas.microsoft.com/office/drawing/2014/main" id="{8A3617A0-9E74-4870-997C-EC1DBAA0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97" y="3184942"/>
            <a:ext cx="479130" cy="47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FB4B-B0D6-43A1-B8A9-D9A6428407E3}"/>
              </a:ext>
            </a:extLst>
          </p:cNvPr>
          <p:cNvSpPr txBox="1"/>
          <p:nvPr/>
        </p:nvSpPr>
        <p:spPr>
          <a:xfrm>
            <a:off x="3057788" y="3238526"/>
            <a:ext cx="291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Search..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934C7F-31DA-421E-9E70-07454AF62A05}"/>
              </a:ext>
            </a:extLst>
          </p:cNvPr>
          <p:cNvSpPr/>
          <p:nvPr/>
        </p:nvSpPr>
        <p:spPr>
          <a:xfrm>
            <a:off x="758749" y="299701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6" name="Picture 2" descr="관련 이미지">
            <a:hlinkClick r:id="rId6"/>
            <a:extLst>
              <a:ext uri="{FF2B5EF4-FFF2-40B4-BE49-F238E27FC236}">
                <a16:creationId xmlns:a16="http://schemas.microsoft.com/office/drawing/2014/main" id="{500353EE-A7C6-4E1E-AF3C-F2F30A0B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05" y="1090418"/>
            <a:ext cx="343141" cy="34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977188-8A9A-4E13-889C-7E98E41EB471}"/>
              </a:ext>
            </a:extLst>
          </p:cNvPr>
          <p:cNvSpPr/>
          <p:nvPr/>
        </p:nvSpPr>
        <p:spPr>
          <a:xfrm>
            <a:off x="935631" y="3134872"/>
            <a:ext cx="1393259" cy="596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실행 단추: 앞으로 또는 다음으로 이동 9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CBDC4AD-1CFE-4ABF-8BDA-AEB80D59C92E}"/>
              </a:ext>
            </a:extLst>
          </p:cNvPr>
          <p:cNvSpPr/>
          <p:nvPr/>
        </p:nvSpPr>
        <p:spPr>
          <a:xfrm rot="5400000">
            <a:off x="1950639" y="3272406"/>
            <a:ext cx="314699" cy="3218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977188-8A9A-4E13-889C-7E98E41EB471}"/>
              </a:ext>
            </a:extLst>
          </p:cNvPr>
          <p:cNvSpPr/>
          <p:nvPr/>
        </p:nvSpPr>
        <p:spPr>
          <a:xfrm>
            <a:off x="935630" y="3731780"/>
            <a:ext cx="1393259" cy="596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977188-8A9A-4E13-889C-7E98E41EB471}"/>
              </a:ext>
            </a:extLst>
          </p:cNvPr>
          <p:cNvSpPr/>
          <p:nvPr/>
        </p:nvSpPr>
        <p:spPr>
          <a:xfrm>
            <a:off x="935629" y="4327893"/>
            <a:ext cx="1393259" cy="596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BFB4B-B0D6-43A1-B8A9-D9A6428407E3}"/>
              </a:ext>
            </a:extLst>
          </p:cNvPr>
          <p:cNvSpPr txBox="1"/>
          <p:nvPr/>
        </p:nvSpPr>
        <p:spPr>
          <a:xfrm>
            <a:off x="1052696" y="3825924"/>
            <a:ext cx="291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강아지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BFB4B-B0D6-43A1-B8A9-D9A6428407E3}"/>
              </a:ext>
            </a:extLst>
          </p:cNvPr>
          <p:cNvSpPr txBox="1"/>
          <p:nvPr/>
        </p:nvSpPr>
        <p:spPr>
          <a:xfrm>
            <a:off x="1042303" y="4436516"/>
            <a:ext cx="291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고양이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5934C7F-31DA-421E-9E70-07454AF62A05}"/>
              </a:ext>
            </a:extLst>
          </p:cNvPr>
          <p:cNvSpPr/>
          <p:nvPr/>
        </p:nvSpPr>
        <p:spPr>
          <a:xfrm>
            <a:off x="2301866" y="3009934"/>
            <a:ext cx="218790" cy="1966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9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85704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Search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Search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Search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876A7F-853B-4E94-AB8D-2B69DBA7BC82}"/>
              </a:ext>
            </a:extLst>
          </p:cNvPr>
          <p:cNvSpPr/>
          <p:nvPr/>
        </p:nvSpPr>
        <p:spPr>
          <a:xfrm>
            <a:off x="102374" y="1779813"/>
            <a:ext cx="5228906" cy="45329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E648EB-DB0C-41F3-9FDA-DC3D8B751830}"/>
              </a:ext>
            </a:extLst>
          </p:cNvPr>
          <p:cNvCxnSpPr>
            <a:cxnSpLocks/>
          </p:cNvCxnSpPr>
          <p:nvPr/>
        </p:nvCxnSpPr>
        <p:spPr>
          <a:xfrm>
            <a:off x="231485" y="2239982"/>
            <a:ext cx="493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73EAB9-0D45-4916-B763-DB1635C0C554}"/>
              </a:ext>
            </a:extLst>
          </p:cNvPr>
          <p:cNvSpPr txBox="1"/>
          <p:nvPr/>
        </p:nvSpPr>
        <p:spPr>
          <a:xfrm>
            <a:off x="172674" y="1877859"/>
            <a:ext cx="3019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___________  </a:t>
            </a:r>
            <a:r>
              <a:rPr lang="ko-KR" altLang="en-US" sz="900" dirty="0"/>
              <a:t>검색 결과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777E51C-AFC0-4F7D-9853-EFF6471ABD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13" b="44842"/>
          <a:stretch/>
        </p:blipFill>
        <p:spPr>
          <a:xfrm>
            <a:off x="458594" y="2667109"/>
            <a:ext cx="4610289" cy="23470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29D89D-8D5D-413E-A82F-7E0E21F9A8CA}"/>
              </a:ext>
            </a:extLst>
          </p:cNvPr>
          <p:cNvCxnSpPr>
            <a:cxnSpLocks/>
          </p:cNvCxnSpPr>
          <p:nvPr/>
        </p:nvCxnSpPr>
        <p:spPr>
          <a:xfrm>
            <a:off x="231485" y="5854810"/>
            <a:ext cx="500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C4E4E8-5C9C-48DE-8CFB-F6650CD81C65}"/>
              </a:ext>
            </a:extLst>
          </p:cNvPr>
          <p:cNvSpPr/>
          <p:nvPr/>
        </p:nvSpPr>
        <p:spPr>
          <a:xfrm>
            <a:off x="645981" y="3510231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pic>
        <p:nvPicPr>
          <p:cNvPr id="27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3F1310DD-2461-4571-B0AE-542279F4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6607" y="3783739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944CDF-8088-4496-8EC9-872900D1B3B5}"/>
              </a:ext>
            </a:extLst>
          </p:cNvPr>
          <p:cNvSpPr txBox="1"/>
          <p:nvPr/>
        </p:nvSpPr>
        <p:spPr>
          <a:xfrm>
            <a:off x="458595" y="3737648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30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8826F07E-D38A-4346-AA3C-9D84AC6AE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29270" y="3792283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D840A62-2CE2-4760-BAB4-77304FE0E3A7}"/>
              </a:ext>
            </a:extLst>
          </p:cNvPr>
          <p:cNvSpPr txBox="1"/>
          <p:nvPr/>
        </p:nvSpPr>
        <p:spPr>
          <a:xfrm>
            <a:off x="1621258" y="3746192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32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0084E83A-6BAC-447D-9877-E77EB7633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9609" y="3794497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7AB578-EE0F-4D77-AB1A-94E79AA9BF40}"/>
              </a:ext>
            </a:extLst>
          </p:cNvPr>
          <p:cNvSpPr txBox="1"/>
          <p:nvPr/>
        </p:nvSpPr>
        <p:spPr>
          <a:xfrm>
            <a:off x="2751597" y="3748406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34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037ED2AF-7188-42A0-99AC-EF1428885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2272" y="3792283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EE4108E-8148-4FA1-A556-86627E18B295}"/>
              </a:ext>
            </a:extLst>
          </p:cNvPr>
          <p:cNvSpPr txBox="1"/>
          <p:nvPr/>
        </p:nvSpPr>
        <p:spPr>
          <a:xfrm>
            <a:off x="3914260" y="3746192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36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0BFFB664-05B0-4992-A265-D7B7C3F6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1429" y="4995947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FFC2ABC-2BAA-4869-A561-19FF1AEB1465}"/>
              </a:ext>
            </a:extLst>
          </p:cNvPr>
          <p:cNvSpPr txBox="1"/>
          <p:nvPr/>
        </p:nvSpPr>
        <p:spPr>
          <a:xfrm>
            <a:off x="433417" y="4949856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38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6AA964DC-60B1-4449-9D39-9B78A6E1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1636" y="4995947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0D1962-DD14-4201-9E2F-2F09087EBAF9}"/>
              </a:ext>
            </a:extLst>
          </p:cNvPr>
          <p:cNvSpPr txBox="1"/>
          <p:nvPr/>
        </p:nvSpPr>
        <p:spPr>
          <a:xfrm>
            <a:off x="1593624" y="4949856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40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5FB455C2-2762-4B53-8F36-B10EEE30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1843" y="4989343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7DD1B50-9C43-4F36-ABE1-4B97AA9D6730}"/>
              </a:ext>
            </a:extLst>
          </p:cNvPr>
          <p:cNvSpPr txBox="1"/>
          <p:nvPr/>
        </p:nvSpPr>
        <p:spPr>
          <a:xfrm>
            <a:off x="2753831" y="4943252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42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C106BB15-8067-456F-8745-E26211EC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2272" y="4995947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907C0ED-14B1-438F-8C67-10ED365CB70E}"/>
              </a:ext>
            </a:extLst>
          </p:cNvPr>
          <p:cNvSpPr txBox="1"/>
          <p:nvPr/>
        </p:nvSpPr>
        <p:spPr>
          <a:xfrm>
            <a:off x="3914260" y="4949856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6D313E1-4603-4A6F-94BB-E16CC4A57CEE}"/>
              </a:ext>
            </a:extLst>
          </p:cNvPr>
          <p:cNvSpPr/>
          <p:nvPr/>
        </p:nvSpPr>
        <p:spPr>
          <a:xfrm>
            <a:off x="1806210" y="3515178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CA0D7CD-2363-4A81-A9EC-D70E219D9F6F}"/>
              </a:ext>
            </a:extLst>
          </p:cNvPr>
          <p:cNvSpPr/>
          <p:nvPr/>
        </p:nvSpPr>
        <p:spPr>
          <a:xfrm>
            <a:off x="2988531" y="3504535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95B9B99-D1AF-4C8D-BD16-B31E2BB3744B}"/>
              </a:ext>
            </a:extLst>
          </p:cNvPr>
          <p:cNvSpPr/>
          <p:nvPr/>
        </p:nvSpPr>
        <p:spPr>
          <a:xfrm>
            <a:off x="4170852" y="3515178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638B6D7-91B4-43FE-844E-4679F1A5B845}"/>
              </a:ext>
            </a:extLst>
          </p:cNvPr>
          <p:cNvSpPr/>
          <p:nvPr/>
        </p:nvSpPr>
        <p:spPr>
          <a:xfrm>
            <a:off x="653637" y="4704694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DC93ED0-1E14-430A-8CBC-524EE980CBAD}"/>
              </a:ext>
            </a:extLst>
          </p:cNvPr>
          <p:cNvSpPr/>
          <p:nvPr/>
        </p:nvSpPr>
        <p:spPr>
          <a:xfrm>
            <a:off x="1830558" y="4704694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4F58C6A-4B76-40DC-A25B-F691DEBC58C2}"/>
              </a:ext>
            </a:extLst>
          </p:cNvPr>
          <p:cNvSpPr/>
          <p:nvPr/>
        </p:nvSpPr>
        <p:spPr>
          <a:xfrm>
            <a:off x="2974387" y="4694501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F8820E5-EE23-42BC-A361-1E176ADEDA62}"/>
              </a:ext>
            </a:extLst>
          </p:cNvPr>
          <p:cNvSpPr/>
          <p:nvPr/>
        </p:nvSpPr>
        <p:spPr>
          <a:xfrm>
            <a:off x="4160528" y="4715835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B75716D-AFB7-4446-A4D0-3D0F5D336929}"/>
              </a:ext>
            </a:extLst>
          </p:cNvPr>
          <p:cNvSpPr/>
          <p:nvPr/>
        </p:nvSpPr>
        <p:spPr>
          <a:xfrm>
            <a:off x="6416061" y="1779813"/>
            <a:ext cx="5228906" cy="45329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D6AE16-8AB8-4036-879F-385C581DA200}"/>
              </a:ext>
            </a:extLst>
          </p:cNvPr>
          <p:cNvCxnSpPr>
            <a:cxnSpLocks/>
          </p:cNvCxnSpPr>
          <p:nvPr/>
        </p:nvCxnSpPr>
        <p:spPr>
          <a:xfrm>
            <a:off x="6545172" y="2239982"/>
            <a:ext cx="493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91A5347-F474-4DA6-AE93-1524279C4607}"/>
              </a:ext>
            </a:extLst>
          </p:cNvPr>
          <p:cNvCxnSpPr>
            <a:cxnSpLocks/>
          </p:cNvCxnSpPr>
          <p:nvPr/>
        </p:nvCxnSpPr>
        <p:spPr>
          <a:xfrm>
            <a:off x="6545172" y="5854810"/>
            <a:ext cx="500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47B7218-AD7F-491F-BF32-272EBBEA4D31}"/>
              </a:ext>
            </a:extLst>
          </p:cNvPr>
          <p:cNvSpPr txBox="1"/>
          <p:nvPr/>
        </p:nvSpPr>
        <p:spPr>
          <a:xfrm>
            <a:off x="2220974" y="1279919"/>
            <a:ext cx="338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검색 성공 화면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294E72-4AE1-424B-A7B7-810F72F630CF}"/>
              </a:ext>
            </a:extLst>
          </p:cNvPr>
          <p:cNvSpPr txBox="1"/>
          <p:nvPr/>
        </p:nvSpPr>
        <p:spPr>
          <a:xfrm>
            <a:off x="8357796" y="1279919"/>
            <a:ext cx="338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검색 실패 화면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437A51-69D8-4669-A66C-58D81399B269}"/>
              </a:ext>
            </a:extLst>
          </p:cNvPr>
          <p:cNvSpPr txBox="1"/>
          <p:nvPr/>
        </p:nvSpPr>
        <p:spPr>
          <a:xfrm>
            <a:off x="7660564" y="3651565"/>
            <a:ext cx="2910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검색 결과가 없습니다</a:t>
            </a:r>
            <a:r>
              <a:rPr lang="en-US" altLang="ko-KR" sz="1100" dirty="0"/>
              <a:t>..</a:t>
            </a:r>
            <a:br>
              <a:rPr lang="en-US" altLang="ko-KR" sz="1100" dirty="0"/>
            </a:br>
            <a:r>
              <a:rPr lang="ko-KR" altLang="en-US" sz="1100" dirty="0"/>
              <a:t>다시 검색해 주세요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C4A099-50F3-46D9-98ED-78015FC9C422}"/>
              </a:ext>
            </a:extLst>
          </p:cNvPr>
          <p:cNvSpPr txBox="1"/>
          <p:nvPr/>
        </p:nvSpPr>
        <p:spPr>
          <a:xfrm>
            <a:off x="6493979" y="1897703"/>
            <a:ext cx="3019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___________  </a:t>
            </a:r>
            <a:r>
              <a:rPr lang="ko-KR" altLang="en-US" sz="900" dirty="0"/>
              <a:t>검색 결과</a:t>
            </a:r>
          </a:p>
        </p:txBody>
      </p:sp>
    </p:spTree>
    <p:extLst>
      <p:ext uri="{BB962C8B-B14F-4D97-AF65-F5344CB8AC3E}">
        <p14:creationId xmlns:p14="http://schemas.microsoft.com/office/powerpoint/2010/main" val="300139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0535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Join_</a:t>
                      </a:r>
                      <a:r>
                        <a:rPr lang="ko-KR" altLang="en-US" sz="900" dirty="0"/>
                        <a:t>약관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Join_</a:t>
                      </a:r>
                      <a:r>
                        <a:rPr lang="ko-KR" altLang="en-US" sz="900" dirty="0"/>
                        <a:t>약관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Join_</a:t>
                      </a:r>
                      <a:r>
                        <a:rPr lang="ko-KR" altLang="en-US" sz="900" dirty="0"/>
                        <a:t>약관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04994"/>
              </p:ext>
            </p:extLst>
          </p:nvPr>
        </p:nvGraphicFramePr>
        <p:xfrm>
          <a:off x="6573265" y="3040063"/>
          <a:ext cx="4554656" cy="2180742"/>
        </p:xfrm>
        <a:graphic>
          <a:graphicData uri="http://schemas.openxmlformats.org/drawingml/2006/table">
            <a:tbl>
              <a:tblPr/>
              <a:tblGrid>
                <a:gridCol w="38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02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아래 체크박스를 전부 체크함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개별 동의 체크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49825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 페이지로 돌아감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입력 화면으로 넘어감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29888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206732" y="1090419"/>
            <a:ext cx="5255812" cy="51725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1094948" y="4167687"/>
            <a:ext cx="3512300" cy="91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1092482" y="2769046"/>
            <a:ext cx="3514766" cy="91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1064079" y="1383509"/>
            <a:ext cx="3543169" cy="91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07BA48-03EF-48E9-8B02-BE71D8F16BC4}"/>
              </a:ext>
            </a:extLst>
          </p:cNvPr>
          <p:cNvSpPr/>
          <p:nvPr/>
        </p:nvSpPr>
        <p:spPr>
          <a:xfrm>
            <a:off x="4453703" y="2430321"/>
            <a:ext cx="159362" cy="151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07BA48-03EF-48E9-8B02-BE71D8F16BC4}"/>
              </a:ext>
            </a:extLst>
          </p:cNvPr>
          <p:cNvSpPr/>
          <p:nvPr/>
        </p:nvSpPr>
        <p:spPr>
          <a:xfrm>
            <a:off x="4447886" y="3842312"/>
            <a:ext cx="159362" cy="151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07BA48-03EF-48E9-8B02-BE71D8F16BC4}"/>
              </a:ext>
            </a:extLst>
          </p:cNvPr>
          <p:cNvSpPr/>
          <p:nvPr/>
        </p:nvSpPr>
        <p:spPr>
          <a:xfrm>
            <a:off x="4447886" y="5180180"/>
            <a:ext cx="159362" cy="151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3EAB9-0D45-4916-B763-DB1635C0C554}"/>
              </a:ext>
            </a:extLst>
          </p:cNvPr>
          <p:cNvSpPr txBox="1"/>
          <p:nvPr/>
        </p:nvSpPr>
        <p:spPr>
          <a:xfrm>
            <a:off x="1092482" y="2362056"/>
            <a:ext cx="3019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위 개인정보 취급 위탁에 대한 안내에 동의합니다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3EAB9-0D45-4916-B763-DB1635C0C554}"/>
              </a:ext>
            </a:extLst>
          </p:cNvPr>
          <p:cNvSpPr txBox="1"/>
          <p:nvPr/>
        </p:nvSpPr>
        <p:spPr>
          <a:xfrm>
            <a:off x="1092482" y="3796626"/>
            <a:ext cx="32107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위 개인정보 수집항목의 마케팅 및 광고 활용에 동의합니다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73EAB9-0D45-4916-B763-DB1635C0C554}"/>
              </a:ext>
            </a:extLst>
          </p:cNvPr>
          <p:cNvSpPr txBox="1"/>
          <p:nvPr/>
        </p:nvSpPr>
        <p:spPr>
          <a:xfrm>
            <a:off x="1064079" y="5161419"/>
            <a:ext cx="3047965" cy="23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개인정보 제</a:t>
            </a:r>
            <a:r>
              <a:rPr lang="en-US" altLang="ko-KR" sz="900" dirty="0"/>
              <a:t>3</a:t>
            </a:r>
            <a:r>
              <a:rPr lang="ko-KR" altLang="en-US" sz="900" dirty="0"/>
              <a:t>자 제공에 동의합니다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7" name="사각형: 둥근 모서리 2">
            <a:extLst>
              <a:ext uri="{FF2B5EF4-FFF2-40B4-BE49-F238E27FC236}">
                <a16:creationId xmlns:a16="http://schemas.microsoft.com/office/drawing/2014/main" id="{8E1A8A90-62F9-4743-BCC7-7890F2C72C21}"/>
              </a:ext>
            </a:extLst>
          </p:cNvPr>
          <p:cNvSpPr/>
          <p:nvPr/>
        </p:nvSpPr>
        <p:spPr>
          <a:xfrm>
            <a:off x="3217646" y="5851282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28" name="사각형: 둥근 모서리 2">
            <a:extLst>
              <a:ext uri="{FF2B5EF4-FFF2-40B4-BE49-F238E27FC236}">
                <a16:creationId xmlns:a16="http://schemas.microsoft.com/office/drawing/2014/main" id="{8E1A8A90-62F9-4743-BCC7-7890F2C72C21}"/>
              </a:ext>
            </a:extLst>
          </p:cNvPr>
          <p:cNvSpPr/>
          <p:nvPr/>
        </p:nvSpPr>
        <p:spPr>
          <a:xfrm>
            <a:off x="4030656" y="5844248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다음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73EAB9-0D45-4916-B763-DB1635C0C554}"/>
              </a:ext>
            </a:extLst>
          </p:cNvPr>
          <p:cNvSpPr txBox="1"/>
          <p:nvPr/>
        </p:nvSpPr>
        <p:spPr>
          <a:xfrm>
            <a:off x="1064080" y="5396827"/>
            <a:ext cx="644004" cy="23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모두체크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07BA48-03EF-48E9-8B02-BE71D8F16BC4}"/>
              </a:ext>
            </a:extLst>
          </p:cNvPr>
          <p:cNvSpPr/>
          <p:nvPr/>
        </p:nvSpPr>
        <p:spPr>
          <a:xfrm>
            <a:off x="1741625" y="5431951"/>
            <a:ext cx="159362" cy="151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C0FA608-476A-4BD9-9AF9-87AF0B12E6B8}"/>
              </a:ext>
            </a:extLst>
          </p:cNvPr>
          <p:cNvSpPr/>
          <p:nvPr/>
        </p:nvSpPr>
        <p:spPr>
          <a:xfrm>
            <a:off x="850736" y="539963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C0FA608-476A-4BD9-9AF9-87AF0B12E6B8}"/>
              </a:ext>
            </a:extLst>
          </p:cNvPr>
          <p:cNvSpPr/>
          <p:nvPr/>
        </p:nvSpPr>
        <p:spPr>
          <a:xfrm>
            <a:off x="750823" y="2376370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C0FA608-476A-4BD9-9AF9-87AF0B12E6B8}"/>
              </a:ext>
            </a:extLst>
          </p:cNvPr>
          <p:cNvSpPr/>
          <p:nvPr/>
        </p:nvSpPr>
        <p:spPr>
          <a:xfrm>
            <a:off x="3023513" y="572398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C0FA608-476A-4BD9-9AF9-87AF0B12E6B8}"/>
              </a:ext>
            </a:extLst>
          </p:cNvPr>
          <p:cNvSpPr/>
          <p:nvPr/>
        </p:nvSpPr>
        <p:spPr>
          <a:xfrm>
            <a:off x="3943195" y="572398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447886" y="1383509"/>
            <a:ext cx="0" cy="9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>
          <a:xfrm flipV="1">
            <a:off x="4457028" y="2141604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4457177" y="2762100"/>
            <a:ext cx="0" cy="9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이등변 삼각형 43"/>
          <p:cNvSpPr/>
          <p:nvPr/>
        </p:nvSpPr>
        <p:spPr>
          <a:xfrm flipV="1">
            <a:off x="4466319" y="3520195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457177" y="4150796"/>
            <a:ext cx="0" cy="9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/>
          <p:cNvSpPr/>
          <p:nvPr/>
        </p:nvSpPr>
        <p:spPr>
          <a:xfrm flipV="1">
            <a:off x="4466319" y="4908891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4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8842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약관</a:t>
                      </a:r>
                      <a:r>
                        <a:rPr lang="en-US" altLang="ko-KR" sz="900" dirty="0"/>
                        <a:t>_alert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alert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alert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419FDD-6A63-4A9C-91DB-DEE9A772B4F0}"/>
              </a:ext>
            </a:extLst>
          </p:cNvPr>
          <p:cNvSpPr/>
          <p:nvPr/>
        </p:nvSpPr>
        <p:spPr>
          <a:xfrm>
            <a:off x="8026095" y="1669954"/>
            <a:ext cx="3697384" cy="18810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80A8DCF-486A-4949-91FD-59449ED4D4C5}"/>
              </a:ext>
            </a:extLst>
          </p:cNvPr>
          <p:cNvCxnSpPr>
            <a:cxnSpLocks/>
          </p:cNvCxnSpPr>
          <p:nvPr/>
        </p:nvCxnSpPr>
        <p:spPr>
          <a:xfrm>
            <a:off x="8026095" y="1984084"/>
            <a:ext cx="3697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224DB3-8D09-4AFB-9F7C-6B4170035551}"/>
              </a:ext>
            </a:extLst>
          </p:cNvPr>
          <p:cNvSpPr txBox="1"/>
          <p:nvPr/>
        </p:nvSpPr>
        <p:spPr>
          <a:xfrm>
            <a:off x="8519090" y="2531766"/>
            <a:ext cx="293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 항목에 동의하셨는지 확인해주세요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8" name="사각형: 둥근 모서리 24">
            <a:extLst>
              <a:ext uri="{FF2B5EF4-FFF2-40B4-BE49-F238E27FC236}">
                <a16:creationId xmlns:a16="http://schemas.microsoft.com/office/drawing/2014/main" id="{1356B2DA-4795-44F4-8B5E-29D2A4EBB6BD}"/>
              </a:ext>
            </a:extLst>
          </p:cNvPr>
          <p:cNvSpPr/>
          <p:nvPr/>
        </p:nvSpPr>
        <p:spPr>
          <a:xfrm>
            <a:off x="10964718" y="3257796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pic>
        <p:nvPicPr>
          <p:cNvPr id="49" name="Picture 2" descr="관련 이미지">
            <a:hlinkClick r:id="rId4"/>
            <a:extLst>
              <a:ext uri="{FF2B5EF4-FFF2-40B4-BE49-F238E27FC236}">
                <a16:creationId xmlns:a16="http://schemas.microsoft.com/office/drawing/2014/main" id="{00DB3188-6A97-4957-8D34-367ED9E9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229" y="1718173"/>
            <a:ext cx="260733" cy="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관련 이미지">
            <a:hlinkClick r:id="rId6"/>
            <a:extLst>
              <a:ext uri="{FF2B5EF4-FFF2-40B4-BE49-F238E27FC236}">
                <a16:creationId xmlns:a16="http://schemas.microsoft.com/office/drawing/2014/main" id="{FBE37063-2FA6-451E-A2EC-891AEE596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24285" y="2062521"/>
            <a:ext cx="179154" cy="17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화살표: 오른쪽 27">
            <a:extLst>
              <a:ext uri="{FF2B5EF4-FFF2-40B4-BE49-F238E27FC236}">
                <a16:creationId xmlns:a16="http://schemas.microsoft.com/office/drawing/2014/main" id="{E4B5367B-B9CA-4018-8C9F-AC51C0F7374B}"/>
              </a:ext>
            </a:extLst>
          </p:cNvPr>
          <p:cNvSpPr/>
          <p:nvPr/>
        </p:nvSpPr>
        <p:spPr>
          <a:xfrm>
            <a:off x="6043103" y="2450451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B2B139-0916-43BA-8E29-3B5A1AE5A528}"/>
              </a:ext>
            </a:extLst>
          </p:cNvPr>
          <p:cNvSpPr txBox="1"/>
          <p:nvPr/>
        </p:nvSpPr>
        <p:spPr>
          <a:xfrm>
            <a:off x="6225732" y="2348882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체크 미완료 </a:t>
            </a:r>
          </a:p>
        </p:txBody>
      </p:sp>
      <p:sp>
        <p:nvSpPr>
          <p:cNvPr id="60" name="화살표: 오른쪽 27">
            <a:extLst>
              <a:ext uri="{FF2B5EF4-FFF2-40B4-BE49-F238E27FC236}">
                <a16:creationId xmlns:a16="http://schemas.microsoft.com/office/drawing/2014/main" id="{E4B5367B-B9CA-4018-8C9F-AC51C0F7374B}"/>
              </a:ext>
            </a:extLst>
          </p:cNvPr>
          <p:cNvSpPr/>
          <p:nvPr/>
        </p:nvSpPr>
        <p:spPr>
          <a:xfrm>
            <a:off x="6043103" y="4696865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B2B139-0916-43BA-8E29-3B5A1AE5A528}"/>
              </a:ext>
            </a:extLst>
          </p:cNvPr>
          <p:cNvSpPr txBox="1"/>
          <p:nvPr/>
        </p:nvSpPr>
        <p:spPr>
          <a:xfrm>
            <a:off x="6225732" y="4595296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체크 완료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224DB3-8D09-4AFB-9F7C-6B4170035551}"/>
              </a:ext>
            </a:extLst>
          </p:cNvPr>
          <p:cNvSpPr txBox="1"/>
          <p:nvPr/>
        </p:nvSpPr>
        <p:spPr>
          <a:xfrm>
            <a:off x="8407717" y="4861526"/>
            <a:ext cx="293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다음 페이지로 이동</a:t>
            </a:r>
            <a:endParaRPr lang="en-US" altLang="ko-KR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CFD1BD-AEAE-4AB7-9129-701639F927F8}"/>
              </a:ext>
            </a:extLst>
          </p:cNvPr>
          <p:cNvSpPr/>
          <p:nvPr/>
        </p:nvSpPr>
        <p:spPr>
          <a:xfrm>
            <a:off x="206732" y="1090419"/>
            <a:ext cx="5255812" cy="51725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0465D5-1A94-44FA-85CD-D87C5B66FBFD}"/>
              </a:ext>
            </a:extLst>
          </p:cNvPr>
          <p:cNvSpPr/>
          <p:nvPr/>
        </p:nvSpPr>
        <p:spPr>
          <a:xfrm>
            <a:off x="1094948" y="4167687"/>
            <a:ext cx="3512300" cy="91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EEDB16-332D-46E0-B6FF-894041FB6A84}"/>
              </a:ext>
            </a:extLst>
          </p:cNvPr>
          <p:cNvSpPr/>
          <p:nvPr/>
        </p:nvSpPr>
        <p:spPr>
          <a:xfrm>
            <a:off x="1092482" y="2769046"/>
            <a:ext cx="3514766" cy="91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AB65D9-58EF-4077-B522-97EB0326CF63}"/>
              </a:ext>
            </a:extLst>
          </p:cNvPr>
          <p:cNvSpPr/>
          <p:nvPr/>
        </p:nvSpPr>
        <p:spPr>
          <a:xfrm>
            <a:off x="1064079" y="1383509"/>
            <a:ext cx="3543169" cy="91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7A8DD3-3BAA-40A1-964C-29B6CBF4655B}"/>
              </a:ext>
            </a:extLst>
          </p:cNvPr>
          <p:cNvSpPr/>
          <p:nvPr/>
        </p:nvSpPr>
        <p:spPr>
          <a:xfrm>
            <a:off x="4453703" y="2430321"/>
            <a:ext cx="159362" cy="151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2AE64BE-F439-4D1C-AA34-BF181F4D80A7}"/>
              </a:ext>
            </a:extLst>
          </p:cNvPr>
          <p:cNvSpPr/>
          <p:nvPr/>
        </p:nvSpPr>
        <p:spPr>
          <a:xfrm>
            <a:off x="4447886" y="3842312"/>
            <a:ext cx="159362" cy="151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059373-D8AD-4230-9BC3-5EA8CF35961B}"/>
              </a:ext>
            </a:extLst>
          </p:cNvPr>
          <p:cNvSpPr/>
          <p:nvPr/>
        </p:nvSpPr>
        <p:spPr>
          <a:xfrm>
            <a:off x="4447886" y="5180180"/>
            <a:ext cx="159362" cy="151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B1B81D-F374-40F3-B094-50873BB8383A}"/>
              </a:ext>
            </a:extLst>
          </p:cNvPr>
          <p:cNvSpPr txBox="1"/>
          <p:nvPr/>
        </p:nvSpPr>
        <p:spPr>
          <a:xfrm>
            <a:off x="1092482" y="2362056"/>
            <a:ext cx="3019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위 개인정보 취급 위탁에 대한 안내에 동의합니다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A7A5FB-A41E-4783-964F-9943F42AE5F1}"/>
              </a:ext>
            </a:extLst>
          </p:cNvPr>
          <p:cNvSpPr txBox="1"/>
          <p:nvPr/>
        </p:nvSpPr>
        <p:spPr>
          <a:xfrm>
            <a:off x="1092482" y="3796626"/>
            <a:ext cx="32107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위 개인정보 수집항목의 마케팅 및 광고 활용에 동의합니다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AA5589-EA89-4896-93CA-A8693FBB428F}"/>
              </a:ext>
            </a:extLst>
          </p:cNvPr>
          <p:cNvSpPr txBox="1"/>
          <p:nvPr/>
        </p:nvSpPr>
        <p:spPr>
          <a:xfrm>
            <a:off x="1064079" y="5161419"/>
            <a:ext cx="3047965" cy="23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개인정보 제</a:t>
            </a:r>
            <a:r>
              <a:rPr lang="en-US" altLang="ko-KR" sz="900" dirty="0"/>
              <a:t>3</a:t>
            </a:r>
            <a:r>
              <a:rPr lang="ko-KR" altLang="en-US" sz="900" dirty="0"/>
              <a:t>자 제공에 동의합니다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7" name="사각형: 둥근 모서리 2">
            <a:extLst>
              <a:ext uri="{FF2B5EF4-FFF2-40B4-BE49-F238E27FC236}">
                <a16:creationId xmlns:a16="http://schemas.microsoft.com/office/drawing/2014/main" id="{9F2BA91F-7820-4236-9DF1-4AA369F758BB}"/>
              </a:ext>
            </a:extLst>
          </p:cNvPr>
          <p:cNvSpPr/>
          <p:nvPr/>
        </p:nvSpPr>
        <p:spPr>
          <a:xfrm>
            <a:off x="3217646" y="5851282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58" name="사각형: 둥근 모서리 2">
            <a:extLst>
              <a:ext uri="{FF2B5EF4-FFF2-40B4-BE49-F238E27FC236}">
                <a16:creationId xmlns:a16="http://schemas.microsoft.com/office/drawing/2014/main" id="{AEE1D574-737E-463F-B04D-8DF770B97563}"/>
              </a:ext>
            </a:extLst>
          </p:cNvPr>
          <p:cNvSpPr/>
          <p:nvPr/>
        </p:nvSpPr>
        <p:spPr>
          <a:xfrm>
            <a:off x="4030656" y="5844248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다음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EB46AF-4B51-4E29-A86F-2444F1B5D6B5}"/>
              </a:ext>
            </a:extLst>
          </p:cNvPr>
          <p:cNvSpPr txBox="1"/>
          <p:nvPr/>
        </p:nvSpPr>
        <p:spPr>
          <a:xfrm>
            <a:off x="1064080" y="5396827"/>
            <a:ext cx="644004" cy="23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모두체크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D3CD6C3-E55A-4B25-B4A9-FE4F416166D2}"/>
              </a:ext>
            </a:extLst>
          </p:cNvPr>
          <p:cNvSpPr/>
          <p:nvPr/>
        </p:nvSpPr>
        <p:spPr>
          <a:xfrm>
            <a:off x="1741625" y="5431951"/>
            <a:ext cx="159362" cy="151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226AEC4-B394-4E5E-B210-29D3B1C5FDB6}"/>
              </a:ext>
            </a:extLst>
          </p:cNvPr>
          <p:cNvSpPr/>
          <p:nvPr/>
        </p:nvSpPr>
        <p:spPr>
          <a:xfrm>
            <a:off x="850736" y="539963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DA5DD3E-E949-4286-98B3-4BF948424312}"/>
              </a:ext>
            </a:extLst>
          </p:cNvPr>
          <p:cNvSpPr/>
          <p:nvPr/>
        </p:nvSpPr>
        <p:spPr>
          <a:xfrm>
            <a:off x="750823" y="2376370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C35AE3B-C783-499A-A9EC-3D4C254BAC15}"/>
              </a:ext>
            </a:extLst>
          </p:cNvPr>
          <p:cNvSpPr/>
          <p:nvPr/>
        </p:nvSpPr>
        <p:spPr>
          <a:xfrm>
            <a:off x="3023513" y="572398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F3AA4B3-0C71-4124-9048-159C7A552CB9}"/>
              </a:ext>
            </a:extLst>
          </p:cNvPr>
          <p:cNvSpPr/>
          <p:nvPr/>
        </p:nvSpPr>
        <p:spPr>
          <a:xfrm>
            <a:off x="3943195" y="572398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E49D879-F6E3-4445-B573-EB49B80B5CCF}"/>
              </a:ext>
            </a:extLst>
          </p:cNvPr>
          <p:cNvCxnSpPr/>
          <p:nvPr/>
        </p:nvCxnSpPr>
        <p:spPr>
          <a:xfrm>
            <a:off x="4447886" y="1383509"/>
            <a:ext cx="0" cy="9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ECDA7C71-EE79-4326-A388-638B477077B7}"/>
              </a:ext>
            </a:extLst>
          </p:cNvPr>
          <p:cNvSpPr/>
          <p:nvPr/>
        </p:nvSpPr>
        <p:spPr>
          <a:xfrm flipV="1">
            <a:off x="4457028" y="2141604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30EEF6C-41C2-49BA-BC92-FAA0DB017DF2}"/>
              </a:ext>
            </a:extLst>
          </p:cNvPr>
          <p:cNvCxnSpPr/>
          <p:nvPr/>
        </p:nvCxnSpPr>
        <p:spPr>
          <a:xfrm>
            <a:off x="4457177" y="2762100"/>
            <a:ext cx="0" cy="9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9E519068-4865-4337-BB3A-823F1A6C3D43}"/>
              </a:ext>
            </a:extLst>
          </p:cNvPr>
          <p:cNvSpPr/>
          <p:nvPr/>
        </p:nvSpPr>
        <p:spPr>
          <a:xfrm flipV="1">
            <a:off x="4466319" y="3520195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6E6927F-4EAC-4EA4-9675-D82968D327B4}"/>
              </a:ext>
            </a:extLst>
          </p:cNvPr>
          <p:cNvCxnSpPr/>
          <p:nvPr/>
        </p:nvCxnSpPr>
        <p:spPr>
          <a:xfrm>
            <a:off x="4457177" y="4150796"/>
            <a:ext cx="0" cy="9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438C31E0-4359-4D73-83A3-DA13E943DB2E}"/>
              </a:ext>
            </a:extLst>
          </p:cNvPr>
          <p:cNvSpPr/>
          <p:nvPr/>
        </p:nvSpPr>
        <p:spPr>
          <a:xfrm flipV="1">
            <a:off x="4466319" y="4908891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0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29458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Join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Join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Join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F58C49-100A-4033-9562-C85DB75A6659}"/>
              </a:ext>
            </a:extLst>
          </p:cNvPr>
          <p:cNvSpPr/>
          <p:nvPr/>
        </p:nvSpPr>
        <p:spPr>
          <a:xfrm>
            <a:off x="242691" y="1090418"/>
            <a:ext cx="5597547" cy="52223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374DF0-287D-4C3C-B583-6C818BD8890C}"/>
              </a:ext>
            </a:extLst>
          </p:cNvPr>
          <p:cNvCxnSpPr>
            <a:cxnSpLocks/>
          </p:cNvCxnSpPr>
          <p:nvPr/>
        </p:nvCxnSpPr>
        <p:spPr>
          <a:xfrm>
            <a:off x="636105" y="1361006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1A8A90-62F9-4743-BCC7-7890F2C72C21}"/>
              </a:ext>
            </a:extLst>
          </p:cNvPr>
          <p:cNvSpPr/>
          <p:nvPr/>
        </p:nvSpPr>
        <p:spPr>
          <a:xfrm>
            <a:off x="4144572" y="5980929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3296C2-CE99-4FCB-941A-1630848F969D}"/>
              </a:ext>
            </a:extLst>
          </p:cNvPr>
          <p:cNvSpPr/>
          <p:nvPr/>
        </p:nvSpPr>
        <p:spPr>
          <a:xfrm>
            <a:off x="4930471" y="5980931"/>
            <a:ext cx="686558" cy="2511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회원가입</a:t>
            </a:r>
            <a:endParaRPr lang="ko-KR" altLang="en-US" sz="900" dirty="0"/>
          </a:p>
        </p:txBody>
      </p:sp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68259"/>
              </p:ext>
            </p:extLst>
          </p:nvPr>
        </p:nvGraphicFramePr>
        <p:xfrm>
          <a:off x="6378268" y="2545753"/>
          <a:ext cx="5255813" cy="2643848"/>
        </p:xfrm>
        <a:graphic>
          <a:graphicData uri="http://schemas.openxmlformats.org/drawingml/2006/table">
            <a:tbl>
              <a:tblPr/>
              <a:tblGrid>
                <a:gridCol w="43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8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중복된 아이디 인지 체크함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5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실수를 방지하기 위해 다시 확인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회원가입이 취소되고 이전 페이지로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돌아감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 완료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 다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할시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넘어감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경고창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상세설명은 다음페이지 참고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ABD53E-CA9A-4613-8220-BAC79343B39D}"/>
              </a:ext>
            </a:extLst>
          </p:cNvPr>
          <p:cNvSpPr/>
          <p:nvPr/>
        </p:nvSpPr>
        <p:spPr>
          <a:xfrm>
            <a:off x="1598790" y="1907716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532BD0-B6CB-422E-94D7-7B00A01198EF}"/>
              </a:ext>
            </a:extLst>
          </p:cNvPr>
          <p:cNvSpPr txBox="1"/>
          <p:nvPr/>
        </p:nvSpPr>
        <p:spPr>
          <a:xfrm>
            <a:off x="663934" y="1495896"/>
            <a:ext cx="360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ID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5492C-05B8-40E2-A4CD-83240A1F99D0}"/>
              </a:ext>
            </a:extLst>
          </p:cNvPr>
          <p:cNvSpPr txBox="1"/>
          <p:nvPr/>
        </p:nvSpPr>
        <p:spPr>
          <a:xfrm>
            <a:off x="636105" y="1863631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B37F6-8B67-433C-94F2-9C5AD835EC7C}"/>
              </a:ext>
            </a:extLst>
          </p:cNvPr>
          <p:cNvSpPr txBox="1"/>
          <p:nvPr/>
        </p:nvSpPr>
        <p:spPr>
          <a:xfrm>
            <a:off x="2701500" y="1893510"/>
            <a:ext cx="1069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비밀번호확인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C5141FA-0476-4386-AAB0-E0A37CEE5B32}"/>
              </a:ext>
            </a:extLst>
          </p:cNvPr>
          <p:cNvSpPr/>
          <p:nvPr/>
        </p:nvSpPr>
        <p:spPr>
          <a:xfrm>
            <a:off x="2698057" y="1520304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중복체크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4B11B-8A9B-4A8C-A521-E528C0746612}"/>
              </a:ext>
            </a:extLst>
          </p:cNvPr>
          <p:cNvSpPr/>
          <p:nvPr/>
        </p:nvSpPr>
        <p:spPr>
          <a:xfrm>
            <a:off x="3664184" y="1922271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FAFDE4-07CA-4285-9772-14491B78E6DC}"/>
              </a:ext>
            </a:extLst>
          </p:cNvPr>
          <p:cNvSpPr/>
          <p:nvPr/>
        </p:nvSpPr>
        <p:spPr>
          <a:xfrm>
            <a:off x="1600117" y="1533613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11BF4-6D1B-479D-A775-9973A95F7AEA}"/>
              </a:ext>
            </a:extLst>
          </p:cNvPr>
          <p:cNvSpPr txBox="1"/>
          <p:nvPr/>
        </p:nvSpPr>
        <p:spPr>
          <a:xfrm>
            <a:off x="635332" y="2286665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이름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769619-AF3B-4F41-BFE7-D3257345CE1F}"/>
              </a:ext>
            </a:extLst>
          </p:cNvPr>
          <p:cNvSpPr/>
          <p:nvPr/>
        </p:nvSpPr>
        <p:spPr>
          <a:xfrm>
            <a:off x="1601011" y="2324382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EA5A22-76AE-4ED7-AB68-2CF9D4D06941}"/>
              </a:ext>
            </a:extLst>
          </p:cNvPr>
          <p:cNvSpPr txBox="1"/>
          <p:nvPr/>
        </p:nvSpPr>
        <p:spPr>
          <a:xfrm>
            <a:off x="643648" y="2705697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5F5D03-6197-4895-B639-8FF48B2620AE}"/>
              </a:ext>
            </a:extLst>
          </p:cNvPr>
          <p:cNvSpPr/>
          <p:nvPr/>
        </p:nvSpPr>
        <p:spPr>
          <a:xfrm>
            <a:off x="1609327" y="2743414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FA5F84-6489-44EA-B305-10427FBC025E}"/>
              </a:ext>
            </a:extLst>
          </p:cNvPr>
          <p:cNvSpPr/>
          <p:nvPr/>
        </p:nvSpPr>
        <p:spPr>
          <a:xfrm>
            <a:off x="1609327" y="3097461"/>
            <a:ext cx="2844684" cy="189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C8477B-C24E-41B2-86BA-5E6D9CB64560}"/>
              </a:ext>
            </a:extLst>
          </p:cNvPr>
          <p:cNvSpPr txBox="1"/>
          <p:nvPr/>
        </p:nvSpPr>
        <p:spPr>
          <a:xfrm>
            <a:off x="643024" y="3460820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전화번호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69D6F9-77DA-4F18-AEA5-BD7D015A1878}"/>
              </a:ext>
            </a:extLst>
          </p:cNvPr>
          <p:cNvSpPr txBox="1"/>
          <p:nvPr/>
        </p:nvSpPr>
        <p:spPr>
          <a:xfrm>
            <a:off x="643024" y="3840230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전화번호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FE12DF-EB50-4E65-AA3A-F8D5F1FD26D8}"/>
              </a:ext>
            </a:extLst>
          </p:cNvPr>
          <p:cNvSpPr/>
          <p:nvPr/>
        </p:nvSpPr>
        <p:spPr>
          <a:xfrm>
            <a:off x="1579125" y="4284527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F95477-276C-4C1A-9F1D-77286211524A}"/>
              </a:ext>
            </a:extLst>
          </p:cNvPr>
          <p:cNvSpPr txBox="1"/>
          <p:nvPr/>
        </p:nvSpPr>
        <p:spPr>
          <a:xfrm>
            <a:off x="636105" y="4240442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이메일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96AF01-3C69-49D1-AEE9-9F14F9CBF8E0}"/>
              </a:ext>
            </a:extLst>
          </p:cNvPr>
          <p:cNvSpPr/>
          <p:nvPr/>
        </p:nvSpPr>
        <p:spPr>
          <a:xfrm>
            <a:off x="2698057" y="4285940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801812-D1E4-4911-ADD5-638CF6653218}"/>
              </a:ext>
            </a:extLst>
          </p:cNvPr>
          <p:cNvSpPr txBox="1"/>
          <p:nvPr/>
        </p:nvSpPr>
        <p:spPr>
          <a:xfrm>
            <a:off x="2399154" y="4282121"/>
            <a:ext cx="25259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@</a:t>
            </a:r>
            <a:endParaRPr lang="ko-KR" altLang="en-US" sz="9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12348EA-1489-4BA3-B29A-08F5A5F4372F}"/>
              </a:ext>
            </a:extLst>
          </p:cNvPr>
          <p:cNvSpPr/>
          <p:nvPr/>
        </p:nvSpPr>
        <p:spPr>
          <a:xfrm>
            <a:off x="3730246" y="4289171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직접입력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D4E8E0-0927-4FF2-BD2B-D6AD8F0E20EF}"/>
              </a:ext>
            </a:extLst>
          </p:cNvPr>
          <p:cNvCxnSpPr>
            <a:cxnSpLocks/>
          </p:cNvCxnSpPr>
          <p:nvPr/>
        </p:nvCxnSpPr>
        <p:spPr>
          <a:xfrm>
            <a:off x="643024" y="4733684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ABCA47A-DEEA-4947-94AF-E6BAC6BB7FF2}"/>
              </a:ext>
            </a:extLst>
          </p:cNvPr>
          <p:cNvSpPr txBox="1"/>
          <p:nvPr/>
        </p:nvSpPr>
        <p:spPr>
          <a:xfrm>
            <a:off x="2525449" y="1108354"/>
            <a:ext cx="1069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회원정보입력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9B44BE-3510-435E-8A8F-868DAD561B83}"/>
              </a:ext>
            </a:extLst>
          </p:cNvPr>
          <p:cNvSpPr txBox="1"/>
          <p:nvPr/>
        </p:nvSpPr>
        <p:spPr>
          <a:xfrm>
            <a:off x="2595873" y="4753103"/>
            <a:ext cx="1069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반려견</a:t>
            </a:r>
            <a:r>
              <a:rPr lang="ko-KR" altLang="en-US" sz="1050" dirty="0"/>
              <a:t> 정보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13A904-CD54-48CF-8539-DA6CF086955D}"/>
              </a:ext>
            </a:extLst>
          </p:cNvPr>
          <p:cNvSpPr txBox="1"/>
          <p:nvPr/>
        </p:nvSpPr>
        <p:spPr>
          <a:xfrm>
            <a:off x="649376" y="5067525"/>
            <a:ext cx="929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반려견</a:t>
            </a:r>
            <a:r>
              <a:rPr lang="ko-KR" altLang="en-US" sz="900" dirty="0"/>
              <a:t> 이름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8EB75C-BBFE-4C29-A997-A1FCEF10890C}"/>
              </a:ext>
            </a:extLst>
          </p:cNvPr>
          <p:cNvSpPr/>
          <p:nvPr/>
        </p:nvSpPr>
        <p:spPr>
          <a:xfrm>
            <a:off x="1615055" y="5105242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6B6676-347F-4581-BFEB-7B1DEFE031D3}"/>
              </a:ext>
            </a:extLst>
          </p:cNvPr>
          <p:cNvSpPr txBox="1"/>
          <p:nvPr/>
        </p:nvSpPr>
        <p:spPr>
          <a:xfrm>
            <a:off x="657692" y="5486557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견종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8CA6D6-6AD9-4FB5-B597-EA4CA712AF9B}"/>
              </a:ext>
            </a:extLst>
          </p:cNvPr>
          <p:cNvSpPr/>
          <p:nvPr/>
        </p:nvSpPr>
        <p:spPr>
          <a:xfrm>
            <a:off x="1623371" y="5524274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996C2-7C04-4C8A-9AF0-D038A17D881B}"/>
              </a:ext>
            </a:extLst>
          </p:cNvPr>
          <p:cNvSpPr txBox="1"/>
          <p:nvPr/>
        </p:nvSpPr>
        <p:spPr>
          <a:xfrm>
            <a:off x="2942912" y="5097592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8F7D7C-3E32-40DA-972A-9059F4CF0BEC}"/>
              </a:ext>
            </a:extLst>
          </p:cNvPr>
          <p:cNvSpPr/>
          <p:nvPr/>
        </p:nvSpPr>
        <p:spPr>
          <a:xfrm>
            <a:off x="4142792" y="5142450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98BFF1-CED8-4CD8-A2E2-A727FF161896}"/>
              </a:ext>
            </a:extLst>
          </p:cNvPr>
          <p:cNvSpPr/>
          <p:nvPr/>
        </p:nvSpPr>
        <p:spPr>
          <a:xfrm>
            <a:off x="4726156" y="5142666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0777D4-4BF1-43D7-966C-D8C05AA95E7F}"/>
              </a:ext>
            </a:extLst>
          </p:cNvPr>
          <p:cNvSpPr txBox="1"/>
          <p:nvPr/>
        </p:nvSpPr>
        <p:spPr>
          <a:xfrm>
            <a:off x="3882599" y="5105242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암</a:t>
            </a:r>
            <a:endParaRPr lang="ko-KR" altLang="en-US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908C08-8FC3-4B5C-9FE0-53784580C9C4}"/>
              </a:ext>
            </a:extLst>
          </p:cNvPr>
          <p:cNvSpPr txBox="1"/>
          <p:nvPr/>
        </p:nvSpPr>
        <p:spPr>
          <a:xfrm>
            <a:off x="4456189" y="5097592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C0FA608-476A-4BD9-9AF9-87AF0B12E6B8}"/>
              </a:ext>
            </a:extLst>
          </p:cNvPr>
          <p:cNvSpPr/>
          <p:nvPr/>
        </p:nvSpPr>
        <p:spPr>
          <a:xfrm>
            <a:off x="2525449" y="141256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BFEFA6-F083-4B00-94C1-86B87C2BBF68}"/>
              </a:ext>
            </a:extLst>
          </p:cNvPr>
          <p:cNvSpPr/>
          <p:nvPr/>
        </p:nvSpPr>
        <p:spPr>
          <a:xfrm>
            <a:off x="3518086" y="177859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457F3D-F357-4AFB-98F2-FDEABCED63A2}"/>
              </a:ext>
            </a:extLst>
          </p:cNvPr>
          <p:cNvSpPr/>
          <p:nvPr/>
        </p:nvSpPr>
        <p:spPr>
          <a:xfrm>
            <a:off x="4029197" y="590884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958D8E4-8BF6-474E-A0C2-FACEC9A150F4}"/>
              </a:ext>
            </a:extLst>
          </p:cNvPr>
          <p:cNvCxnSpPr>
            <a:cxnSpLocks/>
          </p:cNvCxnSpPr>
          <p:nvPr/>
        </p:nvCxnSpPr>
        <p:spPr>
          <a:xfrm>
            <a:off x="635332" y="5009913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781480A-F928-4923-B4B0-78C246E65A19}"/>
              </a:ext>
            </a:extLst>
          </p:cNvPr>
          <p:cNvSpPr/>
          <p:nvPr/>
        </p:nvSpPr>
        <p:spPr>
          <a:xfrm>
            <a:off x="4878824" y="590020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3122" y="4791650"/>
            <a:ext cx="55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</a:t>
            </a:r>
            <a:r>
              <a:rPr lang="ko-KR" altLang="en-US" sz="900" dirty="0"/>
              <a:t>선택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203854" y="3523286"/>
            <a:ext cx="875281" cy="186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1596569" y="3520942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053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73751" y="3520942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flipV="1">
            <a:off x="3355746" y="4325072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216443" y="3883574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1596569" y="3892313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973751" y="3892313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이등변 삼각형 74"/>
          <p:cNvSpPr/>
          <p:nvPr/>
        </p:nvSpPr>
        <p:spPr>
          <a:xfrm flipV="1">
            <a:off x="1977636" y="3946057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923521" y="3878133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16934" y="4300581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이등변 삼각형 77"/>
          <p:cNvSpPr/>
          <p:nvPr/>
        </p:nvSpPr>
        <p:spPr>
          <a:xfrm flipV="1">
            <a:off x="1995459" y="3552978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4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91689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Join_idcheck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Join_idcheck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Join_idcheck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F58C49-100A-4033-9562-C85DB75A6659}"/>
              </a:ext>
            </a:extLst>
          </p:cNvPr>
          <p:cNvSpPr/>
          <p:nvPr/>
        </p:nvSpPr>
        <p:spPr>
          <a:xfrm>
            <a:off x="242691" y="1090418"/>
            <a:ext cx="5597547" cy="52223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374DF0-287D-4C3C-B583-6C818BD8890C}"/>
              </a:ext>
            </a:extLst>
          </p:cNvPr>
          <p:cNvCxnSpPr>
            <a:cxnSpLocks/>
          </p:cNvCxnSpPr>
          <p:nvPr/>
        </p:nvCxnSpPr>
        <p:spPr>
          <a:xfrm>
            <a:off x="636105" y="1361006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1A8A90-62F9-4743-BCC7-7890F2C72C21}"/>
              </a:ext>
            </a:extLst>
          </p:cNvPr>
          <p:cNvSpPr/>
          <p:nvPr/>
        </p:nvSpPr>
        <p:spPr>
          <a:xfrm>
            <a:off x="4144572" y="5980929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3296C2-CE99-4FCB-941A-1630848F969D}"/>
              </a:ext>
            </a:extLst>
          </p:cNvPr>
          <p:cNvSpPr/>
          <p:nvPr/>
        </p:nvSpPr>
        <p:spPr>
          <a:xfrm>
            <a:off x="4930471" y="5980931"/>
            <a:ext cx="686558" cy="2511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회원가입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ABD53E-CA9A-4613-8220-BAC79343B39D}"/>
              </a:ext>
            </a:extLst>
          </p:cNvPr>
          <p:cNvSpPr/>
          <p:nvPr/>
        </p:nvSpPr>
        <p:spPr>
          <a:xfrm>
            <a:off x="1598790" y="1907716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532BD0-B6CB-422E-94D7-7B00A01198EF}"/>
              </a:ext>
            </a:extLst>
          </p:cNvPr>
          <p:cNvSpPr txBox="1"/>
          <p:nvPr/>
        </p:nvSpPr>
        <p:spPr>
          <a:xfrm>
            <a:off x="663934" y="1495896"/>
            <a:ext cx="360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ID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5492C-05B8-40E2-A4CD-83240A1F99D0}"/>
              </a:ext>
            </a:extLst>
          </p:cNvPr>
          <p:cNvSpPr txBox="1"/>
          <p:nvPr/>
        </p:nvSpPr>
        <p:spPr>
          <a:xfrm>
            <a:off x="636105" y="1863631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B37F6-8B67-433C-94F2-9C5AD835EC7C}"/>
              </a:ext>
            </a:extLst>
          </p:cNvPr>
          <p:cNvSpPr txBox="1"/>
          <p:nvPr/>
        </p:nvSpPr>
        <p:spPr>
          <a:xfrm>
            <a:off x="2701500" y="1893510"/>
            <a:ext cx="1069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4B11B-8A9B-4A8C-A521-E528C0746612}"/>
              </a:ext>
            </a:extLst>
          </p:cNvPr>
          <p:cNvSpPr/>
          <p:nvPr/>
        </p:nvSpPr>
        <p:spPr>
          <a:xfrm>
            <a:off x="3664184" y="1922271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FAFDE4-07CA-4285-9772-14491B78E6DC}"/>
              </a:ext>
            </a:extLst>
          </p:cNvPr>
          <p:cNvSpPr/>
          <p:nvPr/>
        </p:nvSpPr>
        <p:spPr>
          <a:xfrm>
            <a:off x="1600117" y="1533613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11BF4-6D1B-479D-A775-9973A95F7AEA}"/>
              </a:ext>
            </a:extLst>
          </p:cNvPr>
          <p:cNvSpPr txBox="1"/>
          <p:nvPr/>
        </p:nvSpPr>
        <p:spPr>
          <a:xfrm>
            <a:off x="635332" y="2286665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이름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769619-AF3B-4F41-BFE7-D3257345CE1F}"/>
              </a:ext>
            </a:extLst>
          </p:cNvPr>
          <p:cNvSpPr/>
          <p:nvPr/>
        </p:nvSpPr>
        <p:spPr>
          <a:xfrm>
            <a:off x="1601011" y="2324382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EA5A22-76AE-4ED7-AB68-2CF9D4D06941}"/>
              </a:ext>
            </a:extLst>
          </p:cNvPr>
          <p:cNvSpPr txBox="1"/>
          <p:nvPr/>
        </p:nvSpPr>
        <p:spPr>
          <a:xfrm>
            <a:off x="643648" y="2705697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5F5D03-6197-4895-B639-8FF48B2620AE}"/>
              </a:ext>
            </a:extLst>
          </p:cNvPr>
          <p:cNvSpPr/>
          <p:nvPr/>
        </p:nvSpPr>
        <p:spPr>
          <a:xfrm>
            <a:off x="1609327" y="2743414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FA5F84-6489-44EA-B305-10427FBC025E}"/>
              </a:ext>
            </a:extLst>
          </p:cNvPr>
          <p:cNvSpPr/>
          <p:nvPr/>
        </p:nvSpPr>
        <p:spPr>
          <a:xfrm>
            <a:off x="1609327" y="3097461"/>
            <a:ext cx="2844684" cy="189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C8477B-C24E-41B2-86BA-5E6D9CB64560}"/>
              </a:ext>
            </a:extLst>
          </p:cNvPr>
          <p:cNvSpPr txBox="1"/>
          <p:nvPr/>
        </p:nvSpPr>
        <p:spPr>
          <a:xfrm>
            <a:off x="643024" y="3460820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전화번호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69D6F9-77DA-4F18-AEA5-BD7D015A1878}"/>
              </a:ext>
            </a:extLst>
          </p:cNvPr>
          <p:cNvSpPr txBox="1"/>
          <p:nvPr/>
        </p:nvSpPr>
        <p:spPr>
          <a:xfrm>
            <a:off x="643024" y="3840230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전화번호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FE12DF-EB50-4E65-AA3A-F8D5F1FD26D8}"/>
              </a:ext>
            </a:extLst>
          </p:cNvPr>
          <p:cNvSpPr/>
          <p:nvPr/>
        </p:nvSpPr>
        <p:spPr>
          <a:xfrm>
            <a:off x="1579125" y="4284527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F95477-276C-4C1A-9F1D-77286211524A}"/>
              </a:ext>
            </a:extLst>
          </p:cNvPr>
          <p:cNvSpPr txBox="1"/>
          <p:nvPr/>
        </p:nvSpPr>
        <p:spPr>
          <a:xfrm>
            <a:off x="636105" y="4240442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이메일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96AF01-3C69-49D1-AEE9-9F14F9CBF8E0}"/>
              </a:ext>
            </a:extLst>
          </p:cNvPr>
          <p:cNvSpPr/>
          <p:nvPr/>
        </p:nvSpPr>
        <p:spPr>
          <a:xfrm>
            <a:off x="2698057" y="4285940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801812-D1E4-4911-ADD5-638CF6653218}"/>
              </a:ext>
            </a:extLst>
          </p:cNvPr>
          <p:cNvSpPr txBox="1"/>
          <p:nvPr/>
        </p:nvSpPr>
        <p:spPr>
          <a:xfrm>
            <a:off x="2399154" y="4282121"/>
            <a:ext cx="25259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@</a:t>
            </a:r>
            <a:endParaRPr lang="ko-KR" altLang="en-US" sz="9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12348EA-1489-4BA3-B29A-08F5A5F4372F}"/>
              </a:ext>
            </a:extLst>
          </p:cNvPr>
          <p:cNvSpPr/>
          <p:nvPr/>
        </p:nvSpPr>
        <p:spPr>
          <a:xfrm>
            <a:off x="3730246" y="4289171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직접입력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D4E8E0-0927-4FF2-BD2B-D6AD8F0E20EF}"/>
              </a:ext>
            </a:extLst>
          </p:cNvPr>
          <p:cNvCxnSpPr>
            <a:cxnSpLocks/>
          </p:cNvCxnSpPr>
          <p:nvPr/>
        </p:nvCxnSpPr>
        <p:spPr>
          <a:xfrm>
            <a:off x="643024" y="4733684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ABCA47A-DEEA-4947-94AF-E6BAC6BB7FF2}"/>
              </a:ext>
            </a:extLst>
          </p:cNvPr>
          <p:cNvSpPr txBox="1"/>
          <p:nvPr/>
        </p:nvSpPr>
        <p:spPr>
          <a:xfrm>
            <a:off x="2525449" y="1108354"/>
            <a:ext cx="1069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회원정보입력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9B44BE-3510-435E-8A8F-868DAD561B83}"/>
              </a:ext>
            </a:extLst>
          </p:cNvPr>
          <p:cNvSpPr txBox="1"/>
          <p:nvPr/>
        </p:nvSpPr>
        <p:spPr>
          <a:xfrm>
            <a:off x="2595873" y="4753103"/>
            <a:ext cx="1069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반려견</a:t>
            </a:r>
            <a:r>
              <a:rPr lang="ko-KR" altLang="en-US" sz="1050" dirty="0"/>
              <a:t> 정보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13A904-CD54-48CF-8539-DA6CF086955D}"/>
              </a:ext>
            </a:extLst>
          </p:cNvPr>
          <p:cNvSpPr txBox="1"/>
          <p:nvPr/>
        </p:nvSpPr>
        <p:spPr>
          <a:xfrm>
            <a:off x="649376" y="5067525"/>
            <a:ext cx="929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반려견</a:t>
            </a:r>
            <a:r>
              <a:rPr lang="ko-KR" altLang="en-US" sz="900" dirty="0"/>
              <a:t> 이름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8EB75C-BBFE-4C29-A997-A1FCEF10890C}"/>
              </a:ext>
            </a:extLst>
          </p:cNvPr>
          <p:cNvSpPr/>
          <p:nvPr/>
        </p:nvSpPr>
        <p:spPr>
          <a:xfrm>
            <a:off x="1615055" y="5105242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6B6676-347F-4581-BFEB-7B1DEFE031D3}"/>
              </a:ext>
            </a:extLst>
          </p:cNvPr>
          <p:cNvSpPr txBox="1"/>
          <p:nvPr/>
        </p:nvSpPr>
        <p:spPr>
          <a:xfrm>
            <a:off x="657692" y="5486557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견종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8CA6D6-6AD9-4FB5-B597-EA4CA712AF9B}"/>
              </a:ext>
            </a:extLst>
          </p:cNvPr>
          <p:cNvSpPr/>
          <p:nvPr/>
        </p:nvSpPr>
        <p:spPr>
          <a:xfrm>
            <a:off x="1623371" y="5524274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996C2-7C04-4C8A-9AF0-D038A17D881B}"/>
              </a:ext>
            </a:extLst>
          </p:cNvPr>
          <p:cNvSpPr txBox="1"/>
          <p:nvPr/>
        </p:nvSpPr>
        <p:spPr>
          <a:xfrm>
            <a:off x="2942912" y="5097592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8F7D7C-3E32-40DA-972A-9059F4CF0BEC}"/>
              </a:ext>
            </a:extLst>
          </p:cNvPr>
          <p:cNvSpPr/>
          <p:nvPr/>
        </p:nvSpPr>
        <p:spPr>
          <a:xfrm>
            <a:off x="4142792" y="5142450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98BFF1-CED8-4CD8-A2E2-A727FF161896}"/>
              </a:ext>
            </a:extLst>
          </p:cNvPr>
          <p:cNvSpPr/>
          <p:nvPr/>
        </p:nvSpPr>
        <p:spPr>
          <a:xfrm>
            <a:off x="4726156" y="5142666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0777D4-4BF1-43D7-966C-D8C05AA95E7F}"/>
              </a:ext>
            </a:extLst>
          </p:cNvPr>
          <p:cNvSpPr txBox="1"/>
          <p:nvPr/>
        </p:nvSpPr>
        <p:spPr>
          <a:xfrm>
            <a:off x="3882599" y="5105242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암</a:t>
            </a:r>
            <a:endParaRPr lang="ko-KR" altLang="en-US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908C08-8FC3-4B5C-9FE0-53784580C9C4}"/>
              </a:ext>
            </a:extLst>
          </p:cNvPr>
          <p:cNvSpPr txBox="1"/>
          <p:nvPr/>
        </p:nvSpPr>
        <p:spPr>
          <a:xfrm>
            <a:off x="4456189" y="5097592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BFEFA6-F083-4B00-94C1-86B87C2BBF68}"/>
              </a:ext>
            </a:extLst>
          </p:cNvPr>
          <p:cNvSpPr/>
          <p:nvPr/>
        </p:nvSpPr>
        <p:spPr>
          <a:xfrm>
            <a:off x="3518086" y="177859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457F3D-F357-4AFB-98F2-FDEABCED63A2}"/>
              </a:ext>
            </a:extLst>
          </p:cNvPr>
          <p:cNvSpPr/>
          <p:nvPr/>
        </p:nvSpPr>
        <p:spPr>
          <a:xfrm>
            <a:off x="4029197" y="590884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958D8E4-8BF6-474E-A0C2-FACEC9A150F4}"/>
              </a:ext>
            </a:extLst>
          </p:cNvPr>
          <p:cNvCxnSpPr>
            <a:cxnSpLocks/>
          </p:cNvCxnSpPr>
          <p:nvPr/>
        </p:nvCxnSpPr>
        <p:spPr>
          <a:xfrm>
            <a:off x="635332" y="5009913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781480A-F928-4923-B4B0-78C246E65A19}"/>
              </a:ext>
            </a:extLst>
          </p:cNvPr>
          <p:cNvSpPr/>
          <p:nvPr/>
        </p:nvSpPr>
        <p:spPr>
          <a:xfrm>
            <a:off x="4878824" y="590020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3122" y="4791650"/>
            <a:ext cx="55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</a:t>
            </a:r>
            <a:r>
              <a:rPr lang="ko-KR" altLang="en-US" sz="900" dirty="0"/>
              <a:t>선택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203854" y="3523286"/>
            <a:ext cx="875281" cy="186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1596569" y="3520942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053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73751" y="3520942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flipV="1">
            <a:off x="3355746" y="4325072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216443" y="3883574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1596569" y="3892313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973751" y="3892313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이등변 삼각형 74"/>
          <p:cNvSpPr/>
          <p:nvPr/>
        </p:nvSpPr>
        <p:spPr>
          <a:xfrm flipV="1">
            <a:off x="1977636" y="3946057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923521" y="3878133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16934" y="4300581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이등변 삼각형 77"/>
          <p:cNvSpPr/>
          <p:nvPr/>
        </p:nvSpPr>
        <p:spPr>
          <a:xfrm flipV="1">
            <a:off x="1995459" y="3552978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44143B-DCAD-48EC-A7CD-007CA6A69A2A}"/>
              </a:ext>
            </a:extLst>
          </p:cNvPr>
          <p:cNvSpPr/>
          <p:nvPr/>
        </p:nvSpPr>
        <p:spPr>
          <a:xfrm>
            <a:off x="242690" y="1080465"/>
            <a:ext cx="5597547" cy="5222373"/>
          </a:xfrm>
          <a:prstGeom prst="rect">
            <a:avLst/>
          </a:prstGeom>
          <a:solidFill>
            <a:schemeClr val="bg2">
              <a:lumMod val="50000"/>
              <a:alpha val="5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C5141FA-0476-4386-AAB0-E0A37CEE5B32}"/>
              </a:ext>
            </a:extLst>
          </p:cNvPr>
          <p:cNvSpPr/>
          <p:nvPr/>
        </p:nvSpPr>
        <p:spPr>
          <a:xfrm>
            <a:off x="2698057" y="1520304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중복체크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419FDD-6A63-4A9C-91DB-DEE9A772B4F0}"/>
              </a:ext>
            </a:extLst>
          </p:cNvPr>
          <p:cNvSpPr/>
          <p:nvPr/>
        </p:nvSpPr>
        <p:spPr>
          <a:xfrm>
            <a:off x="7795178" y="1853721"/>
            <a:ext cx="4076424" cy="1565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80A8DCF-486A-4949-91FD-59449ED4D4C5}"/>
              </a:ext>
            </a:extLst>
          </p:cNvPr>
          <p:cNvCxnSpPr>
            <a:cxnSpLocks/>
          </p:cNvCxnSpPr>
          <p:nvPr/>
        </p:nvCxnSpPr>
        <p:spPr>
          <a:xfrm>
            <a:off x="7795178" y="2167851"/>
            <a:ext cx="407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224DB3-8D09-4AFB-9F7C-6B4170035551}"/>
              </a:ext>
            </a:extLst>
          </p:cNvPr>
          <p:cNvSpPr txBox="1"/>
          <p:nvPr/>
        </p:nvSpPr>
        <p:spPr>
          <a:xfrm>
            <a:off x="8639610" y="2553070"/>
            <a:ext cx="293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사용할 수 있는 아이디 입니다</a:t>
            </a:r>
            <a:r>
              <a:rPr lang="en-US" altLang="ko-KR" sz="1200" dirty="0"/>
              <a:t>.</a:t>
            </a:r>
            <a:endParaRPr lang="ko-KR" altLang="en-US" sz="900" dirty="0"/>
          </a:p>
        </p:txBody>
      </p:sp>
      <p:sp>
        <p:nvSpPr>
          <p:cNvPr id="83" name="사각형: 둥근 모서리 24">
            <a:extLst>
              <a:ext uri="{FF2B5EF4-FFF2-40B4-BE49-F238E27FC236}">
                <a16:creationId xmlns:a16="http://schemas.microsoft.com/office/drawing/2014/main" id="{1356B2DA-4795-44F4-8B5E-29D2A4EBB6BD}"/>
              </a:ext>
            </a:extLst>
          </p:cNvPr>
          <p:cNvSpPr/>
          <p:nvPr/>
        </p:nvSpPr>
        <p:spPr>
          <a:xfrm>
            <a:off x="10703890" y="3032156"/>
            <a:ext cx="934345" cy="2340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사용하기</a:t>
            </a:r>
          </a:p>
        </p:txBody>
      </p:sp>
      <p:pic>
        <p:nvPicPr>
          <p:cNvPr id="84" name="Picture 2" descr="관련 이미지">
            <a:hlinkClick r:id="rId4"/>
            <a:extLst>
              <a:ext uri="{FF2B5EF4-FFF2-40B4-BE49-F238E27FC236}">
                <a16:creationId xmlns:a16="http://schemas.microsoft.com/office/drawing/2014/main" id="{00DB3188-6A97-4957-8D34-367ED9E9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869" y="1883679"/>
            <a:ext cx="260733" cy="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화살표: 오른쪽 27">
            <a:extLst>
              <a:ext uri="{FF2B5EF4-FFF2-40B4-BE49-F238E27FC236}">
                <a16:creationId xmlns:a16="http://schemas.microsoft.com/office/drawing/2014/main" id="{E4B5367B-B9CA-4018-8C9F-AC51C0F7374B}"/>
              </a:ext>
            </a:extLst>
          </p:cNvPr>
          <p:cNvSpPr/>
          <p:nvPr/>
        </p:nvSpPr>
        <p:spPr>
          <a:xfrm>
            <a:off x="6013410" y="2477361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B2B139-0916-43BA-8E29-3B5A1AE5A528}"/>
              </a:ext>
            </a:extLst>
          </p:cNvPr>
          <p:cNvSpPr txBox="1"/>
          <p:nvPr/>
        </p:nvSpPr>
        <p:spPr>
          <a:xfrm>
            <a:off x="6196039" y="2375792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아이디 중복 </a:t>
            </a:r>
            <a:r>
              <a:rPr lang="en-US" altLang="ko-KR" sz="1100" dirty="0">
                <a:solidFill>
                  <a:srgbClr val="FF0000"/>
                </a:solidFill>
              </a:rPr>
              <a:t>X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37589" y="1159110"/>
            <a:ext cx="853507" cy="85350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0419FDD-6A63-4A9C-91DB-DEE9A772B4F0}"/>
              </a:ext>
            </a:extLst>
          </p:cNvPr>
          <p:cNvSpPr/>
          <p:nvPr/>
        </p:nvSpPr>
        <p:spPr>
          <a:xfrm>
            <a:off x="7812190" y="3970760"/>
            <a:ext cx="4076424" cy="1565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80A8DCF-486A-4949-91FD-59449ED4D4C5}"/>
              </a:ext>
            </a:extLst>
          </p:cNvPr>
          <p:cNvCxnSpPr>
            <a:cxnSpLocks/>
          </p:cNvCxnSpPr>
          <p:nvPr/>
        </p:nvCxnSpPr>
        <p:spPr>
          <a:xfrm>
            <a:off x="7812190" y="4284890"/>
            <a:ext cx="407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224DB3-8D09-4AFB-9F7C-6B4170035551}"/>
              </a:ext>
            </a:extLst>
          </p:cNvPr>
          <p:cNvSpPr txBox="1"/>
          <p:nvPr/>
        </p:nvSpPr>
        <p:spPr>
          <a:xfrm>
            <a:off x="8149057" y="4695774"/>
            <a:ext cx="365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 사용중인 아이디 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다시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3" name="사각형: 둥근 모서리 24">
            <a:extLst>
              <a:ext uri="{FF2B5EF4-FFF2-40B4-BE49-F238E27FC236}">
                <a16:creationId xmlns:a16="http://schemas.microsoft.com/office/drawing/2014/main" id="{1356B2DA-4795-44F4-8B5E-29D2A4EBB6BD}"/>
              </a:ext>
            </a:extLst>
          </p:cNvPr>
          <p:cNvSpPr/>
          <p:nvPr/>
        </p:nvSpPr>
        <p:spPr>
          <a:xfrm>
            <a:off x="10720902" y="5149195"/>
            <a:ext cx="934345" cy="2340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pic>
        <p:nvPicPr>
          <p:cNvPr id="94" name="Picture 2" descr="관련 이미지">
            <a:hlinkClick r:id="rId4"/>
            <a:extLst>
              <a:ext uri="{FF2B5EF4-FFF2-40B4-BE49-F238E27FC236}">
                <a16:creationId xmlns:a16="http://schemas.microsoft.com/office/drawing/2014/main" id="{00DB3188-6A97-4957-8D34-367ED9E9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881" y="4000718"/>
            <a:ext cx="260733" cy="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화살표: 오른쪽 27">
            <a:extLst>
              <a:ext uri="{FF2B5EF4-FFF2-40B4-BE49-F238E27FC236}">
                <a16:creationId xmlns:a16="http://schemas.microsoft.com/office/drawing/2014/main" id="{E4B5367B-B9CA-4018-8C9F-AC51C0F7374B}"/>
              </a:ext>
            </a:extLst>
          </p:cNvPr>
          <p:cNvSpPr/>
          <p:nvPr/>
        </p:nvSpPr>
        <p:spPr>
          <a:xfrm>
            <a:off x="6030422" y="4594400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B2B139-0916-43BA-8E29-3B5A1AE5A528}"/>
              </a:ext>
            </a:extLst>
          </p:cNvPr>
          <p:cNvSpPr txBox="1"/>
          <p:nvPr/>
        </p:nvSpPr>
        <p:spPr>
          <a:xfrm>
            <a:off x="6213051" y="4492831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아이디 중복</a:t>
            </a:r>
          </a:p>
        </p:txBody>
      </p:sp>
    </p:spTree>
    <p:extLst>
      <p:ext uri="{BB962C8B-B14F-4D97-AF65-F5344CB8AC3E}">
        <p14:creationId xmlns:p14="http://schemas.microsoft.com/office/powerpoint/2010/main" val="105646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36579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Join_Alert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Join_Alert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Join_Alert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12FDCDCB-9904-44E5-85C5-AB7CED1CF552}"/>
              </a:ext>
            </a:extLst>
          </p:cNvPr>
          <p:cNvSpPr/>
          <p:nvPr/>
        </p:nvSpPr>
        <p:spPr>
          <a:xfrm>
            <a:off x="6675350" y="2515975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3C3A6D-2696-4A5D-8F14-0D1964A2DCAF}"/>
              </a:ext>
            </a:extLst>
          </p:cNvPr>
          <p:cNvSpPr txBox="1"/>
          <p:nvPr/>
        </p:nvSpPr>
        <p:spPr>
          <a:xfrm>
            <a:off x="6679078" y="2266706"/>
            <a:ext cx="154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회원가입 버튼 클릭 </a:t>
            </a:r>
            <a:r>
              <a:rPr lang="en-US" altLang="ko-KR" sz="1000" dirty="0">
                <a:solidFill>
                  <a:srgbClr val="FF0000"/>
                </a:solidFill>
              </a:rPr>
              <a:t>-&gt; </a:t>
            </a:r>
            <a:r>
              <a:rPr lang="ko-KR" altLang="en-US" sz="1000" dirty="0">
                <a:solidFill>
                  <a:srgbClr val="FF0000"/>
                </a:solidFill>
              </a:rPr>
              <a:t>필수항목 </a:t>
            </a:r>
            <a:r>
              <a:rPr lang="ko-KR" altLang="en-US" sz="1000" dirty="0" err="1">
                <a:solidFill>
                  <a:srgbClr val="FF0000"/>
                </a:solidFill>
              </a:rPr>
              <a:t>미입력시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B4A97E-BA1B-4AB3-A2F8-5A71DA0E6B82}"/>
              </a:ext>
            </a:extLst>
          </p:cNvPr>
          <p:cNvSpPr/>
          <p:nvPr/>
        </p:nvSpPr>
        <p:spPr>
          <a:xfrm>
            <a:off x="8813607" y="2219144"/>
            <a:ext cx="2323461" cy="973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672C728-895C-4D50-8DE9-40E373730E1F}"/>
              </a:ext>
            </a:extLst>
          </p:cNvPr>
          <p:cNvCxnSpPr>
            <a:cxnSpLocks/>
          </p:cNvCxnSpPr>
          <p:nvPr/>
        </p:nvCxnSpPr>
        <p:spPr>
          <a:xfrm>
            <a:off x="8813607" y="2451372"/>
            <a:ext cx="2323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CD9D176-CFA6-4E02-8BF7-5BDDA5DA7581}"/>
              </a:ext>
            </a:extLst>
          </p:cNvPr>
          <p:cNvSpPr txBox="1"/>
          <p:nvPr/>
        </p:nvSpPr>
        <p:spPr>
          <a:xfrm>
            <a:off x="8959956" y="2688894"/>
            <a:ext cx="2323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필수 입력 항목을 다시 확인해주세요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CF9B444-92D1-4982-8BAE-7285B030E3B4}"/>
              </a:ext>
            </a:extLst>
          </p:cNvPr>
          <p:cNvSpPr/>
          <p:nvPr/>
        </p:nvSpPr>
        <p:spPr>
          <a:xfrm>
            <a:off x="10462827" y="2948040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pic>
        <p:nvPicPr>
          <p:cNvPr id="101" name="Picture 2" descr="관련 이미지">
            <a:hlinkClick r:id="rId4"/>
            <a:extLst>
              <a:ext uri="{FF2B5EF4-FFF2-40B4-BE49-F238E27FC236}">
                <a16:creationId xmlns:a16="http://schemas.microsoft.com/office/drawing/2014/main" id="{E8173125-4FE8-4665-A9D9-F8C4B7E9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335" y="2219144"/>
            <a:ext cx="260733" cy="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관련 이미지">
            <a:hlinkClick r:id="rId6"/>
            <a:extLst>
              <a:ext uri="{FF2B5EF4-FFF2-40B4-BE49-F238E27FC236}">
                <a16:creationId xmlns:a16="http://schemas.microsoft.com/office/drawing/2014/main" id="{F04FAE3D-FF86-4219-B1D6-6554CEB6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870379" y="2496862"/>
            <a:ext cx="179154" cy="17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0B42E4DF-6E50-4030-8F16-09189A66C97B}"/>
              </a:ext>
            </a:extLst>
          </p:cNvPr>
          <p:cNvSpPr/>
          <p:nvPr/>
        </p:nvSpPr>
        <p:spPr>
          <a:xfrm>
            <a:off x="6675350" y="4541613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1DAE37-DA76-4446-AEBB-C22B0BBDA882}"/>
              </a:ext>
            </a:extLst>
          </p:cNvPr>
          <p:cNvSpPr txBox="1"/>
          <p:nvPr/>
        </p:nvSpPr>
        <p:spPr>
          <a:xfrm>
            <a:off x="6784395" y="4455613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회원가입 성공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18E4DCE-F008-45BD-BD24-F82FEEFB5A11}"/>
              </a:ext>
            </a:extLst>
          </p:cNvPr>
          <p:cNvSpPr/>
          <p:nvPr/>
        </p:nvSpPr>
        <p:spPr>
          <a:xfrm>
            <a:off x="8813607" y="4244782"/>
            <a:ext cx="2323461" cy="973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9DAAC17-606A-4190-B15C-25033939339B}"/>
              </a:ext>
            </a:extLst>
          </p:cNvPr>
          <p:cNvCxnSpPr>
            <a:cxnSpLocks/>
          </p:cNvCxnSpPr>
          <p:nvPr/>
        </p:nvCxnSpPr>
        <p:spPr>
          <a:xfrm>
            <a:off x="8813607" y="4477010"/>
            <a:ext cx="2323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2C6D90B-A617-43FA-AE50-44B46E390E07}"/>
              </a:ext>
            </a:extLst>
          </p:cNvPr>
          <p:cNvSpPr txBox="1"/>
          <p:nvPr/>
        </p:nvSpPr>
        <p:spPr>
          <a:xfrm>
            <a:off x="9113608" y="4682143"/>
            <a:ext cx="165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회원가입이 완료되었습니다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598D030-425C-4AFC-98C2-289661D3394E}"/>
              </a:ext>
            </a:extLst>
          </p:cNvPr>
          <p:cNvSpPr/>
          <p:nvPr/>
        </p:nvSpPr>
        <p:spPr>
          <a:xfrm>
            <a:off x="10462827" y="4973678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pic>
        <p:nvPicPr>
          <p:cNvPr id="109" name="Picture 2" descr="관련 이미지">
            <a:hlinkClick r:id="rId4"/>
            <a:extLst>
              <a:ext uri="{FF2B5EF4-FFF2-40B4-BE49-F238E27FC236}">
                <a16:creationId xmlns:a16="http://schemas.microsoft.com/office/drawing/2014/main" id="{CEE8F749-0279-4779-B37C-00F46E5A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335" y="4244782"/>
            <a:ext cx="260733" cy="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F58C49-100A-4033-9562-C85DB75A6659}"/>
              </a:ext>
            </a:extLst>
          </p:cNvPr>
          <p:cNvSpPr/>
          <p:nvPr/>
        </p:nvSpPr>
        <p:spPr>
          <a:xfrm>
            <a:off x="242691" y="1090418"/>
            <a:ext cx="5597547" cy="52223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D374DF0-287D-4C3C-B583-6C818BD8890C}"/>
              </a:ext>
            </a:extLst>
          </p:cNvPr>
          <p:cNvCxnSpPr>
            <a:cxnSpLocks/>
          </p:cNvCxnSpPr>
          <p:nvPr/>
        </p:nvCxnSpPr>
        <p:spPr>
          <a:xfrm>
            <a:off x="636105" y="1361006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2">
            <a:extLst>
              <a:ext uri="{FF2B5EF4-FFF2-40B4-BE49-F238E27FC236}">
                <a16:creationId xmlns:a16="http://schemas.microsoft.com/office/drawing/2014/main" id="{8E1A8A90-62F9-4743-BCC7-7890F2C72C21}"/>
              </a:ext>
            </a:extLst>
          </p:cNvPr>
          <p:cNvSpPr/>
          <p:nvPr/>
        </p:nvSpPr>
        <p:spPr>
          <a:xfrm>
            <a:off x="4144572" y="5980929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115" name="사각형: 둥근 모서리 19">
            <a:extLst>
              <a:ext uri="{FF2B5EF4-FFF2-40B4-BE49-F238E27FC236}">
                <a16:creationId xmlns:a16="http://schemas.microsoft.com/office/drawing/2014/main" id="{5F3296C2-CE99-4FCB-941A-1630848F969D}"/>
              </a:ext>
            </a:extLst>
          </p:cNvPr>
          <p:cNvSpPr/>
          <p:nvPr/>
        </p:nvSpPr>
        <p:spPr>
          <a:xfrm>
            <a:off x="4930471" y="5980931"/>
            <a:ext cx="686558" cy="2511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회원가입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CABD53E-CA9A-4613-8220-BAC79343B39D}"/>
              </a:ext>
            </a:extLst>
          </p:cNvPr>
          <p:cNvSpPr/>
          <p:nvPr/>
        </p:nvSpPr>
        <p:spPr>
          <a:xfrm>
            <a:off x="1598790" y="1907716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532BD0-B6CB-422E-94D7-7B00A01198EF}"/>
              </a:ext>
            </a:extLst>
          </p:cNvPr>
          <p:cNvSpPr txBox="1"/>
          <p:nvPr/>
        </p:nvSpPr>
        <p:spPr>
          <a:xfrm>
            <a:off x="663934" y="1495896"/>
            <a:ext cx="360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ID</a:t>
            </a:r>
            <a:endParaRPr lang="ko-KR" altLang="en-US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A55492C-05B8-40E2-A4CD-83240A1F99D0}"/>
              </a:ext>
            </a:extLst>
          </p:cNvPr>
          <p:cNvSpPr txBox="1"/>
          <p:nvPr/>
        </p:nvSpPr>
        <p:spPr>
          <a:xfrm>
            <a:off x="636105" y="1863631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D6B37F6-8B67-433C-94F2-9C5AD835EC7C}"/>
              </a:ext>
            </a:extLst>
          </p:cNvPr>
          <p:cNvSpPr txBox="1"/>
          <p:nvPr/>
        </p:nvSpPr>
        <p:spPr>
          <a:xfrm>
            <a:off x="2701500" y="1893510"/>
            <a:ext cx="1069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비밀번호확인</a:t>
            </a:r>
          </a:p>
        </p:txBody>
      </p:sp>
      <p:sp>
        <p:nvSpPr>
          <p:cNvPr id="120" name="사각형: 둥근 모서리 31">
            <a:extLst>
              <a:ext uri="{FF2B5EF4-FFF2-40B4-BE49-F238E27FC236}">
                <a16:creationId xmlns:a16="http://schemas.microsoft.com/office/drawing/2014/main" id="{3C5141FA-0476-4386-AAB0-E0A37CEE5B32}"/>
              </a:ext>
            </a:extLst>
          </p:cNvPr>
          <p:cNvSpPr/>
          <p:nvPr/>
        </p:nvSpPr>
        <p:spPr>
          <a:xfrm>
            <a:off x="2698057" y="1520304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중복체크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CE4B11B-8A9B-4A8C-A521-E528C0746612}"/>
              </a:ext>
            </a:extLst>
          </p:cNvPr>
          <p:cNvSpPr/>
          <p:nvPr/>
        </p:nvSpPr>
        <p:spPr>
          <a:xfrm>
            <a:off x="3664184" y="1922271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1FAFDE4-07CA-4285-9772-14491B78E6DC}"/>
              </a:ext>
            </a:extLst>
          </p:cNvPr>
          <p:cNvSpPr/>
          <p:nvPr/>
        </p:nvSpPr>
        <p:spPr>
          <a:xfrm>
            <a:off x="1600117" y="1533613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2811BF4-6D1B-479D-A775-9973A95F7AEA}"/>
              </a:ext>
            </a:extLst>
          </p:cNvPr>
          <p:cNvSpPr txBox="1"/>
          <p:nvPr/>
        </p:nvSpPr>
        <p:spPr>
          <a:xfrm>
            <a:off x="635332" y="2286665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이름</a:t>
            </a:r>
            <a:endParaRPr lang="ko-KR" altLang="en-US" sz="9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C769619-AF3B-4F41-BFE7-D3257345CE1F}"/>
              </a:ext>
            </a:extLst>
          </p:cNvPr>
          <p:cNvSpPr/>
          <p:nvPr/>
        </p:nvSpPr>
        <p:spPr>
          <a:xfrm>
            <a:off x="1601011" y="2324382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AEA5A22-76AE-4ED7-AB68-2CF9D4D06941}"/>
              </a:ext>
            </a:extLst>
          </p:cNvPr>
          <p:cNvSpPr txBox="1"/>
          <p:nvPr/>
        </p:nvSpPr>
        <p:spPr>
          <a:xfrm>
            <a:off x="643648" y="2705697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25F5D03-6197-4895-B639-8FF48B2620AE}"/>
              </a:ext>
            </a:extLst>
          </p:cNvPr>
          <p:cNvSpPr/>
          <p:nvPr/>
        </p:nvSpPr>
        <p:spPr>
          <a:xfrm>
            <a:off x="1609327" y="2743414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DFA5F84-6489-44EA-B305-10427FBC025E}"/>
              </a:ext>
            </a:extLst>
          </p:cNvPr>
          <p:cNvSpPr/>
          <p:nvPr/>
        </p:nvSpPr>
        <p:spPr>
          <a:xfrm>
            <a:off x="1609327" y="3097461"/>
            <a:ext cx="2844684" cy="189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3C8477B-C24E-41B2-86BA-5E6D9CB64560}"/>
              </a:ext>
            </a:extLst>
          </p:cNvPr>
          <p:cNvSpPr txBox="1"/>
          <p:nvPr/>
        </p:nvSpPr>
        <p:spPr>
          <a:xfrm>
            <a:off x="643024" y="3460820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전화번호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069D6F9-77DA-4F18-AEA5-BD7D015A1878}"/>
              </a:ext>
            </a:extLst>
          </p:cNvPr>
          <p:cNvSpPr txBox="1"/>
          <p:nvPr/>
        </p:nvSpPr>
        <p:spPr>
          <a:xfrm>
            <a:off x="643024" y="3840230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전화번호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EFE12DF-EB50-4E65-AA3A-F8D5F1FD26D8}"/>
              </a:ext>
            </a:extLst>
          </p:cNvPr>
          <p:cNvSpPr/>
          <p:nvPr/>
        </p:nvSpPr>
        <p:spPr>
          <a:xfrm>
            <a:off x="1579125" y="4284527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0F95477-276C-4C1A-9F1D-77286211524A}"/>
              </a:ext>
            </a:extLst>
          </p:cNvPr>
          <p:cNvSpPr txBox="1"/>
          <p:nvPr/>
        </p:nvSpPr>
        <p:spPr>
          <a:xfrm>
            <a:off x="636105" y="4240442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이메일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496AF01-3C69-49D1-AEE9-9F14F9CBF8E0}"/>
              </a:ext>
            </a:extLst>
          </p:cNvPr>
          <p:cNvSpPr/>
          <p:nvPr/>
        </p:nvSpPr>
        <p:spPr>
          <a:xfrm>
            <a:off x="2698057" y="4285940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0801812-D1E4-4911-ADD5-638CF6653218}"/>
              </a:ext>
            </a:extLst>
          </p:cNvPr>
          <p:cNvSpPr txBox="1"/>
          <p:nvPr/>
        </p:nvSpPr>
        <p:spPr>
          <a:xfrm>
            <a:off x="2399154" y="4282121"/>
            <a:ext cx="25259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@</a:t>
            </a:r>
            <a:endParaRPr lang="ko-KR" altLang="en-US" sz="900" dirty="0"/>
          </a:p>
        </p:txBody>
      </p:sp>
      <p:sp>
        <p:nvSpPr>
          <p:cNvPr id="134" name="사각형: 둥근 모서리 51">
            <a:extLst>
              <a:ext uri="{FF2B5EF4-FFF2-40B4-BE49-F238E27FC236}">
                <a16:creationId xmlns:a16="http://schemas.microsoft.com/office/drawing/2014/main" id="{712348EA-1489-4BA3-B29A-08F5A5F4372F}"/>
              </a:ext>
            </a:extLst>
          </p:cNvPr>
          <p:cNvSpPr/>
          <p:nvPr/>
        </p:nvSpPr>
        <p:spPr>
          <a:xfrm>
            <a:off x="3730246" y="4289171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직접입력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28D4E8E0-0927-4FF2-BD2B-D6AD8F0E20EF}"/>
              </a:ext>
            </a:extLst>
          </p:cNvPr>
          <p:cNvCxnSpPr>
            <a:cxnSpLocks/>
          </p:cNvCxnSpPr>
          <p:nvPr/>
        </p:nvCxnSpPr>
        <p:spPr>
          <a:xfrm>
            <a:off x="643024" y="4733684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ABCA47A-DEEA-4947-94AF-E6BAC6BB7FF2}"/>
              </a:ext>
            </a:extLst>
          </p:cNvPr>
          <p:cNvSpPr txBox="1"/>
          <p:nvPr/>
        </p:nvSpPr>
        <p:spPr>
          <a:xfrm>
            <a:off x="2525449" y="1108354"/>
            <a:ext cx="1069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회원정보입력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99B44BE-3510-435E-8A8F-868DAD561B83}"/>
              </a:ext>
            </a:extLst>
          </p:cNvPr>
          <p:cNvSpPr txBox="1"/>
          <p:nvPr/>
        </p:nvSpPr>
        <p:spPr>
          <a:xfrm>
            <a:off x="2595873" y="4753103"/>
            <a:ext cx="1069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반려견</a:t>
            </a:r>
            <a:r>
              <a:rPr lang="ko-KR" altLang="en-US" sz="1050" dirty="0"/>
              <a:t> 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13A904-CD54-48CF-8539-DA6CF086955D}"/>
              </a:ext>
            </a:extLst>
          </p:cNvPr>
          <p:cNvSpPr txBox="1"/>
          <p:nvPr/>
        </p:nvSpPr>
        <p:spPr>
          <a:xfrm>
            <a:off x="649376" y="5067525"/>
            <a:ext cx="929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반려견</a:t>
            </a:r>
            <a:r>
              <a:rPr lang="ko-KR" altLang="en-US" sz="900" dirty="0"/>
              <a:t> 이름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68EB75C-BBFE-4C29-A997-A1FCEF10890C}"/>
              </a:ext>
            </a:extLst>
          </p:cNvPr>
          <p:cNvSpPr/>
          <p:nvPr/>
        </p:nvSpPr>
        <p:spPr>
          <a:xfrm>
            <a:off x="1615055" y="5105242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16B6676-347F-4581-BFEB-7B1DEFE031D3}"/>
              </a:ext>
            </a:extLst>
          </p:cNvPr>
          <p:cNvSpPr txBox="1"/>
          <p:nvPr/>
        </p:nvSpPr>
        <p:spPr>
          <a:xfrm>
            <a:off x="657692" y="5486557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견종</a:t>
            </a:r>
            <a:endParaRPr lang="ko-KR" altLang="en-US" sz="9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B8CA6D6-6AD9-4FB5-B597-EA4CA712AF9B}"/>
              </a:ext>
            </a:extLst>
          </p:cNvPr>
          <p:cNvSpPr/>
          <p:nvPr/>
        </p:nvSpPr>
        <p:spPr>
          <a:xfrm>
            <a:off x="1623371" y="5524274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E5996C2-7C04-4C8A-9AF0-D038A17D881B}"/>
              </a:ext>
            </a:extLst>
          </p:cNvPr>
          <p:cNvSpPr txBox="1"/>
          <p:nvPr/>
        </p:nvSpPr>
        <p:spPr>
          <a:xfrm>
            <a:off x="2942912" y="5097592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58F7D7C-3E32-40DA-972A-9059F4CF0BEC}"/>
              </a:ext>
            </a:extLst>
          </p:cNvPr>
          <p:cNvSpPr/>
          <p:nvPr/>
        </p:nvSpPr>
        <p:spPr>
          <a:xfrm>
            <a:off x="4142792" y="5142450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698BFF1-CED8-4CD8-A2E2-A727FF161896}"/>
              </a:ext>
            </a:extLst>
          </p:cNvPr>
          <p:cNvSpPr/>
          <p:nvPr/>
        </p:nvSpPr>
        <p:spPr>
          <a:xfrm>
            <a:off x="4726156" y="5142666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E0777D4-4BF1-43D7-966C-D8C05AA95E7F}"/>
              </a:ext>
            </a:extLst>
          </p:cNvPr>
          <p:cNvSpPr txBox="1"/>
          <p:nvPr/>
        </p:nvSpPr>
        <p:spPr>
          <a:xfrm>
            <a:off x="3882599" y="5105242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암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6908C08-8FC3-4B5C-9FE0-53784580C9C4}"/>
              </a:ext>
            </a:extLst>
          </p:cNvPr>
          <p:cNvSpPr txBox="1"/>
          <p:nvPr/>
        </p:nvSpPr>
        <p:spPr>
          <a:xfrm>
            <a:off x="4456189" y="5097592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</a:t>
            </a: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C0FA608-476A-4BD9-9AF9-87AF0B12E6B8}"/>
              </a:ext>
            </a:extLst>
          </p:cNvPr>
          <p:cNvSpPr/>
          <p:nvPr/>
        </p:nvSpPr>
        <p:spPr>
          <a:xfrm>
            <a:off x="2525449" y="141256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BBFEFA6-F083-4B00-94C1-86B87C2BBF68}"/>
              </a:ext>
            </a:extLst>
          </p:cNvPr>
          <p:cNvSpPr/>
          <p:nvPr/>
        </p:nvSpPr>
        <p:spPr>
          <a:xfrm>
            <a:off x="3518086" y="177859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7457F3D-F357-4AFB-98F2-FDEABCED63A2}"/>
              </a:ext>
            </a:extLst>
          </p:cNvPr>
          <p:cNvSpPr/>
          <p:nvPr/>
        </p:nvSpPr>
        <p:spPr>
          <a:xfrm>
            <a:off x="4029197" y="590884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958D8E4-8BF6-474E-A0C2-FACEC9A150F4}"/>
              </a:ext>
            </a:extLst>
          </p:cNvPr>
          <p:cNvCxnSpPr>
            <a:cxnSpLocks/>
          </p:cNvCxnSpPr>
          <p:nvPr/>
        </p:nvCxnSpPr>
        <p:spPr>
          <a:xfrm>
            <a:off x="635332" y="5009913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F781480A-F928-4923-B4B0-78C246E65A19}"/>
              </a:ext>
            </a:extLst>
          </p:cNvPr>
          <p:cNvSpPr/>
          <p:nvPr/>
        </p:nvSpPr>
        <p:spPr>
          <a:xfrm>
            <a:off x="4878824" y="590020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473122" y="4791650"/>
            <a:ext cx="55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</a:t>
            </a:r>
            <a:r>
              <a:rPr lang="ko-KR" altLang="en-US" sz="900" dirty="0"/>
              <a:t>선택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203854" y="3523286"/>
            <a:ext cx="875281" cy="186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1596569" y="3520942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053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1973751" y="3520942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이등변 삼각형 155"/>
          <p:cNvSpPr/>
          <p:nvPr/>
        </p:nvSpPr>
        <p:spPr>
          <a:xfrm flipV="1">
            <a:off x="3355746" y="4325072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216443" y="3883574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1596569" y="3892313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1973751" y="3892313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이등변 삼각형 159"/>
          <p:cNvSpPr/>
          <p:nvPr/>
        </p:nvSpPr>
        <p:spPr>
          <a:xfrm flipV="1">
            <a:off x="1977636" y="3946057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923521" y="3878133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/>
          <p:cNvCxnSpPr/>
          <p:nvPr/>
        </p:nvCxnSpPr>
        <p:spPr>
          <a:xfrm>
            <a:off x="3316934" y="4300581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이등변 삼각형 162"/>
          <p:cNvSpPr/>
          <p:nvPr/>
        </p:nvSpPr>
        <p:spPr>
          <a:xfrm flipV="1">
            <a:off x="1995459" y="3552978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4735099-B1E7-4886-97E6-D8A282C8CF59}"/>
              </a:ext>
            </a:extLst>
          </p:cNvPr>
          <p:cNvSpPr/>
          <p:nvPr/>
        </p:nvSpPr>
        <p:spPr>
          <a:xfrm>
            <a:off x="240644" y="1100204"/>
            <a:ext cx="5597547" cy="5222373"/>
          </a:xfrm>
          <a:prstGeom prst="rect">
            <a:avLst/>
          </a:prstGeom>
          <a:solidFill>
            <a:schemeClr val="bg2">
              <a:lumMod val="50000"/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FA435C0-AEA1-47E3-8D2E-BCD14811FF8B}"/>
              </a:ext>
            </a:extLst>
          </p:cNvPr>
          <p:cNvSpPr/>
          <p:nvPr/>
        </p:nvSpPr>
        <p:spPr>
          <a:xfrm>
            <a:off x="4820075" y="5616995"/>
            <a:ext cx="853507" cy="85350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1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78260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Shop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Shop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Shop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445273" y="1206505"/>
            <a:ext cx="6154309" cy="51062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69F63E-6E5A-4B73-822D-253A690365AE}"/>
              </a:ext>
            </a:extLst>
          </p:cNvPr>
          <p:cNvCxnSpPr>
            <a:cxnSpLocks/>
          </p:cNvCxnSpPr>
          <p:nvPr/>
        </p:nvCxnSpPr>
        <p:spPr>
          <a:xfrm>
            <a:off x="547611" y="1586839"/>
            <a:ext cx="5923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483592" y="1322397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카테고리 명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AFB8782-FE14-493D-B73F-0003905F6A54}"/>
              </a:ext>
            </a:extLst>
          </p:cNvPr>
          <p:cNvSpPr/>
          <p:nvPr/>
        </p:nvSpPr>
        <p:spPr>
          <a:xfrm>
            <a:off x="1054654" y="190462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4" name="Group 858">
            <a:extLst>
              <a:ext uri="{FF2B5EF4-FFF2-40B4-BE49-F238E27FC236}">
                <a16:creationId xmlns:a16="http://schemas.microsoft.com/office/drawing/2014/main" id="{2A2374B4-8732-4224-9931-EC8BE263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97000"/>
              </p:ext>
            </p:extLst>
          </p:nvPr>
        </p:nvGraphicFramePr>
        <p:xfrm>
          <a:off x="7270886" y="2027703"/>
          <a:ext cx="4181044" cy="3576336"/>
        </p:xfrm>
        <a:graphic>
          <a:graphicData uri="http://schemas.openxmlformats.org/drawingml/2006/table">
            <a:tbl>
              <a:tblPr/>
              <a:tblGrid>
                <a:gridCol w="3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1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이미지에 마우스 올리면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Quick View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버튼 올라옴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 클릭 시 해당 상품 주문페이지로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버튼 클릭 시 팝업 창 띄움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*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상세설명은 다음페이지 참고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제품명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제품명 클릭 시 상품 상세 페이지로 이동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!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726955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하트 클릭 시 하트 채워지면서 관심상품으로 등록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클릭하면 등록되었다는 알림 창 띄움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394872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버튼 클릭 시 아래의 상품 불러옴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rcRect b="6602"/>
          <a:stretch/>
        </p:blipFill>
        <p:spPr>
          <a:xfrm>
            <a:off x="1267997" y="1950720"/>
            <a:ext cx="4605080" cy="3974091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1455383" y="2793842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5F741E-9209-4CE1-A7B5-0F0810920001}"/>
              </a:ext>
            </a:extLst>
          </p:cNvPr>
          <p:cNvSpPr/>
          <p:nvPr/>
        </p:nvSpPr>
        <p:spPr>
          <a:xfrm>
            <a:off x="1356368" y="261671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FB21689A-A9EF-444E-B985-3C9232C5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76009" y="3067350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5F9E3E7-E271-4FD7-B5A9-96BCD4B8ADC8}"/>
              </a:ext>
            </a:extLst>
          </p:cNvPr>
          <p:cNvSpPr/>
          <p:nvPr/>
        </p:nvSpPr>
        <p:spPr>
          <a:xfrm>
            <a:off x="1054654" y="302125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9F020-6B4A-4CA3-BCDB-D38936075A86}"/>
              </a:ext>
            </a:extLst>
          </p:cNvPr>
          <p:cNvSpPr txBox="1"/>
          <p:nvPr/>
        </p:nvSpPr>
        <p:spPr>
          <a:xfrm>
            <a:off x="1267997" y="3021259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19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02CD5853-A131-40A6-B98B-1552D57D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8672" y="3075894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76EC2A-CA08-4957-B328-C2B5C1EB9AF0}"/>
              </a:ext>
            </a:extLst>
          </p:cNvPr>
          <p:cNvSpPr txBox="1"/>
          <p:nvPr/>
        </p:nvSpPr>
        <p:spPr>
          <a:xfrm>
            <a:off x="2430660" y="3029803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21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EBFD73B7-BCA7-4A55-97AE-066CD985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9011" y="3078108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DC4AA2-EDBC-4B02-BAD0-4D609607E75F}"/>
              </a:ext>
            </a:extLst>
          </p:cNvPr>
          <p:cNvSpPr txBox="1"/>
          <p:nvPr/>
        </p:nvSpPr>
        <p:spPr>
          <a:xfrm>
            <a:off x="3560999" y="3032017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23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42E89586-3A03-40DE-B769-8E72F16B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1674" y="3075894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567C16A-D360-4D7A-84A4-B5BEE8C82B1F}"/>
              </a:ext>
            </a:extLst>
          </p:cNvPr>
          <p:cNvSpPr txBox="1"/>
          <p:nvPr/>
        </p:nvSpPr>
        <p:spPr>
          <a:xfrm>
            <a:off x="4723662" y="3029803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25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2C4DDDDC-AC6F-48A7-A3CF-EB0AB14A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0831" y="4279558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464266-96CA-4D25-9787-095E727241B3}"/>
              </a:ext>
            </a:extLst>
          </p:cNvPr>
          <p:cNvSpPr txBox="1"/>
          <p:nvPr/>
        </p:nvSpPr>
        <p:spPr>
          <a:xfrm>
            <a:off x="1242819" y="4233467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27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5A0FE298-23C4-43D0-B2CE-4D2BA610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1038" y="4279558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ACC6DE-71EE-409A-AFF0-83811D556FDF}"/>
              </a:ext>
            </a:extLst>
          </p:cNvPr>
          <p:cNvSpPr txBox="1"/>
          <p:nvPr/>
        </p:nvSpPr>
        <p:spPr>
          <a:xfrm>
            <a:off x="2403026" y="4233467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29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68099453-6327-44EA-A4B9-EAC60740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71245" y="4272954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85B317-415D-48CD-A551-F29B7FC5F100}"/>
              </a:ext>
            </a:extLst>
          </p:cNvPr>
          <p:cNvSpPr txBox="1"/>
          <p:nvPr/>
        </p:nvSpPr>
        <p:spPr>
          <a:xfrm>
            <a:off x="3563233" y="4226863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31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F229EA89-BF12-45E8-85A7-6AD3E46A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1674" y="4279558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3A7D58-89F6-45F0-8A43-47EF7073EAAF}"/>
              </a:ext>
            </a:extLst>
          </p:cNvPr>
          <p:cNvSpPr txBox="1"/>
          <p:nvPr/>
        </p:nvSpPr>
        <p:spPr>
          <a:xfrm>
            <a:off x="4723662" y="4233467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34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FE51B1D6-7737-435E-8AED-9BFA5B8B5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7097" y="5502043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E76BE84-9E25-4CC5-94D5-A06E87C43869}"/>
              </a:ext>
            </a:extLst>
          </p:cNvPr>
          <p:cNvSpPr txBox="1"/>
          <p:nvPr/>
        </p:nvSpPr>
        <p:spPr>
          <a:xfrm>
            <a:off x="1249085" y="5455952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36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B1A15256-778C-4387-A894-B1089331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8672" y="5509412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698D5C-528E-4CAD-99A4-FBFBD2BAC2DC}"/>
              </a:ext>
            </a:extLst>
          </p:cNvPr>
          <p:cNvSpPr txBox="1"/>
          <p:nvPr/>
        </p:nvSpPr>
        <p:spPr>
          <a:xfrm>
            <a:off x="2430660" y="5463321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38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73860F52-07B6-4810-A559-7C07F7906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01335" y="5510130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AEFAA44-FD93-47DC-AFDD-E9F041AAC02D}"/>
              </a:ext>
            </a:extLst>
          </p:cNvPr>
          <p:cNvSpPr txBox="1"/>
          <p:nvPr/>
        </p:nvSpPr>
        <p:spPr>
          <a:xfrm>
            <a:off x="3593323" y="5464039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pic>
        <p:nvPicPr>
          <p:cNvPr id="40" name="Picture 6" descr="heart icon png에 대한 이미지 검색결과">
            <a:hlinkClick r:id="rId5"/>
            <a:extLst>
              <a:ext uri="{FF2B5EF4-FFF2-40B4-BE49-F238E27FC236}">
                <a16:creationId xmlns:a16="http://schemas.microsoft.com/office/drawing/2014/main" id="{FC9C8EDF-F63F-4189-86B0-DF67BB24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61542" y="5529313"/>
            <a:ext cx="149452" cy="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3CD7CB9-D8D5-4430-B273-20CEF4A87AF3}"/>
              </a:ext>
            </a:extLst>
          </p:cNvPr>
          <p:cNvSpPr txBox="1"/>
          <p:nvPr/>
        </p:nvSpPr>
        <p:spPr>
          <a:xfrm>
            <a:off x="4753530" y="5483222"/>
            <a:ext cx="93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</a:rPr>
              <a:t>제품명</a:t>
            </a:r>
            <a:r>
              <a:rPr lang="en-US" altLang="ko-KR" sz="800" dirty="0">
                <a:solidFill>
                  <a:schemeClr val="accent1"/>
                </a:solidFill>
              </a:rPr>
              <a:t>, </a:t>
            </a:r>
            <a:r>
              <a:rPr lang="ko-KR" altLang="en-US" sz="800" dirty="0">
                <a:solidFill>
                  <a:schemeClr val="accent1"/>
                </a:solidFill>
              </a:rPr>
              <a:t>가격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D54D1B-C83E-42E7-ABA9-FB11A06E9E50}"/>
              </a:ext>
            </a:extLst>
          </p:cNvPr>
          <p:cNvSpPr/>
          <p:nvPr/>
        </p:nvSpPr>
        <p:spPr>
          <a:xfrm>
            <a:off x="2615612" y="2798789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B94486D-8F6B-4649-BC56-8B4B2C68CCBF}"/>
              </a:ext>
            </a:extLst>
          </p:cNvPr>
          <p:cNvSpPr/>
          <p:nvPr/>
        </p:nvSpPr>
        <p:spPr>
          <a:xfrm>
            <a:off x="3797933" y="2788146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2971704-EDB9-4803-9E2D-1204E9D31941}"/>
              </a:ext>
            </a:extLst>
          </p:cNvPr>
          <p:cNvSpPr/>
          <p:nvPr/>
        </p:nvSpPr>
        <p:spPr>
          <a:xfrm>
            <a:off x="4980254" y="2798789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51FB4A1-0E2C-42ED-B43C-8449D27DA54D}"/>
              </a:ext>
            </a:extLst>
          </p:cNvPr>
          <p:cNvSpPr/>
          <p:nvPr/>
        </p:nvSpPr>
        <p:spPr>
          <a:xfrm>
            <a:off x="1463039" y="3988305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B91C35F-0023-43A6-BBC5-8D0472EF24E0}"/>
              </a:ext>
            </a:extLst>
          </p:cNvPr>
          <p:cNvSpPr/>
          <p:nvPr/>
        </p:nvSpPr>
        <p:spPr>
          <a:xfrm>
            <a:off x="2639960" y="3988305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4B0F496-6543-40D3-B9FE-5E311CF3017F}"/>
              </a:ext>
            </a:extLst>
          </p:cNvPr>
          <p:cNvSpPr/>
          <p:nvPr/>
        </p:nvSpPr>
        <p:spPr>
          <a:xfrm>
            <a:off x="3783789" y="3978112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9C0A454-4C1A-46C6-8AA0-12E37414E2CE}"/>
              </a:ext>
            </a:extLst>
          </p:cNvPr>
          <p:cNvSpPr/>
          <p:nvPr/>
        </p:nvSpPr>
        <p:spPr>
          <a:xfrm>
            <a:off x="4969930" y="3999446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3312212-BE01-4280-A87A-9CB6056FD492}"/>
              </a:ext>
            </a:extLst>
          </p:cNvPr>
          <p:cNvSpPr/>
          <p:nvPr/>
        </p:nvSpPr>
        <p:spPr>
          <a:xfrm>
            <a:off x="1430205" y="5208634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C364E62-6118-4059-AEE3-40907EBFD0BB}"/>
              </a:ext>
            </a:extLst>
          </p:cNvPr>
          <p:cNvSpPr/>
          <p:nvPr/>
        </p:nvSpPr>
        <p:spPr>
          <a:xfrm>
            <a:off x="2590891" y="5216003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8FE5122-63D1-4373-BECD-70C8C3E9AC7E}"/>
              </a:ext>
            </a:extLst>
          </p:cNvPr>
          <p:cNvSpPr/>
          <p:nvPr/>
        </p:nvSpPr>
        <p:spPr>
          <a:xfrm>
            <a:off x="3786869" y="5208633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3DE1492-1B47-456C-B0D5-FF4A9EC90880}"/>
              </a:ext>
            </a:extLst>
          </p:cNvPr>
          <p:cNvSpPr/>
          <p:nvPr/>
        </p:nvSpPr>
        <p:spPr>
          <a:xfrm>
            <a:off x="4960596" y="5217858"/>
            <a:ext cx="745804" cy="227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5F20162-4720-45B4-B6D1-ABC44D8098A0}"/>
              </a:ext>
            </a:extLst>
          </p:cNvPr>
          <p:cNvSpPr/>
          <p:nvPr/>
        </p:nvSpPr>
        <p:spPr>
          <a:xfrm>
            <a:off x="1970763" y="3038697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49">
            <a:extLst>
              <a:ext uri="{FF2B5EF4-FFF2-40B4-BE49-F238E27FC236}">
                <a16:creationId xmlns:a16="http://schemas.microsoft.com/office/drawing/2014/main" id="{7C364E62-6118-4059-AEE3-40907EBFD0BB}"/>
              </a:ext>
            </a:extLst>
          </p:cNvPr>
          <p:cNvSpPr/>
          <p:nvPr/>
        </p:nvSpPr>
        <p:spPr>
          <a:xfrm>
            <a:off x="3149525" y="5952800"/>
            <a:ext cx="745804" cy="2274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Load More</a:t>
            </a:r>
            <a:endParaRPr lang="ko-KR" altLang="en-US" sz="8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5F20162-4720-45B4-B6D1-ABC44D8098A0}"/>
              </a:ext>
            </a:extLst>
          </p:cNvPr>
          <p:cNvSpPr/>
          <p:nvPr/>
        </p:nvSpPr>
        <p:spPr>
          <a:xfrm>
            <a:off x="2936182" y="579344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9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67216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상품 상세페이지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상품 상세페이지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Shop -&gt; </a:t>
                      </a:r>
                      <a:r>
                        <a:rPr lang="ko-KR" altLang="en-US" sz="900" dirty="0"/>
                        <a:t>상품 상세페이지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397565" y="1071682"/>
            <a:ext cx="6154309" cy="53308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Group 858">
            <a:extLst>
              <a:ext uri="{FF2B5EF4-FFF2-40B4-BE49-F238E27FC236}">
                <a16:creationId xmlns:a16="http://schemas.microsoft.com/office/drawing/2014/main" id="{2A2374B4-8732-4224-9931-EC8BE263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06288"/>
              </p:ext>
            </p:extLst>
          </p:nvPr>
        </p:nvGraphicFramePr>
        <p:xfrm>
          <a:off x="7306007" y="1905034"/>
          <a:ext cx="4181044" cy="3855566"/>
        </p:xfrm>
        <a:graphic>
          <a:graphicData uri="http://schemas.openxmlformats.org/drawingml/2006/table">
            <a:tbl>
              <a:tblPr/>
              <a:tblGrid>
                <a:gridCol w="3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1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경로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이미지 리스트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520029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- 2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번에서 클릭한 사진이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띄워짐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화살표 클릭하면서 사진 순서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클릭하면 이미지 더 크게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 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화살표로 사진 순서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726955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제품명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칼라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패션 카테고리에서만 선택창 존재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수량 선택 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394872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Add Cart –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장바구니에 추가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Order –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733811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7D0EBF-59BE-4460-9607-01C0FED26FED}"/>
              </a:ext>
            </a:extLst>
          </p:cNvPr>
          <p:cNvSpPr/>
          <p:nvPr/>
        </p:nvSpPr>
        <p:spPr>
          <a:xfrm>
            <a:off x="704949" y="1811722"/>
            <a:ext cx="531412" cy="8599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8B3EA7-D707-4C9F-80E6-6407DDCDB121}"/>
              </a:ext>
            </a:extLst>
          </p:cNvPr>
          <p:cNvSpPr/>
          <p:nvPr/>
        </p:nvSpPr>
        <p:spPr>
          <a:xfrm>
            <a:off x="720852" y="2889367"/>
            <a:ext cx="531412" cy="8599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5F47EC-C593-4F1F-819B-5D3E170C7E40}"/>
              </a:ext>
            </a:extLst>
          </p:cNvPr>
          <p:cNvSpPr/>
          <p:nvPr/>
        </p:nvSpPr>
        <p:spPr>
          <a:xfrm>
            <a:off x="720852" y="3976289"/>
            <a:ext cx="531412" cy="8599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CFBD8E-1EC0-403F-A91A-379488002EFB}"/>
              </a:ext>
            </a:extLst>
          </p:cNvPr>
          <p:cNvSpPr/>
          <p:nvPr/>
        </p:nvSpPr>
        <p:spPr>
          <a:xfrm>
            <a:off x="1509355" y="1811721"/>
            <a:ext cx="2748501" cy="43664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AE3CB0-A654-4A6D-80D6-3B35D01F20E9}"/>
              </a:ext>
            </a:extLst>
          </p:cNvPr>
          <p:cNvSpPr/>
          <p:nvPr/>
        </p:nvSpPr>
        <p:spPr>
          <a:xfrm>
            <a:off x="5286143" y="2170157"/>
            <a:ext cx="728949" cy="2205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965F2D-FBBB-464B-B0EA-2B6221061D72}"/>
              </a:ext>
            </a:extLst>
          </p:cNvPr>
          <p:cNvSpPr/>
          <p:nvPr/>
        </p:nvSpPr>
        <p:spPr>
          <a:xfrm>
            <a:off x="5284817" y="2623193"/>
            <a:ext cx="730275" cy="2424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CCFB28-D034-4E58-9E73-83076942F1BA}"/>
              </a:ext>
            </a:extLst>
          </p:cNvPr>
          <p:cNvSpPr/>
          <p:nvPr/>
        </p:nvSpPr>
        <p:spPr>
          <a:xfrm>
            <a:off x="5284817" y="3072971"/>
            <a:ext cx="730275" cy="3862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3D502B-0F5B-44EE-95E1-F1713A525B33}"/>
              </a:ext>
            </a:extLst>
          </p:cNvPr>
          <p:cNvSpPr/>
          <p:nvPr/>
        </p:nvSpPr>
        <p:spPr>
          <a:xfrm>
            <a:off x="5280341" y="3716184"/>
            <a:ext cx="540610" cy="2252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실행 단추: 앞으로 또는 다음으로 이동 6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A83D65E-28C5-4983-A726-07C1F1E89EDC}"/>
              </a:ext>
            </a:extLst>
          </p:cNvPr>
          <p:cNvSpPr/>
          <p:nvPr/>
        </p:nvSpPr>
        <p:spPr>
          <a:xfrm rot="16200000">
            <a:off x="5901006" y="3653458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실행 단추: 앞으로 또는 다음으로 이동 6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F25DC5-0C5C-4D6B-818D-5E1D55F8B678}"/>
              </a:ext>
            </a:extLst>
          </p:cNvPr>
          <p:cNvSpPr/>
          <p:nvPr/>
        </p:nvSpPr>
        <p:spPr>
          <a:xfrm rot="5400000">
            <a:off x="5892974" y="3847231"/>
            <a:ext cx="150267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DB74595-017F-47B6-811B-5985CA75FB1D}"/>
              </a:ext>
            </a:extLst>
          </p:cNvPr>
          <p:cNvSpPr/>
          <p:nvPr/>
        </p:nvSpPr>
        <p:spPr>
          <a:xfrm>
            <a:off x="4818701" y="5382405"/>
            <a:ext cx="712347" cy="225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장바구니 담기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5620016" y="5385629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주문하기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8ADFEB7-7B1A-4911-9B5A-52A2626E4173}"/>
              </a:ext>
            </a:extLst>
          </p:cNvPr>
          <p:cNvSpPr/>
          <p:nvPr/>
        </p:nvSpPr>
        <p:spPr>
          <a:xfrm>
            <a:off x="290893" y="109041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2F3C525-F4EA-4D74-81FA-6CC1FD158D69}"/>
              </a:ext>
            </a:extLst>
          </p:cNvPr>
          <p:cNvSpPr/>
          <p:nvPr/>
        </p:nvSpPr>
        <p:spPr>
          <a:xfrm>
            <a:off x="568920" y="170737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09800BC-583B-4DBF-83EF-49FD9D4F4A7A}"/>
              </a:ext>
            </a:extLst>
          </p:cNvPr>
          <p:cNvSpPr/>
          <p:nvPr/>
        </p:nvSpPr>
        <p:spPr>
          <a:xfrm>
            <a:off x="3771988" y="182922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061835-E406-4F52-B6DD-A19F9FF3EC0C}"/>
              </a:ext>
            </a:extLst>
          </p:cNvPr>
          <p:cNvSpPr txBox="1"/>
          <p:nvPr/>
        </p:nvSpPr>
        <p:spPr>
          <a:xfrm>
            <a:off x="4674053" y="2158736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제품명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E55476-B1B2-46DE-9437-0B73B13EB7ED}"/>
              </a:ext>
            </a:extLst>
          </p:cNvPr>
          <p:cNvSpPr txBox="1"/>
          <p:nvPr/>
        </p:nvSpPr>
        <p:spPr>
          <a:xfrm>
            <a:off x="4700380" y="2646659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가격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C39158-CCE3-4541-AFED-E06001AAF287}"/>
              </a:ext>
            </a:extLst>
          </p:cNvPr>
          <p:cNvSpPr txBox="1"/>
          <p:nvPr/>
        </p:nvSpPr>
        <p:spPr>
          <a:xfrm>
            <a:off x="4700380" y="3180835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</a:p>
        </p:txBody>
      </p:sp>
      <p:sp>
        <p:nvSpPr>
          <p:cNvPr id="78" name="실행 단추: 앞으로 또는 다음으로 이동 7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F662C4-69BD-4E6E-835C-76635473C7AD}"/>
              </a:ext>
            </a:extLst>
          </p:cNvPr>
          <p:cNvSpPr/>
          <p:nvPr/>
        </p:nvSpPr>
        <p:spPr>
          <a:xfrm rot="10800000">
            <a:off x="1574190" y="3664319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실행 단추: 앞으로 또는 다음으로 이동 7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E376E9-41BE-4F08-BEB6-BEAC021476FE}"/>
              </a:ext>
            </a:extLst>
          </p:cNvPr>
          <p:cNvSpPr/>
          <p:nvPr/>
        </p:nvSpPr>
        <p:spPr>
          <a:xfrm>
            <a:off x="4053768" y="3664319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A774097-9117-483C-B7AA-2E7959A47DBE}"/>
              </a:ext>
            </a:extLst>
          </p:cNvPr>
          <p:cNvSpPr/>
          <p:nvPr/>
        </p:nvSpPr>
        <p:spPr>
          <a:xfrm>
            <a:off x="4015156" y="1854097"/>
            <a:ext cx="213343" cy="21334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5EC78E5-C245-44D6-B2D3-4C76700DC14F}"/>
              </a:ext>
            </a:extLst>
          </p:cNvPr>
          <p:cNvSpPr/>
          <p:nvPr/>
        </p:nvSpPr>
        <p:spPr>
          <a:xfrm>
            <a:off x="1543761" y="183674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6AC1ACC-12C0-41E1-BB99-CD96748E80F9}"/>
              </a:ext>
            </a:extLst>
          </p:cNvPr>
          <p:cNvSpPr/>
          <p:nvPr/>
        </p:nvSpPr>
        <p:spPr>
          <a:xfrm>
            <a:off x="4530850" y="197825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D10505-2B5A-4B72-8CB7-0D4EB9639207}"/>
              </a:ext>
            </a:extLst>
          </p:cNvPr>
          <p:cNvSpPr txBox="1"/>
          <p:nvPr/>
        </p:nvSpPr>
        <p:spPr>
          <a:xfrm>
            <a:off x="4706856" y="3716184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2B28DA-AF82-4D0E-92C0-04223F1DA369}"/>
              </a:ext>
            </a:extLst>
          </p:cNvPr>
          <p:cNvSpPr txBox="1"/>
          <p:nvPr/>
        </p:nvSpPr>
        <p:spPr>
          <a:xfrm>
            <a:off x="430045" y="1148276"/>
            <a:ext cx="2654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강아지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-&gt;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사료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간식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-&gt;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유기농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-&gt;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제품명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7DD330F-33A0-4CA8-A7EC-85889382C2DB}"/>
              </a:ext>
            </a:extLst>
          </p:cNvPr>
          <p:cNvSpPr/>
          <p:nvPr/>
        </p:nvSpPr>
        <p:spPr>
          <a:xfrm>
            <a:off x="4625209" y="518273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7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86872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Shop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Shop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Shop -&gt; Quick View (</a:t>
                      </a:r>
                      <a:r>
                        <a:rPr lang="ko-KR" altLang="en-US" sz="900" dirty="0"/>
                        <a:t>팝업 페이지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397565" y="1357145"/>
            <a:ext cx="6154309" cy="4836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Group 858">
            <a:extLst>
              <a:ext uri="{FF2B5EF4-FFF2-40B4-BE49-F238E27FC236}">
                <a16:creationId xmlns:a16="http://schemas.microsoft.com/office/drawing/2014/main" id="{2A2374B4-8732-4224-9931-EC8BE263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94761"/>
              </p:ext>
            </p:extLst>
          </p:nvPr>
        </p:nvGraphicFramePr>
        <p:xfrm>
          <a:off x="7316293" y="1939517"/>
          <a:ext cx="4181044" cy="4123750"/>
        </p:xfrm>
        <a:graphic>
          <a:graphicData uri="http://schemas.openxmlformats.org/drawingml/2006/table">
            <a:tbl>
              <a:tblPr/>
              <a:tblGrid>
                <a:gridCol w="3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1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 프리뷰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클릭하는 사진이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번에서 크게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띄워짐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- 1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번에서 클릭한 사진이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띄워짐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화살표 클릭하면서 사진 순서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클릭하면 이미지 더 크게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 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화살표로 사진 순서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상세설명은 다음페이지 참고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726955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제품명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칼라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패션 카테고리에서만 선택창 존재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수량 선택 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394872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Add Cart –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장바구니에 추가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Order –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733811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클릭시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이전화면으로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돌아감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쇼핑 화면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953727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7D0EBF-59BE-4460-9607-01C0FED26FED}"/>
              </a:ext>
            </a:extLst>
          </p:cNvPr>
          <p:cNvSpPr/>
          <p:nvPr/>
        </p:nvSpPr>
        <p:spPr>
          <a:xfrm>
            <a:off x="549966" y="1509545"/>
            <a:ext cx="531412" cy="8599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8B3EA7-D707-4C9F-80E6-6407DDCDB121}"/>
              </a:ext>
            </a:extLst>
          </p:cNvPr>
          <p:cNvSpPr/>
          <p:nvPr/>
        </p:nvSpPr>
        <p:spPr>
          <a:xfrm>
            <a:off x="565869" y="2587190"/>
            <a:ext cx="531412" cy="8599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5F47EC-C593-4F1F-819B-5D3E170C7E40}"/>
              </a:ext>
            </a:extLst>
          </p:cNvPr>
          <p:cNvSpPr/>
          <p:nvPr/>
        </p:nvSpPr>
        <p:spPr>
          <a:xfrm>
            <a:off x="565869" y="3674112"/>
            <a:ext cx="531412" cy="8599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CFBD8E-1EC0-403F-A91A-379488002EFB}"/>
              </a:ext>
            </a:extLst>
          </p:cNvPr>
          <p:cNvSpPr/>
          <p:nvPr/>
        </p:nvSpPr>
        <p:spPr>
          <a:xfrm>
            <a:off x="1354372" y="1509544"/>
            <a:ext cx="2748501" cy="43664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AE3CB0-A654-4A6D-80D6-3B35D01F20E9}"/>
              </a:ext>
            </a:extLst>
          </p:cNvPr>
          <p:cNvSpPr/>
          <p:nvPr/>
        </p:nvSpPr>
        <p:spPr>
          <a:xfrm>
            <a:off x="5131160" y="1867980"/>
            <a:ext cx="728949" cy="2205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965F2D-FBBB-464B-B0EA-2B6221061D72}"/>
              </a:ext>
            </a:extLst>
          </p:cNvPr>
          <p:cNvSpPr/>
          <p:nvPr/>
        </p:nvSpPr>
        <p:spPr>
          <a:xfrm>
            <a:off x="5129834" y="2321016"/>
            <a:ext cx="730275" cy="2424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CCFB28-D034-4E58-9E73-83076942F1BA}"/>
              </a:ext>
            </a:extLst>
          </p:cNvPr>
          <p:cNvSpPr/>
          <p:nvPr/>
        </p:nvSpPr>
        <p:spPr>
          <a:xfrm>
            <a:off x="5129834" y="2770794"/>
            <a:ext cx="730275" cy="3862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F4FD4E-0DA5-4369-A34A-6A6C75683A8E}"/>
              </a:ext>
            </a:extLst>
          </p:cNvPr>
          <p:cNvSpPr/>
          <p:nvPr/>
        </p:nvSpPr>
        <p:spPr>
          <a:xfrm>
            <a:off x="5138124" y="3331415"/>
            <a:ext cx="712347" cy="2693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3D502B-0F5B-44EE-95E1-F1713A525B33}"/>
              </a:ext>
            </a:extLst>
          </p:cNvPr>
          <p:cNvSpPr/>
          <p:nvPr/>
        </p:nvSpPr>
        <p:spPr>
          <a:xfrm>
            <a:off x="5129834" y="4283543"/>
            <a:ext cx="540610" cy="2252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실행 단추: 앞으로 또는 다음으로 이동 6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A83D65E-28C5-4983-A726-07C1F1E89EDC}"/>
              </a:ext>
            </a:extLst>
          </p:cNvPr>
          <p:cNvSpPr/>
          <p:nvPr/>
        </p:nvSpPr>
        <p:spPr>
          <a:xfrm rot="16200000">
            <a:off x="5750499" y="4220817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실행 단추: 앞으로 또는 다음으로 이동 6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F25DC5-0C5C-4D6B-818D-5E1D55F8B678}"/>
              </a:ext>
            </a:extLst>
          </p:cNvPr>
          <p:cNvSpPr/>
          <p:nvPr/>
        </p:nvSpPr>
        <p:spPr>
          <a:xfrm rot="5400000">
            <a:off x="5742467" y="4414590"/>
            <a:ext cx="150267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DB74595-017F-47B6-811B-5985CA75FB1D}"/>
              </a:ext>
            </a:extLst>
          </p:cNvPr>
          <p:cNvSpPr/>
          <p:nvPr/>
        </p:nvSpPr>
        <p:spPr>
          <a:xfrm>
            <a:off x="4624292" y="5485280"/>
            <a:ext cx="712347" cy="225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장바구니 담기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5425607" y="5488504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주문하기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8ADFEB7-7B1A-4911-9B5A-52A2626E4173}"/>
              </a:ext>
            </a:extLst>
          </p:cNvPr>
          <p:cNvSpPr/>
          <p:nvPr/>
        </p:nvSpPr>
        <p:spPr>
          <a:xfrm>
            <a:off x="367094" y="140017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2F3C525-F4EA-4D74-81FA-6CC1FD158D69}"/>
              </a:ext>
            </a:extLst>
          </p:cNvPr>
          <p:cNvSpPr/>
          <p:nvPr/>
        </p:nvSpPr>
        <p:spPr>
          <a:xfrm>
            <a:off x="1300237" y="141071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09800BC-583B-4DBF-83EF-49FD9D4F4A7A}"/>
              </a:ext>
            </a:extLst>
          </p:cNvPr>
          <p:cNvSpPr/>
          <p:nvPr/>
        </p:nvSpPr>
        <p:spPr>
          <a:xfrm>
            <a:off x="4375867" y="156248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실행 단추: 앞으로 또는 다음으로 이동 7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BE9440B-A2A8-47B2-A4A6-F25FFBF30472}"/>
              </a:ext>
            </a:extLst>
          </p:cNvPr>
          <p:cNvSpPr/>
          <p:nvPr/>
        </p:nvSpPr>
        <p:spPr>
          <a:xfrm rot="5400000">
            <a:off x="5650098" y="3397389"/>
            <a:ext cx="150267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061835-E406-4F52-B6DD-A19F9FF3EC0C}"/>
              </a:ext>
            </a:extLst>
          </p:cNvPr>
          <p:cNvSpPr txBox="1"/>
          <p:nvPr/>
        </p:nvSpPr>
        <p:spPr>
          <a:xfrm>
            <a:off x="4519070" y="1856559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제품명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E55476-B1B2-46DE-9437-0B73B13EB7ED}"/>
              </a:ext>
            </a:extLst>
          </p:cNvPr>
          <p:cNvSpPr txBox="1"/>
          <p:nvPr/>
        </p:nvSpPr>
        <p:spPr>
          <a:xfrm>
            <a:off x="4545397" y="2344482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가격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C39158-CCE3-4541-AFED-E06001AAF287}"/>
              </a:ext>
            </a:extLst>
          </p:cNvPr>
          <p:cNvSpPr txBox="1"/>
          <p:nvPr/>
        </p:nvSpPr>
        <p:spPr>
          <a:xfrm>
            <a:off x="4545397" y="2878658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</a:p>
        </p:txBody>
      </p:sp>
      <p:sp>
        <p:nvSpPr>
          <p:cNvPr id="78" name="실행 단추: 앞으로 또는 다음으로 이동 7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F662C4-69BD-4E6E-835C-76635473C7AD}"/>
              </a:ext>
            </a:extLst>
          </p:cNvPr>
          <p:cNvSpPr/>
          <p:nvPr/>
        </p:nvSpPr>
        <p:spPr>
          <a:xfrm rot="10800000">
            <a:off x="1419207" y="3362142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실행 단추: 앞으로 또는 다음으로 이동 7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E376E9-41BE-4F08-BEB6-BEAC021476FE}"/>
              </a:ext>
            </a:extLst>
          </p:cNvPr>
          <p:cNvSpPr/>
          <p:nvPr/>
        </p:nvSpPr>
        <p:spPr>
          <a:xfrm>
            <a:off x="3898785" y="3362142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5F71E0-2DB3-4CAF-903C-490D8AE298A5}"/>
              </a:ext>
            </a:extLst>
          </p:cNvPr>
          <p:cNvSpPr txBox="1"/>
          <p:nvPr/>
        </p:nvSpPr>
        <p:spPr>
          <a:xfrm>
            <a:off x="4514215" y="3335659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사이즈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2A36B0-B095-4745-A9B1-6BE819350B6C}"/>
              </a:ext>
            </a:extLst>
          </p:cNvPr>
          <p:cNvSpPr txBox="1"/>
          <p:nvPr/>
        </p:nvSpPr>
        <p:spPr>
          <a:xfrm>
            <a:off x="4553561" y="3798003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칼라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A774097-9117-483C-B7AA-2E7959A47DBE}"/>
              </a:ext>
            </a:extLst>
          </p:cNvPr>
          <p:cNvSpPr/>
          <p:nvPr/>
        </p:nvSpPr>
        <p:spPr>
          <a:xfrm>
            <a:off x="3860173" y="1551920"/>
            <a:ext cx="213343" cy="21334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5EC78E5-C245-44D6-B2D3-4C76700DC14F}"/>
              </a:ext>
            </a:extLst>
          </p:cNvPr>
          <p:cNvSpPr/>
          <p:nvPr/>
        </p:nvSpPr>
        <p:spPr>
          <a:xfrm>
            <a:off x="3646830" y="147179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6AC1ACC-12C0-41E1-BB99-CD96748E80F9}"/>
              </a:ext>
            </a:extLst>
          </p:cNvPr>
          <p:cNvSpPr/>
          <p:nvPr/>
        </p:nvSpPr>
        <p:spPr>
          <a:xfrm>
            <a:off x="4480663" y="527571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Picture 2" descr="관련 이미지">
            <a:hlinkClick r:id="rId4"/>
            <a:extLst>
              <a:ext uri="{FF2B5EF4-FFF2-40B4-BE49-F238E27FC236}">
                <a16:creationId xmlns:a16="http://schemas.microsoft.com/office/drawing/2014/main" id="{E11C926A-3333-474F-93DB-7834B4A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026" y="1337973"/>
            <a:ext cx="259854" cy="2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55872F99-29F5-46B4-8BD6-3954A792B27E}"/>
              </a:ext>
            </a:extLst>
          </p:cNvPr>
          <p:cNvSpPr/>
          <p:nvPr/>
        </p:nvSpPr>
        <p:spPr>
          <a:xfrm>
            <a:off x="6152631" y="132521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D10505-2B5A-4B72-8CB7-0D4EB9639207}"/>
              </a:ext>
            </a:extLst>
          </p:cNvPr>
          <p:cNvSpPr txBox="1"/>
          <p:nvPr/>
        </p:nvSpPr>
        <p:spPr>
          <a:xfrm>
            <a:off x="4556349" y="4283543"/>
            <a:ext cx="54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B3DE46-E9D5-4B13-B028-FEB88FE65E78}"/>
              </a:ext>
            </a:extLst>
          </p:cNvPr>
          <p:cNvSpPr/>
          <p:nvPr/>
        </p:nvSpPr>
        <p:spPr>
          <a:xfrm>
            <a:off x="5126298" y="3793667"/>
            <a:ext cx="712347" cy="2693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실행 단추: 앞으로 또는 다음으로 이동 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0B2A56-00D1-4801-8D69-C95608D3A70D}"/>
              </a:ext>
            </a:extLst>
          </p:cNvPr>
          <p:cNvSpPr/>
          <p:nvPr/>
        </p:nvSpPr>
        <p:spPr>
          <a:xfrm rot="5400000">
            <a:off x="5638272" y="3859641"/>
            <a:ext cx="150267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2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65CE5B-9E65-4CFE-A018-9AE8895D8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29357"/>
              </p:ext>
            </p:extLst>
          </p:nvPr>
        </p:nvGraphicFramePr>
        <p:xfrm>
          <a:off x="1347897" y="1072160"/>
          <a:ext cx="9166225" cy="4946650"/>
        </p:xfrm>
        <a:graphic>
          <a:graphicData uri="http://schemas.openxmlformats.org/drawingml/2006/table">
            <a:tbl>
              <a:tblPr/>
              <a:tblGrid>
                <a:gridCol w="70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변경 내용</a:t>
                      </a: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검수자</a:t>
                      </a: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일자</a:t>
                      </a: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v.0.1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최초작성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2018-05-23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차 작성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Times New Roman" pitchFamily="18" charset="0"/>
                        </a:rPr>
                        <a:t>2018-05-30</a:t>
                      </a: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01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6850" marR="0" lvl="0" indent="-17145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5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289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99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Times New Roman" pitchFamily="18" charset="0"/>
                      </a:endParaRPr>
                    </a:p>
                  </a:txBody>
                  <a:tcPr marL="27516" marR="27516" marT="17998" marB="1799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제목 132">
            <a:extLst>
              <a:ext uri="{FF2B5EF4-FFF2-40B4-BE49-F238E27FC236}">
                <a16:creationId xmlns:a16="http://schemas.microsoft.com/office/drawing/2014/main" id="{A91F23AE-42EF-42AF-B244-72CBB06E2FE1}"/>
              </a:ext>
            </a:extLst>
          </p:cNvPr>
          <p:cNvSpPr txBox="1">
            <a:spLocks/>
          </p:cNvSpPr>
          <p:nvPr/>
        </p:nvSpPr>
        <p:spPr bwMode="auto">
          <a:xfrm>
            <a:off x="160269" y="623002"/>
            <a:ext cx="360045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일지</a:t>
            </a:r>
          </a:p>
        </p:txBody>
      </p:sp>
    </p:spTree>
    <p:extLst>
      <p:ext uri="{BB962C8B-B14F-4D97-AF65-F5344CB8AC3E}">
        <p14:creationId xmlns:p14="http://schemas.microsoft.com/office/powerpoint/2010/main" val="170350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76860"/>
              </p:ext>
            </p:extLst>
          </p:nvPr>
        </p:nvGraphicFramePr>
        <p:xfrm>
          <a:off x="0" y="545808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Shop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Shop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Shop -&gt; Quick View (</a:t>
                      </a:r>
                      <a:r>
                        <a:rPr lang="ko-KR" altLang="en-US" sz="900" dirty="0"/>
                        <a:t>팝업 페이지</a:t>
                      </a:r>
                      <a:r>
                        <a:rPr lang="en-US" altLang="ko-KR" sz="900" dirty="0"/>
                        <a:t>)-&gt; </a:t>
                      </a:r>
                      <a:r>
                        <a:rPr lang="ko-KR" altLang="en-US" sz="900" dirty="0"/>
                        <a:t>이미지 확장버튼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397565" y="1357145"/>
            <a:ext cx="6154309" cy="4836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Group 858">
            <a:extLst>
              <a:ext uri="{FF2B5EF4-FFF2-40B4-BE49-F238E27FC236}">
                <a16:creationId xmlns:a16="http://schemas.microsoft.com/office/drawing/2014/main" id="{2A2374B4-8732-4224-9931-EC8BE263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05670"/>
              </p:ext>
            </p:extLst>
          </p:nvPr>
        </p:nvGraphicFramePr>
        <p:xfrm>
          <a:off x="7239356" y="2880959"/>
          <a:ext cx="4181044" cy="1460534"/>
        </p:xfrm>
        <a:graphic>
          <a:graphicData uri="http://schemas.openxmlformats.org/drawingml/2006/table">
            <a:tbl>
              <a:tblPr/>
              <a:tblGrid>
                <a:gridCol w="3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1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 크게 보기 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화살표로 순서 이동 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클릭시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이전화면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(Quick View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돌아감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CFBD8E-1EC0-403F-A91A-379488002EFB}"/>
              </a:ext>
            </a:extLst>
          </p:cNvPr>
          <p:cNvSpPr/>
          <p:nvPr/>
        </p:nvSpPr>
        <p:spPr>
          <a:xfrm>
            <a:off x="1353046" y="1597826"/>
            <a:ext cx="4243346" cy="43664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8ADFEB7-7B1A-4911-9B5A-52A2626E4173}"/>
              </a:ext>
            </a:extLst>
          </p:cNvPr>
          <p:cNvSpPr/>
          <p:nvPr/>
        </p:nvSpPr>
        <p:spPr>
          <a:xfrm>
            <a:off x="3331067" y="348798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실행 단추: 앞으로 또는 다음으로 이동 7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F662C4-69BD-4E6E-835C-76635473C7AD}"/>
              </a:ext>
            </a:extLst>
          </p:cNvPr>
          <p:cNvSpPr/>
          <p:nvPr/>
        </p:nvSpPr>
        <p:spPr>
          <a:xfrm rot="10800000">
            <a:off x="1466915" y="3536812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실행 단추: 앞으로 또는 다음으로 이동 7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E376E9-41BE-4F08-BEB6-BEAC021476FE}"/>
              </a:ext>
            </a:extLst>
          </p:cNvPr>
          <p:cNvSpPr/>
          <p:nvPr/>
        </p:nvSpPr>
        <p:spPr>
          <a:xfrm>
            <a:off x="5274361" y="3536813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관련 이미지">
            <a:hlinkClick r:id="rId4"/>
            <a:extLst>
              <a:ext uri="{FF2B5EF4-FFF2-40B4-BE49-F238E27FC236}">
                <a16:creationId xmlns:a16="http://schemas.microsoft.com/office/drawing/2014/main" id="{78082BB2-DA65-4B08-AB0F-6A0E98BE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92" y="1627024"/>
            <a:ext cx="343141" cy="34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56FA93CE-8B2F-4A6E-A085-B7E836885249}"/>
              </a:ext>
            </a:extLst>
          </p:cNvPr>
          <p:cNvSpPr/>
          <p:nvPr/>
        </p:nvSpPr>
        <p:spPr>
          <a:xfrm>
            <a:off x="4909145" y="169976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8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329199" y="1370673"/>
            <a:ext cx="5255812" cy="46635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07BA48-03EF-48E9-8B02-BE71D8F16BC4}"/>
              </a:ext>
            </a:extLst>
          </p:cNvPr>
          <p:cNvSpPr/>
          <p:nvPr/>
        </p:nvSpPr>
        <p:spPr>
          <a:xfrm>
            <a:off x="506195" y="1971667"/>
            <a:ext cx="1943091" cy="906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BFB4B-B0D6-43A1-B8A9-D9A6428407E3}"/>
              </a:ext>
            </a:extLst>
          </p:cNvPr>
          <p:cNvSpPr txBox="1"/>
          <p:nvPr/>
        </p:nvSpPr>
        <p:spPr>
          <a:xfrm rot="10800000" flipV="1">
            <a:off x="2650775" y="2186526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934C7F-31DA-421E-9E70-07454AF62A05}"/>
              </a:ext>
            </a:extLst>
          </p:cNvPr>
          <p:cNvSpPr/>
          <p:nvPr/>
        </p:nvSpPr>
        <p:spPr>
          <a:xfrm>
            <a:off x="399523" y="182883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329199" y="1637102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6D94A9-C614-4FFA-9320-3679FAB3E630}"/>
              </a:ext>
            </a:extLst>
          </p:cNvPr>
          <p:cNvSpPr txBox="1"/>
          <p:nvPr/>
        </p:nvSpPr>
        <p:spPr>
          <a:xfrm rot="10800000" flipV="1">
            <a:off x="2685061" y="2473525"/>
            <a:ext cx="26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 </a:t>
            </a:r>
            <a:r>
              <a:rPr lang="en-US" altLang="ko-KR" sz="1000" dirty="0"/>
              <a:t>~ </a:t>
            </a:r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93A0441-E6F8-4588-9843-4F808AF07643}"/>
              </a:ext>
            </a:extLst>
          </p:cNvPr>
          <p:cNvSpPr/>
          <p:nvPr/>
        </p:nvSpPr>
        <p:spPr>
          <a:xfrm>
            <a:off x="2544102" y="2061410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2544102" y="246349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77B7B7-1025-4443-8F5C-980B229E5B6B}"/>
              </a:ext>
            </a:extLst>
          </p:cNvPr>
          <p:cNvCxnSpPr>
            <a:cxnSpLocks/>
          </p:cNvCxnSpPr>
          <p:nvPr/>
        </p:nvCxnSpPr>
        <p:spPr>
          <a:xfrm>
            <a:off x="506195" y="3104237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5B8FA7-7D63-42B9-949F-745ABB4CE0A4}"/>
              </a:ext>
            </a:extLst>
          </p:cNvPr>
          <p:cNvSpPr/>
          <p:nvPr/>
        </p:nvSpPr>
        <p:spPr>
          <a:xfrm>
            <a:off x="506195" y="3359391"/>
            <a:ext cx="1943091" cy="906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843C3-DAA9-43B9-88F0-2295F77944F8}"/>
              </a:ext>
            </a:extLst>
          </p:cNvPr>
          <p:cNvSpPr txBox="1"/>
          <p:nvPr/>
        </p:nvSpPr>
        <p:spPr>
          <a:xfrm rot="10800000" flipV="1">
            <a:off x="2650775" y="3574250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이벤트명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D06F11A-56FC-4287-B071-65D08932415C}"/>
              </a:ext>
            </a:extLst>
          </p:cNvPr>
          <p:cNvSpPr/>
          <p:nvPr/>
        </p:nvSpPr>
        <p:spPr>
          <a:xfrm>
            <a:off x="399523" y="321655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17857F-07DC-4230-8DDF-CA4535A24B40}"/>
              </a:ext>
            </a:extLst>
          </p:cNvPr>
          <p:cNvSpPr txBox="1"/>
          <p:nvPr/>
        </p:nvSpPr>
        <p:spPr>
          <a:xfrm rot="10800000" flipV="1">
            <a:off x="2685061" y="3861249"/>
            <a:ext cx="26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 </a:t>
            </a:r>
            <a:r>
              <a:rPr lang="en-US" altLang="ko-KR" sz="1000" dirty="0"/>
              <a:t>~ </a:t>
            </a:r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E9FC289-3602-4693-947F-3BE8A1D4AD20}"/>
              </a:ext>
            </a:extLst>
          </p:cNvPr>
          <p:cNvSpPr/>
          <p:nvPr/>
        </p:nvSpPr>
        <p:spPr>
          <a:xfrm>
            <a:off x="2544102" y="344913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0321E-1A9E-4E60-9353-A62CCA68D797}"/>
              </a:ext>
            </a:extLst>
          </p:cNvPr>
          <p:cNvSpPr/>
          <p:nvPr/>
        </p:nvSpPr>
        <p:spPr>
          <a:xfrm>
            <a:off x="2544102" y="385122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6A309-8D12-4A40-AECE-196BB864EF1F}"/>
              </a:ext>
            </a:extLst>
          </p:cNvPr>
          <p:cNvCxnSpPr>
            <a:cxnSpLocks/>
          </p:cNvCxnSpPr>
          <p:nvPr/>
        </p:nvCxnSpPr>
        <p:spPr>
          <a:xfrm>
            <a:off x="506195" y="4491961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BB2C95-83F8-4105-B04D-9C7DC92086D6}"/>
              </a:ext>
            </a:extLst>
          </p:cNvPr>
          <p:cNvSpPr/>
          <p:nvPr/>
        </p:nvSpPr>
        <p:spPr>
          <a:xfrm>
            <a:off x="506194" y="4695039"/>
            <a:ext cx="1943091" cy="906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139D73-94D1-4BEE-A6C2-34493F7AFA27}"/>
              </a:ext>
            </a:extLst>
          </p:cNvPr>
          <p:cNvSpPr txBox="1"/>
          <p:nvPr/>
        </p:nvSpPr>
        <p:spPr>
          <a:xfrm rot="10800000" flipV="1">
            <a:off x="2650774" y="4909898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이벤트명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E5F660D-CE53-482D-B7C9-FB370B1FF4FA}"/>
              </a:ext>
            </a:extLst>
          </p:cNvPr>
          <p:cNvSpPr/>
          <p:nvPr/>
        </p:nvSpPr>
        <p:spPr>
          <a:xfrm>
            <a:off x="399522" y="4552207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AC82FE-B059-4C49-B0EF-2A743EB88E0F}"/>
              </a:ext>
            </a:extLst>
          </p:cNvPr>
          <p:cNvSpPr txBox="1"/>
          <p:nvPr/>
        </p:nvSpPr>
        <p:spPr>
          <a:xfrm rot="10800000" flipV="1">
            <a:off x="2685060" y="5196897"/>
            <a:ext cx="26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 </a:t>
            </a:r>
            <a:r>
              <a:rPr lang="en-US" altLang="ko-KR" sz="1000" dirty="0"/>
              <a:t>~ </a:t>
            </a:r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7A48C6-A218-4C32-A060-19AA79B792CC}"/>
              </a:ext>
            </a:extLst>
          </p:cNvPr>
          <p:cNvSpPr/>
          <p:nvPr/>
        </p:nvSpPr>
        <p:spPr>
          <a:xfrm>
            <a:off x="2544101" y="478478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C69CDF1-CA33-4848-9475-0B6FB77B5490}"/>
              </a:ext>
            </a:extLst>
          </p:cNvPr>
          <p:cNvSpPr/>
          <p:nvPr/>
        </p:nvSpPr>
        <p:spPr>
          <a:xfrm>
            <a:off x="2544101" y="5186870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657D18-D08E-4591-9027-32F80A160C61}"/>
              </a:ext>
            </a:extLst>
          </p:cNvPr>
          <p:cNvCxnSpPr>
            <a:cxnSpLocks/>
          </p:cNvCxnSpPr>
          <p:nvPr/>
        </p:nvCxnSpPr>
        <p:spPr>
          <a:xfrm>
            <a:off x="506194" y="5827609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9775C74-2F83-4B8D-81FD-1999B5DE4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74" y="1996221"/>
            <a:ext cx="1724023" cy="89534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315792" y="1398367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28712"/>
          <a:stretch/>
        </p:blipFill>
        <p:spPr>
          <a:xfrm>
            <a:off x="546200" y="3372254"/>
            <a:ext cx="1878594" cy="89407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53" y="1989104"/>
            <a:ext cx="1824356" cy="882050"/>
          </a:xfrm>
          <a:prstGeom prst="rect">
            <a:avLst/>
          </a:prstGeom>
        </p:spPr>
      </p:pic>
      <p:graphicFrame>
        <p:nvGraphicFramePr>
          <p:cNvPr id="33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96626"/>
              </p:ext>
            </p:extLst>
          </p:nvPr>
        </p:nvGraphicFramePr>
        <p:xfrm>
          <a:off x="6544826" y="1926729"/>
          <a:ext cx="4554656" cy="2180742"/>
        </p:xfrm>
        <a:graphic>
          <a:graphicData uri="http://schemas.openxmlformats.org/drawingml/2006/table">
            <a:tbl>
              <a:tblPr/>
              <a:tblGrid>
                <a:gridCol w="38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02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 사진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사진에 간단한 이벤트 설명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사진 확대됨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 명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54279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 시작 날짜와 마감 날짜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마감되었을때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삭제는 관리자가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13181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상품페이지나 이벤트상세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7D6590-1FF4-454A-A5B2-6959A6801D9B}"/>
              </a:ext>
            </a:extLst>
          </p:cNvPr>
          <p:cNvSpPr/>
          <p:nvPr/>
        </p:nvSpPr>
        <p:spPr>
          <a:xfrm>
            <a:off x="6540626" y="4443871"/>
            <a:ext cx="4558856" cy="107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이벤트 해당하는 상품이 한 개면 해당상품 페이지로 바로 이동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해당되는 상품이 여러 개이면 해당되는 상품들이 출력되는 이벤트 상세페이지로 이동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5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4282607" y="2193907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보러가기</a:t>
            </a:r>
            <a:endParaRPr lang="ko-KR" altLang="en-US" sz="9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4081619" y="204866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4294962" y="3523026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보러가기</a:t>
            </a:r>
            <a:endParaRPr lang="ko-KR" altLang="en-US" sz="9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4093974" y="3377787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4294962" y="4841623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보러가기</a:t>
            </a:r>
            <a:endParaRPr lang="ko-KR" altLang="en-US" sz="9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4093974" y="469638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8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329199" y="1370673"/>
            <a:ext cx="5255812" cy="46635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07BA48-03EF-48E9-8B02-BE71D8F16BC4}"/>
              </a:ext>
            </a:extLst>
          </p:cNvPr>
          <p:cNvSpPr/>
          <p:nvPr/>
        </p:nvSpPr>
        <p:spPr>
          <a:xfrm>
            <a:off x="506195" y="1971667"/>
            <a:ext cx="1943091" cy="906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BFB4B-B0D6-43A1-B8A9-D9A6428407E3}"/>
              </a:ext>
            </a:extLst>
          </p:cNvPr>
          <p:cNvSpPr txBox="1"/>
          <p:nvPr/>
        </p:nvSpPr>
        <p:spPr>
          <a:xfrm rot="10800000" flipV="1">
            <a:off x="2650775" y="2186526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이벤트명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329199" y="1637102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6D94A9-C614-4FFA-9320-3679FAB3E630}"/>
              </a:ext>
            </a:extLst>
          </p:cNvPr>
          <p:cNvSpPr txBox="1"/>
          <p:nvPr/>
        </p:nvSpPr>
        <p:spPr>
          <a:xfrm rot="10800000" flipV="1">
            <a:off x="2685061" y="2473525"/>
            <a:ext cx="26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 </a:t>
            </a:r>
            <a:r>
              <a:rPr lang="en-US" altLang="ko-KR" sz="1000" dirty="0"/>
              <a:t>~ </a:t>
            </a:r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77B7B7-1025-4443-8F5C-980B229E5B6B}"/>
              </a:ext>
            </a:extLst>
          </p:cNvPr>
          <p:cNvCxnSpPr>
            <a:cxnSpLocks/>
          </p:cNvCxnSpPr>
          <p:nvPr/>
        </p:nvCxnSpPr>
        <p:spPr>
          <a:xfrm>
            <a:off x="506195" y="3104237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5B8FA7-7D63-42B9-949F-745ABB4CE0A4}"/>
              </a:ext>
            </a:extLst>
          </p:cNvPr>
          <p:cNvSpPr/>
          <p:nvPr/>
        </p:nvSpPr>
        <p:spPr>
          <a:xfrm>
            <a:off x="506195" y="3359391"/>
            <a:ext cx="1943091" cy="906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843C3-DAA9-43B9-88F0-2295F77944F8}"/>
              </a:ext>
            </a:extLst>
          </p:cNvPr>
          <p:cNvSpPr txBox="1"/>
          <p:nvPr/>
        </p:nvSpPr>
        <p:spPr>
          <a:xfrm rot="10800000" flipV="1">
            <a:off x="2650775" y="3574250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17857F-07DC-4230-8DDF-CA4535A24B40}"/>
              </a:ext>
            </a:extLst>
          </p:cNvPr>
          <p:cNvSpPr txBox="1"/>
          <p:nvPr/>
        </p:nvSpPr>
        <p:spPr>
          <a:xfrm rot="10800000" flipV="1">
            <a:off x="2685061" y="3861249"/>
            <a:ext cx="26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 </a:t>
            </a:r>
            <a:r>
              <a:rPr lang="en-US" altLang="ko-KR" sz="1000" dirty="0"/>
              <a:t>~ </a:t>
            </a:r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6A309-8D12-4A40-AECE-196BB864EF1F}"/>
              </a:ext>
            </a:extLst>
          </p:cNvPr>
          <p:cNvCxnSpPr>
            <a:cxnSpLocks/>
          </p:cNvCxnSpPr>
          <p:nvPr/>
        </p:nvCxnSpPr>
        <p:spPr>
          <a:xfrm>
            <a:off x="506195" y="4491961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BB2C95-83F8-4105-B04D-9C7DC92086D6}"/>
              </a:ext>
            </a:extLst>
          </p:cNvPr>
          <p:cNvSpPr/>
          <p:nvPr/>
        </p:nvSpPr>
        <p:spPr>
          <a:xfrm>
            <a:off x="506194" y="4695039"/>
            <a:ext cx="1943091" cy="906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139D73-94D1-4BEE-A6C2-34493F7AFA27}"/>
              </a:ext>
            </a:extLst>
          </p:cNvPr>
          <p:cNvSpPr txBox="1"/>
          <p:nvPr/>
        </p:nvSpPr>
        <p:spPr>
          <a:xfrm rot="10800000" flipV="1">
            <a:off x="2650774" y="4909898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이벤트명</a:t>
            </a:r>
            <a:r>
              <a:rPr lang="ko-KR" altLang="en-US" sz="1000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AC82FE-B059-4C49-B0EF-2A743EB88E0F}"/>
              </a:ext>
            </a:extLst>
          </p:cNvPr>
          <p:cNvSpPr txBox="1"/>
          <p:nvPr/>
        </p:nvSpPr>
        <p:spPr>
          <a:xfrm rot="10800000" flipV="1">
            <a:off x="2685060" y="5196897"/>
            <a:ext cx="26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 </a:t>
            </a:r>
            <a:r>
              <a:rPr lang="en-US" altLang="ko-KR" sz="1000" dirty="0"/>
              <a:t>~ </a:t>
            </a:r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657D18-D08E-4591-9027-32F80A160C61}"/>
              </a:ext>
            </a:extLst>
          </p:cNvPr>
          <p:cNvCxnSpPr>
            <a:cxnSpLocks/>
          </p:cNvCxnSpPr>
          <p:nvPr/>
        </p:nvCxnSpPr>
        <p:spPr>
          <a:xfrm>
            <a:off x="506194" y="5827609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315792" y="1398367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28712"/>
          <a:stretch/>
        </p:blipFill>
        <p:spPr>
          <a:xfrm>
            <a:off x="546200" y="3372254"/>
            <a:ext cx="1878594" cy="89407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7246621" y="1897415"/>
            <a:ext cx="3851910" cy="3704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802" y="2302936"/>
            <a:ext cx="3736243" cy="1963392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7246621" y="2186526"/>
            <a:ext cx="3851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7292802" y="1927662"/>
            <a:ext cx="1336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 </a:t>
            </a:r>
            <a:r>
              <a:rPr lang="ko-KR" altLang="en-US" sz="1000"/>
              <a:t>홍보 페이지</a:t>
            </a:r>
            <a:endParaRPr lang="ko-KR" altLang="en-US" sz="10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3" y="1989104"/>
            <a:ext cx="1824356" cy="88205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/>
          <a:srcRect b="72600"/>
          <a:stretch/>
        </p:blipFill>
        <p:spPr>
          <a:xfrm>
            <a:off x="7362782" y="4610756"/>
            <a:ext cx="3596282" cy="912162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4884339" y="2338056"/>
            <a:ext cx="2030811" cy="59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E4BFB4B-B0D6-43A1-B8A9-D9A6428407E3}"/>
              </a:ext>
            </a:extLst>
          </p:cNvPr>
          <p:cNvSpPr txBox="1"/>
          <p:nvPr/>
        </p:nvSpPr>
        <p:spPr>
          <a:xfrm rot="10800000" flipV="1">
            <a:off x="5132745" y="1796624"/>
            <a:ext cx="192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이벤트 홍보 페이지로 이동</a:t>
            </a:r>
          </a:p>
        </p:txBody>
      </p:sp>
      <p:sp>
        <p:nvSpPr>
          <p:cNvPr id="30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4277685" y="2113747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보러가기</a:t>
            </a:r>
            <a:endParaRPr lang="ko-KR" altLang="en-US" sz="9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4076697" y="196850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4290040" y="3519267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보러가기</a:t>
            </a:r>
            <a:endParaRPr lang="ko-KR" altLang="en-US" sz="9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4089052" y="337402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4328399" y="4853700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보러가기</a:t>
            </a:r>
            <a:endParaRPr lang="ko-KR" altLang="en-US" sz="9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4127411" y="470846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5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Event </a:t>
                      </a:r>
                      <a:r>
                        <a:rPr lang="ko-KR" altLang="en-US" sz="900" dirty="0"/>
                        <a:t>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329199" y="1370672"/>
            <a:ext cx="5255812" cy="49158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329199" y="1637102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657D18-D08E-4591-9027-32F80A160C61}"/>
              </a:ext>
            </a:extLst>
          </p:cNvPr>
          <p:cNvCxnSpPr>
            <a:cxnSpLocks/>
          </p:cNvCxnSpPr>
          <p:nvPr/>
        </p:nvCxnSpPr>
        <p:spPr>
          <a:xfrm>
            <a:off x="506194" y="6159079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5" y="1695096"/>
            <a:ext cx="4677199" cy="211314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5"/>
          <a:srcRect b="72600"/>
          <a:stretch/>
        </p:blipFill>
        <p:spPr>
          <a:xfrm>
            <a:off x="647545" y="3837692"/>
            <a:ext cx="4535848" cy="9121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329199" y="1380777"/>
            <a:ext cx="1336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 홍보 페이지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rcRect b="72600"/>
          <a:stretch/>
        </p:blipFill>
        <p:spPr>
          <a:xfrm>
            <a:off x="647545" y="4751382"/>
            <a:ext cx="4535848" cy="912162"/>
          </a:xfrm>
          <a:prstGeom prst="rect">
            <a:avLst/>
          </a:prstGeom>
        </p:spPr>
      </p:pic>
      <p:graphicFrame>
        <p:nvGraphicFramePr>
          <p:cNvPr id="47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6991" y="2697844"/>
          <a:ext cx="4554656" cy="1324882"/>
        </p:xfrm>
        <a:graphic>
          <a:graphicData uri="http://schemas.openxmlformats.org/drawingml/2006/table">
            <a:tbl>
              <a:tblPr/>
              <a:tblGrid>
                <a:gridCol w="38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02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홍보이미지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이벤트에 해당하는 제품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54279"/>
                  </a:ext>
                </a:extLst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rcRect t="93298"/>
          <a:stretch/>
        </p:blipFill>
        <p:spPr>
          <a:xfrm>
            <a:off x="290074" y="5863943"/>
            <a:ext cx="5225648" cy="350501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45934C7F-31DA-421E-9E70-07454AF62A05}"/>
              </a:ext>
            </a:extLst>
          </p:cNvPr>
          <p:cNvSpPr/>
          <p:nvPr/>
        </p:nvSpPr>
        <p:spPr>
          <a:xfrm>
            <a:off x="399523" y="182883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5934C7F-31DA-421E-9E70-07454AF62A05}"/>
              </a:ext>
            </a:extLst>
          </p:cNvPr>
          <p:cNvSpPr/>
          <p:nvPr/>
        </p:nvSpPr>
        <p:spPr>
          <a:xfrm>
            <a:off x="381701" y="380824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0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Event </a:t>
                      </a:r>
                      <a:r>
                        <a:rPr lang="ko-KR" altLang="en-US" sz="900" dirty="0"/>
                        <a:t>링크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7211777" y="1892309"/>
            <a:ext cx="3863893" cy="36423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7208201" y="2150491"/>
            <a:ext cx="3868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657D18-D08E-4591-9027-32F80A160C61}"/>
              </a:ext>
            </a:extLst>
          </p:cNvPr>
          <p:cNvCxnSpPr>
            <a:cxnSpLocks/>
          </p:cNvCxnSpPr>
          <p:nvPr/>
        </p:nvCxnSpPr>
        <p:spPr>
          <a:xfrm>
            <a:off x="1455771" y="6236962"/>
            <a:ext cx="474863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7208201" y="1909402"/>
            <a:ext cx="179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유기농</a:t>
            </a:r>
            <a:r>
              <a:rPr lang="ko-KR" altLang="en-US" sz="1000" dirty="0"/>
              <a:t> 사료 페이지</a:t>
            </a: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"/>
          <a:srcRect b="6602"/>
          <a:stretch/>
        </p:blipFill>
        <p:spPr>
          <a:xfrm>
            <a:off x="7344212" y="2362672"/>
            <a:ext cx="3596282" cy="3109361"/>
          </a:xfrm>
          <a:prstGeom prst="rect">
            <a:avLst/>
          </a:prstGeom>
        </p:spPr>
      </p:pic>
      <p:sp>
        <p:nvSpPr>
          <p:cNvPr id="81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7510963" y="2978915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329199" y="1370673"/>
            <a:ext cx="5255812" cy="46635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D07BA48-03EF-48E9-8B02-BE71D8F16BC4}"/>
              </a:ext>
            </a:extLst>
          </p:cNvPr>
          <p:cNvSpPr/>
          <p:nvPr/>
        </p:nvSpPr>
        <p:spPr>
          <a:xfrm>
            <a:off x="506195" y="1971667"/>
            <a:ext cx="1943091" cy="906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E4BFB4B-B0D6-43A1-B8A9-D9A6428407E3}"/>
              </a:ext>
            </a:extLst>
          </p:cNvPr>
          <p:cNvSpPr txBox="1"/>
          <p:nvPr/>
        </p:nvSpPr>
        <p:spPr>
          <a:xfrm rot="10800000" flipV="1">
            <a:off x="5539791" y="3296071"/>
            <a:ext cx="1777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해당 제품 페이지로 링크연결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329199" y="1637102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E6D94A9-C614-4FFA-9320-3679FAB3E630}"/>
              </a:ext>
            </a:extLst>
          </p:cNvPr>
          <p:cNvSpPr txBox="1"/>
          <p:nvPr/>
        </p:nvSpPr>
        <p:spPr>
          <a:xfrm rot="10800000" flipV="1">
            <a:off x="2685061" y="2473525"/>
            <a:ext cx="26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 </a:t>
            </a:r>
            <a:r>
              <a:rPr lang="en-US" altLang="ko-KR" sz="1000" dirty="0"/>
              <a:t>~ </a:t>
            </a:r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1777B7B7-1025-4443-8F5C-980B229E5B6B}"/>
              </a:ext>
            </a:extLst>
          </p:cNvPr>
          <p:cNvCxnSpPr>
            <a:cxnSpLocks/>
          </p:cNvCxnSpPr>
          <p:nvPr/>
        </p:nvCxnSpPr>
        <p:spPr>
          <a:xfrm>
            <a:off x="506195" y="3104237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5B8FA7-7D63-42B9-949F-745ABB4CE0A4}"/>
              </a:ext>
            </a:extLst>
          </p:cNvPr>
          <p:cNvSpPr/>
          <p:nvPr/>
        </p:nvSpPr>
        <p:spPr>
          <a:xfrm>
            <a:off x="506195" y="3359391"/>
            <a:ext cx="1943091" cy="906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51843C3-DAA9-43B9-88F0-2295F77944F8}"/>
              </a:ext>
            </a:extLst>
          </p:cNvPr>
          <p:cNvSpPr txBox="1"/>
          <p:nvPr/>
        </p:nvSpPr>
        <p:spPr>
          <a:xfrm rot="10800000" flipV="1">
            <a:off x="2650775" y="3574250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17857F-07DC-4230-8DDF-CA4535A24B40}"/>
              </a:ext>
            </a:extLst>
          </p:cNvPr>
          <p:cNvSpPr txBox="1"/>
          <p:nvPr/>
        </p:nvSpPr>
        <p:spPr>
          <a:xfrm rot="10800000" flipV="1">
            <a:off x="2685061" y="3861249"/>
            <a:ext cx="26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 </a:t>
            </a:r>
            <a:r>
              <a:rPr lang="en-US" altLang="ko-KR" sz="1000" dirty="0"/>
              <a:t>~ </a:t>
            </a:r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9786A309-8D12-4A40-AECE-196BB864EF1F}"/>
              </a:ext>
            </a:extLst>
          </p:cNvPr>
          <p:cNvCxnSpPr>
            <a:cxnSpLocks/>
          </p:cNvCxnSpPr>
          <p:nvPr/>
        </p:nvCxnSpPr>
        <p:spPr>
          <a:xfrm>
            <a:off x="506195" y="4491961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CBB2C95-83F8-4105-B04D-9C7DC92086D6}"/>
              </a:ext>
            </a:extLst>
          </p:cNvPr>
          <p:cNvSpPr/>
          <p:nvPr/>
        </p:nvSpPr>
        <p:spPr>
          <a:xfrm>
            <a:off x="506194" y="4695039"/>
            <a:ext cx="1943091" cy="906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0139D73-94D1-4BEE-A6C2-34493F7AFA27}"/>
              </a:ext>
            </a:extLst>
          </p:cNvPr>
          <p:cNvSpPr txBox="1"/>
          <p:nvPr/>
        </p:nvSpPr>
        <p:spPr>
          <a:xfrm rot="10800000" flipV="1">
            <a:off x="2650774" y="4909898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이벤트명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6AC82FE-B059-4C49-B0EF-2A743EB88E0F}"/>
              </a:ext>
            </a:extLst>
          </p:cNvPr>
          <p:cNvSpPr txBox="1"/>
          <p:nvPr/>
        </p:nvSpPr>
        <p:spPr>
          <a:xfrm rot="10800000" flipV="1">
            <a:off x="2685060" y="5196897"/>
            <a:ext cx="26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 </a:t>
            </a:r>
            <a:r>
              <a:rPr lang="en-US" altLang="ko-KR" sz="1000" dirty="0"/>
              <a:t>~ </a:t>
            </a:r>
            <a:r>
              <a:rPr lang="ko-KR" altLang="en-US" sz="1000" dirty="0"/>
              <a:t>□ □ □ □</a:t>
            </a:r>
            <a:r>
              <a:rPr lang="en-US" altLang="ko-KR" sz="1000" dirty="0"/>
              <a:t>.</a:t>
            </a:r>
            <a:r>
              <a:rPr lang="ko-KR" altLang="en-US" sz="1000" dirty="0"/>
              <a:t> □ □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0657D18-D08E-4591-9027-32F80A160C61}"/>
              </a:ext>
            </a:extLst>
          </p:cNvPr>
          <p:cNvCxnSpPr>
            <a:cxnSpLocks/>
          </p:cNvCxnSpPr>
          <p:nvPr/>
        </p:nvCxnSpPr>
        <p:spPr>
          <a:xfrm>
            <a:off x="506194" y="5827609"/>
            <a:ext cx="48185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그림 169">
            <a:extLst>
              <a:ext uri="{FF2B5EF4-FFF2-40B4-BE49-F238E27FC236}">
                <a16:creationId xmlns:a16="http://schemas.microsoft.com/office/drawing/2014/main" id="{09775C74-2F83-4B8D-81FD-1999B5DE4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74" y="1996221"/>
            <a:ext cx="1724023" cy="895349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315792" y="1398367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</a:t>
            </a:r>
          </a:p>
        </p:txBody>
      </p:sp>
      <p:pic>
        <p:nvPicPr>
          <p:cNvPr id="172" name="그림 171"/>
          <p:cNvPicPr>
            <a:picLocks noChangeAspect="1"/>
          </p:cNvPicPr>
          <p:nvPr/>
        </p:nvPicPr>
        <p:blipFill rotWithShape="1">
          <a:blip r:embed="rId6"/>
          <a:srcRect b="28712"/>
          <a:stretch/>
        </p:blipFill>
        <p:spPr>
          <a:xfrm>
            <a:off x="546200" y="3372254"/>
            <a:ext cx="1878594" cy="894074"/>
          </a:xfrm>
          <a:prstGeom prst="rect">
            <a:avLst/>
          </a:prstGeom>
        </p:spPr>
      </p:pic>
      <p:sp>
        <p:nvSpPr>
          <p:cNvPr id="173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8425542" y="2997605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74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9340121" y="2997604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75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10254700" y="2995696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76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7510963" y="3959199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77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8425542" y="3977889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78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9340121" y="3977888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79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10254700" y="3975980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80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7510963" y="4857207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81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8425542" y="4875897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82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9340121" y="4875896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sp>
        <p:nvSpPr>
          <p:cNvPr id="183" name="사각형: 둥근 모서리 12">
            <a:extLst>
              <a:ext uri="{FF2B5EF4-FFF2-40B4-BE49-F238E27FC236}">
                <a16:creationId xmlns:a16="http://schemas.microsoft.com/office/drawing/2014/main" id="{F28FF31E-713D-4359-9021-79722A3D5D2D}"/>
              </a:ext>
            </a:extLst>
          </p:cNvPr>
          <p:cNvSpPr/>
          <p:nvPr/>
        </p:nvSpPr>
        <p:spPr>
          <a:xfrm>
            <a:off x="10254700" y="4873988"/>
            <a:ext cx="515381" cy="1470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Quick View</a:t>
            </a:r>
            <a:endParaRPr lang="ko-KR" altLang="en-US" sz="8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734740" y="2854346"/>
            <a:ext cx="2164048" cy="60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그림 1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53" y="1989104"/>
            <a:ext cx="1824356" cy="882050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3E4BFB4B-B0D6-43A1-B8A9-D9A6428407E3}"/>
              </a:ext>
            </a:extLst>
          </p:cNvPr>
          <p:cNvSpPr txBox="1"/>
          <p:nvPr/>
        </p:nvSpPr>
        <p:spPr>
          <a:xfrm rot="10800000" flipV="1">
            <a:off x="2803175" y="2338926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이벤트명</a:t>
            </a:r>
          </a:p>
        </p:txBody>
      </p:sp>
      <p:sp>
        <p:nvSpPr>
          <p:cNvPr id="42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4277685" y="2113747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보러가기</a:t>
            </a:r>
            <a:endParaRPr lang="ko-KR" altLang="en-US" sz="9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4076697" y="196850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4311597" y="3523765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보러가기</a:t>
            </a:r>
            <a:endParaRPr lang="ko-KR" altLang="en-US" sz="9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4110609" y="337852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68">
            <a:extLst>
              <a:ext uri="{FF2B5EF4-FFF2-40B4-BE49-F238E27FC236}">
                <a16:creationId xmlns:a16="http://schemas.microsoft.com/office/drawing/2014/main" id="{D6FBA31A-DC57-4489-8F30-E63C2FAAB312}"/>
              </a:ext>
            </a:extLst>
          </p:cNvPr>
          <p:cNvSpPr/>
          <p:nvPr/>
        </p:nvSpPr>
        <p:spPr>
          <a:xfrm>
            <a:off x="4323952" y="4757940"/>
            <a:ext cx="712347" cy="222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보러가기</a:t>
            </a:r>
            <a:endParaRPr lang="ko-KR" altLang="en-US" sz="9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6CE853-E75B-4917-8728-EA449FCC67E3}"/>
              </a:ext>
            </a:extLst>
          </p:cNvPr>
          <p:cNvSpPr/>
          <p:nvPr/>
        </p:nvSpPr>
        <p:spPr>
          <a:xfrm>
            <a:off x="4122964" y="461270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0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97318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About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About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18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About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35976"/>
              </p:ext>
            </p:extLst>
          </p:nvPr>
        </p:nvGraphicFramePr>
        <p:xfrm>
          <a:off x="6606991" y="2697844"/>
          <a:ext cx="4554656" cy="1752812"/>
        </p:xfrm>
        <a:graphic>
          <a:graphicData uri="http://schemas.openxmlformats.org/drawingml/2006/table">
            <a:tbl>
              <a:tblPr/>
              <a:tblGrid>
                <a:gridCol w="38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02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 설명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 방법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54279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 주소 및 지도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1318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329199" y="1370673"/>
            <a:ext cx="5255812" cy="46635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329199" y="1637102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315792" y="1398367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어바웃</a:t>
            </a:r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4F2DD4-DA8C-4816-91A1-0FAA4BAFE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1" y="3499606"/>
            <a:ext cx="2882947" cy="236615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8112E8-DD1C-495B-BD3D-8BBE01CEC15F}"/>
              </a:ext>
            </a:extLst>
          </p:cNvPr>
          <p:cNvSpPr/>
          <p:nvPr/>
        </p:nvSpPr>
        <p:spPr>
          <a:xfrm>
            <a:off x="527753" y="3510728"/>
            <a:ext cx="1886265" cy="23550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3FD81-E9F1-4AE4-9515-31EBB3A2E77B}"/>
              </a:ext>
            </a:extLst>
          </p:cNvPr>
          <p:cNvSpPr/>
          <p:nvPr/>
        </p:nvSpPr>
        <p:spPr>
          <a:xfrm>
            <a:off x="527753" y="1746639"/>
            <a:ext cx="4909661" cy="15845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5E5674F-C894-4CCF-BE18-9EFA574E050A}"/>
              </a:ext>
            </a:extLst>
          </p:cNvPr>
          <p:cNvSpPr/>
          <p:nvPr/>
        </p:nvSpPr>
        <p:spPr>
          <a:xfrm>
            <a:off x="421081" y="167228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47F1C8E-1E7D-4AA5-87B4-B7675CDA2E52}"/>
              </a:ext>
            </a:extLst>
          </p:cNvPr>
          <p:cNvSpPr/>
          <p:nvPr/>
        </p:nvSpPr>
        <p:spPr>
          <a:xfrm>
            <a:off x="2523078" y="3418800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B9C02BD-E7A1-4E21-B816-1F05834E99EA}"/>
              </a:ext>
            </a:extLst>
          </p:cNvPr>
          <p:cNvSpPr/>
          <p:nvPr/>
        </p:nvSpPr>
        <p:spPr>
          <a:xfrm>
            <a:off x="414378" y="339712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675850" y="4082725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053-650-9250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658227" y="4636189"/>
            <a:ext cx="161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mungmung@gmail.com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2228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56661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후기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후기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19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후기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85055"/>
              </p:ext>
            </p:extLst>
          </p:nvPr>
        </p:nvGraphicFramePr>
        <p:xfrm>
          <a:off x="6616816" y="2479857"/>
          <a:ext cx="4554656" cy="2588862"/>
        </p:xfrm>
        <a:graphic>
          <a:graphicData uri="http://schemas.openxmlformats.org/drawingml/2006/table">
            <a:tbl>
              <a:tblPr/>
              <a:tblGrid>
                <a:gridCol w="38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02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인덱스 자동 증가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제목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 클릭하면 후기 상세화면으로 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일자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 아이디는 앞에서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글자만 나타냄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나머지는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‘*’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처리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54279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양쪽의 화살표를 클릭하면 한 페이지 전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 페이지 후를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13181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 검색 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7392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329198" y="1364611"/>
            <a:ext cx="5255812" cy="49481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329198" y="1706811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445435" y="1427895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후기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5E5674F-C894-4CCF-BE18-9EFA574E050A}"/>
              </a:ext>
            </a:extLst>
          </p:cNvPr>
          <p:cNvSpPr/>
          <p:nvPr/>
        </p:nvSpPr>
        <p:spPr>
          <a:xfrm>
            <a:off x="3210191" y="278073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3D44280-3B13-42F2-A955-504117BDCF1C}"/>
              </a:ext>
            </a:extLst>
          </p:cNvPr>
          <p:cNvCxnSpPr>
            <a:cxnSpLocks/>
          </p:cNvCxnSpPr>
          <p:nvPr/>
        </p:nvCxnSpPr>
        <p:spPr>
          <a:xfrm>
            <a:off x="474103" y="2479857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2A210E-DD5B-4FFD-8F7E-7E97157B0B3A}"/>
              </a:ext>
            </a:extLst>
          </p:cNvPr>
          <p:cNvCxnSpPr>
            <a:cxnSpLocks/>
          </p:cNvCxnSpPr>
          <p:nvPr/>
        </p:nvCxnSpPr>
        <p:spPr>
          <a:xfrm>
            <a:off x="485275" y="2748494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E390199-B1D7-4509-A0F8-A86C44D3C4AC}"/>
              </a:ext>
            </a:extLst>
          </p:cNvPr>
          <p:cNvCxnSpPr>
            <a:cxnSpLocks/>
          </p:cNvCxnSpPr>
          <p:nvPr/>
        </p:nvCxnSpPr>
        <p:spPr>
          <a:xfrm>
            <a:off x="485275" y="3003747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A91FE05-24F7-47AC-B0D7-18DDD2E5D15A}"/>
              </a:ext>
            </a:extLst>
          </p:cNvPr>
          <p:cNvCxnSpPr>
            <a:cxnSpLocks/>
          </p:cNvCxnSpPr>
          <p:nvPr/>
        </p:nvCxnSpPr>
        <p:spPr>
          <a:xfrm>
            <a:off x="485275" y="3257355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17179F4-49E0-4EFE-B9CD-6CD64EBB8E60}"/>
              </a:ext>
            </a:extLst>
          </p:cNvPr>
          <p:cNvCxnSpPr>
            <a:cxnSpLocks/>
          </p:cNvCxnSpPr>
          <p:nvPr/>
        </p:nvCxnSpPr>
        <p:spPr>
          <a:xfrm>
            <a:off x="485275" y="3489829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B0098E-75AB-4E47-AD01-C90DB25B1D4E}"/>
              </a:ext>
            </a:extLst>
          </p:cNvPr>
          <p:cNvCxnSpPr>
            <a:cxnSpLocks/>
          </p:cNvCxnSpPr>
          <p:nvPr/>
        </p:nvCxnSpPr>
        <p:spPr>
          <a:xfrm>
            <a:off x="485275" y="3750401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AE9A3E6-47BE-495D-8234-ECF58691A584}"/>
              </a:ext>
            </a:extLst>
          </p:cNvPr>
          <p:cNvCxnSpPr>
            <a:cxnSpLocks/>
          </p:cNvCxnSpPr>
          <p:nvPr/>
        </p:nvCxnSpPr>
        <p:spPr>
          <a:xfrm>
            <a:off x="485275" y="4023005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98D6DB-F7DA-4B45-B54C-EAD862B41C0A}"/>
              </a:ext>
            </a:extLst>
          </p:cNvPr>
          <p:cNvCxnSpPr>
            <a:cxnSpLocks/>
          </p:cNvCxnSpPr>
          <p:nvPr/>
        </p:nvCxnSpPr>
        <p:spPr>
          <a:xfrm>
            <a:off x="485275" y="4295741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BFE65-5EE9-458D-941E-363216F55F2B}"/>
              </a:ext>
            </a:extLst>
          </p:cNvPr>
          <p:cNvCxnSpPr>
            <a:cxnSpLocks/>
          </p:cNvCxnSpPr>
          <p:nvPr/>
        </p:nvCxnSpPr>
        <p:spPr>
          <a:xfrm>
            <a:off x="485275" y="4566962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2CA9902-C08C-43F6-B67C-32D9A168F61C}"/>
              </a:ext>
            </a:extLst>
          </p:cNvPr>
          <p:cNvCxnSpPr>
            <a:cxnSpLocks/>
          </p:cNvCxnSpPr>
          <p:nvPr/>
        </p:nvCxnSpPr>
        <p:spPr>
          <a:xfrm>
            <a:off x="485275" y="4845932"/>
            <a:ext cx="49096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5D17DD-9490-47A6-AE51-37866B06FAE4}"/>
              </a:ext>
            </a:extLst>
          </p:cNvPr>
          <p:cNvSpPr txBox="1"/>
          <p:nvPr/>
        </p:nvSpPr>
        <p:spPr>
          <a:xfrm rot="10800000" flipV="1">
            <a:off x="445437" y="2487472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1E812-AC7A-41AE-B101-16008C551B80}"/>
              </a:ext>
            </a:extLst>
          </p:cNvPr>
          <p:cNvSpPr txBox="1"/>
          <p:nvPr/>
        </p:nvSpPr>
        <p:spPr>
          <a:xfrm rot="10800000" flipV="1">
            <a:off x="1357254" y="2502341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1226F4-4294-4EFB-9952-61B6A852C9B8}"/>
              </a:ext>
            </a:extLst>
          </p:cNvPr>
          <p:cNvSpPr txBox="1"/>
          <p:nvPr/>
        </p:nvSpPr>
        <p:spPr>
          <a:xfrm rot="10800000" flipV="1">
            <a:off x="3436937" y="2493862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id</a:t>
            </a:r>
            <a:endParaRPr lang="ko-KR" alt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E506DA-F1AB-459B-8E23-E5F7DB23CB83}"/>
              </a:ext>
            </a:extLst>
          </p:cNvPr>
          <p:cNvSpPr txBox="1"/>
          <p:nvPr/>
        </p:nvSpPr>
        <p:spPr>
          <a:xfrm rot="10800000" flipV="1">
            <a:off x="4078488" y="2502341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B0CF84-BCFE-419D-A23A-7D4BE90901C6}"/>
              </a:ext>
            </a:extLst>
          </p:cNvPr>
          <p:cNvSpPr txBox="1"/>
          <p:nvPr/>
        </p:nvSpPr>
        <p:spPr>
          <a:xfrm rot="10800000" flipV="1">
            <a:off x="4754170" y="2507546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조회수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A13B64-D8DD-40DF-8670-943AFB7DB98B}"/>
              </a:ext>
            </a:extLst>
          </p:cNvPr>
          <p:cNvSpPr txBox="1"/>
          <p:nvPr/>
        </p:nvSpPr>
        <p:spPr>
          <a:xfrm rot="10800000" flipV="1">
            <a:off x="445435" y="2766824"/>
            <a:ext cx="684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132</a:t>
            </a:r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1CC4C2-95EF-42D5-8BD1-B689B730EDFB}"/>
              </a:ext>
            </a:extLst>
          </p:cNvPr>
          <p:cNvSpPr txBox="1"/>
          <p:nvPr/>
        </p:nvSpPr>
        <p:spPr>
          <a:xfrm rot="10800000" flipV="1">
            <a:off x="1387170" y="2768805"/>
            <a:ext cx="1385528" cy="2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멍멍이 버버리 원피스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2CDDCD-DFAF-4202-B736-C70269508919}"/>
              </a:ext>
            </a:extLst>
          </p:cNvPr>
          <p:cNvSpPr txBox="1"/>
          <p:nvPr/>
        </p:nvSpPr>
        <p:spPr>
          <a:xfrm rot="10800000" flipV="1">
            <a:off x="3346828" y="2774048"/>
            <a:ext cx="731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tpg</a:t>
            </a:r>
            <a:r>
              <a:rPr lang="en-US" altLang="ko-KR" sz="800" dirty="0"/>
              <a:t>****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963DE-EB21-4556-944C-2849498D0308}"/>
              </a:ext>
            </a:extLst>
          </p:cNvPr>
          <p:cNvSpPr txBox="1"/>
          <p:nvPr/>
        </p:nvSpPr>
        <p:spPr>
          <a:xfrm rot="10800000" flipV="1">
            <a:off x="4022510" y="2774004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2018.12.11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0958F-40C4-4CAB-A40F-7DB3D99B8AFC}"/>
              </a:ext>
            </a:extLst>
          </p:cNvPr>
          <p:cNvSpPr txBox="1"/>
          <p:nvPr/>
        </p:nvSpPr>
        <p:spPr>
          <a:xfrm rot="10800000" flipV="1">
            <a:off x="4881835" y="2766067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56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313018-F6E4-4873-BFEF-ED5ECF1CEFD2}"/>
              </a:ext>
            </a:extLst>
          </p:cNvPr>
          <p:cNvSpPr txBox="1"/>
          <p:nvPr/>
        </p:nvSpPr>
        <p:spPr>
          <a:xfrm rot="10800000" flipV="1">
            <a:off x="445435" y="3035417"/>
            <a:ext cx="684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131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3C2215-868C-4F88-AD3F-11AA34E79620}"/>
              </a:ext>
            </a:extLst>
          </p:cNvPr>
          <p:cNvSpPr txBox="1"/>
          <p:nvPr/>
        </p:nvSpPr>
        <p:spPr>
          <a:xfrm rot="10800000" flipV="1">
            <a:off x="1387170" y="3037398"/>
            <a:ext cx="1385528" cy="2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댕댕이 훈제 </a:t>
            </a:r>
            <a:r>
              <a:rPr lang="ko-KR" altLang="en-US" sz="800" dirty="0" err="1"/>
              <a:t>소세지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967C39-05D3-4F88-B76F-3FC75970EE7A}"/>
              </a:ext>
            </a:extLst>
          </p:cNvPr>
          <p:cNvSpPr txBox="1"/>
          <p:nvPr/>
        </p:nvSpPr>
        <p:spPr>
          <a:xfrm rot="10800000" flipV="1">
            <a:off x="3346828" y="3042641"/>
            <a:ext cx="731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kkf</a:t>
            </a:r>
            <a:r>
              <a:rPr lang="en-US" altLang="ko-KR" sz="800" dirty="0"/>
              <a:t>***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71BF49-B656-441B-8917-E7AA51F035A1}"/>
              </a:ext>
            </a:extLst>
          </p:cNvPr>
          <p:cNvSpPr txBox="1"/>
          <p:nvPr/>
        </p:nvSpPr>
        <p:spPr>
          <a:xfrm rot="10800000" flipV="1">
            <a:off x="4022510" y="3042597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2018.12.11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74DB8B-A3C9-4B6C-827A-0075C24EAFD8}"/>
              </a:ext>
            </a:extLst>
          </p:cNvPr>
          <p:cNvSpPr txBox="1"/>
          <p:nvPr/>
        </p:nvSpPr>
        <p:spPr>
          <a:xfrm rot="10800000" flipV="1">
            <a:off x="4881835" y="3034660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54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FC5B2E-7A65-4CF5-B94E-6C7634253726}"/>
              </a:ext>
            </a:extLst>
          </p:cNvPr>
          <p:cNvSpPr txBox="1"/>
          <p:nvPr/>
        </p:nvSpPr>
        <p:spPr>
          <a:xfrm rot="10800000" flipV="1">
            <a:off x="445435" y="3265511"/>
            <a:ext cx="684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130</a:t>
            </a:r>
            <a:endParaRPr lang="ko-KR" alt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DA0F11-780F-4700-B984-35BB55EEBB66}"/>
              </a:ext>
            </a:extLst>
          </p:cNvPr>
          <p:cNvSpPr txBox="1"/>
          <p:nvPr/>
        </p:nvSpPr>
        <p:spPr>
          <a:xfrm rot="10800000" flipV="1">
            <a:off x="1387170" y="3267492"/>
            <a:ext cx="1385528" cy="2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진돗개 전용 돗자리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9C4E41-9F7F-487E-9187-99D9A1CE6489}"/>
              </a:ext>
            </a:extLst>
          </p:cNvPr>
          <p:cNvSpPr txBox="1"/>
          <p:nvPr/>
        </p:nvSpPr>
        <p:spPr>
          <a:xfrm rot="10800000" flipV="1">
            <a:off x="3346828" y="3272735"/>
            <a:ext cx="731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wtt</a:t>
            </a:r>
            <a:r>
              <a:rPr lang="en-US" altLang="ko-KR" sz="800" dirty="0"/>
              <a:t>****</a:t>
            </a:r>
            <a:endParaRPr lang="ko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F9FB8C-F552-45A8-86F5-BCBFA40A3CBE}"/>
              </a:ext>
            </a:extLst>
          </p:cNvPr>
          <p:cNvSpPr txBox="1"/>
          <p:nvPr/>
        </p:nvSpPr>
        <p:spPr>
          <a:xfrm rot="10800000" flipV="1">
            <a:off x="4022510" y="3272691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2018.12.10</a:t>
            </a:r>
            <a:endParaRPr lang="ko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6A84A6-2F7D-445B-8B95-BBD81132F3D2}"/>
              </a:ext>
            </a:extLst>
          </p:cNvPr>
          <p:cNvSpPr txBox="1"/>
          <p:nvPr/>
        </p:nvSpPr>
        <p:spPr>
          <a:xfrm rot="10800000" flipV="1">
            <a:off x="4881835" y="3264754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111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3B2C47-5DC4-42FF-8E10-C19D39DC9060}"/>
              </a:ext>
            </a:extLst>
          </p:cNvPr>
          <p:cNvSpPr txBox="1"/>
          <p:nvPr/>
        </p:nvSpPr>
        <p:spPr>
          <a:xfrm rot="10800000" flipV="1">
            <a:off x="445435" y="3518971"/>
            <a:ext cx="684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129</a:t>
            </a:r>
            <a:endParaRPr lang="ko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AD138-F47A-441C-8E27-257354C67214}"/>
              </a:ext>
            </a:extLst>
          </p:cNvPr>
          <p:cNvSpPr txBox="1"/>
          <p:nvPr/>
        </p:nvSpPr>
        <p:spPr>
          <a:xfrm rot="10800000" flipV="1">
            <a:off x="1387170" y="3520952"/>
            <a:ext cx="1385528" cy="2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소형견</a:t>
            </a:r>
            <a:r>
              <a:rPr lang="ko-KR" altLang="en-US" sz="800" dirty="0"/>
              <a:t> 산책용 목줄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A24A0C-07FB-4429-A4B2-92B7DD3AB3C8}"/>
              </a:ext>
            </a:extLst>
          </p:cNvPr>
          <p:cNvSpPr txBox="1"/>
          <p:nvPr/>
        </p:nvSpPr>
        <p:spPr>
          <a:xfrm rot="10800000" flipV="1">
            <a:off x="3346828" y="3526195"/>
            <a:ext cx="731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afs</a:t>
            </a:r>
            <a:r>
              <a:rPr lang="en-US" altLang="ko-KR" sz="800" dirty="0"/>
              <a:t>****</a:t>
            </a:r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F8BD4A-A550-4A5D-9211-B5BBC99EA46B}"/>
              </a:ext>
            </a:extLst>
          </p:cNvPr>
          <p:cNvSpPr txBox="1"/>
          <p:nvPr/>
        </p:nvSpPr>
        <p:spPr>
          <a:xfrm rot="10800000" flipV="1">
            <a:off x="4022510" y="3526151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2018.12.09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EF03E5-FD81-471B-9594-9ADCD0F60BCD}"/>
              </a:ext>
            </a:extLst>
          </p:cNvPr>
          <p:cNvSpPr txBox="1"/>
          <p:nvPr/>
        </p:nvSpPr>
        <p:spPr>
          <a:xfrm rot="10800000" flipV="1">
            <a:off x="4881835" y="3518214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13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244174-C982-46E7-81D9-72A834936C58}"/>
              </a:ext>
            </a:extLst>
          </p:cNvPr>
          <p:cNvSpPr txBox="1"/>
          <p:nvPr/>
        </p:nvSpPr>
        <p:spPr>
          <a:xfrm rot="10800000" flipV="1">
            <a:off x="445435" y="3777650"/>
            <a:ext cx="684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128</a:t>
            </a:r>
            <a:endParaRPr lang="ko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6F6349-091A-47B9-BF05-A7CEFF625651}"/>
              </a:ext>
            </a:extLst>
          </p:cNvPr>
          <p:cNvSpPr txBox="1"/>
          <p:nvPr/>
        </p:nvSpPr>
        <p:spPr>
          <a:xfrm rot="10800000" flipV="1">
            <a:off x="1387170" y="3779631"/>
            <a:ext cx="1385528" cy="2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음 맛있다</a:t>
            </a:r>
            <a:r>
              <a:rPr lang="en-US" altLang="ko-KR" sz="800" dirty="0"/>
              <a:t>! </a:t>
            </a:r>
            <a:r>
              <a:rPr lang="ko-KR" altLang="en-US" sz="800" dirty="0"/>
              <a:t>강아지 사료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FC39D9-33F6-484C-9AA8-9523865B040C}"/>
              </a:ext>
            </a:extLst>
          </p:cNvPr>
          <p:cNvSpPr txBox="1"/>
          <p:nvPr/>
        </p:nvSpPr>
        <p:spPr>
          <a:xfrm rot="10800000" flipV="1">
            <a:off x="3346828" y="3784874"/>
            <a:ext cx="731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wer</a:t>
            </a:r>
            <a:r>
              <a:rPr lang="en-US" altLang="ko-KR" sz="800" dirty="0"/>
              <a:t>****</a:t>
            </a:r>
            <a:endParaRPr lang="ko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DA592A-BC38-4DDE-8257-7CCB85F7E9EF}"/>
              </a:ext>
            </a:extLst>
          </p:cNvPr>
          <p:cNvSpPr txBox="1"/>
          <p:nvPr/>
        </p:nvSpPr>
        <p:spPr>
          <a:xfrm rot="10800000" flipV="1">
            <a:off x="4022510" y="3784830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2018.12.09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7FF0EB-5E43-4DFC-A0C7-0A60D05B6F79}"/>
              </a:ext>
            </a:extLst>
          </p:cNvPr>
          <p:cNvSpPr txBox="1"/>
          <p:nvPr/>
        </p:nvSpPr>
        <p:spPr>
          <a:xfrm rot="10800000" flipV="1">
            <a:off x="4881835" y="3776893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2D7CF0-3F87-4938-A4B7-9EB263454920}"/>
              </a:ext>
            </a:extLst>
          </p:cNvPr>
          <p:cNvSpPr txBox="1"/>
          <p:nvPr/>
        </p:nvSpPr>
        <p:spPr>
          <a:xfrm rot="10800000" flipV="1">
            <a:off x="452353" y="4041370"/>
            <a:ext cx="684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127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2361EF-65A9-4942-87C5-4FD09C34E774}"/>
              </a:ext>
            </a:extLst>
          </p:cNvPr>
          <p:cNvSpPr txBox="1"/>
          <p:nvPr/>
        </p:nvSpPr>
        <p:spPr>
          <a:xfrm rot="10800000" flipV="1">
            <a:off x="1394088" y="4043351"/>
            <a:ext cx="1385528" cy="2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멍멍이 우비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C07401-2780-4819-8191-EB5AF351C9DF}"/>
              </a:ext>
            </a:extLst>
          </p:cNvPr>
          <p:cNvSpPr txBox="1"/>
          <p:nvPr/>
        </p:nvSpPr>
        <p:spPr>
          <a:xfrm rot="10800000" flipV="1">
            <a:off x="3353746" y="4048594"/>
            <a:ext cx="731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dfg</a:t>
            </a:r>
            <a:r>
              <a:rPr lang="en-US" altLang="ko-KR" sz="800" dirty="0"/>
              <a:t>****</a:t>
            </a:r>
            <a:endParaRPr lang="ko-KR" altLang="en-US" sz="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FB93F9-C2D3-45AF-9CA9-B9F888F48BCD}"/>
              </a:ext>
            </a:extLst>
          </p:cNvPr>
          <p:cNvSpPr txBox="1"/>
          <p:nvPr/>
        </p:nvSpPr>
        <p:spPr>
          <a:xfrm rot="10800000" flipV="1">
            <a:off x="4029428" y="4048550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2018.12.08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C3437A-0C1F-428F-8E47-3B0B35706FAE}"/>
              </a:ext>
            </a:extLst>
          </p:cNvPr>
          <p:cNvSpPr txBox="1"/>
          <p:nvPr/>
        </p:nvSpPr>
        <p:spPr>
          <a:xfrm rot="10800000" flipV="1">
            <a:off x="4888753" y="4040613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88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F8B5B2-FDDE-4164-B889-841A0F20FEAD}"/>
              </a:ext>
            </a:extLst>
          </p:cNvPr>
          <p:cNvSpPr txBox="1"/>
          <p:nvPr/>
        </p:nvSpPr>
        <p:spPr>
          <a:xfrm rot="10800000" flipV="1">
            <a:off x="452353" y="4327488"/>
            <a:ext cx="684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126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BEECD5-A2CF-47A2-BF76-4ADDBB66E293}"/>
              </a:ext>
            </a:extLst>
          </p:cNvPr>
          <p:cNvSpPr txBox="1"/>
          <p:nvPr/>
        </p:nvSpPr>
        <p:spPr>
          <a:xfrm rot="10800000" flipV="1">
            <a:off x="1394088" y="4329469"/>
            <a:ext cx="1385528" cy="2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대형견</a:t>
            </a:r>
            <a:r>
              <a:rPr lang="ko-KR" altLang="en-US" sz="800" dirty="0"/>
              <a:t> 전용 기저귀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FC5B60-6625-4937-AC9C-BC12BC9D44D2}"/>
              </a:ext>
            </a:extLst>
          </p:cNvPr>
          <p:cNvSpPr txBox="1"/>
          <p:nvPr/>
        </p:nvSpPr>
        <p:spPr>
          <a:xfrm rot="10800000" flipV="1">
            <a:off x="3353746" y="4334712"/>
            <a:ext cx="731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tpg</a:t>
            </a:r>
            <a:r>
              <a:rPr lang="en-US" altLang="ko-KR" sz="800" dirty="0"/>
              <a:t>****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F166DA-3189-43D3-AD30-90F8FD934A0A}"/>
              </a:ext>
            </a:extLst>
          </p:cNvPr>
          <p:cNvSpPr txBox="1"/>
          <p:nvPr/>
        </p:nvSpPr>
        <p:spPr>
          <a:xfrm rot="10800000" flipV="1">
            <a:off x="4029428" y="4334668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2018.12.07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4732BA-5443-4F10-B645-17CC4C984724}"/>
              </a:ext>
            </a:extLst>
          </p:cNvPr>
          <p:cNvSpPr txBox="1"/>
          <p:nvPr/>
        </p:nvSpPr>
        <p:spPr>
          <a:xfrm rot="10800000" flipV="1">
            <a:off x="4888753" y="4326731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45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A52A0A-C546-480B-B2D9-32ECA66F29CF}"/>
              </a:ext>
            </a:extLst>
          </p:cNvPr>
          <p:cNvSpPr txBox="1"/>
          <p:nvPr/>
        </p:nvSpPr>
        <p:spPr>
          <a:xfrm rot="10800000" flipV="1">
            <a:off x="452353" y="4605621"/>
            <a:ext cx="684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125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520FD1-D283-4850-8779-D2DFE1DC4978}"/>
              </a:ext>
            </a:extLst>
          </p:cNvPr>
          <p:cNvSpPr txBox="1"/>
          <p:nvPr/>
        </p:nvSpPr>
        <p:spPr>
          <a:xfrm rot="10800000" flipV="1">
            <a:off x="1394088" y="4607602"/>
            <a:ext cx="1385528" cy="2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유기농만 취급하는 사료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99DBB9-E685-4418-B27E-33FE17740225}"/>
              </a:ext>
            </a:extLst>
          </p:cNvPr>
          <p:cNvSpPr txBox="1"/>
          <p:nvPr/>
        </p:nvSpPr>
        <p:spPr>
          <a:xfrm rot="10800000" flipV="1">
            <a:off x="3353746" y="4612845"/>
            <a:ext cx="731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wer</a:t>
            </a:r>
            <a:r>
              <a:rPr lang="en-US" altLang="ko-KR" sz="800" dirty="0"/>
              <a:t>****</a:t>
            </a:r>
            <a:endParaRPr lang="ko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FF69AE-91B9-45FA-B895-8A21677F0EAA}"/>
              </a:ext>
            </a:extLst>
          </p:cNvPr>
          <p:cNvSpPr txBox="1"/>
          <p:nvPr/>
        </p:nvSpPr>
        <p:spPr>
          <a:xfrm rot="10800000" flipV="1">
            <a:off x="4029428" y="4612801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2018.12.07</a:t>
            </a:r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166DA1-9D2F-4BF7-A43F-5099D77243FA}"/>
              </a:ext>
            </a:extLst>
          </p:cNvPr>
          <p:cNvSpPr txBox="1"/>
          <p:nvPr/>
        </p:nvSpPr>
        <p:spPr>
          <a:xfrm rot="10800000" flipV="1">
            <a:off x="4888753" y="4604864"/>
            <a:ext cx="7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123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3E36152-DDEA-4F25-928D-F16E4239321D}"/>
              </a:ext>
            </a:extLst>
          </p:cNvPr>
          <p:cNvSpPr/>
          <p:nvPr/>
        </p:nvSpPr>
        <p:spPr>
          <a:xfrm>
            <a:off x="2177512" y="5308856"/>
            <a:ext cx="1402595" cy="1997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E3EA4-22C0-47EF-8EF6-8E5E997E97B1}"/>
              </a:ext>
            </a:extLst>
          </p:cNvPr>
          <p:cNvSpPr txBox="1"/>
          <p:nvPr/>
        </p:nvSpPr>
        <p:spPr>
          <a:xfrm rot="10800000" flipV="1">
            <a:off x="2261774" y="5293179"/>
            <a:ext cx="221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1  2  3  4  </a:t>
            </a:r>
            <a:r>
              <a:rPr lang="en-US" altLang="ko-KR" sz="800" dirty="0">
                <a:solidFill>
                  <a:srgbClr val="FF0000"/>
                </a:solidFill>
              </a:rPr>
              <a:t>5</a:t>
            </a:r>
            <a:r>
              <a:rPr lang="en-US" altLang="ko-KR" sz="800" dirty="0"/>
              <a:t>  6  7  8  9</a:t>
            </a:r>
            <a:endParaRPr lang="ko-KR" altLang="en-US" sz="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6ED5A8-9B5F-45AD-ABF3-2D6DA51224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5" t="8875" r="80450" b="48559"/>
          <a:stretch/>
        </p:blipFill>
        <p:spPr>
          <a:xfrm>
            <a:off x="1782286" y="5260022"/>
            <a:ext cx="297648" cy="314613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0FAF34F-F5E7-401F-89FF-6856147F2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5" t="8875" r="80450" b="48559"/>
          <a:stretch/>
        </p:blipFill>
        <p:spPr>
          <a:xfrm rot="10800000">
            <a:off x="3687424" y="5251427"/>
            <a:ext cx="297648" cy="31461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58FAC2-EFCD-4912-B224-60B3417FE9FF}"/>
              </a:ext>
            </a:extLst>
          </p:cNvPr>
          <p:cNvSpPr/>
          <p:nvPr/>
        </p:nvSpPr>
        <p:spPr>
          <a:xfrm>
            <a:off x="1777894" y="5737696"/>
            <a:ext cx="1909529" cy="1905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EB06A8-0E98-47BA-9C2C-12E9F829E3BA}"/>
              </a:ext>
            </a:extLst>
          </p:cNvPr>
          <p:cNvCxnSpPr>
            <a:cxnSpLocks/>
          </p:cNvCxnSpPr>
          <p:nvPr/>
        </p:nvCxnSpPr>
        <p:spPr>
          <a:xfrm>
            <a:off x="2264917" y="5737696"/>
            <a:ext cx="0" cy="180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311E08E-C81F-455D-BE78-13FE11B881D1}"/>
              </a:ext>
            </a:extLst>
          </p:cNvPr>
          <p:cNvCxnSpPr>
            <a:cxnSpLocks/>
          </p:cNvCxnSpPr>
          <p:nvPr/>
        </p:nvCxnSpPr>
        <p:spPr>
          <a:xfrm>
            <a:off x="2462313" y="5737696"/>
            <a:ext cx="0" cy="180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992ED4DF-FF05-413A-947A-8CFC14AF056E}"/>
              </a:ext>
            </a:extLst>
          </p:cNvPr>
          <p:cNvSpPr/>
          <p:nvPr/>
        </p:nvSpPr>
        <p:spPr>
          <a:xfrm flipV="1">
            <a:off x="2303328" y="5787475"/>
            <a:ext cx="135939" cy="98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4018524-5DEF-4649-9EAC-0760B4D9E478}"/>
              </a:ext>
            </a:extLst>
          </p:cNvPr>
          <p:cNvSpPr/>
          <p:nvPr/>
        </p:nvSpPr>
        <p:spPr>
          <a:xfrm>
            <a:off x="3800343" y="5741292"/>
            <a:ext cx="556290" cy="1905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8E638C1-2F21-4CA4-8174-B74D62FAAC94}"/>
              </a:ext>
            </a:extLst>
          </p:cNvPr>
          <p:cNvSpPr/>
          <p:nvPr/>
        </p:nvSpPr>
        <p:spPr>
          <a:xfrm>
            <a:off x="306152" y="226653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2A74C19-6938-44E3-9FDB-A21C04C49B5C}"/>
              </a:ext>
            </a:extLst>
          </p:cNvPr>
          <p:cNvSpPr/>
          <p:nvPr/>
        </p:nvSpPr>
        <p:spPr>
          <a:xfrm>
            <a:off x="1850839" y="505645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0B7A321-6BF5-4478-AD2D-9B22A200596C}"/>
              </a:ext>
            </a:extLst>
          </p:cNvPr>
          <p:cNvSpPr/>
          <p:nvPr/>
        </p:nvSpPr>
        <p:spPr>
          <a:xfrm>
            <a:off x="1614763" y="5589820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97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34574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후기상세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후기상세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후기상세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49011"/>
              </p:ext>
            </p:extLst>
          </p:nvPr>
        </p:nvGraphicFramePr>
        <p:xfrm>
          <a:off x="6677184" y="1289741"/>
          <a:ext cx="4554656" cy="3360261"/>
        </p:xfrm>
        <a:graphic>
          <a:graphicData uri="http://schemas.openxmlformats.org/drawingml/2006/table">
            <a:tbl>
              <a:tblPr/>
              <a:tblGrid>
                <a:gridCol w="38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65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후기를 남기는 상품의 사진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제품명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누르면 해당 상품의 상세페이지로 이동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54279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작성자가 등록한 제목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작성일이 뜨고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조회수가 출력됨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131810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작성자가 올린 사진과 글이 출력됨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73925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작성자의 첨부파일 명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830160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후기 목록페이지로 돌아감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039077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수정페이지로 이동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수정은 자기 글 클릭 했을 때 만 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329198" y="1090418"/>
            <a:ext cx="5255812" cy="52223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577170" y="2574716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2050941" y="1470487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제품명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3E36152-DDEA-4F25-928D-F16E4239321D}"/>
              </a:ext>
            </a:extLst>
          </p:cNvPr>
          <p:cNvSpPr/>
          <p:nvPr/>
        </p:nvSpPr>
        <p:spPr>
          <a:xfrm>
            <a:off x="577170" y="1310392"/>
            <a:ext cx="3677115" cy="9446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8E638C1-2F21-4CA4-8174-B74D62FAAC94}"/>
              </a:ext>
            </a:extLst>
          </p:cNvPr>
          <p:cNvSpPr/>
          <p:nvPr/>
        </p:nvSpPr>
        <p:spPr>
          <a:xfrm>
            <a:off x="572810" y="127283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D17D733-05BE-44F0-A570-7CDA2203AF9C}"/>
              </a:ext>
            </a:extLst>
          </p:cNvPr>
          <p:cNvCxnSpPr>
            <a:cxnSpLocks/>
          </p:cNvCxnSpPr>
          <p:nvPr/>
        </p:nvCxnSpPr>
        <p:spPr>
          <a:xfrm>
            <a:off x="577170" y="2812357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DEE5E18-6D62-4090-9586-B91D487E4CFA}"/>
              </a:ext>
            </a:extLst>
          </p:cNvPr>
          <p:cNvCxnSpPr>
            <a:cxnSpLocks/>
          </p:cNvCxnSpPr>
          <p:nvPr/>
        </p:nvCxnSpPr>
        <p:spPr>
          <a:xfrm>
            <a:off x="577170" y="3052581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226E44E-9AD9-4382-8D63-B99710686036}"/>
              </a:ext>
            </a:extLst>
          </p:cNvPr>
          <p:cNvCxnSpPr>
            <a:cxnSpLocks/>
          </p:cNvCxnSpPr>
          <p:nvPr/>
        </p:nvCxnSpPr>
        <p:spPr>
          <a:xfrm>
            <a:off x="577170" y="3292804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BAA4B5-F581-4753-9A54-1D107A9DB573}"/>
              </a:ext>
            </a:extLst>
          </p:cNvPr>
          <p:cNvSpPr/>
          <p:nvPr/>
        </p:nvSpPr>
        <p:spPr>
          <a:xfrm>
            <a:off x="745067" y="1431796"/>
            <a:ext cx="1137977" cy="6914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6CDB2D-0CE6-41F1-B04C-F78C98C4238E}"/>
              </a:ext>
            </a:extLst>
          </p:cNvPr>
          <p:cNvSpPr txBox="1"/>
          <p:nvPr/>
        </p:nvSpPr>
        <p:spPr>
          <a:xfrm rot="10800000" flipV="1">
            <a:off x="2050941" y="1799521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제품가격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AC41776-CCFA-4284-9F34-7E23ED710828}"/>
              </a:ext>
            </a:extLst>
          </p:cNvPr>
          <p:cNvSpPr/>
          <p:nvPr/>
        </p:nvSpPr>
        <p:spPr>
          <a:xfrm>
            <a:off x="3146002" y="1829618"/>
            <a:ext cx="713075" cy="19988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상세보기</a:t>
            </a:r>
            <a:endParaRPr lang="ko-KR" altLang="en-US" sz="9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EB0634-D5B6-4EE0-84D2-5C71F2873D6C}"/>
              </a:ext>
            </a:extLst>
          </p:cNvPr>
          <p:cNvSpPr txBox="1"/>
          <p:nvPr/>
        </p:nvSpPr>
        <p:spPr>
          <a:xfrm rot="10800000" flipV="1">
            <a:off x="1072688" y="1661611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img</a:t>
            </a:r>
            <a:endParaRPr lang="ko-KR" altLang="en-US" sz="10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8698344-8353-4168-B0AF-11209527F554}"/>
              </a:ext>
            </a:extLst>
          </p:cNvPr>
          <p:cNvCxnSpPr>
            <a:cxnSpLocks/>
          </p:cNvCxnSpPr>
          <p:nvPr/>
        </p:nvCxnSpPr>
        <p:spPr>
          <a:xfrm>
            <a:off x="1509167" y="2574716"/>
            <a:ext cx="0" cy="7180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A0FEC9-1AC1-437B-B092-2B8E5F06D422}"/>
              </a:ext>
            </a:extLst>
          </p:cNvPr>
          <p:cNvSpPr txBox="1"/>
          <p:nvPr/>
        </p:nvSpPr>
        <p:spPr>
          <a:xfrm rot="10800000" flipV="1">
            <a:off x="577170" y="2582409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A8FC2F-1C4E-4C42-9150-22A06BBE5708}"/>
              </a:ext>
            </a:extLst>
          </p:cNvPr>
          <p:cNvSpPr txBox="1"/>
          <p:nvPr/>
        </p:nvSpPr>
        <p:spPr>
          <a:xfrm rot="10800000" flipV="1">
            <a:off x="567502" y="2817054"/>
            <a:ext cx="881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작성자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65117DE-76D3-41C4-B3A9-10D6DC05A095}"/>
              </a:ext>
            </a:extLst>
          </p:cNvPr>
          <p:cNvSpPr txBox="1"/>
          <p:nvPr/>
        </p:nvSpPr>
        <p:spPr>
          <a:xfrm rot="10800000" flipV="1">
            <a:off x="567501" y="3076059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작성일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008E6E1-3D60-4F5A-8993-B1AB79A29634}"/>
              </a:ext>
            </a:extLst>
          </p:cNvPr>
          <p:cNvCxnSpPr>
            <a:cxnSpLocks/>
          </p:cNvCxnSpPr>
          <p:nvPr/>
        </p:nvCxnSpPr>
        <p:spPr>
          <a:xfrm>
            <a:off x="2854936" y="3047886"/>
            <a:ext cx="0" cy="24491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4F4FE2B-ACCC-43E4-9126-D674AD7ED10B}"/>
              </a:ext>
            </a:extLst>
          </p:cNvPr>
          <p:cNvCxnSpPr>
            <a:cxnSpLocks/>
          </p:cNvCxnSpPr>
          <p:nvPr/>
        </p:nvCxnSpPr>
        <p:spPr>
          <a:xfrm>
            <a:off x="3751254" y="3047886"/>
            <a:ext cx="0" cy="25261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1C4FF40-9ED9-495B-9B3F-0AB438A204E7}"/>
              </a:ext>
            </a:extLst>
          </p:cNvPr>
          <p:cNvSpPr txBox="1"/>
          <p:nvPr/>
        </p:nvSpPr>
        <p:spPr>
          <a:xfrm rot="10800000" flipV="1">
            <a:off x="2909357" y="3071422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조회수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BD6B9FA-A757-48A7-97B1-7E13719E993C}"/>
              </a:ext>
            </a:extLst>
          </p:cNvPr>
          <p:cNvSpPr/>
          <p:nvPr/>
        </p:nvSpPr>
        <p:spPr>
          <a:xfrm>
            <a:off x="727209" y="3457034"/>
            <a:ext cx="2161084" cy="14448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C8AF80-20E0-494B-A723-ABFE0D487873}"/>
              </a:ext>
            </a:extLst>
          </p:cNvPr>
          <p:cNvSpPr txBox="1"/>
          <p:nvPr/>
        </p:nvSpPr>
        <p:spPr>
          <a:xfrm rot="10800000" flipV="1">
            <a:off x="1420242" y="4056355"/>
            <a:ext cx="228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후기 사진</a:t>
            </a:r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35EC69B-7A19-46A8-8B40-7FC399552B29}"/>
              </a:ext>
            </a:extLst>
          </p:cNvPr>
          <p:cNvSpPr/>
          <p:nvPr/>
        </p:nvSpPr>
        <p:spPr>
          <a:xfrm>
            <a:off x="727209" y="4991009"/>
            <a:ext cx="3358613" cy="469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291C5D-73AB-4409-91CA-1DB9D2F9003D}"/>
              </a:ext>
            </a:extLst>
          </p:cNvPr>
          <p:cNvSpPr txBox="1"/>
          <p:nvPr/>
        </p:nvSpPr>
        <p:spPr>
          <a:xfrm rot="10800000" flipV="1">
            <a:off x="1972678" y="5106664"/>
            <a:ext cx="228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후기 글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C2F0663-D44F-4A19-9A28-3B241925F44D}"/>
              </a:ext>
            </a:extLst>
          </p:cNvPr>
          <p:cNvCxnSpPr>
            <a:cxnSpLocks/>
          </p:cNvCxnSpPr>
          <p:nvPr/>
        </p:nvCxnSpPr>
        <p:spPr>
          <a:xfrm>
            <a:off x="577169" y="5708639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2D418D0-7987-4579-A21D-9C1DC67D3570}"/>
              </a:ext>
            </a:extLst>
          </p:cNvPr>
          <p:cNvCxnSpPr>
            <a:cxnSpLocks/>
          </p:cNvCxnSpPr>
          <p:nvPr/>
        </p:nvCxnSpPr>
        <p:spPr>
          <a:xfrm>
            <a:off x="577169" y="5946280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5D3ED10-19AE-47D1-B94B-3BF385DE1324}"/>
              </a:ext>
            </a:extLst>
          </p:cNvPr>
          <p:cNvSpPr txBox="1"/>
          <p:nvPr/>
        </p:nvSpPr>
        <p:spPr>
          <a:xfrm rot="10800000" flipV="1">
            <a:off x="577169" y="5716332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첨부파일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8514123-A9D9-4578-A1A6-B65D3203614C}"/>
              </a:ext>
            </a:extLst>
          </p:cNvPr>
          <p:cNvCxnSpPr>
            <a:cxnSpLocks/>
          </p:cNvCxnSpPr>
          <p:nvPr/>
        </p:nvCxnSpPr>
        <p:spPr>
          <a:xfrm>
            <a:off x="1525330" y="5701362"/>
            <a:ext cx="0" cy="24491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5F0A570-018E-4105-87C8-60A62EE47579}"/>
              </a:ext>
            </a:extLst>
          </p:cNvPr>
          <p:cNvSpPr txBox="1"/>
          <p:nvPr/>
        </p:nvSpPr>
        <p:spPr>
          <a:xfrm rot="10800000" flipV="1">
            <a:off x="1655371" y="5718483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Cutepuppy02.jpg</a:t>
            </a:r>
            <a:endParaRPr lang="ko-KR" altLang="en-US" sz="9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E0946BA-CB48-4163-81F7-0F64BAB129F5}"/>
              </a:ext>
            </a:extLst>
          </p:cNvPr>
          <p:cNvSpPr/>
          <p:nvPr/>
        </p:nvSpPr>
        <p:spPr>
          <a:xfrm>
            <a:off x="2994343" y="168862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11B581C8-9428-4160-99A9-99CD7EAB22F1}"/>
              </a:ext>
            </a:extLst>
          </p:cNvPr>
          <p:cNvSpPr/>
          <p:nvPr/>
        </p:nvSpPr>
        <p:spPr>
          <a:xfrm>
            <a:off x="460829" y="246010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3A8D216-8251-4EA0-B43C-FFDD901B8770}"/>
              </a:ext>
            </a:extLst>
          </p:cNvPr>
          <p:cNvSpPr/>
          <p:nvPr/>
        </p:nvSpPr>
        <p:spPr>
          <a:xfrm>
            <a:off x="460828" y="337806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D2A921D-693A-413E-A417-977E06740EBC}"/>
              </a:ext>
            </a:extLst>
          </p:cNvPr>
          <p:cNvSpPr/>
          <p:nvPr/>
        </p:nvSpPr>
        <p:spPr>
          <a:xfrm>
            <a:off x="460828" y="561750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7D6590-1FF4-454A-A5B2-6959A6801D9B}"/>
              </a:ext>
            </a:extLst>
          </p:cNvPr>
          <p:cNvSpPr/>
          <p:nvPr/>
        </p:nvSpPr>
        <p:spPr>
          <a:xfrm>
            <a:off x="7475714" y="5072645"/>
            <a:ext cx="3060915" cy="107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후기는 마이페이지 </a:t>
            </a:r>
            <a:r>
              <a:rPr lang="en-US" altLang="ko-KR" sz="1050" dirty="0"/>
              <a:t>-&gt; </a:t>
            </a:r>
            <a:r>
              <a:rPr lang="ko-KR" altLang="en-US" sz="1050" dirty="0"/>
              <a:t>주문내역 에서 작성 가능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8BB68ED-3261-4CC4-A4A2-CEA9F4951E28}"/>
              </a:ext>
            </a:extLst>
          </p:cNvPr>
          <p:cNvSpPr/>
          <p:nvPr/>
        </p:nvSpPr>
        <p:spPr>
          <a:xfrm>
            <a:off x="577170" y="6057513"/>
            <a:ext cx="495518" cy="2099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목록</a:t>
            </a:r>
            <a:endParaRPr lang="ko-KR" altLang="en-US" sz="900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3F0F11D-4232-4D49-8EC0-B8BAC7F27CC0}"/>
              </a:ext>
            </a:extLst>
          </p:cNvPr>
          <p:cNvSpPr/>
          <p:nvPr/>
        </p:nvSpPr>
        <p:spPr>
          <a:xfrm>
            <a:off x="460827" y="601222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126">
            <a:extLst>
              <a:ext uri="{FF2B5EF4-FFF2-40B4-BE49-F238E27FC236}">
                <a16:creationId xmlns:a16="http://schemas.microsoft.com/office/drawing/2014/main" id="{48BB68ED-3261-4CC4-A4A2-CEA9F4951E28}"/>
              </a:ext>
            </a:extLst>
          </p:cNvPr>
          <p:cNvSpPr/>
          <p:nvPr/>
        </p:nvSpPr>
        <p:spPr>
          <a:xfrm>
            <a:off x="1159853" y="6063663"/>
            <a:ext cx="495518" cy="2099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3F0F11D-4232-4D49-8EC0-B8BAC7F27CC0}"/>
              </a:ext>
            </a:extLst>
          </p:cNvPr>
          <p:cNvSpPr/>
          <p:nvPr/>
        </p:nvSpPr>
        <p:spPr>
          <a:xfrm>
            <a:off x="1063484" y="601173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45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87920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후기 답변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후기 답변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후기 답변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96955"/>
              </p:ext>
            </p:extLst>
          </p:nvPr>
        </p:nvGraphicFramePr>
        <p:xfrm>
          <a:off x="6674229" y="3299029"/>
          <a:ext cx="4554656" cy="1116256"/>
        </p:xfrm>
        <a:graphic>
          <a:graphicData uri="http://schemas.openxmlformats.org/drawingml/2006/table">
            <a:tbl>
              <a:tblPr/>
              <a:tblGrid>
                <a:gridCol w="38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65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아이디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작성일자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답변 내용 출력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5427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329198" y="1410458"/>
            <a:ext cx="5255812" cy="44146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7D6590-1FF4-454A-A5B2-6959A6801D9B}"/>
              </a:ext>
            </a:extLst>
          </p:cNvPr>
          <p:cNvSpPr/>
          <p:nvPr/>
        </p:nvSpPr>
        <p:spPr>
          <a:xfrm>
            <a:off x="7258544" y="1350953"/>
            <a:ext cx="3060915" cy="107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후기 답변은 후기상세페이지 하단에 존재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17D733-05BE-44F0-A570-7CDA2203AF9C}"/>
              </a:ext>
            </a:extLst>
          </p:cNvPr>
          <p:cNvCxnSpPr>
            <a:cxnSpLocks/>
          </p:cNvCxnSpPr>
          <p:nvPr/>
        </p:nvCxnSpPr>
        <p:spPr>
          <a:xfrm>
            <a:off x="645750" y="2219911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EE5E18-6D62-4090-9586-B91D487E4CFA}"/>
              </a:ext>
            </a:extLst>
          </p:cNvPr>
          <p:cNvCxnSpPr>
            <a:cxnSpLocks/>
          </p:cNvCxnSpPr>
          <p:nvPr/>
        </p:nvCxnSpPr>
        <p:spPr>
          <a:xfrm>
            <a:off x="645750" y="2460135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226E44E-9AD9-4382-8D63-B99710686036}"/>
              </a:ext>
            </a:extLst>
          </p:cNvPr>
          <p:cNvCxnSpPr>
            <a:cxnSpLocks/>
          </p:cNvCxnSpPr>
          <p:nvPr/>
        </p:nvCxnSpPr>
        <p:spPr>
          <a:xfrm>
            <a:off x="645750" y="2700358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698344-8353-4168-B0AF-11209527F554}"/>
              </a:ext>
            </a:extLst>
          </p:cNvPr>
          <p:cNvCxnSpPr>
            <a:cxnSpLocks/>
          </p:cNvCxnSpPr>
          <p:nvPr/>
        </p:nvCxnSpPr>
        <p:spPr>
          <a:xfrm>
            <a:off x="1577747" y="2219911"/>
            <a:ext cx="0" cy="48044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A8FC2F-1C4E-4C42-9150-22A06BBE5708}"/>
              </a:ext>
            </a:extLst>
          </p:cNvPr>
          <p:cNvSpPr txBox="1"/>
          <p:nvPr/>
        </p:nvSpPr>
        <p:spPr>
          <a:xfrm rot="10800000" flipV="1">
            <a:off x="636082" y="2224608"/>
            <a:ext cx="881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작성자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5117DE-76D3-41C4-B3A9-10D6DC05A095}"/>
              </a:ext>
            </a:extLst>
          </p:cNvPr>
          <p:cNvSpPr txBox="1"/>
          <p:nvPr/>
        </p:nvSpPr>
        <p:spPr>
          <a:xfrm rot="10800000" flipV="1">
            <a:off x="636081" y="2483613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작성일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C8AF80-20E0-494B-A723-ABFE0D487873}"/>
              </a:ext>
            </a:extLst>
          </p:cNvPr>
          <p:cNvSpPr txBox="1"/>
          <p:nvPr/>
        </p:nvSpPr>
        <p:spPr>
          <a:xfrm rot="10800000" flipV="1">
            <a:off x="1418418" y="3595591"/>
            <a:ext cx="320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저희 쇼핑몰을 이용해주셔서 감사합니다</a:t>
            </a:r>
            <a:r>
              <a:rPr lang="en-US" altLang="ko-KR" sz="1000" dirty="0"/>
              <a:t>~ </a:t>
            </a:r>
            <a:r>
              <a:rPr lang="ko-KR" altLang="en-US" sz="1000" dirty="0"/>
              <a:t>적립금 적립해 드립니다</a:t>
            </a:r>
            <a:r>
              <a:rPr lang="en-US" altLang="ko-KR" sz="1000" dirty="0"/>
              <a:t>.</a:t>
            </a:r>
            <a:r>
              <a:rPr lang="ko-KR" altLang="en-US" sz="1000" dirty="0"/>
              <a:t> 많은 이용부탁 드립니다</a:t>
            </a:r>
            <a:r>
              <a:rPr lang="en-US" altLang="ko-KR" sz="1000" dirty="0"/>
              <a:t>^^</a:t>
            </a:r>
            <a:endParaRPr lang="ko-KR" altLang="en-US" sz="10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C2F0663-D44F-4A19-9A28-3B241925F44D}"/>
              </a:ext>
            </a:extLst>
          </p:cNvPr>
          <p:cNvCxnSpPr>
            <a:cxnSpLocks/>
          </p:cNvCxnSpPr>
          <p:nvPr/>
        </p:nvCxnSpPr>
        <p:spPr>
          <a:xfrm>
            <a:off x="645749" y="5116193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2D418D0-7987-4579-A21D-9C1DC67D3570}"/>
              </a:ext>
            </a:extLst>
          </p:cNvPr>
          <p:cNvCxnSpPr>
            <a:cxnSpLocks/>
          </p:cNvCxnSpPr>
          <p:nvPr/>
        </p:nvCxnSpPr>
        <p:spPr>
          <a:xfrm>
            <a:off x="645749" y="5353834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8514123-A9D9-4578-A1A6-B65D3203614C}"/>
              </a:ext>
            </a:extLst>
          </p:cNvPr>
          <p:cNvCxnSpPr>
            <a:cxnSpLocks/>
          </p:cNvCxnSpPr>
          <p:nvPr/>
        </p:nvCxnSpPr>
        <p:spPr>
          <a:xfrm>
            <a:off x="1593910" y="5108916"/>
            <a:ext cx="0" cy="24491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63A8D216-8251-4EA0-B43C-FFDD901B8770}"/>
              </a:ext>
            </a:extLst>
          </p:cNvPr>
          <p:cNvSpPr/>
          <p:nvPr/>
        </p:nvSpPr>
        <p:spPr>
          <a:xfrm>
            <a:off x="439835" y="185902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A8FC2F-1C4E-4C42-9150-22A06BBE5708}"/>
              </a:ext>
            </a:extLst>
          </p:cNvPr>
          <p:cNvSpPr txBox="1"/>
          <p:nvPr/>
        </p:nvSpPr>
        <p:spPr>
          <a:xfrm rot="10800000" flipV="1">
            <a:off x="1637829" y="2238695"/>
            <a:ext cx="881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A8FC2F-1C4E-4C42-9150-22A06BBE5708}"/>
              </a:ext>
            </a:extLst>
          </p:cNvPr>
          <p:cNvSpPr txBox="1"/>
          <p:nvPr/>
        </p:nvSpPr>
        <p:spPr>
          <a:xfrm rot="10800000" flipV="1">
            <a:off x="1630724" y="2470856"/>
            <a:ext cx="881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2018.12.09</a:t>
            </a:r>
            <a:endParaRPr lang="ko-KR" altLang="en-US" sz="9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3A8D216-8251-4EA0-B43C-FFDD901B8770}"/>
              </a:ext>
            </a:extLst>
          </p:cNvPr>
          <p:cNvSpPr/>
          <p:nvPr/>
        </p:nvSpPr>
        <p:spPr>
          <a:xfrm>
            <a:off x="863531" y="341728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68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57913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후기수정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후기수정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후기수정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42984"/>
              </p:ext>
            </p:extLst>
          </p:nvPr>
        </p:nvGraphicFramePr>
        <p:xfrm>
          <a:off x="6677184" y="1661611"/>
          <a:ext cx="4554656" cy="2911460"/>
        </p:xfrm>
        <a:graphic>
          <a:graphicData uri="http://schemas.openxmlformats.org/drawingml/2006/table">
            <a:tbl>
              <a:tblPr/>
              <a:tblGrid>
                <a:gridCol w="38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65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후기를 남기는 상품의 사진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제품명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누르면 해당 상품의 상세페이지로 이동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54279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작성자가 등록한 제목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작성일이 뜨고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조회수가 출력됨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131810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작성자가 올린 사진과 글이 출력됨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73925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작성자의 첨부파일 명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830160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완료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03907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329198" y="1090418"/>
            <a:ext cx="5255812" cy="52223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25DAE0-2823-4E36-B70C-47036ADE2B98}"/>
              </a:ext>
            </a:extLst>
          </p:cNvPr>
          <p:cNvCxnSpPr>
            <a:cxnSpLocks/>
          </p:cNvCxnSpPr>
          <p:nvPr/>
        </p:nvCxnSpPr>
        <p:spPr>
          <a:xfrm>
            <a:off x="577170" y="2574716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E4EDF0-C6C0-4A28-A495-1C1966FF360B}"/>
              </a:ext>
            </a:extLst>
          </p:cNvPr>
          <p:cNvSpPr txBox="1"/>
          <p:nvPr/>
        </p:nvSpPr>
        <p:spPr>
          <a:xfrm rot="10800000" flipV="1">
            <a:off x="2050941" y="1470487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제품명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3E36152-DDEA-4F25-928D-F16E4239321D}"/>
              </a:ext>
            </a:extLst>
          </p:cNvPr>
          <p:cNvSpPr/>
          <p:nvPr/>
        </p:nvSpPr>
        <p:spPr>
          <a:xfrm>
            <a:off x="577170" y="1310392"/>
            <a:ext cx="3677115" cy="9446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8E638C1-2F21-4CA4-8174-B74D62FAAC94}"/>
              </a:ext>
            </a:extLst>
          </p:cNvPr>
          <p:cNvSpPr/>
          <p:nvPr/>
        </p:nvSpPr>
        <p:spPr>
          <a:xfrm>
            <a:off x="572810" y="127283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D17D733-05BE-44F0-A570-7CDA2203AF9C}"/>
              </a:ext>
            </a:extLst>
          </p:cNvPr>
          <p:cNvCxnSpPr>
            <a:cxnSpLocks/>
          </p:cNvCxnSpPr>
          <p:nvPr/>
        </p:nvCxnSpPr>
        <p:spPr>
          <a:xfrm>
            <a:off x="577170" y="2812357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DEE5E18-6D62-4090-9586-B91D487E4CFA}"/>
              </a:ext>
            </a:extLst>
          </p:cNvPr>
          <p:cNvCxnSpPr>
            <a:cxnSpLocks/>
          </p:cNvCxnSpPr>
          <p:nvPr/>
        </p:nvCxnSpPr>
        <p:spPr>
          <a:xfrm>
            <a:off x="577170" y="3052581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226E44E-9AD9-4382-8D63-B99710686036}"/>
              </a:ext>
            </a:extLst>
          </p:cNvPr>
          <p:cNvCxnSpPr>
            <a:cxnSpLocks/>
          </p:cNvCxnSpPr>
          <p:nvPr/>
        </p:nvCxnSpPr>
        <p:spPr>
          <a:xfrm>
            <a:off x="577170" y="3292804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BAA4B5-F581-4753-9A54-1D107A9DB573}"/>
              </a:ext>
            </a:extLst>
          </p:cNvPr>
          <p:cNvSpPr/>
          <p:nvPr/>
        </p:nvSpPr>
        <p:spPr>
          <a:xfrm>
            <a:off x="745067" y="1431796"/>
            <a:ext cx="1137977" cy="6914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6CDB2D-0CE6-41F1-B04C-F78C98C4238E}"/>
              </a:ext>
            </a:extLst>
          </p:cNvPr>
          <p:cNvSpPr txBox="1"/>
          <p:nvPr/>
        </p:nvSpPr>
        <p:spPr>
          <a:xfrm rot="10800000" flipV="1">
            <a:off x="2050941" y="1799521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제품가격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AC41776-CCFA-4284-9F34-7E23ED710828}"/>
              </a:ext>
            </a:extLst>
          </p:cNvPr>
          <p:cNvSpPr/>
          <p:nvPr/>
        </p:nvSpPr>
        <p:spPr>
          <a:xfrm>
            <a:off x="3146002" y="1829618"/>
            <a:ext cx="713075" cy="19988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상세보기</a:t>
            </a:r>
            <a:endParaRPr lang="ko-KR" altLang="en-US" sz="9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EB0634-D5B6-4EE0-84D2-5C71F2873D6C}"/>
              </a:ext>
            </a:extLst>
          </p:cNvPr>
          <p:cNvSpPr txBox="1"/>
          <p:nvPr/>
        </p:nvSpPr>
        <p:spPr>
          <a:xfrm rot="10800000" flipV="1">
            <a:off x="1072688" y="1661611"/>
            <a:ext cx="1205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img</a:t>
            </a:r>
            <a:endParaRPr lang="ko-KR" altLang="en-US" sz="10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8698344-8353-4168-B0AF-11209527F554}"/>
              </a:ext>
            </a:extLst>
          </p:cNvPr>
          <p:cNvCxnSpPr>
            <a:cxnSpLocks/>
          </p:cNvCxnSpPr>
          <p:nvPr/>
        </p:nvCxnSpPr>
        <p:spPr>
          <a:xfrm>
            <a:off x="1509167" y="2574716"/>
            <a:ext cx="0" cy="7180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A0FEC9-1AC1-437B-B092-2B8E5F06D422}"/>
              </a:ext>
            </a:extLst>
          </p:cNvPr>
          <p:cNvSpPr txBox="1"/>
          <p:nvPr/>
        </p:nvSpPr>
        <p:spPr>
          <a:xfrm rot="10800000" flipV="1">
            <a:off x="577170" y="2582409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A8FC2F-1C4E-4C42-9150-22A06BBE5708}"/>
              </a:ext>
            </a:extLst>
          </p:cNvPr>
          <p:cNvSpPr txBox="1"/>
          <p:nvPr/>
        </p:nvSpPr>
        <p:spPr>
          <a:xfrm rot="10800000" flipV="1">
            <a:off x="567502" y="2817054"/>
            <a:ext cx="881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작성자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65117DE-76D3-41C4-B3A9-10D6DC05A095}"/>
              </a:ext>
            </a:extLst>
          </p:cNvPr>
          <p:cNvSpPr txBox="1"/>
          <p:nvPr/>
        </p:nvSpPr>
        <p:spPr>
          <a:xfrm rot="10800000" flipV="1">
            <a:off x="567501" y="3076059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작성일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008E6E1-3D60-4F5A-8993-B1AB79A29634}"/>
              </a:ext>
            </a:extLst>
          </p:cNvPr>
          <p:cNvCxnSpPr>
            <a:cxnSpLocks/>
          </p:cNvCxnSpPr>
          <p:nvPr/>
        </p:nvCxnSpPr>
        <p:spPr>
          <a:xfrm>
            <a:off x="2854936" y="3047886"/>
            <a:ext cx="0" cy="24491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4F4FE2B-ACCC-43E4-9126-D674AD7ED10B}"/>
              </a:ext>
            </a:extLst>
          </p:cNvPr>
          <p:cNvCxnSpPr>
            <a:cxnSpLocks/>
          </p:cNvCxnSpPr>
          <p:nvPr/>
        </p:nvCxnSpPr>
        <p:spPr>
          <a:xfrm>
            <a:off x="3751254" y="3047886"/>
            <a:ext cx="0" cy="25261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1C4FF40-9ED9-495B-9B3F-0AB438A204E7}"/>
              </a:ext>
            </a:extLst>
          </p:cNvPr>
          <p:cNvSpPr txBox="1"/>
          <p:nvPr/>
        </p:nvSpPr>
        <p:spPr>
          <a:xfrm rot="10800000" flipV="1">
            <a:off x="2909357" y="3071422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조회수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BD6B9FA-A757-48A7-97B1-7E13719E993C}"/>
              </a:ext>
            </a:extLst>
          </p:cNvPr>
          <p:cNvSpPr/>
          <p:nvPr/>
        </p:nvSpPr>
        <p:spPr>
          <a:xfrm>
            <a:off x="727209" y="3457034"/>
            <a:ext cx="2161084" cy="14448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C8AF80-20E0-494B-A723-ABFE0D487873}"/>
              </a:ext>
            </a:extLst>
          </p:cNvPr>
          <p:cNvSpPr txBox="1"/>
          <p:nvPr/>
        </p:nvSpPr>
        <p:spPr>
          <a:xfrm rot="10800000" flipV="1">
            <a:off x="1420242" y="4056355"/>
            <a:ext cx="228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후기 사진</a:t>
            </a:r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35EC69B-7A19-46A8-8B40-7FC399552B29}"/>
              </a:ext>
            </a:extLst>
          </p:cNvPr>
          <p:cNvSpPr/>
          <p:nvPr/>
        </p:nvSpPr>
        <p:spPr>
          <a:xfrm>
            <a:off x="727209" y="4991009"/>
            <a:ext cx="3358613" cy="469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291C5D-73AB-4409-91CA-1DB9D2F9003D}"/>
              </a:ext>
            </a:extLst>
          </p:cNvPr>
          <p:cNvSpPr txBox="1"/>
          <p:nvPr/>
        </p:nvSpPr>
        <p:spPr>
          <a:xfrm rot="10800000" flipV="1">
            <a:off x="1972678" y="5106664"/>
            <a:ext cx="228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후기 글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C2F0663-D44F-4A19-9A28-3B241925F44D}"/>
              </a:ext>
            </a:extLst>
          </p:cNvPr>
          <p:cNvCxnSpPr>
            <a:cxnSpLocks/>
          </p:cNvCxnSpPr>
          <p:nvPr/>
        </p:nvCxnSpPr>
        <p:spPr>
          <a:xfrm>
            <a:off x="577169" y="5708639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2D418D0-7987-4579-A21D-9C1DC67D3570}"/>
              </a:ext>
            </a:extLst>
          </p:cNvPr>
          <p:cNvCxnSpPr>
            <a:cxnSpLocks/>
          </p:cNvCxnSpPr>
          <p:nvPr/>
        </p:nvCxnSpPr>
        <p:spPr>
          <a:xfrm>
            <a:off x="577169" y="5946280"/>
            <a:ext cx="4754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5D3ED10-19AE-47D1-B94B-3BF385DE1324}"/>
              </a:ext>
            </a:extLst>
          </p:cNvPr>
          <p:cNvSpPr txBox="1"/>
          <p:nvPr/>
        </p:nvSpPr>
        <p:spPr>
          <a:xfrm rot="10800000" flipV="1">
            <a:off x="577169" y="5716332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첨부파일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8514123-A9D9-4578-A1A6-B65D3203614C}"/>
              </a:ext>
            </a:extLst>
          </p:cNvPr>
          <p:cNvCxnSpPr>
            <a:cxnSpLocks/>
          </p:cNvCxnSpPr>
          <p:nvPr/>
        </p:nvCxnSpPr>
        <p:spPr>
          <a:xfrm>
            <a:off x="1525330" y="5701362"/>
            <a:ext cx="0" cy="24491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5F0A570-018E-4105-87C8-60A62EE47579}"/>
              </a:ext>
            </a:extLst>
          </p:cNvPr>
          <p:cNvSpPr txBox="1"/>
          <p:nvPr/>
        </p:nvSpPr>
        <p:spPr>
          <a:xfrm rot="10800000" flipV="1">
            <a:off x="1655371" y="5718483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Cutepuppy02.jpg</a:t>
            </a:r>
            <a:endParaRPr lang="ko-KR" altLang="en-US" sz="9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E0946BA-CB48-4163-81F7-0F64BAB129F5}"/>
              </a:ext>
            </a:extLst>
          </p:cNvPr>
          <p:cNvSpPr/>
          <p:nvPr/>
        </p:nvSpPr>
        <p:spPr>
          <a:xfrm>
            <a:off x="2994343" y="168862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11B581C8-9428-4160-99A9-99CD7EAB22F1}"/>
              </a:ext>
            </a:extLst>
          </p:cNvPr>
          <p:cNvSpPr/>
          <p:nvPr/>
        </p:nvSpPr>
        <p:spPr>
          <a:xfrm>
            <a:off x="460829" y="246010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3A8D216-8251-4EA0-B43C-FFDD901B8770}"/>
              </a:ext>
            </a:extLst>
          </p:cNvPr>
          <p:cNvSpPr/>
          <p:nvPr/>
        </p:nvSpPr>
        <p:spPr>
          <a:xfrm>
            <a:off x="460828" y="337806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D2A921D-693A-413E-A417-977E06740EBC}"/>
              </a:ext>
            </a:extLst>
          </p:cNvPr>
          <p:cNvSpPr/>
          <p:nvPr/>
        </p:nvSpPr>
        <p:spPr>
          <a:xfrm>
            <a:off x="460828" y="561750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7D6590-1FF4-454A-A5B2-6959A6801D9B}"/>
              </a:ext>
            </a:extLst>
          </p:cNvPr>
          <p:cNvSpPr/>
          <p:nvPr/>
        </p:nvSpPr>
        <p:spPr>
          <a:xfrm>
            <a:off x="7475714" y="5061215"/>
            <a:ext cx="3060915" cy="107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 버튼을 눌렀을 때 기존의 사진과 내용을 불러온다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1" name="사각형: 둥근 모서리 126">
            <a:extLst>
              <a:ext uri="{FF2B5EF4-FFF2-40B4-BE49-F238E27FC236}">
                <a16:creationId xmlns:a16="http://schemas.microsoft.com/office/drawing/2014/main" id="{48BB68ED-3261-4CC4-A4A2-CEA9F4951E28}"/>
              </a:ext>
            </a:extLst>
          </p:cNvPr>
          <p:cNvSpPr/>
          <p:nvPr/>
        </p:nvSpPr>
        <p:spPr>
          <a:xfrm>
            <a:off x="674171" y="6063031"/>
            <a:ext cx="495518" cy="2099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완료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3F0F11D-4232-4D49-8EC0-B8BAC7F27CC0}"/>
              </a:ext>
            </a:extLst>
          </p:cNvPr>
          <p:cNvSpPr/>
          <p:nvPr/>
        </p:nvSpPr>
        <p:spPr>
          <a:xfrm>
            <a:off x="577802" y="601110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58">
            <a:extLst>
              <a:ext uri="{FF2B5EF4-FFF2-40B4-BE49-F238E27FC236}">
                <a16:creationId xmlns:a16="http://schemas.microsoft.com/office/drawing/2014/main" id="{DDF69CBB-1379-466C-9F92-3ABB1DB56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52816"/>
              </p:ext>
            </p:extLst>
          </p:nvPr>
        </p:nvGraphicFramePr>
        <p:xfrm>
          <a:off x="1009399" y="2765157"/>
          <a:ext cx="3819985" cy="3557248"/>
        </p:xfrm>
        <a:graphic>
          <a:graphicData uri="http://schemas.openxmlformats.org/drawingml/2006/table">
            <a:tbl>
              <a:tblPr/>
              <a:tblGrid>
                <a:gridCol w="25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000">
                <a:tc gridSpan="2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4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Login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Join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x),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확인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7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 Page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회워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정보 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주문내역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적립금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78">
                <a:tc rowSpan="3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logo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으로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377824"/>
                  </a:ext>
                </a:extLst>
              </a:tr>
              <a:tr h="988831">
                <a:tc v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Shop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Shop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으로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마우스 올리면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drop down</a:t>
                      </a:r>
                    </a:p>
                    <a:p>
                      <a:pPr marL="171450" marR="0" lvl="0" indent="-17145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Drop down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메뉴 클릭 시 해당 카테고리 쇼핑 페이지로 이동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다음페이지에 상세 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776256"/>
                  </a:ext>
                </a:extLst>
              </a:tr>
              <a:tr h="437678">
                <a:tc v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Event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Event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으로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8552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06945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Menu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Menu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Menu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CB45B6-F76D-450D-8174-BDF5DAB36DC3}"/>
              </a:ext>
            </a:extLst>
          </p:cNvPr>
          <p:cNvSpPr/>
          <p:nvPr/>
        </p:nvSpPr>
        <p:spPr>
          <a:xfrm>
            <a:off x="5783847" y="1318799"/>
            <a:ext cx="3625201" cy="2713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35CAAD-9158-4927-B569-F5CDEECD21FA}"/>
              </a:ext>
            </a:extLst>
          </p:cNvPr>
          <p:cNvCxnSpPr>
            <a:cxnSpLocks/>
          </p:cNvCxnSpPr>
          <p:nvPr/>
        </p:nvCxnSpPr>
        <p:spPr>
          <a:xfrm>
            <a:off x="6998453" y="1318799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B48CC6-DBE8-4AE8-82E2-7E099DCA5222}"/>
              </a:ext>
            </a:extLst>
          </p:cNvPr>
          <p:cNvSpPr txBox="1"/>
          <p:nvPr/>
        </p:nvSpPr>
        <p:spPr>
          <a:xfrm>
            <a:off x="6177041" y="1349618"/>
            <a:ext cx="935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Login</a:t>
            </a:r>
            <a:endParaRPr lang="ko-KR" altLang="en-US" sz="9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D545C6-4E83-4B18-8420-9162FB138AE4}"/>
              </a:ext>
            </a:extLst>
          </p:cNvPr>
          <p:cNvCxnSpPr>
            <a:cxnSpLocks/>
          </p:cNvCxnSpPr>
          <p:nvPr/>
        </p:nvCxnSpPr>
        <p:spPr>
          <a:xfrm>
            <a:off x="8263708" y="1318799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AA9CA9-DF76-4B1F-92C8-866CE1A5C2D2}"/>
              </a:ext>
            </a:extLst>
          </p:cNvPr>
          <p:cNvSpPr txBox="1"/>
          <p:nvPr/>
        </p:nvSpPr>
        <p:spPr>
          <a:xfrm>
            <a:off x="7435556" y="1349618"/>
            <a:ext cx="935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Join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45832-6ADA-42C3-B00F-9C83EA39194B}"/>
              </a:ext>
            </a:extLst>
          </p:cNvPr>
          <p:cNvSpPr txBox="1"/>
          <p:nvPr/>
        </p:nvSpPr>
        <p:spPr>
          <a:xfrm>
            <a:off x="8554426" y="1339080"/>
            <a:ext cx="778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MyPage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9C04B5-14E4-41F0-B94A-AFD524EBDAE9}"/>
              </a:ext>
            </a:extLst>
          </p:cNvPr>
          <p:cNvSpPr/>
          <p:nvPr/>
        </p:nvSpPr>
        <p:spPr>
          <a:xfrm>
            <a:off x="1789043" y="1162213"/>
            <a:ext cx="7696861" cy="14880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8AE38-9682-4149-89F1-3D0C7FCC3469}"/>
              </a:ext>
            </a:extLst>
          </p:cNvPr>
          <p:cNvSpPr/>
          <p:nvPr/>
        </p:nvSpPr>
        <p:spPr>
          <a:xfrm>
            <a:off x="3026064" y="1935227"/>
            <a:ext cx="4821873" cy="2713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69119F-FC45-4679-A1C9-92EB15BE35F2}"/>
              </a:ext>
            </a:extLst>
          </p:cNvPr>
          <p:cNvCxnSpPr>
            <a:cxnSpLocks/>
          </p:cNvCxnSpPr>
          <p:nvPr/>
        </p:nvCxnSpPr>
        <p:spPr>
          <a:xfrm>
            <a:off x="3803348" y="1942314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233F7A-DC2B-4CAF-8C7A-132CFB03C5DB}"/>
              </a:ext>
            </a:extLst>
          </p:cNvPr>
          <p:cNvSpPr txBox="1"/>
          <p:nvPr/>
        </p:nvSpPr>
        <p:spPr>
          <a:xfrm>
            <a:off x="3163777" y="1960569"/>
            <a:ext cx="595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SHOP</a:t>
            </a:r>
            <a:endParaRPr lang="ko-KR" altLang="en-US" sz="9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594ACF-D440-4F0C-9017-F263CB7D3068}"/>
              </a:ext>
            </a:extLst>
          </p:cNvPr>
          <p:cNvCxnSpPr>
            <a:cxnSpLocks/>
          </p:cNvCxnSpPr>
          <p:nvPr/>
        </p:nvCxnSpPr>
        <p:spPr>
          <a:xfrm>
            <a:off x="4726319" y="1942314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61FBAC-00BA-44E5-BFFA-902A9FD8C539}"/>
              </a:ext>
            </a:extLst>
          </p:cNvPr>
          <p:cNvSpPr txBox="1"/>
          <p:nvPr/>
        </p:nvSpPr>
        <p:spPr>
          <a:xfrm>
            <a:off x="4028938" y="1958958"/>
            <a:ext cx="625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EVENT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9B1A8-4085-47EA-9F5E-A4AA6EB94117}"/>
              </a:ext>
            </a:extLst>
          </p:cNvPr>
          <p:cNvSpPr txBox="1"/>
          <p:nvPr/>
        </p:nvSpPr>
        <p:spPr>
          <a:xfrm>
            <a:off x="6072598" y="1963688"/>
            <a:ext cx="583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후기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1968563" y="1935227"/>
            <a:ext cx="825596" cy="2713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logo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3DFC12-D785-41B4-8760-3DFBD8BBB292}"/>
              </a:ext>
            </a:extLst>
          </p:cNvPr>
          <p:cNvCxnSpPr>
            <a:cxnSpLocks/>
          </p:cNvCxnSpPr>
          <p:nvPr/>
        </p:nvCxnSpPr>
        <p:spPr>
          <a:xfrm>
            <a:off x="6786418" y="1935227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E030F8-BC3E-4D2C-BDFB-AA7F5E889BEE}"/>
              </a:ext>
            </a:extLst>
          </p:cNvPr>
          <p:cNvSpPr txBox="1"/>
          <p:nvPr/>
        </p:nvSpPr>
        <p:spPr>
          <a:xfrm>
            <a:off x="6975523" y="1966919"/>
            <a:ext cx="651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고객센터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D4C53E-6453-4BAD-B64C-AE8B51EDF9E2}"/>
              </a:ext>
            </a:extLst>
          </p:cNvPr>
          <p:cNvCxnSpPr>
            <a:cxnSpLocks/>
          </p:cNvCxnSpPr>
          <p:nvPr/>
        </p:nvCxnSpPr>
        <p:spPr>
          <a:xfrm>
            <a:off x="5682511" y="1935227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82968F-96DD-4502-9517-F8876CCEE3D0}"/>
              </a:ext>
            </a:extLst>
          </p:cNvPr>
          <p:cNvSpPr txBox="1"/>
          <p:nvPr/>
        </p:nvSpPr>
        <p:spPr>
          <a:xfrm>
            <a:off x="4968848" y="1968577"/>
            <a:ext cx="713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ABOUT</a:t>
            </a:r>
            <a:endParaRPr lang="ko-KR" altLang="en-US" sz="900" dirty="0"/>
          </a:p>
        </p:txBody>
      </p:sp>
      <p:pic>
        <p:nvPicPr>
          <p:cNvPr id="1026" name="Picture 2" descr="search icon에 대한 이미지 검색결과">
            <a:hlinkClick r:id="rId4"/>
            <a:extLst>
              <a:ext uri="{FF2B5EF4-FFF2-40B4-BE49-F238E27FC236}">
                <a16:creationId xmlns:a16="http://schemas.microsoft.com/office/drawing/2014/main" id="{54903FBC-2119-46D5-896B-A7156B03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73" y="1942314"/>
            <a:ext cx="254830" cy="2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 icon png에 대한 이미지 검색결과">
            <a:hlinkClick r:id="rId6"/>
            <a:extLst>
              <a:ext uri="{FF2B5EF4-FFF2-40B4-BE49-F238E27FC236}">
                <a16:creationId xmlns:a16="http://schemas.microsoft.com/office/drawing/2014/main" id="{642C018D-1764-4206-81CA-C497A5E2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100" y="1964037"/>
            <a:ext cx="340545" cy="23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art icon png에 대한 이미지 검색결과">
            <a:hlinkClick r:id="rId8"/>
            <a:extLst>
              <a:ext uri="{FF2B5EF4-FFF2-40B4-BE49-F238E27FC236}">
                <a16:creationId xmlns:a16="http://schemas.microsoft.com/office/drawing/2014/main" id="{03DDA391-746C-4390-A787-4BF7CF3F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30842" y="1966730"/>
            <a:ext cx="246792" cy="24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Group 858">
            <a:extLst>
              <a:ext uri="{FF2B5EF4-FFF2-40B4-BE49-F238E27FC236}">
                <a16:creationId xmlns:a16="http://schemas.microsoft.com/office/drawing/2014/main" id="{1DF3C978-6A94-4468-837B-E108A3CC8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29430"/>
              </p:ext>
            </p:extLst>
          </p:nvPr>
        </p:nvGraphicFramePr>
        <p:xfrm>
          <a:off x="4991432" y="2766763"/>
          <a:ext cx="4619706" cy="3479824"/>
        </p:xfrm>
        <a:graphic>
          <a:graphicData uri="http://schemas.openxmlformats.org/drawingml/2006/table">
            <a:tbl>
              <a:tblPr/>
              <a:tblGrid>
                <a:gridCol w="30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4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361">
                <a:tc gridSpan="2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33">
                <a:tc rowSpan="3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About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About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91">
                <a:tc v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</a:t>
                      </a:r>
                      <a:r>
                        <a:rPr lang="ko-KR" altLang="en-US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페이지로 이동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591">
                <a:tc v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725073"/>
                  </a:ext>
                </a:extLst>
              </a:tr>
              <a:tr h="615591">
                <a:tc rowSpan="3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 창 팝업 띄움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780013"/>
                  </a:ext>
                </a:extLst>
              </a:tr>
              <a:tr h="615591">
                <a:tc v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패널 띄움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380394"/>
                  </a:ext>
                </a:extLst>
              </a:tr>
              <a:tr h="460466">
                <a:tc v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관심상품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D47FB5F1-56FE-48D1-9F57-FE49E22C1D50}"/>
              </a:ext>
            </a:extLst>
          </p:cNvPr>
          <p:cNvSpPr/>
          <p:nvPr/>
        </p:nvSpPr>
        <p:spPr>
          <a:xfrm>
            <a:off x="5639771" y="119055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51A8317-0B37-4DB7-9B83-069629D9B851}"/>
              </a:ext>
            </a:extLst>
          </p:cNvPr>
          <p:cNvSpPr/>
          <p:nvPr/>
        </p:nvSpPr>
        <p:spPr>
          <a:xfrm>
            <a:off x="6937980" y="118356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59F94EB-EEF4-453D-9FB9-BBAAC7F8305F}"/>
              </a:ext>
            </a:extLst>
          </p:cNvPr>
          <p:cNvSpPr/>
          <p:nvPr/>
        </p:nvSpPr>
        <p:spPr>
          <a:xfrm>
            <a:off x="8195724" y="117433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06BAF7-E0B4-48B1-80DF-7D2219209353}"/>
              </a:ext>
            </a:extLst>
          </p:cNvPr>
          <p:cNvSpPr/>
          <p:nvPr/>
        </p:nvSpPr>
        <p:spPr>
          <a:xfrm>
            <a:off x="2919392" y="173757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7D1579-F732-476F-8384-C4619435FE87}"/>
              </a:ext>
            </a:extLst>
          </p:cNvPr>
          <p:cNvSpPr/>
          <p:nvPr/>
        </p:nvSpPr>
        <p:spPr>
          <a:xfrm>
            <a:off x="8162113" y="176212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EEF2226-79F6-4904-8A52-5C6BC8891357}"/>
              </a:ext>
            </a:extLst>
          </p:cNvPr>
          <p:cNvCxnSpPr>
            <a:cxnSpLocks/>
          </p:cNvCxnSpPr>
          <p:nvPr/>
        </p:nvCxnSpPr>
        <p:spPr>
          <a:xfrm flipH="1" flipV="1">
            <a:off x="9611138" y="1836399"/>
            <a:ext cx="152690" cy="540110"/>
          </a:xfrm>
          <a:prstGeom prst="bentConnector3">
            <a:avLst>
              <a:gd name="adj1" fmla="val -149715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DF8E914-5111-4448-ACB6-45BE60FD3708}"/>
              </a:ext>
            </a:extLst>
          </p:cNvPr>
          <p:cNvCxnSpPr>
            <a:cxnSpLocks/>
          </p:cNvCxnSpPr>
          <p:nvPr/>
        </p:nvCxnSpPr>
        <p:spPr>
          <a:xfrm flipH="1" flipV="1">
            <a:off x="9611138" y="1222011"/>
            <a:ext cx="152690" cy="540110"/>
          </a:xfrm>
          <a:prstGeom prst="bentConnector3">
            <a:avLst>
              <a:gd name="adj1" fmla="val -149715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F59595-38E6-4570-893C-09B5BB370E60}"/>
              </a:ext>
            </a:extLst>
          </p:cNvPr>
          <p:cNvSpPr/>
          <p:nvPr/>
        </p:nvSpPr>
        <p:spPr>
          <a:xfrm>
            <a:off x="10198321" y="1359360"/>
            <a:ext cx="1049782" cy="2661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Top Menu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07BDE2-8283-4062-9D2A-B8A50EDE48D9}"/>
              </a:ext>
            </a:extLst>
          </p:cNvPr>
          <p:cNvSpPr/>
          <p:nvPr/>
        </p:nvSpPr>
        <p:spPr>
          <a:xfrm>
            <a:off x="10223437" y="1954428"/>
            <a:ext cx="1024666" cy="2661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Main Menu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2" name="Picture 2" descr="search icon에 대한 이미지 검색결과">
            <a:hlinkClick r:id="rId4"/>
            <a:extLst>
              <a:ext uri="{FF2B5EF4-FFF2-40B4-BE49-F238E27FC236}">
                <a16:creationId xmlns:a16="http://schemas.microsoft.com/office/drawing/2014/main" id="{ECD02C25-DF34-4CD1-9C93-12E8A969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30" y="4733036"/>
            <a:ext cx="254830" cy="2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art icon png에 대한 이미지 검색결과">
            <a:hlinkClick r:id="rId6"/>
            <a:extLst>
              <a:ext uri="{FF2B5EF4-FFF2-40B4-BE49-F238E27FC236}">
                <a16:creationId xmlns:a16="http://schemas.microsoft.com/office/drawing/2014/main" id="{9C3C8E87-8850-4072-A878-E6B6C960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73" y="5386037"/>
            <a:ext cx="340545" cy="23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heart icon png에 대한 이미지 검색결과">
            <a:hlinkClick r:id="rId8"/>
            <a:extLst>
              <a:ext uri="{FF2B5EF4-FFF2-40B4-BE49-F238E27FC236}">
                <a16:creationId xmlns:a16="http://schemas.microsoft.com/office/drawing/2014/main" id="{62374ADF-D7A6-468A-9925-0A34043E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4009" y="5890179"/>
            <a:ext cx="246792" cy="24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1F194E-9ED9-4E52-A356-9D5038E13926}"/>
              </a:ext>
            </a:extLst>
          </p:cNvPr>
          <p:cNvSpPr/>
          <p:nvPr/>
        </p:nvSpPr>
        <p:spPr>
          <a:xfrm>
            <a:off x="10029669" y="4092307"/>
            <a:ext cx="1696830" cy="2183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* </a:t>
            </a:r>
            <a:r>
              <a:rPr lang="ko-KR" altLang="en-US" sz="1050" dirty="0"/>
              <a:t>메뉴는 모든 </a:t>
            </a:r>
            <a:r>
              <a:rPr lang="en-US" altLang="ko-KR" sz="1050" dirty="0"/>
              <a:t>page</a:t>
            </a:r>
            <a:r>
              <a:rPr lang="ko-KR" altLang="en-US" sz="1050" dirty="0"/>
              <a:t>에서 고정됨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1F194E-9ED9-4E52-A356-9D5038E13926}"/>
              </a:ext>
            </a:extLst>
          </p:cNvPr>
          <p:cNvSpPr/>
          <p:nvPr/>
        </p:nvSpPr>
        <p:spPr>
          <a:xfrm>
            <a:off x="10029669" y="3011975"/>
            <a:ext cx="1696830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* LOGO </a:t>
            </a:r>
            <a:r>
              <a:rPr lang="ko-KR" altLang="en-US" sz="1050" dirty="0"/>
              <a:t>클릭 시 홈으로 이동</a:t>
            </a:r>
          </a:p>
        </p:txBody>
      </p:sp>
    </p:spTree>
    <p:extLst>
      <p:ext uri="{BB962C8B-B14F-4D97-AF65-F5344CB8AC3E}">
        <p14:creationId xmlns:p14="http://schemas.microsoft.com/office/powerpoint/2010/main" val="197115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45119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장바구니 프리뷰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장바구니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장바구니 프리뷰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패널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135172" y="1193038"/>
            <a:ext cx="6154309" cy="4836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Group 858">
            <a:extLst>
              <a:ext uri="{FF2B5EF4-FFF2-40B4-BE49-F238E27FC236}">
                <a16:creationId xmlns:a16="http://schemas.microsoft.com/office/drawing/2014/main" id="{2A2374B4-8732-4224-9931-EC8BE263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90997"/>
              </p:ext>
            </p:extLst>
          </p:nvPr>
        </p:nvGraphicFramePr>
        <p:xfrm>
          <a:off x="7175745" y="2377517"/>
          <a:ext cx="4181044" cy="2887672"/>
        </p:xfrm>
        <a:graphic>
          <a:graphicData uri="http://schemas.openxmlformats.org/drawingml/2006/table">
            <a:tbl>
              <a:tblPr/>
              <a:tblGrid>
                <a:gridCol w="3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1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Main menu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장바구니 아이콘을 눌러서 나오는 장바구니 </a:t>
                      </a:r>
                      <a:r>
                        <a:rPr lang="ko-KR" altLang="en-US" sz="1050" dirty="0"/>
                        <a:t>프리뷰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패널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 오른쪽에 출력됨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장바구니에 담은 제품 간략한 정보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제품명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수량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수량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가격을 한 합계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30745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페이지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7707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14480-215B-4220-B6CB-3E5CA1311FEB}"/>
              </a:ext>
            </a:extLst>
          </p:cNvPr>
          <p:cNvSpPr/>
          <p:nvPr/>
        </p:nvSpPr>
        <p:spPr>
          <a:xfrm>
            <a:off x="4277801" y="1193039"/>
            <a:ext cx="2011679" cy="4836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관련 이미지">
            <a:hlinkClick r:id="rId4"/>
            <a:extLst>
              <a:ext uri="{FF2B5EF4-FFF2-40B4-BE49-F238E27FC236}">
                <a16:creationId xmlns:a16="http://schemas.microsoft.com/office/drawing/2014/main" id="{0ADC19E8-2972-4DE6-94C6-3857E49F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39" y="1204477"/>
            <a:ext cx="343141" cy="34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A21C40-E47B-49DF-85A9-5A27C992E1EB}"/>
              </a:ext>
            </a:extLst>
          </p:cNvPr>
          <p:cNvSpPr/>
          <p:nvPr/>
        </p:nvSpPr>
        <p:spPr>
          <a:xfrm>
            <a:off x="4462006" y="1822517"/>
            <a:ext cx="566263" cy="6741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8E69FC-5C20-40A1-8019-84B265EA91AC}"/>
              </a:ext>
            </a:extLst>
          </p:cNvPr>
          <p:cNvSpPr/>
          <p:nvPr/>
        </p:nvSpPr>
        <p:spPr>
          <a:xfrm>
            <a:off x="4462006" y="2669610"/>
            <a:ext cx="566263" cy="6741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B9CFA-4F1E-4965-AA6C-07BB6468EECC}"/>
              </a:ext>
            </a:extLst>
          </p:cNvPr>
          <p:cNvSpPr txBox="1"/>
          <p:nvPr/>
        </p:nvSpPr>
        <p:spPr>
          <a:xfrm>
            <a:off x="4341581" y="1449445"/>
            <a:ext cx="1105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YOUR CART</a:t>
            </a:r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1A63C-2461-4F71-8735-07E164A640AA}"/>
              </a:ext>
            </a:extLst>
          </p:cNvPr>
          <p:cNvSpPr txBox="1"/>
          <p:nvPr/>
        </p:nvSpPr>
        <p:spPr>
          <a:xfrm>
            <a:off x="4532721" y="2051891"/>
            <a:ext cx="49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image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5A2DA-10AD-4DA7-83EE-CE187FD5C872}"/>
              </a:ext>
            </a:extLst>
          </p:cNvPr>
          <p:cNvSpPr txBox="1"/>
          <p:nvPr/>
        </p:nvSpPr>
        <p:spPr>
          <a:xfrm>
            <a:off x="4532721" y="2898984"/>
            <a:ext cx="49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image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2D3E07-820D-47EA-8205-15ECC83B3ADC}"/>
              </a:ext>
            </a:extLst>
          </p:cNvPr>
          <p:cNvSpPr txBox="1"/>
          <p:nvPr/>
        </p:nvSpPr>
        <p:spPr>
          <a:xfrm>
            <a:off x="5125036" y="1868818"/>
            <a:ext cx="49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9D276-C79B-449F-8671-5AA90A7CDAB9}"/>
              </a:ext>
            </a:extLst>
          </p:cNvPr>
          <p:cNvSpPr txBox="1"/>
          <p:nvPr/>
        </p:nvSpPr>
        <p:spPr>
          <a:xfrm>
            <a:off x="5125035" y="2140612"/>
            <a:ext cx="711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수량 </a:t>
            </a:r>
            <a:r>
              <a:rPr lang="en-US" altLang="ko-KR" sz="800" dirty="0"/>
              <a:t>x </a:t>
            </a:r>
            <a:r>
              <a:rPr lang="ko-KR" altLang="en-US" sz="800" dirty="0"/>
              <a:t>가격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A62B8-D9F0-4EF9-8113-542CD8ACA407}"/>
              </a:ext>
            </a:extLst>
          </p:cNvPr>
          <p:cNvSpPr txBox="1"/>
          <p:nvPr/>
        </p:nvSpPr>
        <p:spPr>
          <a:xfrm>
            <a:off x="5147597" y="2721175"/>
            <a:ext cx="49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E4DD64-63EF-4142-BC9E-12383B62ADB6}"/>
              </a:ext>
            </a:extLst>
          </p:cNvPr>
          <p:cNvSpPr txBox="1"/>
          <p:nvPr/>
        </p:nvSpPr>
        <p:spPr>
          <a:xfrm>
            <a:off x="5147596" y="2992969"/>
            <a:ext cx="711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수량 </a:t>
            </a:r>
            <a:r>
              <a:rPr lang="en-US" altLang="ko-KR" sz="800" dirty="0"/>
              <a:t>x </a:t>
            </a:r>
            <a:r>
              <a:rPr lang="ko-KR" altLang="en-US" sz="800" dirty="0"/>
              <a:t>가격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9D98A-85F1-4F3B-95A8-CB3AFEC7D50C}"/>
              </a:ext>
            </a:extLst>
          </p:cNvPr>
          <p:cNvSpPr txBox="1"/>
          <p:nvPr/>
        </p:nvSpPr>
        <p:spPr>
          <a:xfrm>
            <a:off x="4462006" y="5140410"/>
            <a:ext cx="1105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Total : _________</a:t>
            </a:r>
            <a:endParaRPr lang="ko-KR" altLang="en-US" sz="9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E13B689-3270-4751-831F-FC9C954CF18F}"/>
              </a:ext>
            </a:extLst>
          </p:cNvPr>
          <p:cNvSpPr/>
          <p:nvPr/>
        </p:nvSpPr>
        <p:spPr>
          <a:xfrm>
            <a:off x="5283640" y="5584431"/>
            <a:ext cx="712347" cy="225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View Cart</a:t>
            </a:r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E6F4D7-9FD4-4B25-87B1-608939D8B39D}"/>
              </a:ext>
            </a:extLst>
          </p:cNvPr>
          <p:cNvSpPr txBox="1"/>
          <p:nvPr/>
        </p:nvSpPr>
        <p:spPr>
          <a:xfrm>
            <a:off x="1777174" y="3321278"/>
            <a:ext cx="1081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이전 페이지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D96938A-11C0-4EE4-A497-A9917AA6841A}"/>
              </a:ext>
            </a:extLst>
          </p:cNvPr>
          <p:cNvSpPr/>
          <p:nvPr/>
        </p:nvSpPr>
        <p:spPr>
          <a:xfrm>
            <a:off x="4341581" y="1219187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E2FFA76-233E-44B4-98CC-6E3FF67D0C9A}"/>
              </a:ext>
            </a:extLst>
          </p:cNvPr>
          <p:cNvSpPr/>
          <p:nvPr/>
        </p:nvSpPr>
        <p:spPr>
          <a:xfrm>
            <a:off x="4341581" y="174711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E98BDF2-8629-40D2-82F4-914718991C05}"/>
              </a:ext>
            </a:extLst>
          </p:cNvPr>
          <p:cNvSpPr/>
          <p:nvPr/>
        </p:nvSpPr>
        <p:spPr>
          <a:xfrm>
            <a:off x="4355333" y="500930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B821597-4AA7-4E68-BED1-E33965621E9E}"/>
              </a:ext>
            </a:extLst>
          </p:cNvPr>
          <p:cNvSpPr/>
          <p:nvPr/>
        </p:nvSpPr>
        <p:spPr>
          <a:xfrm>
            <a:off x="5008679" y="5601500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B0E4C8-344C-40B8-BF00-A6FEDDF600B5}"/>
              </a:ext>
            </a:extLst>
          </p:cNvPr>
          <p:cNvSpPr/>
          <p:nvPr/>
        </p:nvSpPr>
        <p:spPr>
          <a:xfrm rot="10800000">
            <a:off x="4941476" y="6077194"/>
            <a:ext cx="1350863" cy="450661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666D63-966F-4ED5-BE67-5C1B47D7FADF}"/>
              </a:ext>
            </a:extLst>
          </p:cNvPr>
          <p:cNvSpPr txBox="1"/>
          <p:nvPr/>
        </p:nvSpPr>
        <p:spPr>
          <a:xfrm>
            <a:off x="5178288" y="6202315"/>
            <a:ext cx="1081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패널 생성 방향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6F4E0F-1E7C-4CFB-A659-880D56C78AFA}"/>
              </a:ext>
            </a:extLst>
          </p:cNvPr>
          <p:cNvSpPr/>
          <p:nvPr/>
        </p:nvSpPr>
        <p:spPr>
          <a:xfrm>
            <a:off x="135172" y="1195387"/>
            <a:ext cx="4144792" cy="4834027"/>
          </a:xfrm>
          <a:prstGeom prst="rect">
            <a:avLst/>
          </a:prstGeom>
          <a:solidFill>
            <a:schemeClr val="bg2">
              <a:lumMod val="50000"/>
              <a:alpha val="5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0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28708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장바구니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상세 페이지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장바구니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장바구니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상세 페이지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445273" y="1476415"/>
            <a:ext cx="7156174" cy="4836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69F63E-6E5A-4B73-822D-253A690365AE}"/>
              </a:ext>
            </a:extLst>
          </p:cNvPr>
          <p:cNvCxnSpPr>
            <a:cxnSpLocks/>
          </p:cNvCxnSpPr>
          <p:nvPr/>
        </p:nvCxnSpPr>
        <p:spPr>
          <a:xfrm>
            <a:off x="580446" y="1774466"/>
            <a:ext cx="6675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516427" y="1510024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주문하실 상품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CCE314-B44E-4454-8B4E-2C6E1744D97F}"/>
              </a:ext>
            </a:extLst>
          </p:cNvPr>
          <p:cNvCxnSpPr>
            <a:cxnSpLocks/>
          </p:cNvCxnSpPr>
          <p:nvPr/>
        </p:nvCxnSpPr>
        <p:spPr>
          <a:xfrm>
            <a:off x="508257" y="2579405"/>
            <a:ext cx="673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9D63D2-42AA-440F-92C5-C0056EBB8839}"/>
              </a:ext>
            </a:extLst>
          </p:cNvPr>
          <p:cNvSpPr/>
          <p:nvPr/>
        </p:nvSpPr>
        <p:spPr>
          <a:xfrm>
            <a:off x="955166" y="2856382"/>
            <a:ext cx="640935" cy="599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4AD67D-3EC2-463A-BF95-47D7A15F1E04}"/>
              </a:ext>
            </a:extLst>
          </p:cNvPr>
          <p:cNvSpPr/>
          <p:nvPr/>
        </p:nvSpPr>
        <p:spPr>
          <a:xfrm>
            <a:off x="955167" y="3737831"/>
            <a:ext cx="640935" cy="599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AFB8782-FE14-493D-B73F-0003905F6A54}"/>
              </a:ext>
            </a:extLst>
          </p:cNvPr>
          <p:cNvSpPr/>
          <p:nvPr/>
        </p:nvSpPr>
        <p:spPr>
          <a:xfrm>
            <a:off x="581794" y="261838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2D48AE9-B543-4A76-8D06-1A1A24656397}"/>
              </a:ext>
            </a:extLst>
          </p:cNvPr>
          <p:cNvCxnSpPr>
            <a:cxnSpLocks/>
          </p:cNvCxnSpPr>
          <p:nvPr/>
        </p:nvCxnSpPr>
        <p:spPr>
          <a:xfrm>
            <a:off x="516427" y="2331056"/>
            <a:ext cx="673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BE200A-B85D-474E-A916-E4F3449B2FD7}"/>
              </a:ext>
            </a:extLst>
          </p:cNvPr>
          <p:cNvCxnSpPr>
            <a:cxnSpLocks/>
          </p:cNvCxnSpPr>
          <p:nvPr/>
        </p:nvCxnSpPr>
        <p:spPr>
          <a:xfrm>
            <a:off x="579783" y="4843670"/>
            <a:ext cx="68069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158ACC-4F08-472C-AD08-9B9AFC5E50A7}"/>
              </a:ext>
            </a:extLst>
          </p:cNvPr>
          <p:cNvCxnSpPr>
            <a:cxnSpLocks/>
          </p:cNvCxnSpPr>
          <p:nvPr/>
        </p:nvCxnSpPr>
        <p:spPr>
          <a:xfrm>
            <a:off x="2443709" y="2331056"/>
            <a:ext cx="0" cy="23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3AEFDB-BA4E-4A90-8F63-6393A5B7E068}"/>
              </a:ext>
            </a:extLst>
          </p:cNvPr>
          <p:cNvSpPr txBox="1"/>
          <p:nvPr/>
        </p:nvSpPr>
        <p:spPr>
          <a:xfrm>
            <a:off x="1170334" y="2337854"/>
            <a:ext cx="663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상품명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9AC3D87-3523-4B4E-8279-0506044CBF18}"/>
              </a:ext>
            </a:extLst>
          </p:cNvPr>
          <p:cNvCxnSpPr>
            <a:cxnSpLocks/>
          </p:cNvCxnSpPr>
          <p:nvPr/>
        </p:nvCxnSpPr>
        <p:spPr>
          <a:xfrm>
            <a:off x="3696699" y="2341054"/>
            <a:ext cx="0" cy="23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66F1089-BA31-4E12-A5F4-CCD523F89B5F}"/>
              </a:ext>
            </a:extLst>
          </p:cNvPr>
          <p:cNvSpPr txBox="1"/>
          <p:nvPr/>
        </p:nvSpPr>
        <p:spPr>
          <a:xfrm>
            <a:off x="2760395" y="2339642"/>
            <a:ext cx="663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판매가격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26B113-1231-4359-8E2E-E760C7B06A01}"/>
              </a:ext>
            </a:extLst>
          </p:cNvPr>
          <p:cNvCxnSpPr>
            <a:cxnSpLocks/>
          </p:cNvCxnSpPr>
          <p:nvPr/>
        </p:nvCxnSpPr>
        <p:spPr>
          <a:xfrm>
            <a:off x="5046006" y="2330954"/>
            <a:ext cx="0" cy="23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B4A1FD2-5510-4722-88E6-1CF38C18C271}"/>
              </a:ext>
            </a:extLst>
          </p:cNvPr>
          <p:cNvSpPr txBox="1"/>
          <p:nvPr/>
        </p:nvSpPr>
        <p:spPr>
          <a:xfrm>
            <a:off x="4183417" y="2341405"/>
            <a:ext cx="619526" cy="23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수량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624BBA-3B07-4441-8530-60A1D7B0D201}"/>
              </a:ext>
            </a:extLst>
          </p:cNvPr>
          <p:cNvSpPr txBox="1"/>
          <p:nvPr/>
        </p:nvSpPr>
        <p:spPr>
          <a:xfrm>
            <a:off x="5471294" y="2347541"/>
            <a:ext cx="454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합계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71EBDF0-4B96-4149-86FD-8A1582EFCE9F}"/>
              </a:ext>
            </a:extLst>
          </p:cNvPr>
          <p:cNvCxnSpPr>
            <a:cxnSpLocks/>
          </p:cNvCxnSpPr>
          <p:nvPr/>
        </p:nvCxnSpPr>
        <p:spPr>
          <a:xfrm>
            <a:off x="6270502" y="2334318"/>
            <a:ext cx="0" cy="23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D827F9-A3F4-4615-81A0-BCAC33930A49}"/>
              </a:ext>
            </a:extLst>
          </p:cNvPr>
          <p:cNvSpPr txBox="1"/>
          <p:nvPr/>
        </p:nvSpPr>
        <p:spPr>
          <a:xfrm>
            <a:off x="6602100" y="2348383"/>
            <a:ext cx="619526" cy="23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삭제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F67614-53CB-48D7-9792-9987F00BCABB}"/>
              </a:ext>
            </a:extLst>
          </p:cNvPr>
          <p:cNvSpPr txBox="1"/>
          <p:nvPr/>
        </p:nvSpPr>
        <p:spPr>
          <a:xfrm>
            <a:off x="1729740" y="3031963"/>
            <a:ext cx="663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상품명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267EA8-35A8-4593-AA1E-7B6C909533F0}"/>
              </a:ext>
            </a:extLst>
          </p:cNvPr>
          <p:cNvSpPr txBox="1"/>
          <p:nvPr/>
        </p:nvSpPr>
        <p:spPr>
          <a:xfrm>
            <a:off x="1729740" y="3934023"/>
            <a:ext cx="663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상품명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C3B001-27B5-497D-9557-0CDFFB7ECC92}"/>
              </a:ext>
            </a:extLst>
          </p:cNvPr>
          <p:cNvSpPr txBox="1"/>
          <p:nvPr/>
        </p:nvSpPr>
        <p:spPr>
          <a:xfrm>
            <a:off x="1026110" y="3041611"/>
            <a:ext cx="663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18D16CF-A2C6-4DF1-B518-1E342A5B52BD}"/>
              </a:ext>
            </a:extLst>
          </p:cNvPr>
          <p:cNvCxnSpPr>
            <a:cxnSpLocks/>
          </p:cNvCxnSpPr>
          <p:nvPr/>
        </p:nvCxnSpPr>
        <p:spPr>
          <a:xfrm>
            <a:off x="624010" y="3553865"/>
            <a:ext cx="66761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9C902E-FAF9-4881-94CE-CC2B4CA75289}"/>
              </a:ext>
            </a:extLst>
          </p:cNvPr>
          <p:cNvSpPr/>
          <p:nvPr/>
        </p:nvSpPr>
        <p:spPr>
          <a:xfrm>
            <a:off x="2785795" y="2981096"/>
            <a:ext cx="540610" cy="2252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B39626-DD4C-4B97-9BD0-630585B645F2}"/>
              </a:ext>
            </a:extLst>
          </p:cNvPr>
          <p:cNvSpPr/>
          <p:nvPr/>
        </p:nvSpPr>
        <p:spPr>
          <a:xfrm>
            <a:off x="4035972" y="2977466"/>
            <a:ext cx="540610" cy="2252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CEA52A-FB21-411A-875D-38D473559696}"/>
              </a:ext>
            </a:extLst>
          </p:cNvPr>
          <p:cNvSpPr/>
          <p:nvPr/>
        </p:nvSpPr>
        <p:spPr>
          <a:xfrm>
            <a:off x="5471966" y="2974563"/>
            <a:ext cx="540610" cy="2252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실행 단추: 앞으로 또는 다음으로 이동 8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F2DF36A-7910-4CD1-BC02-833A6B8F1F75}"/>
              </a:ext>
            </a:extLst>
          </p:cNvPr>
          <p:cNvSpPr/>
          <p:nvPr/>
        </p:nvSpPr>
        <p:spPr>
          <a:xfrm rot="16200000">
            <a:off x="4656637" y="2914740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실행 단추: 앞으로 또는 다음으로 이동 8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C3EC19D-F9D9-4D38-8E91-E631DF64CA27}"/>
              </a:ext>
            </a:extLst>
          </p:cNvPr>
          <p:cNvSpPr/>
          <p:nvPr/>
        </p:nvSpPr>
        <p:spPr>
          <a:xfrm rot="5400000">
            <a:off x="4649756" y="3122896"/>
            <a:ext cx="150267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AAF0B1F-EE00-4E9B-8F75-727D9130E7C7}"/>
              </a:ext>
            </a:extLst>
          </p:cNvPr>
          <p:cNvSpPr/>
          <p:nvPr/>
        </p:nvSpPr>
        <p:spPr>
          <a:xfrm>
            <a:off x="6763740" y="2996762"/>
            <a:ext cx="198783" cy="2060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457AFC-77B9-430F-85D4-7150BA0EE26B}"/>
              </a:ext>
            </a:extLst>
          </p:cNvPr>
          <p:cNvSpPr/>
          <p:nvPr/>
        </p:nvSpPr>
        <p:spPr>
          <a:xfrm>
            <a:off x="2798495" y="3929702"/>
            <a:ext cx="540610" cy="2252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77188-8A9A-4E13-889C-7E98E41EB471}"/>
              </a:ext>
            </a:extLst>
          </p:cNvPr>
          <p:cNvSpPr/>
          <p:nvPr/>
        </p:nvSpPr>
        <p:spPr>
          <a:xfrm>
            <a:off x="4061372" y="3926072"/>
            <a:ext cx="540610" cy="2252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3B4E23-7F3E-484E-AD90-3CB772831468}"/>
              </a:ext>
            </a:extLst>
          </p:cNvPr>
          <p:cNvSpPr/>
          <p:nvPr/>
        </p:nvSpPr>
        <p:spPr>
          <a:xfrm>
            <a:off x="5503064" y="3926278"/>
            <a:ext cx="540610" cy="2252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실행 단추: 앞으로 또는 다음으로 이동 9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E247505-A2A4-4FE0-B0D0-094DE64DD55A}"/>
              </a:ext>
            </a:extLst>
          </p:cNvPr>
          <p:cNvSpPr/>
          <p:nvPr/>
        </p:nvSpPr>
        <p:spPr>
          <a:xfrm rot="16200000">
            <a:off x="4682037" y="3863346"/>
            <a:ext cx="134202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실행 단추: 앞으로 또는 다음으로 이동 9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CBDC4AD-1CFE-4ABF-8BDA-AEB80D59C92E}"/>
              </a:ext>
            </a:extLst>
          </p:cNvPr>
          <p:cNvSpPr/>
          <p:nvPr/>
        </p:nvSpPr>
        <p:spPr>
          <a:xfrm rot="5400000">
            <a:off x="4675156" y="4071502"/>
            <a:ext cx="150267" cy="1488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B9BB528-2D37-48D6-A32F-29EF2AE30C5D}"/>
              </a:ext>
            </a:extLst>
          </p:cNvPr>
          <p:cNvSpPr/>
          <p:nvPr/>
        </p:nvSpPr>
        <p:spPr>
          <a:xfrm>
            <a:off x="6763740" y="3945368"/>
            <a:ext cx="198783" cy="2060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4" name="Group 858">
            <a:extLst>
              <a:ext uri="{FF2B5EF4-FFF2-40B4-BE49-F238E27FC236}">
                <a16:creationId xmlns:a16="http://schemas.microsoft.com/office/drawing/2014/main" id="{2A2374B4-8732-4224-9931-EC8BE263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6934"/>
              </p:ext>
            </p:extLst>
          </p:nvPr>
        </p:nvGraphicFramePr>
        <p:xfrm>
          <a:off x="7803110" y="1749281"/>
          <a:ext cx="4085092" cy="3426696"/>
        </p:xfrm>
        <a:graphic>
          <a:graphicData uri="http://schemas.openxmlformats.org/drawingml/2006/table">
            <a:tbl>
              <a:tblPr/>
              <a:tblGrid>
                <a:gridCol w="34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4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8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장바구니에 넣어둔 상품 확인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50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화살표 클릭으로 수량 조정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 항목 삭제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64169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수량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한 항목 합계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비움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375256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주문페이지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596415"/>
                  </a:ext>
                </a:extLst>
              </a:tr>
            </a:tbl>
          </a:graphicData>
        </a:graphic>
      </p:graphicFrame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88457BB-4D13-426D-BEF0-54E8D9DE978A}"/>
              </a:ext>
            </a:extLst>
          </p:cNvPr>
          <p:cNvCxnSpPr>
            <a:cxnSpLocks/>
          </p:cNvCxnSpPr>
          <p:nvPr/>
        </p:nvCxnSpPr>
        <p:spPr>
          <a:xfrm>
            <a:off x="591596" y="4572712"/>
            <a:ext cx="679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56E60E2-D31E-4EED-A0FC-FCC31095D93C}"/>
              </a:ext>
            </a:extLst>
          </p:cNvPr>
          <p:cNvSpPr txBox="1"/>
          <p:nvPr/>
        </p:nvSpPr>
        <p:spPr>
          <a:xfrm>
            <a:off x="1460811" y="4578676"/>
            <a:ext cx="663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상품합계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45D7A7-68F5-48AB-BCBE-E03C418300B0}"/>
              </a:ext>
            </a:extLst>
          </p:cNvPr>
          <p:cNvSpPr txBox="1"/>
          <p:nvPr/>
        </p:nvSpPr>
        <p:spPr>
          <a:xfrm>
            <a:off x="5949161" y="4612838"/>
            <a:ext cx="814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_______ </a:t>
            </a:r>
            <a:r>
              <a:rPr lang="ko-KR" altLang="en-US" sz="900" dirty="0"/>
              <a:t>원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A54DCD6-3FF8-4D93-A02D-4882D3FADE9B}"/>
              </a:ext>
            </a:extLst>
          </p:cNvPr>
          <p:cNvCxnSpPr>
            <a:cxnSpLocks/>
          </p:cNvCxnSpPr>
          <p:nvPr/>
        </p:nvCxnSpPr>
        <p:spPr>
          <a:xfrm>
            <a:off x="574385" y="5854810"/>
            <a:ext cx="6899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7B60E77-2946-4EEE-B062-45FDF757C205}"/>
              </a:ext>
            </a:extLst>
          </p:cNvPr>
          <p:cNvSpPr txBox="1"/>
          <p:nvPr/>
        </p:nvSpPr>
        <p:spPr>
          <a:xfrm>
            <a:off x="3757632" y="5247901"/>
            <a:ext cx="1272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사은품 설명</a:t>
            </a:r>
            <a:endParaRPr lang="ko-KR" altLang="en-US" sz="900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27229E2-D79A-4E7B-A07C-BA3A6E125E84}"/>
              </a:ext>
            </a:extLst>
          </p:cNvPr>
          <p:cNvSpPr/>
          <p:nvPr/>
        </p:nvSpPr>
        <p:spPr>
          <a:xfrm>
            <a:off x="5001592" y="5958231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비우기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29D609E3-C591-486D-8B03-E629E02FDB13}"/>
              </a:ext>
            </a:extLst>
          </p:cNvPr>
          <p:cNvSpPr/>
          <p:nvPr/>
        </p:nvSpPr>
        <p:spPr>
          <a:xfrm>
            <a:off x="5790520" y="5955458"/>
            <a:ext cx="713647" cy="247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쇼핑계속</a:t>
            </a:r>
            <a:endParaRPr lang="ko-KR" altLang="en-US" sz="9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588CCB6-C529-4C79-AD1D-04C0D1E4F0C2}"/>
              </a:ext>
            </a:extLst>
          </p:cNvPr>
          <p:cNvSpPr/>
          <p:nvPr/>
        </p:nvSpPr>
        <p:spPr>
          <a:xfrm>
            <a:off x="6637094" y="5944506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주문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B40A455-7D8A-497A-8A1E-752237539641}"/>
              </a:ext>
            </a:extLst>
          </p:cNvPr>
          <p:cNvSpPr/>
          <p:nvPr/>
        </p:nvSpPr>
        <p:spPr>
          <a:xfrm>
            <a:off x="4549122" y="266737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3DBC2B0-AD96-4494-BB6E-186E6DFC35FC}"/>
              </a:ext>
            </a:extLst>
          </p:cNvPr>
          <p:cNvSpPr/>
          <p:nvPr/>
        </p:nvSpPr>
        <p:spPr>
          <a:xfrm>
            <a:off x="4858964" y="586853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5702451" y="586853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83838CF-85A4-42DA-9A2D-3A3BC35C57D2}"/>
              </a:ext>
            </a:extLst>
          </p:cNvPr>
          <p:cNvSpPr/>
          <p:nvPr/>
        </p:nvSpPr>
        <p:spPr>
          <a:xfrm>
            <a:off x="6527150" y="587498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40A455-7D8A-497A-8A1E-752237539641}"/>
              </a:ext>
            </a:extLst>
          </p:cNvPr>
          <p:cNvSpPr/>
          <p:nvPr/>
        </p:nvSpPr>
        <p:spPr>
          <a:xfrm>
            <a:off x="6590190" y="271493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B40A455-7D8A-497A-8A1E-752237539641}"/>
              </a:ext>
            </a:extLst>
          </p:cNvPr>
          <p:cNvSpPr/>
          <p:nvPr/>
        </p:nvSpPr>
        <p:spPr>
          <a:xfrm>
            <a:off x="5793855" y="461283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E7C230-A63D-4C7B-BBEF-3BA99E509E90}"/>
              </a:ext>
            </a:extLst>
          </p:cNvPr>
          <p:cNvSpPr txBox="1"/>
          <p:nvPr/>
        </p:nvSpPr>
        <p:spPr>
          <a:xfrm>
            <a:off x="1026110" y="3957999"/>
            <a:ext cx="663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9524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9465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배송지</a:t>
                      </a:r>
                      <a:r>
                        <a:rPr lang="ko-KR" altLang="en-US" sz="900" dirty="0"/>
                        <a:t> 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배송지</a:t>
                      </a:r>
                      <a:r>
                        <a:rPr lang="ko-KR" altLang="en-US" sz="900" dirty="0"/>
                        <a:t> 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23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 -&gt; </a:t>
                      </a:r>
                      <a:r>
                        <a:rPr lang="ko-KR" altLang="en-US" sz="900" dirty="0" err="1"/>
                        <a:t>배송지</a:t>
                      </a:r>
                      <a:r>
                        <a:rPr lang="ko-KR" altLang="en-US" sz="900" dirty="0"/>
                        <a:t> 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373367" y="1452471"/>
            <a:ext cx="7156174" cy="4836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69F63E-6E5A-4B73-822D-253A690365AE}"/>
              </a:ext>
            </a:extLst>
          </p:cNvPr>
          <p:cNvCxnSpPr>
            <a:cxnSpLocks/>
          </p:cNvCxnSpPr>
          <p:nvPr/>
        </p:nvCxnSpPr>
        <p:spPr>
          <a:xfrm>
            <a:off x="580446" y="1774466"/>
            <a:ext cx="6675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516427" y="1510024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배송지</a:t>
            </a:r>
            <a:r>
              <a:rPr lang="ko-KR" altLang="en-US" sz="900" dirty="0"/>
              <a:t> 정보</a:t>
            </a:r>
          </a:p>
        </p:txBody>
      </p:sp>
      <p:graphicFrame>
        <p:nvGraphicFramePr>
          <p:cNvPr id="94" name="Group 858">
            <a:extLst>
              <a:ext uri="{FF2B5EF4-FFF2-40B4-BE49-F238E27FC236}">
                <a16:creationId xmlns:a16="http://schemas.microsoft.com/office/drawing/2014/main" id="{2A2374B4-8732-4224-9931-EC8BE263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44270"/>
              </p:ext>
            </p:extLst>
          </p:nvPr>
        </p:nvGraphicFramePr>
        <p:xfrm>
          <a:off x="7803110" y="2271801"/>
          <a:ext cx="4085092" cy="3197715"/>
        </p:xfrm>
        <a:graphic>
          <a:graphicData uri="http://schemas.openxmlformats.org/drawingml/2006/table">
            <a:tbl>
              <a:tblPr/>
              <a:tblGrid>
                <a:gridCol w="34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4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87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라디오 클릭 시 사용자 정보에 등록된 정보를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가져와 보여준다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50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직접배송지를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입력 할 시 클릭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정보의 현재 등록된 정보들을 가져옴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안됨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요청사항이 있을 경우 입력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78096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시 전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64169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A54DCD6-3FF8-4D93-A02D-4882D3FADE9B}"/>
              </a:ext>
            </a:extLst>
          </p:cNvPr>
          <p:cNvCxnSpPr>
            <a:cxnSpLocks/>
          </p:cNvCxnSpPr>
          <p:nvPr/>
        </p:nvCxnSpPr>
        <p:spPr>
          <a:xfrm>
            <a:off x="574385" y="5854810"/>
            <a:ext cx="6899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29D609E3-C591-486D-8B03-E629E02FDB13}"/>
              </a:ext>
            </a:extLst>
          </p:cNvPr>
          <p:cNvSpPr/>
          <p:nvPr/>
        </p:nvSpPr>
        <p:spPr>
          <a:xfrm>
            <a:off x="5790520" y="5955458"/>
            <a:ext cx="713647" cy="247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588CCB6-C529-4C79-AD1D-04C0D1E4F0C2}"/>
              </a:ext>
            </a:extLst>
          </p:cNvPr>
          <p:cNvSpPr/>
          <p:nvPr/>
        </p:nvSpPr>
        <p:spPr>
          <a:xfrm>
            <a:off x="6637094" y="5944506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주문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5702451" y="586853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83838CF-85A4-42DA-9A2D-3A3BC35C57D2}"/>
              </a:ext>
            </a:extLst>
          </p:cNvPr>
          <p:cNvSpPr/>
          <p:nvPr/>
        </p:nvSpPr>
        <p:spPr>
          <a:xfrm>
            <a:off x="6527150" y="587498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727571" y="2059790"/>
            <a:ext cx="20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배송지</a:t>
            </a:r>
            <a:r>
              <a:rPr lang="ko-KR" altLang="en-US" b="1" dirty="0"/>
              <a:t> 정보 확인</a:t>
            </a:r>
          </a:p>
        </p:txBody>
      </p:sp>
      <p:sp>
        <p:nvSpPr>
          <p:cNvPr id="2" name="타원 1"/>
          <p:cNvSpPr/>
          <p:nvPr/>
        </p:nvSpPr>
        <p:spPr>
          <a:xfrm>
            <a:off x="881349" y="2779013"/>
            <a:ext cx="216768" cy="203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1110817" y="2742017"/>
            <a:ext cx="1162483" cy="26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기본 배송 지</a:t>
            </a:r>
          </a:p>
        </p:txBody>
      </p:sp>
      <p:sp>
        <p:nvSpPr>
          <p:cNvPr id="112" name="타원 111"/>
          <p:cNvSpPr/>
          <p:nvPr/>
        </p:nvSpPr>
        <p:spPr>
          <a:xfrm>
            <a:off x="2269517" y="2779013"/>
            <a:ext cx="216768" cy="203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2546869" y="2779973"/>
            <a:ext cx="1162483" cy="26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직접입력</a:t>
            </a:r>
          </a:p>
        </p:txBody>
      </p:sp>
      <p:sp>
        <p:nvSpPr>
          <p:cNvPr id="3" name="타원 2"/>
          <p:cNvSpPr/>
          <p:nvPr/>
        </p:nvSpPr>
        <p:spPr>
          <a:xfrm>
            <a:off x="934907" y="2848421"/>
            <a:ext cx="95770" cy="912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EAFB8782-FE14-493D-B73F-0003905F6A54}"/>
              </a:ext>
            </a:extLst>
          </p:cNvPr>
          <p:cNvSpPr/>
          <p:nvPr/>
        </p:nvSpPr>
        <p:spPr>
          <a:xfrm>
            <a:off x="628186" y="258135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AFB8782-FE14-493D-B73F-0003905F6A54}"/>
              </a:ext>
            </a:extLst>
          </p:cNvPr>
          <p:cNvSpPr/>
          <p:nvPr/>
        </p:nvSpPr>
        <p:spPr>
          <a:xfrm>
            <a:off x="2072657" y="258135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AFB8782-FE14-493D-B73F-0003905F6A54}"/>
              </a:ext>
            </a:extLst>
          </p:cNvPr>
          <p:cNvSpPr/>
          <p:nvPr/>
        </p:nvSpPr>
        <p:spPr>
          <a:xfrm>
            <a:off x="628185" y="323879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AFB8782-FE14-493D-B73F-0003905F6A54}"/>
              </a:ext>
            </a:extLst>
          </p:cNvPr>
          <p:cNvSpPr/>
          <p:nvPr/>
        </p:nvSpPr>
        <p:spPr>
          <a:xfrm>
            <a:off x="628185" y="506771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13445"/>
              </p:ext>
            </p:extLst>
          </p:nvPr>
        </p:nvGraphicFramePr>
        <p:xfrm>
          <a:off x="881349" y="3268382"/>
          <a:ext cx="6218961" cy="211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수취인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배송 지 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수취인 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배송 시 요청사항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3166475" y="4450561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546601" y="4459300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2923783" y="4459300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이등변 삼각형 121"/>
          <p:cNvSpPr/>
          <p:nvPr/>
        </p:nvSpPr>
        <p:spPr>
          <a:xfrm flipV="1">
            <a:off x="2927668" y="4500344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3873553" y="4445120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546600" y="3394745"/>
            <a:ext cx="1784099" cy="2139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546601" y="3836093"/>
            <a:ext cx="3073868" cy="4346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546600" y="4867991"/>
            <a:ext cx="2673099" cy="408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2486285" y="3366085"/>
            <a:ext cx="2019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사용자 정보에 등록된 이름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2597986" y="3923129"/>
            <a:ext cx="174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 된 배송 지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2620470" y="4938718"/>
            <a:ext cx="1873963" cy="26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요청 사항 입력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3115013" y="4429548"/>
            <a:ext cx="1625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0000        0000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0485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94783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배송지</a:t>
                      </a:r>
                      <a:r>
                        <a:rPr lang="ko-KR" altLang="en-US" sz="900" dirty="0"/>
                        <a:t> 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배송지</a:t>
                      </a:r>
                      <a:r>
                        <a:rPr lang="ko-KR" altLang="en-US" sz="900" dirty="0"/>
                        <a:t> 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24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 -&gt; </a:t>
                      </a:r>
                      <a:r>
                        <a:rPr lang="ko-KR" altLang="en-US" sz="900" dirty="0" err="1"/>
                        <a:t>배송지</a:t>
                      </a:r>
                      <a:r>
                        <a:rPr lang="ko-KR" altLang="en-US" sz="900" dirty="0"/>
                        <a:t> 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373367" y="1452471"/>
            <a:ext cx="7156174" cy="4836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69F63E-6E5A-4B73-822D-253A690365AE}"/>
              </a:ext>
            </a:extLst>
          </p:cNvPr>
          <p:cNvCxnSpPr>
            <a:cxnSpLocks/>
          </p:cNvCxnSpPr>
          <p:nvPr/>
        </p:nvCxnSpPr>
        <p:spPr>
          <a:xfrm>
            <a:off x="580446" y="1774466"/>
            <a:ext cx="6675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516427" y="1510024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배송지</a:t>
            </a:r>
            <a:r>
              <a:rPr lang="ko-KR" altLang="en-US" sz="900" dirty="0"/>
              <a:t> 정보</a:t>
            </a:r>
          </a:p>
        </p:txBody>
      </p:sp>
      <p:graphicFrame>
        <p:nvGraphicFramePr>
          <p:cNvPr id="94" name="Group 858">
            <a:extLst>
              <a:ext uri="{FF2B5EF4-FFF2-40B4-BE49-F238E27FC236}">
                <a16:creationId xmlns:a16="http://schemas.microsoft.com/office/drawing/2014/main" id="{2A2374B4-8732-4224-9931-EC8BE263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12358"/>
              </p:ext>
            </p:extLst>
          </p:nvPr>
        </p:nvGraphicFramePr>
        <p:xfrm>
          <a:off x="7742884" y="2423101"/>
          <a:ext cx="4085092" cy="2284626"/>
        </p:xfrm>
        <a:graphic>
          <a:graphicData uri="http://schemas.openxmlformats.org/drawingml/2006/table">
            <a:tbl>
              <a:tblPr/>
              <a:tblGrid>
                <a:gridCol w="34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22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 정보 직접 입력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49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시 전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39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A54DCD6-3FF8-4D93-A02D-4882D3FADE9B}"/>
              </a:ext>
            </a:extLst>
          </p:cNvPr>
          <p:cNvCxnSpPr>
            <a:cxnSpLocks/>
          </p:cNvCxnSpPr>
          <p:nvPr/>
        </p:nvCxnSpPr>
        <p:spPr>
          <a:xfrm>
            <a:off x="574385" y="5854810"/>
            <a:ext cx="6899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74371"/>
              </p:ext>
            </p:extLst>
          </p:nvPr>
        </p:nvGraphicFramePr>
        <p:xfrm>
          <a:off x="881349" y="3268382"/>
          <a:ext cx="6218961" cy="211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수취인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배송 지 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수취인 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배송 시 요청사항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727571" y="2059790"/>
            <a:ext cx="20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배송지</a:t>
            </a:r>
            <a:r>
              <a:rPr lang="ko-KR" altLang="en-US" b="1" dirty="0"/>
              <a:t> 정보 확인</a:t>
            </a:r>
          </a:p>
        </p:txBody>
      </p:sp>
      <p:sp>
        <p:nvSpPr>
          <p:cNvPr id="2" name="타원 1"/>
          <p:cNvSpPr/>
          <p:nvPr/>
        </p:nvSpPr>
        <p:spPr>
          <a:xfrm>
            <a:off x="881349" y="2779013"/>
            <a:ext cx="216768" cy="203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1110817" y="2742017"/>
            <a:ext cx="1162483" cy="26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기본 배송 지</a:t>
            </a:r>
          </a:p>
        </p:txBody>
      </p:sp>
      <p:sp>
        <p:nvSpPr>
          <p:cNvPr id="112" name="타원 111"/>
          <p:cNvSpPr/>
          <p:nvPr/>
        </p:nvSpPr>
        <p:spPr>
          <a:xfrm>
            <a:off x="2269517" y="2779013"/>
            <a:ext cx="216768" cy="203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2546869" y="2779973"/>
            <a:ext cx="1162483" cy="26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직접입력</a:t>
            </a:r>
          </a:p>
        </p:txBody>
      </p:sp>
      <p:sp>
        <p:nvSpPr>
          <p:cNvPr id="3" name="타원 2"/>
          <p:cNvSpPr/>
          <p:nvPr/>
        </p:nvSpPr>
        <p:spPr>
          <a:xfrm>
            <a:off x="2331907" y="2848421"/>
            <a:ext cx="95770" cy="912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3166475" y="4450561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546601" y="4459300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923783" y="4459300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flipV="1">
            <a:off x="2927668" y="4500344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3873553" y="4445120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546601" y="3394745"/>
            <a:ext cx="1096010" cy="2229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546601" y="3836093"/>
            <a:ext cx="3073868" cy="4346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546600" y="4867991"/>
            <a:ext cx="2673099" cy="408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2624872" y="3390841"/>
            <a:ext cx="1162483" cy="26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직접입력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2585233" y="3922099"/>
            <a:ext cx="1162483" cy="26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직접입력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3094606" y="4445120"/>
            <a:ext cx="1162483" cy="26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직접입력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2620470" y="4938718"/>
            <a:ext cx="1873963" cy="26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요청 사항 입력</a:t>
            </a:r>
          </a:p>
        </p:txBody>
      </p:sp>
      <p:sp>
        <p:nvSpPr>
          <p:cNvPr id="36" name="사각형: 둥근 모서리 100">
            <a:extLst>
              <a:ext uri="{FF2B5EF4-FFF2-40B4-BE49-F238E27FC236}">
                <a16:creationId xmlns:a16="http://schemas.microsoft.com/office/drawing/2014/main" id="{29D609E3-C591-486D-8B03-E629E02FDB13}"/>
              </a:ext>
            </a:extLst>
          </p:cNvPr>
          <p:cNvSpPr/>
          <p:nvPr/>
        </p:nvSpPr>
        <p:spPr>
          <a:xfrm>
            <a:off x="5790520" y="5955458"/>
            <a:ext cx="713647" cy="247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37" name="사각형: 둥근 모서리 101">
            <a:extLst>
              <a:ext uri="{FF2B5EF4-FFF2-40B4-BE49-F238E27FC236}">
                <a16:creationId xmlns:a16="http://schemas.microsoft.com/office/drawing/2014/main" id="{A588CCB6-C529-4C79-AD1D-04C0D1E4F0C2}"/>
              </a:ext>
            </a:extLst>
          </p:cNvPr>
          <p:cNvSpPr/>
          <p:nvPr/>
        </p:nvSpPr>
        <p:spPr>
          <a:xfrm>
            <a:off x="6637094" y="5944506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5702451" y="586853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83838CF-85A4-42DA-9A2D-3A3BC35C57D2}"/>
              </a:ext>
            </a:extLst>
          </p:cNvPr>
          <p:cNvSpPr/>
          <p:nvPr/>
        </p:nvSpPr>
        <p:spPr>
          <a:xfrm>
            <a:off x="6527150" y="587498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668006" y="307667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7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65250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장바구니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상세 페이지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장바구니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25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결제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373367" y="1452471"/>
            <a:ext cx="7156174" cy="4836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69F63E-6E5A-4B73-822D-253A690365AE}"/>
              </a:ext>
            </a:extLst>
          </p:cNvPr>
          <p:cNvCxnSpPr>
            <a:cxnSpLocks/>
          </p:cNvCxnSpPr>
          <p:nvPr/>
        </p:nvCxnSpPr>
        <p:spPr>
          <a:xfrm>
            <a:off x="580446" y="1774466"/>
            <a:ext cx="6675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516427" y="1510024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결제</a:t>
            </a:r>
          </a:p>
        </p:txBody>
      </p:sp>
      <p:graphicFrame>
        <p:nvGraphicFramePr>
          <p:cNvPr id="94" name="Group 858">
            <a:extLst>
              <a:ext uri="{FF2B5EF4-FFF2-40B4-BE49-F238E27FC236}">
                <a16:creationId xmlns:a16="http://schemas.microsoft.com/office/drawing/2014/main" id="{2A2374B4-8732-4224-9931-EC8BE263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82692"/>
              </p:ext>
            </p:extLst>
          </p:nvPr>
        </p:nvGraphicFramePr>
        <p:xfrm>
          <a:off x="7742884" y="2423101"/>
          <a:ext cx="4085092" cy="2865565"/>
        </p:xfrm>
        <a:graphic>
          <a:graphicData uri="http://schemas.openxmlformats.org/drawingml/2006/table">
            <a:tbl>
              <a:tblPr/>
              <a:tblGrid>
                <a:gridCol w="34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22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 정보 직접 입력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49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현재 적립금 출력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 안됨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39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사용할 적립금 입력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 상품가격 이하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939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수량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– 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사용적립금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=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 항목 합계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A54DCD6-3FF8-4D93-A02D-4882D3FADE9B}"/>
              </a:ext>
            </a:extLst>
          </p:cNvPr>
          <p:cNvCxnSpPr>
            <a:cxnSpLocks/>
          </p:cNvCxnSpPr>
          <p:nvPr/>
        </p:nvCxnSpPr>
        <p:spPr>
          <a:xfrm>
            <a:off x="574385" y="5854810"/>
            <a:ext cx="6899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511517" y="1935883"/>
            <a:ext cx="20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5340224" y="2446282"/>
            <a:ext cx="2040945" cy="33189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100">
            <a:extLst>
              <a:ext uri="{FF2B5EF4-FFF2-40B4-BE49-F238E27FC236}">
                <a16:creationId xmlns:a16="http://schemas.microsoft.com/office/drawing/2014/main" id="{29D609E3-C591-486D-8B03-E629E02FDB13}"/>
              </a:ext>
            </a:extLst>
          </p:cNvPr>
          <p:cNvSpPr/>
          <p:nvPr/>
        </p:nvSpPr>
        <p:spPr>
          <a:xfrm>
            <a:off x="5790520" y="5955458"/>
            <a:ext cx="713647" cy="247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37" name="사각형: 둥근 모서리 101">
            <a:extLst>
              <a:ext uri="{FF2B5EF4-FFF2-40B4-BE49-F238E27FC236}">
                <a16:creationId xmlns:a16="http://schemas.microsoft.com/office/drawing/2014/main" id="{A588CCB6-C529-4C79-AD1D-04C0D1E4F0C2}"/>
              </a:ext>
            </a:extLst>
          </p:cNvPr>
          <p:cNvSpPr/>
          <p:nvPr/>
        </p:nvSpPr>
        <p:spPr>
          <a:xfrm>
            <a:off x="6637094" y="5944506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5702451" y="586853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83838CF-85A4-42DA-9A2D-3A3BC35C57D2}"/>
              </a:ext>
            </a:extLst>
          </p:cNvPr>
          <p:cNvSpPr/>
          <p:nvPr/>
        </p:nvSpPr>
        <p:spPr>
          <a:xfrm>
            <a:off x="6527150" y="587498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649702" y="271998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A21C40-E47B-49DF-85A9-5A27C992E1EB}"/>
              </a:ext>
            </a:extLst>
          </p:cNvPr>
          <p:cNvSpPr/>
          <p:nvPr/>
        </p:nvSpPr>
        <p:spPr>
          <a:xfrm>
            <a:off x="496277" y="2446282"/>
            <a:ext cx="4695576" cy="3341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3031" r="25858"/>
          <a:stretch/>
        </p:blipFill>
        <p:spPr>
          <a:xfrm>
            <a:off x="5731369" y="2652008"/>
            <a:ext cx="1649800" cy="67468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5492624" y="3436425"/>
            <a:ext cx="1763347" cy="21957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6081438" y="4345852"/>
            <a:ext cx="1104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주의사항</a:t>
            </a:r>
            <a:endParaRPr lang="ko-KR" alt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5518177" y="2844437"/>
            <a:ext cx="31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합</a:t>
            </a:r>
            <a:endParaRPr lang="en-US" altLang="ko-KR" sz="900" dirty="0"/>
          </a:p>
          <a:p>
            <a:r>
              <a:rPr lang="ko-KR" altLang="en-US" sz="900" dirty="0"/>
              <a:t>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1009725" y="2703393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카드사 선택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103018" y="2673732"/>
            <a:ext cx="1204100" cy="2894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카드사 선택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2988200" y="2673732"/>
            <a:ext cx="0" cy="289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flipV="1">
            <a:off x="3074393" y="2772963"/>
            <a:ext cx="135939" cy="98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1009725" y="3431033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현재적립금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3013600" y="4004426"/>
            <a:ext cx="5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105641" y="3390747"/>
            <a:ext cx="1204100" cy="2894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현재적립금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D69F63E-6E5A-4B73-822D-253A690365AE}"/>
              </a:ext>
            </a:extLst>
          </p:cNvPr>
          <p:cNvCxnSpPr>
            <a:cxnSpLocks/>
          </p:cNvCxnSpPr>
          <p:nvPr/>
        </p:nvCxnSpPr>
        <p:spPr>
          <a:xfrm>
            <a:off x="2163241" y="4249434"/>
            <a:ext cx="850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1015133" y="3987824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사용적립금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695118" y="401980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649491" y="347133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5363563" y="255019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80798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장바구니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상세 페이지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장바구니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26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결제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C0FBF3-1DCB-406D-A250-B853C4C7ED88}"/>
              </a:ext>
            </a:extLst>
          </p:cNvPr>
          <p:cNvSpPr/>
          <p:nvPr/>
        </p:nvSpPr>
        <p:spPr>
          <a:xfrm>
            <a:off x="373367" y="1452471"/>
            <a:ext cx="7156174" cy="4836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69F63E-6E5A-4B73-822D-253A690365AE}"/>
              </a:ext>
            </a:extLst>
          </p:cNvPr>
          <p:cNvCxnSpPr>
            <a:cxnSpLocks/>
          </p:cNvCxnSpPr>
          <p:nvPr/>
        </p:nvCxnSpPr>
        <p:spPr>
          <a:xfrm>
            <a:off x="580446" y="1774466"/>
            <a:ext cx="6675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516427" y="1510024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결제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A54DCD6-3FF8-4D93-A02D-4882D3FADE9B}"/>
              </a:ext>
            </a:extLst>
          </p:cNvPr>
          <p:cNvCxnSpPr>
            <a:cxnSpLocks/>
          </p:cNvCxnSpPr>
          <p:nvPr/>
        </p:nvCxnSpPr>
        <p:spPr>
          <a:xfrm>
            <a:off x="574385" y="5854810"/>
            <a:ext cx="6899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511517" y="1935883"/>
            <a:ext cx="20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5340224" y="2446282"/>
            <a:ext cx="2040945" cy="33189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100">
            <a:extLst>
              <a:ext uri="{FF2B5EF4-FFF2-40B4-BE49-F238E27FC236}">
                <a16:creationId xmlns:a16="http://schemas.microsoft.com/office/drawing/2014/main" id="{29D609E3-C591-486D-8B03-E629E02FDB13}"/>
              </a:ext>
            </a:extLst>
          </p:cNvPr>
          <p:cNvSpPr/>
          <p:nvPr/>
        </p:nvSpPr>
        <p:spPr>
          <a:xfrm>
            <a:off x="5790520" y="5955458"/>
            <a:ext cx="713647" cy="247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37" name="사각형: 둥근 모서리 101">
            <a:extLst>
              <a:ext uri="{FF2B5EF4-FFF2-40B4-BE49-F238E27FC236}">
                <a16:creationId xmlns:a16="http://schemas.microsoft.com/office/drawing/2014/main" id="{A588CCB6-C529-4C79-AD1D-04C0D1E4F0C2}"/>
              </a:ext>
            </a:extLst>
          </p:cNvPr>
          <p:cNvSpPr/>
          <p:nvPr/>
        </p:nvSpPr>
        <p:spPr>
          <a:xfrm>
            <a:off x="6637094" y="5944506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5702451" y="586853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83838CF-85A4-42DA-9A2D-3A3BC35C57D2}"/>
              </a:ext>
            </a:extLst>
          </p:cNvPr>
          <p:cNvSpPr/>
          <p:nvPr/>
        </p:nvSpPr>
        <p:spPr>
          <a:xfrm>
            <a:off x="6527150" y="587498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649702" y="271998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A21C40-E47B-49DF-85A9-5A27C992E1EB}"/>
              </a:ext>
            </a:extLst>
          </p:cNvPr>
          <p:cNvSpPr/>
          <p:nvPr/>
        </p:nvSpPr>
        <p:spPr>
          <a:xfrm>
            <a:off x="496277" y="2446282"/>
            <a:ext cx="4695576" cy="3341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3031" r="25858"/>
          <a:stretch/>
        </p:blipFill>
        <p:spPr>
          <a:xfrm>
            <a:off x="5731369" y="2652008"/>
            <a:ext cx="1649800" cy="67468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5492624" y="3436425"/>
            <a:ext cx="1763347" cy="21957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6081438" y="4345852"/>
            <a:ext cx="1104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주의사항</a:t>
            </a:r>
            <a:endParaRPr lang="ko-KR" alt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5518177" y="2844437"/>
            <a:ext cx="31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합</a:t>
            </a:r>
            <a:endParaRPr lang="en-US" altLang="ko-KR" sz="900" dirty="0"/>
          </a:p>
          <a:p>
            <a:r>
              <a:rPr lang="ko-KR" altLang="en-US" sz="900" dirty="0"/>
              <a:t>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1009725" y="2703393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카드사 선택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436564" y="2007855"/>
            <a:ext cx="1049999" cy="1838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9436565" y="2341092"/>
            <a:ext cx="1049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10097981" y="2009295"/>
            <a:ext cx="0" cy="33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/>
          <p:cNvSpPr/>
          <p:nvPr/>
        </p:nvSpPr>
        <p:spPr>
          <a:xfrm flipV="1">
            <a:off x="10220951" y="2138113"/>
            <a:ext cx="135939" cy="98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9436564" y="2708158"/>
            <a:ext cx="1049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9436564" y="3072598"/>
            <a:ext cx="1049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436564" y="3485760"/>
            <a:ext cx="1049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467706" y="3507595"/>
            <a:ext cx="108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현대카드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9467707" y="2380521"/>
            <a:ext cx="108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국민카드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461297" y="2726558"/>
            <a:ext cx="1099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비씨카드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9469856" y="3117076"/>
            <a:ext cx="111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삼성카드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103018" y="2673732"/>
            <a:ext cx="1204100" cy="2894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카드사 선택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2988200" y="2673732"/>
            <a:ext cx="0" cy="289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flipV="1">
            <a:off x="3074393" y="2772963"/>
            <a:ext cx="135939" cy="98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1009725" y="3431033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현재적립금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3013600" y="4004426"/>
            <a:ext cx="5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105641" y="3390747"/>
            <a:ext cx="1204100" cy="2894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D69F63E-6E5A-4B73-822D-253A690365AE}"/>
              </a:ext>
            </a:extLst>
          </p:cNvPr>
          <p:cNvCxnSpPr>
            <a:cxnSpLocks/>
          </p:cNvCxnSpPr>
          <p:nvPr/>
        </p:nvCxnSpPr>
        <p:spPr>
          <a:xfrm>
            <a:off x="2163241" y="4249434"/>
            <a:ext cx="850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F79AF1-DE8B-4C84-BAB0-5A36E6F2CF55}"/>
              </a:ext>
            </a:extLst>
          </p:cNvPr>
          <p:cNvSpPr txBox="1"/>
          <p:nvPr/>
        </p:nvSpPr>
        <p:spPr>
          <a:xfrm>
            <a:off x="1015133" y="3987824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사용적립금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695118" y="401980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649491" y="347133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1A173C6-11E2-4444-AD30-A4AC1298F8D1}"/>
              </a:ext>
            </a:extLst>
          </p:cNvPr>
          <p:cNvSpPr/>
          <p:nvPr/>
        </p:nvSpPr>
        <p:spPr>
          <a:xfrm>
            <a:off x="5363563" y="255019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331851" y="2768278"/>
            <a:ext cx="5804431" cy="6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38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76035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27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회원정보 </a:t>
                      </a:r>
                      <a:r>
                        <a:rPr lang="en-US" altLang="ko-KR" sz="900" dirty="0"/>
                        <a:t>(default)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5EF06E-6BCC-4E08-BA2E-4E49B4F6AA60}"/>
              </a:ext>
            </a:extLst>
          </p:cNvPr>
          <p:cNvSpPr/>
          <p:nvPr/>
        </p:nvSpPr>
        <p:spPr>
          <a:xfrm>
            <a:off x="117431" y="1090418"/>
            <a:ext cx="6421156" cy="5312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3A3A0F-A20D-4C9E-AE96-1DB97395B2AA}"/>
              </a:ext>
            </a:extLst>
          </p:cNvPr>
          <p:cNvCxnSpPr>
            <a:cxnSpLocks/>
          </p:cNvCxnSpPr>
          <p:nvPr/>
        </p:nvCxnSpPr>
        <p:spPr>
          <a:xfrm>
            <a:off x="181450" y="1547618"/>
            <a:ext cx="6269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C49939-00F6-4A97-B31E-E3A39C5B5858}"/>
              </a:ext>
            </a:extLst>
          </p:cNvPr>
          <p:cNvSpPr txBox="1"/>
          <p:nvPr/>
        </p:nvSpPr>
        <p:spPr>
          <a:xfrm>
            <a:off x="181449" y="1246912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D39E55-3DF1-4F33-A73F-DC7947BD4C96}"/>
              </a:ext>
            </a:extLst>
          </p:cNvPr>
          <p:cNvSpPr/>
          <p:nvPr/>
        </p:nvSpPr>
        <p:spPr>
          <a:xfrm>
            <a:off x="771525" y="1706718"/>
            <a:ext cx="855116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회원정보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1799643" y="1707091"/>
            <a:ext cx="781219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적립금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3871215" y="1706717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탈퇴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CBE547-E433-4670-8579-7701D2331553}"/>
              </a:ext>
            </a:extLst>
          </p:cNvPr>
          <p:cNvCxnSpPr>
            <a:cxnSpLocks/>
          </p:cNvCxnSpPr>
          <p:nvPr/>
        </p:nvCxnSpPr>
        <p:spPr>
          <a:xfrm>
            <a:off x="181449" y="2192999"/>
            <a:ext cx="6269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CA6124-3182-42D9-B07B-99A45054FCA0}"/>
              </a:ext>
            </a:extLst>
          </p:cNvPr>
          <p:cNvSpPr/>
          <p:nvPr/>
        </p:nvSpPr>
        <p:spPr>
          <a:xfrm>
            <a:off x="2817944" y="1706050"/>
            <a:ext cx="834183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내역</a:t>
            </a:r>
          </a:p>
        </p:txBody>
      </p:sp>
      <p:graphicFrame>
        <p:nvGraphicFramePr>
          <p:cNvPr id="56" name="Group 858">
            <a:extLst>
              <a:ext uri="{FF2B5EF4-FFF2-40B4-BE49-F238E27FC236}">
                <a16:creationId xmlns:a16="http://schemas.microsoft.com/office/drawing/2014/main" id="{458C405B-89EF-4AA1-A474-B1CF7D625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05134"/>
              </p:ext>
            </p:extLst>
          </p:nvPr>
        </p:nvGraphicFramePr>
        <p:xfrm>
          <a:off x="6813461" y="2615182"/>
          <a:ext cx="5255813" cy="2060723"/>
        </p:xfrm>
        <a:graphic>
          <a:graphicData uri="http://schemas.openxmlformats.org/drawingml/2006/table">
            <a:tbl>
              <a:tblPr/>
              <a:tblGrid>
                <a:gridCol w="43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246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회원등급을 확인가능 클릭 시 상세페이지로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5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회원정보를 간단하게 보여줌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확인 창 출력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수정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5455382" y="6038111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4961764" y="1701308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관심상품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8FCD06-127D-439C-8A35-77A71C742770}"/>
              </a:ext>
            </a:extLst>
          </p:cNvPr>
          <p:cNvSpPr txBox="1"/>
          <p:nvPr/>
        </p:nvSpPr>
        <p:spPr>
          <a:xfrm>
            <a:off x="501949" y="3830660"/>
            <a:ext cx="653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ID</a:t>
            </a:r>
            <a:endParaRPr lang="ko-KR" alt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50F092-56CE-4F33-A82D-B4ECD3F73662}"/>
              </a:ext>
            </a:extLst>
          </p:cNvPr>
          <p:cNvSpPr txBox="1"/>
          <p:nvPr/>
        </p:nvSpPr>
        <p:spPr>
          <a:xfrm>
            <a:off x="474526" y="4213929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981DF4-66BF-40C8-AC6A-30A96626F6F9}"/>
              </a:ext>
            </a:extLst>
          </p:cNvPr>
          <p:cNvSpPr txBox="1"/>
          <p:nvPr/>
        </p:nvSpPr>
        <p:spPr>
          <a:xfrm>
            <a:off x="474526" y="4646708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B8E69FC-5C20-40A1-8019-84B265EA91AC}"/>
              </a:ext>
            </a:extLst>
          </p:cNvPr>
          <p:cNvSpPr/>
          <p:nvPr/>
        </p:nvSpPr>
        <p:spPr>
          <a:xfrm>
            <a:off x="395811" y="3678223"/>
            <a:ext cx="5678448" cy="2238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BCD42C-B9E6-4F1E-A830-44419BB8258C}"/>
              </a:ext>
            </a:extLst>
          </p:cNvPr>
          <p:cNvSpPr txBox="1"/>
          <p:nvPr/>
        </p:nvSpPr>
        <p:spPr>
          <a:xfrm>
            <a:off x="489423" y="5083094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46CE9D-07D4-4952-881F-239F96AFF3F9}"/>
              </a:ext>
            </a:extLst>
          </p:cNvPr>
          <p:cNvSpPr txBox="1"/>
          <p:nvPr/>
        </p:nvSpPr>
        <p:spPr>
          <a:xfrm>
            <a:off x="469514" y="5486989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휴대전화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8FCD06-127D-439C-8A35-77A71C742770}"/>
              </a:ext>
            </a:extLst>
          </p:cNvPr>
          <p:cNvSpPr txBox="1"/>
          <p:nvPr/>
        </p:nvSpPr>
        <p:spPr>
          <a:xfrm>
            <a:off x="487922" y="2470971"/>
            <a:ext cx="150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사용자님의</a:t>
            </a:r>
            <a:endParaRPr lang="en-US" altLang="ko-KR" b="1" dirty="0"/>
          </a:p>
          <a:p>
            <a:r>
              <a:rPr lang="ko-KR" altLang="en-US" b="1" dirty="0"/>
              <a:t> 구매등급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3" t="6332" r="75977" b="63290"/>
          <a:stretch/>
        </p:blipFill>
        <p:spPr>
          <a:xfrm>
            <a:off x="1967086" y="2355871"/>
            <a:ext cx="726010" cy="839244"/>
          </a:xfrm>
          <a:prstGeom prst="rect">
            <a:avLst/>
          </a:prstGeom>
        </p:spPr>
      </p:pic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9CBE547-E433-4670-8579-7701D2331553}"/>
              </a:ext>
            </a:extLst>
          </p:cNvPr>
          <p:cNvCxnSpPr>
            <a:cxnSpLocks/>
          </p:cNvCxnSpPr>
          <p:nvPr/>
        </p:nvCxnSpPr>
        <p:spPr>
          <a:xfrm>
            <a:off x="117431" y="3397585"/>
            <a:ext cx="6269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2784139" y="2627151"/>
            <a:ext cx="1474710" cy="3112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기본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+ 10%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적립 혜택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8FCD06-127D-439C-8A35-77A71C742770}"/>
              </a:ext>
            </a:extLst>
          </p:cNvPr>
          <p:cNvSpPr txBox="1"/>
          <p:nvPr/>
        </p:nvSpPr>
        <p:spPr>
          <a:xfrm>
            <a:off x="1155162" y="4646708"/>
            <a:ext cx="846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사용자 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8FCD06-127D-439C-8A35-77A71C742770}"/>
              </a:ext>
            </a:extLst>
          </p:cNvPr>
          <p:cNvSpPr txBox="1"/>
          <p:nvPr/>
        </p:nvSpPr>
        <p:spPr>
          <a:xfrm>
            <a:off x="1181037" y="4257900"/>
            <a:ext cx="846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*******</a:t>
            </a:r>
            <a:endParaRPr lang="ko-KR" altLang="en-US" sz="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8FCD06-127D-439C-8A35-77A71C742770}"/>
              </a:ext>
            </a:extLst>
          </p:cNvPr>
          <p:cNvSpPr txBox="1"/>
          <p:nvPr/>
        </p:nvSpPr>
        <p:spPr>
          <a:xfrm>
            <a:off x="1152843" y="3830660"/>
            <a:ext cx="846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현재 아이디</a:t>
            </a:r>
            <a:endParaRPr lang="ko-KR" altLang="en-US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8FCD06-127D-439C-8A35-77A71C742770}"/>
              </a:ext>
            </a:extLst>
          </p:cNvPr>
          <p:cNvSpPr txBox="1"/>
          <p:nvPr/>
        </p:nvSpPr>
        <p:spPr>
          <a:xfrm>
            <a:off x="1213027" y="5486989"/>
            <a:ext cx="1049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000-0000-0000</a:t>
            </a:r>
            <a:endParaRPr lang="ko-KR" altLang="en-US" sz="9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F2D15EA-A4E2-4ACD-84F1-CEF99462406F}"/>
              </a:ext>
            </a:extLst>
          </p:cNvPr>
          <p:cNvSpPr/>
          <p:nvPr/>
        </p:nvSpPr>
        <p:spPr>
          <a:xfrm>
            <a:off x="1769371" y="2263797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F2D15EA-A4E2-4ACD-84F1-CEF99462406F}"/>
              </a:ext>
            </a:extLst>
          </p:cNvPr>
          <p:cNvSpPr/>
          <p:nvPr/>
        </p:nvSpPr>
        <p:spPr>
          <a:xfrm>
            <a:off x="180320" y="350727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F2D15EA-A4E2-4ACD-84F1-CEF99462406F}"/>
              </a:ext>
            </a:extLst>
          </p:cNvPr>
          <p:cNvSpPr/>
          <p:nvPr/>
        </p:nvSpPr>
        <p:spPr>
          <a:xfrm>
            <a:off x="5236073" y="581346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65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99596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비밀번호 확인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비밀번호 확인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28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비밀번호 확인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12FDCDCB-9904-44E5-85C5-AB7CED1CF552}"/>
              </a:ext>
            </a:extLst>
          </p:cNvPr>
          <p:cNvSpPr/>
          <p:nvPr/>
        </p:nvSpPr>
        <p:spPr>
          <a:xfrm>
            <a:off x="6675350" y="2515975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3C3A6D-2696-4A5D-8F14-0D1964A2DCAF}"/>
              </a:ext>
            </a:extLst>
          </p:cNvPr>
          <p:cNvSpPr txBox="1"/>
          <p:nvPr/>
        </p:nvSpPr>
        <p:spPr>
          <a:xfrm>
            <a:off x="6630589" y="2367878"/>
            <a:ext cx="154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비밀번호 일치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B4A97E-BA1B-4AB3-A2F8-5A71DA0E6B82}"/>
              </a:ext>
            </a:extLst>
          </p:cNvPr>
          <p:cNvSpPr/>
          <p:nvPr/>
        </p:nvSpPr>
        <p:spPr>
          <a:xfrm>
            <a:off x="8813607" y="2219144"/>
            <a:ext cx="2323461" cy="973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672C728-895C-4D50-8DE9-40E373730E1F}"/>
              </a:ext>
            </a:extLst>
          </p:cNvPr>
          <p:cNvCxnSpPr>
            <a:cxnSpLocks/>
          </p:cNvCxnSpPr>
          <p:nvPr/>
        </p:nvCxnSpPr>
        <p:spPr>
          <a:xfrm>
            <a:off x="8813607" y="2451372"/>
            <a:ext cx="2323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CD9D176-CFA6-4E02-8BF7-5BDDA5DA7581}"/>
              </a:ext>
            </a:extLst>
          </p:cNvPr>
          <p:cNvSpPr txBox="1"/>
          <p:nvPr/>
        </p:nvSpPr>
        <p:spPr>
          <a:xfrm>
            <a:off x="9238925" y="2666126"/>
            <a:ext cx="2323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비밀번호를 확인해주세요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CF9B444-92D1-4982-8BAE-7285B030E3B4}"/>
              </a:ext>
            </a:extLst>
          </p:cNvPr>
          <p:cNvSpPr/>
          <p:nvPr/>
        </p:nvSpPr>
        <p:spPr>
          <a:xfrm>
            <a:off x="10462827" y="2948040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pic>
        <p:nvPicPr>
          <p:cNvPr id="101" name="Picture 2" descr="관련 이미지">
            <a:hlinkClick r:id="rId4"/>
            <a:extLst>
              <a:ext uri="{FF2B5EF4-FFF2-40B4-BE49-F238E27FC236}">
                <a16:creationId xmlns:a16="http://schemas.microsoft.com/office/drawing/2014/main" id="{E8173125-4FE8-4665-A9D9-F8C4B7E9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335" y="2219144"/>
            <a:ext cx="260733" cy="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관련 이미지">
            <a:hlinkClick r:id="rId6"/>
            <a:extLst>
              <a:ext uri="{FF2B5EF4-FFF2-40B4-BE49-F238E27FC236}">
                <a16:creationId xmlns:a16="http://schemas.microsoft.com/office/drawing/2014/main" id="{F04FAE3D-FF86-4219-B1D6-6554CEB6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870379" y="2496862"/>
            <a:ext cx="179154" cy="17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0B42E4DF-6E50-4030-8F16-09189A66C97B}"/>
              </a:ext>
            </a:extLst>
          </p:cNvPr>
          <p:cNvSpPr/>
          <p:nvPr/>
        </p:nvSpPr>
        <p:spPr>
          <a:xfrm>
            <a:off x="6675350" y="4541613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F58C49-100A-4033-9562-C85DB75A6659}"/>
              </a:ext>
            </a:extLst>
          </p:cNvPr>
          <p:cNvSpPr/>
          <p:nvPr/>
        </p:nvSpPr>
        <p:spPr>
          <a:xfrm>
            <a:off x="517858" y="2084522"/>
            <a:ext cx="4603806" cy="25339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D374DF0-287D-4C3C-B583-6C818BD8890C}"/>
              </a:ext>
            </a:extLst>
          </p:cNvPr>
          <p:cNvCxnSpPr>
            <a:cxnSpLocks/>
          </p:cNvCxnSpPr>
          <p:nvPr/>
        </p:nvCxnSpPr>
        <p:spPr>
          <a:xfrm>
            <a:off x="517859" y="2430522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2">
            <a:extLst>
              <a:ext uri="{FF2B5EF4-FFF2-40B4-BE49-F238E27FC236}">
                <a16:creationId xmlns:a16="http://schemas.microsoft.com/office/drawing/2014/main" id="{8E1A8A90-62F9-4743-BCC7-7890F2C72C21}"/>
              </a:ext>
            </a:extLst>
          </p:cNvPr>
          <p:cNvSpPr/>
          <p:nvPr/>
        </p:nvSpPr>
        <p:spPr>
          <a:xfrm>
            <a:off x="4191475" y="4252466"/>
            <a:ext cx="618877" cy="251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확인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532BD0-B6CB-422E-94D7-7B00A01198EF}"/>
              </a:ext>
            </a:extLst>
          </p:cNvPr>
          <p:cNvSpPr txBox="1"/>
          <p:nvPr/>
        </p:nvSpPr>
        <p:spPr>
          <a:xfrm>
            <a:off x="1958999" y="2946989"/>
            <a:ext cx="360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ID</a:t>
            </a:r>
            <a:endParaRPr lang="ko-KR" altLang="en-US" sz="9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1FAFDE4-07CA-4285-9772-14491B78E6DC}"/>
              </a:ext>
            </a:extLst>
          </p:cNvPr>
          <p:cNvSpPr/>
          <p:nvPr/>
        </p:nvSpPr>
        <p:spPr>
          <a:xfrm>
            <a:off x="2895182" y="2984706"/>
            <a:ext cx="789827" cy="173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ABCA47A-DEEA-4947-94AF-E6BAC6BB7FF2}"/>
              </a:ext>
            </a:extLst>
          </p:cNvPr>
          <p:cNvSpPr txBox="1"/>
          <p:nvPr/>
        </p:nvSpPr>
        <p:spPr>
          <a:xfrm>
            <a:off x="614988" y="2130564"/>
            <a:ext cx="1069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비밀번호 확인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6CA044-E7FE-4F9C-9158-E10D30EE5507}"/>
              </a:ext>
            </a:extLst>
          </p:cNvPr>
          <p:cNvSpPr txBox="1"/>
          <p:nvPr/>
        </p:nvSpPr>
        <p:spPr>
          <a:xfrm>
            <a:off x="1951595" y="3427130"/>
            <a:ext cx="936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password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AD8E12D-B4CA-4528-8F31-3D8F72127FA5}"/>
              </a:ext>
            </a:extLst>
          </p:cNvPr>
          <p:cNvSpPr/>
          <p:nvPr/>
        </p:nvSpPr>
        <p:spPr>
          <a:xfrm>
            <a:off x="2887778" y="3464847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CB8CAA-9EBF-4770-B3F7-57A3AF8D1ECA}"/>
              </a:ext>
            </a:extLst>
          </p:cNvPr>
          <p:cNvSpPr txBox="1"/>
          <p:nvPr/>
        </p:nvSpPr>
        <p:spPr>
          <a:xfrm>
            <a:off x="6651373" y="4435922"/>
            <a:ext cx="154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비밀번호 불일치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7091A7-ED9A-45C4-989E-C9734FB184B0}"/>
              </a:ext>
            </a:extLst>
          </p:cNvPr>
          <p:cNvSpPr txBox="1"/>
          <p:nvPr/>
        </p:nvSpPr>
        <p:spPr>
          <a:xfrm>
            <a:off x="9174348" y="4719194"/>
            <a:ext cx="2323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수정페이지로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97416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62733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29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회원정보 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5EF06E-6BCC-4E08-BA2E-4E49B4F6AA60}"/>
              </a:ext>
            </a:extLst>
          </p:cNvPr>
          <p:cNvSpPr/>
          <p:nvPr/>
        </p:nvSpPr>
        <p:spPr>
          <a:xfrm>
            <a:off x="117431" y="1090418"/>
            <a:ext cx="6421156" cy="5312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3A3A0F-A20D-4C9E-AE96-1DB97395B2AA}"/>
              </a:ext>
            </a:extLst>
          </p:cNvPr>
          <p:cNvCxnSpPr>
            <a:cxnSpLocks/>
          </p:cNvCxnSpPr>
          <p:nvPr/>
        </p:nvCxnSpPr>
        <p:spPr>
          <a:xfrm>
            <a:off x="181450" y="1547618"/>
            <a:ext cx="6269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C49939-00F6-4A97-B31E-E3A39C5B5858}"/>
              </a:ext>
            </a:extLst>
          </p:cNvPr>
          <p:cNvSpPr txBox="1"/>
          <p:nvPr/>
        </p:nvSpPr>
        <p:spPr>
          <a:xfrm>
            <a:off x="117431" y="1283176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D39E55-3DF1-4F33-A73F-DC7947BD4C96}"/>
              </a:ext>
            </a:extLst>
          </p:cNvPr>
          <p:cNvSpPr/>
          <p:nvPr/>
        </p:nvSpPr>
        <p:spPr>
          <a:xfrm>
            <a:off x="646265" y="1706718"/>
            <a:ext cx="855116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회원정보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1674383" y="1707091"/>
            <a:ext cx="781219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적립금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3745955" y="1706717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탈퇴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CBE547-E433-4670-8579-7701D2331553}"/>
              </a:ext>
            </a:extLst>
          </p:cNvPr>
          <p:cNvCxnSpPr>
            <a:cxnSpLocks/>
          </p:cNvCxnSpPr>
          <p:nvPr/>
        </p:nvCxnSpPr>
        <p:spPr>
          <a:xfrm>
            <a:off x="181449" y="2192999"/>
            <a:ext cx="6269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CA6124-3182-42D9-B07B-99A45054FCA0}"/>
              </a:ext>
            </a:extLst>
          </p:cNvPr>
          <p:cNvSpPr/>
          <p:nvPr/>
        </p:nvSpPr>
        <p:spPr>
          <a:xfrm>
            <a:off x="2692684" y="1706050"/>
            <a:ext cx="834183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내역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15B06-A2CF-415B-AADC-295C0C421B56}"/>
              </a:ext>
            </a:extLst>
          </p:cNvPr>
          <p:cNvSpPr/>
          <p:nvPr/>
        </p:nvSpPr>
        <p:spPr>
          <a:xfrm>
            <a:off x="2381502" y="2658185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8FCD06-127D-439C-8A35-77A71C742770}"/>
              </a:ext>
            </a:extLst>
          </p:cNvPr>
          <p:cNvSpPr txBox="1"/>
          <p:nvPr/>
        </p:nvSpPr>
        <p:spPr>
          <a:xfrm>
            <a:off x="1446646" y="2246365"/>
            <a:ext cx="360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ID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0F092-56CE-4F33-A82D-B4ECD3F73662}"/>
              </a:ext>
            </a:extLst>
          </p:cNvPr>
          <p:cNvSpPr txBox="1"/>
          <p:nvPr/>
        </p:nvSpPr>
        <p:spPr>
          <a:xfrm>
            <a:off x="1418817" y="2614100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EDC2A-856B-4C75-814D-17D273CC5788}"/>
              </a:ext>
            </a:extLst>
          </p:cNvPr>
          <p:cNvSpPr txBox="1"/>
          <p:nvPr/>
        </p:nvSpPr>
        <p:spPr>
          <a:xfrm>
            <a:off x="3484212" y="2643979"/>
            <a:ext cx="1069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비밀번호확인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7685D0-D210-4E47-86D8-15180B6079F5}"/>
              </a:ext>
            </a:extLst>
          </p:cNvPr>
          <p:cNvSpPr/>
          <p:nvPr/>
        </p:nvSpPr>
        <p:spPr>
          <a:xfrm>
            <a:off x="4446896" y="2672740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59C3CC-A45B-499B-BD13-ACAD67C5A350}"/>
              </a:ext>
            </a:extLst>
          </p:cNvPr>
          <p:cNvSpPr/>
          <p:nvPr/>
        </p:nvSpPr>
        <p:spPr>
          <a:xfrm>
            <a:off x="2382829" y="2284082"/>
            <a:ext cx="789827" cy="17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81DF4-66BF-40C8-AC6A-30A96626F6F9}"/>
              </a:ext>
            </a:extLst>
          </p:cNvPr>
          <p:cNvSpPr txBox="1"/>
          <p:nvPr/>
        </p:nvSpPr>
        <p:spPr>
          <a:xfrm>
            <a:off x="1418044" y="3037134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이름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1E9307-2E39-498E-A51F-F7131E59F49D}"/>
              </a:ext>
            </a:extLst>
          </p:cNvPr>
          <p:cNvSpPr/>
          <p:nvPr/>
        </p:nvSpPr>
        <p:spPr>
          <a:xfrm>
            <a:off x="2383723" y="3074851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BCD42C-B9E6-4F1E-A830-44419BB8258C}"/>
              </a:ext>
            </a:extLst>
          </p:cNvPr>
          <p:cNvSpPr txBox="1"/>
          <p:nvPr/>
        </p:nvSpPr>
        <p:spPr>
          <a:xfrm>
            <a:off x="1426360" y="3456166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29272F-DF4B-406A-B00D-66C2E148E1DE}"/>
              </a:ext>
            </a:extLst>
          </p:cNvPr>
          <p:cNvSpPr/>
          <p:nvPr/>
        </p:nvSpPr>
        <p:spPr>
          <a:xfrm>
            <a:off x="2392039" y="3493883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EA4C04-346E-4B26-861B-E2050CBA7C1D}"/>
              </a:ext>
            </a:extLst>
          </p:cNvPr>
          <p:cNvSpPr/>
          <p:nvPr/>
        </p:nvSpPr>
        <p:spPr>
          <a:xfrm>
            <a:off x="2392039" y="3847930"/>
            <a:ext cx="2844684" cy="189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988786" y="4255373"/>
            <a:ext cx="875281" cy="186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B7611-9066-44A8-8C52-C34D922CB73E}"/>
              </a:ext>
            </a:extLst>
          </p:cNvPr>
          <p:cNvSpPr txBox="1"/>
          <p:nvPr/>
        </p:nvSpPr>
        <p:spPr>
          <a:xfrm>
            <a:off x="1425736" y="4211289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46CE9D-07D4-4952-881F-239F96AFF3F9}"/>
              </a:ext>
            </a:extLst>
          </p:cNvPr>
          <p:cNvSpPr txBox="1"/>
          <p:nvPr/>
        </p:nvSpPr>
        <p:spPr>
          <a:xfrm>
            <a:off x="1425736" y="4590699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휴대전화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ACF097-1DEC-4940-8D9E-399B30838234}"/>
              </a:ext>
            </a:extLst>
          </p:cNvPr>
          <p:cNvSpPr/>
          <p:nvPr/>
        </p:nvSpPr>
        <p:spPr>
          <a:xfrm>
            <a:off x="2361837" y="5034996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702344-E014-4736-B0F6-AE0B0399614F}"/>
              </a:ext>
            </a:extLst>
          </p:cNvPr>
          <p:cNvSpPr txBox="1"/>
          <p:nvPr/>
        </p:nvSpPr>
        <p:spPr>
          <a:xfrm>
            <a:off x="1418817" y="4990911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이메일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85F4C2-1F01-4EE9-AC5B-8C8C21F7E91B}"/>
              </a:ext>
            </a:extLst>
          </p:cNvPr>
          <p:cNvSpPr/>
          <p:nvPr/>
        </p:nvSpPr>
        <p:spPr>
          <a:xfrm>
            <a:off x="3480769" y="5036409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30CD2-3C5D-4F73-9700-1FE4723829F2}"/>
              </a:ext>
            </a:extLst>
          </p:cNvPr>
          <p:cNvSpPr txBox="1"/>
          <p:nvPr/>
        </p:nvSpPr>
        <p:spPr>
          <a:xfrm>
            <a:off x="3181866" y="5032590"/>
            <a:ext cx="25259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@</a:t>
            </a:r>
            <a:endParaRPr lang="ko-KR" altLang="en-US" sz="9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4512958" y="5039640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직접입력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52FD5E0-1ED5-44BB-B2E3-74D503E86287}"/>
              </a:ext>
            </a:extLst>
          </p:cNvPr>
          <p:cNvSpPr/>
          <p:nvPr/>
        </p:nvSpPr>
        <p:spPr>
          <a:xfrm>
            <a:off x="1232126" y="264045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B0AE2E1-5762-4EB8-9F88-A13A4CB967A6}"/>
              </a:ext>
            </a:extLst>
          </p:cNvPr>
          <p:cNvCxnSpPr>
            <a:cxnSpLocks/>
          </p:cNvCxnSpPr>
          <p:nvPr/>
        </p:nvCxnSpPr>
        <p:spPr>
          <a:xfrm>
            <a:off x="1186558" y="5304412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CAA8AC-B0EE-4320-B107-26F80AC9484A}"/>
              </a:ext>
            </a:extLst>
          </p:cNvPr>
          <p:cNvSpPr txBox="1"/>
          <p:nvPr/>
        </p:nvSpPr>
        <p:spPr>
          <a:xfrm>
            <a:off x="3139407" y="5323829"/>
            <a:ext cx="1069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반려견</a:t>
            </a:r>
            <a:r>
              <a:rPr lang="ko-KR" altLang="en-US" sz="1050" dirty="0"/>
              <a:t> 정보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AC1B5-5FDB-435A-BD33-786FAAB00A65}"/>
              </a:ext>
            </a:extLst>
          </p:cNvPr>
          <p:cNvSpPr txBox="1"/>
          <p:nvPr/>
        </p:nvSpPr>
        <p:spPr>
          <a:xfrm>
            <a:off x="1192910" y="5638251"/>
            <a:ext cx="929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반려견</a:t>
            </a:r>
            <a:r>
              <a:rPr lang="ko-KR" altLang="en-US" sz="900" dirty="0"/>
              <a:t> 이름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9D9883-1E44-4DE4-86D5-7FA38E8F917B}"/>
              </a:ext>
            </a:extLst>
          </p:cNvPr>
          <p:cNvSpPr/>
          <p:nvPr/>
        </p:nvSpPr>
        <p:spPr>
          <a:xfrm>
            <a:off x="2158589" y="5675968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3EAE0-4DC6-40BE-B78C-E59DAB9F11DF}"/>
              </a:ext>
            </a:extLst>
          </p:cNvPr>
          <p:cNvSpPr txBox="1"/>
          <p:nvPr/>
        </p:nvSpPr>
        <p:spPr>
          <a:xfrm>
            <a:off x="1201226" y="6057283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견종</a:t>
            </a:r>
            <a:endParaRPr lang="ko-KR" altLang="en-US" sz="9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A68DD6-7E3C-409D-8A02-9E540F2C28F9}"/>
              </a:ext>
            </a:extLst>
          </p:cNvPr>
          <p:cNvSpPr/>
          <p:nvPr/>
        </p:nvSpPr>
        <p:spPr>
          <a:xfrm>
            <a:off x="2166905" y="6095000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DFF99C-EDCD-4CF4-A55A-B8C80366C64A}"/>
              </a:ext>
            </a:extLst>
          </p:cNvPr>
          <p:cNvSpPr txBox="1"/>
          <p:nvPr/>
        </p:nvSpPr>
        <p:spPr>
          <a:xfrm>
            <a:off x="3486446" y="5668318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6EFA3EE-0B65-4A01-AA46-33C530A1E874}"/>
              </a:ext>
            </a:extLst>
          </p:cNvPr>
          <p:cNvSpPr/>
          <p:nvPr/>
        </p:nvSpPr>
        <p:spPr>
          <a:xfrm>
            <a:off x="4686326" y="5713176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37BF51E-FD38-4AFA-8AFB-B37A9C1250C9}"/>
              </a:ext>
            </a:extLst>
          </p:cNvPr>
          <p:cNvSpPr/>
          <p:nvPr/>
        </p:nvSpPr>
        <p:spPr>
          <a:xfrm>
            <a:off x="5269690" y="5713392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F3B5CF-FF77-4279-B297-640DDA0AB266}"/>
              </a:ext>
            </a:extLst>
          </p:cNvPr>
          <p:cNvSpPr txBox="1"/>
          <p:nvPr/>
        </p:nvSpPr>
        <p:spPr>
          <a:xfrm>
            <a:off x="4426133" y="5675968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암</a:t>
            </a:r>
            <a:endParaRPr lang="ko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0184AB-96DF-4EC4-9846-6A0F6CCA60F4}"/>
              </a:ext>
            </a:extLst>
          </p:cNvPr>
          <p:cNvSpPr txBox="1"/>
          <p:nvPr/>
        </p:nvSpPr>
        <p:spPr>
          <a:xfrm>
            <a:off x="4999723" y="5668318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1F5B10-296A-45DD-82FD-63C2C1061074}"/>
              </a:ext>
            </a:extLst>
          </p:cNvPr>
          <p:cNvCxnSpPr>
            <a:cxnSpLocks/>
          </p:cNvCxnSpPr>
          <p:nvPr/>
        </p:nvCxnSpPr>
        <p:spPr>
          <a:xfrm>
            <a:off x="1178866" y="5580639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F2D15EA-A4E2-4ACD-84F1-CEF99462406F}"/>
              </a:ext>
            </a:extLst>
          </p:cNvPr>
          <p:cNvSpPr/>
          <p:nvPr/>
        </p:nvSpPr>
        <p:spPr>
          <a:xfrm>
            <a:off x="1233303" y="223614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6" name="Group 858">
            <a:extLst>
              <a:ext uri="{FF2B5EF4-FFF2-40B4-BE49-F238E27FC236}">
                <a16:creationId xmlns:a16="http://schemas.microsoft.com/office/drawing/2014/main" id="{458C405B-89EF-4AA1-A474-B1CF7D625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84777"/>
              </p:ext>
            </p:extLst>
          </p:nvPr>
        </p:nvGraphicFramePr>
        <p:xfrm>
          <a:off x="6813461" y="2615182"/>
          <a:ext cx="5255813" cy="2596713"/>
        </p:xfrm>
        <a:graphic>
          <a:graphicData uri="http://schemas.openxmlformats.org/drawingml/2006/table">
            <a:tbl>
              <a:tblPr/>
              <a:tblGrid>
                <a:gridCol w="43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246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변경 불가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5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제외 변경 가능함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Home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으로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alert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띄운 후 회원정보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5311752" y="6117630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58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4586143" y="6132846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9AB6B48-34BE-468F-BE31-129ED2AAC839}"/>
              </a:ext>
            </a:extLst>
          </p:cNvPr>
          <p:cNvSpPr/>
          <p:nvPr/>
        </p:nvSpPr>
        <p:spPr>
          <a:xfrm>
            <a:off x="5245837" y="598729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9AB6B48-34BE-468F-BE31-129ED2AAC839}"/>
              </a:ext>
            </a:extLst>
          </p:cNvPr>
          <p:cNvSpPr/>
          <p:nvPr/>
        </p:nvSpPr>
        <p:spPr>
          <a:xfrm>
            <a:off x="4446903" y="600960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77488" y="5364773"/>
            <a:ext cx="55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</a:t>
            </a:r>
            <a:r>
              <a:rPr lang="ko-KR" altLang="en-US" sz="900" dirty="0"/>
              <a:t>선택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4836504" y="1701308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관심상품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381501" y="4253029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053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58683" y="4253029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이등변 삼각형 3"/>
          <p:cNvSpPr/>
          <p:nvPr/>
        </p:nvSpPr>
        <p:spPr>
          <a:xfrm flipV="1">
            <a:off x="2762568" y="4306773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3001375" y="4615661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381501" y="4624400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758683" y="4624400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이등변 삼각형 65"/>
          <p:cNvSpPr/>
          <p:nvPr/>
        </p:nvSpPr>
        <p:spPr>
          <a:xfrm flipV="1">
            <a:off x="2762568" y="4678144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3708453" y="4610220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98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8864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회원정보 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5EF06E-6BCC-4E08-BA2E-4E49B4F6AA60}"/>
              </a:ext>
            </a:extLst>
          </p:cNvPr>
          <p:cNvSpPr/>
          <p:nvPr/>
        </p:nvSpPr>
        <p:spPr>
          <a:xfrm>
            <a:off x="117431" y="1090418"/>
            <a:ext cx="6421156" cy="5312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3A3A0F-A20D-4C9E-AE96-1DB97395B2AA}"/>
              </a:ext>
            </a:extLst>
          </p:cNvPr>
          <p:cNvCxnSpPr>
            <a:cxnSpLocks/>
          </p:cNvCxnSpPr>
          <p:nvPr/>
        </p:nvCxnSpPr>
        <p:spPr>
          <a:xfrm>
            <a:off x="181450" y="1547618"/>
            <a:ext cx="6269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C49939-00F6-4A97-B31E-E3A39C5B5858}"/>
              </a:ext>
            </a:extLst>
          </p:cNvPr>
          <p:cNvSpPr txBox="1"/>
          <p:nvPr/>
        </p:nvSpPr>
        <p:spPr>
          <a:xfrm>
            <a:off x="117431" y="1283176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D39E55-3DF1-4F33-A73F-DC7947BD4C96}"/>
              </a:ext>
            </a:extLst>
          </p:cNvPr>
          <p:cNvSpPr/>
          <p:nvPr/>
        </p:nvSpPr>
        <p:spPr>
          <a:xfrm>
            <a:off x="646265" y="1706718"/>
            <a:ext cx="855116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회원정보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1674383" y="1707091"/>
            <a:ext cx="781219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적립금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3745955" y="1706717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탈퇴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CBE547-E433-4670-8579-7701D2331553}"/>
              </a:ext>
            </a:extLst>
          </p:cNvPr>
          <p:cNvCxnSpPr>
            <a:cxnSpLocks/>
          </p:cNvCxnSpPr>
          <p:nvPr/>
        </p:nvCxnSpPr>
        <p:spPr>
          <a:xfrm>
            <a:off x="181449" y="2192999"/>
            <a:ext cx="6269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CA6124-3182-42D9-B07B-99A45054FCA0}"/>
              </a:ext>
            </a:extLst>
          </p:cNvPr>
          <p:cNvSpPr/>
          <p:nvPr/>
        </p:nvSpPr>
        <p:spPr>
          <a:xfrm>
            <a:off x="2692684" y="1706050"/>
            <a:ext cx="834183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내역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15B06-A2CF-415B-AADC-295C0C421B56}"/>
              </a:ext>
            </a:extLst>
          </p:cNvPr>
          <p:cNvSpPr/>
          <p:nvPr/>
        </p:nvSpPr>
        <p:spPr>
          <a:xfrm>
            <a:off x="2381502" y="2658185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8FCD06-127D-439C-8A35-77A71C742770}"/>
              </a:ext>
            </a:extLst>
          </p:cNvPr>
          <p:cNvSpPr txBox="1"/>
          <p:nvPr/>
        </p:nvSpPr>
        <p:spPr>
          <a:xfrm>
            <a:off x="1446646" y="2246365"/>
            <a:ext cx="360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ID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0F092-56CE-4F33-A82D-B4ECD3F73662}"/>
              </a:ext>
            </a:extLst>
          </p:cNvPr>
          <p:cNvSpPr txBox="1"/>
          <p:nvPr/>
        </p:nvSpPr>
        <p:spPr>
          <a:xfrm>
            <a:off x="1418817" y="2614100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EDC2A-856B-4C75-814D-17D273CC5788}"/>
              </a:ext>
            </a:extLst>
          </p:cNvPr>
          <p:cNvSpPr txBox="1"/>
          <p:nvPr/>
        </p:nvSpPr>
        <p:spPr>
          <a:xfrm>
            <a:off x="3484212" y="2643979"/>
            <a:ext cx="1069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비밀번호확인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7685D0-D210-4E47-86D8-15180B6079F5}"/>
              </a:ext>
            </a:extLst>
          </p:cNvPr>
          <p:cNvSpPr/>
          <p:nvPr/>
        </p:nvSpPr>
        <p:spPr>
          <a:xfrm>
            <a:off x="4446896" y="2672740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59C3CC-A45B-499B-BD13-ACAD67C5A350}"/>
              </a:ext>
            </a:extLst>
          </p:cNvPr>
          <p:cNvSpPr/>
          <p:nvPr/>
        </p:nvSpPr>
        <p:spPr>
          <a:xfrm>
            <a:off x="2382829" y="2284082"/>
            <a:ext cx="789827" cy="17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81DF4-66BF-40C8-AC6A-30A96626F6F9}"/>
              </a:ext>
            </a:extLst>
          </p:cNvPr>
          <p:cNvSpPr txBox="1"/>
          <p:nvPr/>
        </p:nvSpPr>
        <p:spPr>
          <a:xfrm>
            <a:off x="1418044" y="3037134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이름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1E9307-2E39-498E-A51F-F7131E59F49D}"/>
              </a:ext>
            </a:extLst>
          </p:cNvPr>
          <p:cNvSpPr/>
          <p:nvPr/>
        </p:nvSpPr>
        <p:spPr>
          <a:xfrm>
            <a:off x="2383723" y="3074851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BCD42C-B9E6-4F1E-A830-44419BB8258C}"/>
              </a:ext>
            </a:extLst>
          </p:cNvPr>
          <p:cNvSpPr txBox="1"/>
          <p:nvPr/>
        </p:nvSpPr>
        <p:spPr>
          <a:xfrm>
            <a:off x="1426360" y="3456166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29272F-DF4B-406A-B00D-66C2E148E1DE}"/>
              </a:ext>
            </a:extLst>
          </p:cNvPr>
          <p:cNvSpPr/>
          <p:nvPr/>
        </p:nvSpPr>
        <p:spPr>
          <a:xfrm>
            <a:off x="2392039" y="3493883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EA4C04-346E-4B26-861B-E2050CBA7C1D}"/>
              </a:ext>
            </a:extLst>
          </p:cNvPr>
          <p:cNvSpPr/>
          <p:nvPr/>
        </p:nvSpPr>
        <p:spPr>
          <a:xfrm>
            <a:off x="2392039" y="3847930"/>
            <a:ext cx="2844684" cy="189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988786" y="4255373"/>
            <a:ext cx="875281" cy="186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B7611-9066-44A8-8C52-C34D922CB73E}"/>
              </a:ext>
            </a:extLst>
          </p:cNvPr>
          <p:cNvSpPr txBox="1"/>
          <p:nvPr/>
        </p:nvSpPr>
        <p:spPr>
          <a:xfrm>
            <a:off x="1425736" y="4211289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46CE9D-07D4-4952-881F-239F96AFF3F9}"/>
              </a:ext>
            </a:extLst>
          </p:cNvPr>
          <p:cNvSpPr txBox="1"/>
          <p:nvPr/>
        </p:nvSpPr>
        <p:spPr>
          <a:xfrm>
            <a:off x="1425736" y="4590699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휴대전화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ACF097-1DEC-4940-8D9E-399B30838234}"/>
              </a:ext>
            </a:extLst>
          </p:cNvPr>
          <p:cNvSpPr/>
          <p:nvPr/>
        </p:nvSpPr>
        <p:spPr>
          <a:xfrm>
            <a:off x="2361837" y="5034996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702344-E014-4736-B0F6-AE0B0399614F}"/>
              </a:ext>
            </a:extLst>
          </p:cNvPr>
          <p:cNvSpPr txBox="1"/>
          <p:nvPr/>
        </p:nvSpPr>
        <p:spPr>
          <a:xfrm>
            <a:off x="1418817" y="4990911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이메일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85F4C2-1F01-4EE9-AC5B-8C8C21F7E91B}"/>
              </a:ext>
            </a:extLst>
          </p:cNvPr>
          <p:cNvSpPr/>
          <p:nvPr/>
        </p:nvSpPr>
        <p:spPr>
          <a:xfrm>
            <a:off x="3480769" y="5036409"/>
            <a:ext cx="820029" cy="19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30CD2-3C5D-4F73-9700-1FE4723829F2}"/>
              </a:ext>
            </a:extLst>
          </p:cNvPr>
          <p:cNvSpPr txBox="1"/>
          <p:nvPr/>
        </p:nvSpPr>
        <p:spPr>
          <a:xfrm>
            <a:off x="3181866" y="5032590"/>
            <a:ext cx="25259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@</a:t>
            </a:r>
            <a:endParaRPr lang="ko-KR" altLang="en-US" sz="9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4512958" y="5039640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직접입력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52FD5E0-1ED5-44BB-B2E3-74D503E86287}"/>
              </a:ext>
            </a:extLst>
          </p:cNvPr>
          <p:cNvSpPr/>
          <p:nvPr/>
        </p:nvSpPr>
        <p:spPr>
          <a:xfrm>
            <a:off x="1232126" y="264045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B0AE2E1-5762-4EB8-9F88-A13A4CB967A6}"/>
              </a:ext>
            </a:extLst>
          </p:cNvPr>
          <p:cNvCxnSpPr>
            <a:cxnSpLocks/>
          </p:cNvCxnSpPr>
          <p:nvPr/>
        </p:nvCxnSpPr>
        <p:spPr>
          <a:xfrm>
            <a:off x="1186558" y="5304412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CAA8AC-B0EE-4320-B107-26F80AC9484A}"/>
              </a:ext>
            </a:extLst>
          </p:cNvPr>
          <p:cNvSpPr txBox="1"/>
          <p:nvPr/>
        </p:nvSpPr>
        <p:spPr>
          <a:xfrm>
            <a:off x="3139407" y="5323829"/>
            <a:ext cx="1069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반려견</a:t>
            </a:r>
            <a:r>
              <a:rPr lang="ko-KR" altLang="en-US" sz="1050" dirty="0"/>
              <a:t> 정보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AC1B5-5FDB-435A-BD33-786FAAB00A65}"/>
              </a:ext>
            </a:extLst>
          </p:cNvPr>
          <p:cNvSpPr txBox="1"/>
          <p:nvPr/>
        </p:nvSpPr>
        <p:spPr>
          <a:xfrm>
            <a:off x="1192910" y="5638251"/>
            <a:ext cx="929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반려견</a:t>
            </a:r>
            <a:r>
              <a:rPr lang="ko-KR" altLang="en-US" sz="900" dirty="0"/>
              <a:t> 이름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9D9883-1E44-4DE4-86D5-7FA38E8F917B}"/>
              </a:ext>
            </a:extLst>
          </p:cNvPr>
          <p:cNvSpPr/>
          <p:nvPr/>
        </p:nvSpPr>
        <p:spPr>
          <a:xfrm>
            <a:off x="2158589" y="5675968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3EAE0-4DC6-40BE-B78C-E59DAB9F11DF}"/>
              </a:ext>
            </a:extLst>
          </p:cNvPr>
          <p:cNvSpPr txBox="1"/>
          <p:nvPr/>
        </p:nvSpPr>
        <p:spPr>
          <a:xfrm>
            <a:off x="1201226" y="6057283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견종</a:t>
            </a:r>
            <a:endParaRPr lang="ko-KR" altLang="en-US" sz="9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A68DD6-7E3C-409D-8A02-9E540F2C28F9}"/>
              </a:ext>
            </a:extLst>
          </p:cNvPr>
          <p:cNvSpPr/>
          <p:nvPr/>
        </p:nvSpPr>
        <p:spPr>
          <a:xfrm>
            <a:off x="2166905" y="6095000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DFF99C-EDCD-4CF4-A55A-B8C80366C64A}"/>
              </a:ext>
            </a:extLst>
          </p:cNvPr>
          <p:cNvSpPr txBox="1"/>
          <p:nvPr/>
        </p:nvSpPr>
        <p:spPr>
          <a:xfrm>
            <a:off x="3486446" y="5668318"/>
            <a:ext cx="56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6EFA3EE-0B65-4A01-AA46-33C530A1E874}"/>
              </a:ext>
            </a:extLst>
          </p:cNvPr>
          <p:cNvSpPr/>
          <p:nvPr/>
        </p:nvSpPr>
        <p:spPr>
          <a:xfrm>
            <a:off x="4686326" y="5713176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37BF51E-FD38-4AFA-8AFB-B37A9C1250C9}"/>
              </a:ext>
            </a:extLst>
          </p:cNvPr>
          <p:cNvSpPr/>
          <p:nvPr/>
        </p:nvSpPr>
        <p:spPr>
          <a:xfrm>
            <a:off x="5269690" y="5713392"/>
            <a:ext cx="136554" cy="1432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F3B5CF-FF77-4279-B297-640DDA0AB266}"/>
              </a:ext>
            </a:extLst>
          </p:cNvPr>
          <p:cNvSpPr txBox="1"/>
          <p:nvPr/>
        </p:nvSpPr>
        <p:spPr>
          <a:xfrm>
            <a:off x="4426133" y="5675968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암</a:t>
            </a:r>
            <a:endParaRPr lang="ko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0184AB-96DF-4EC4-9846-6A0F6CCA60F4}"/>
              </a:ext>
            </a:extLst>
          </p:cNvPr>
          <p:cNvSpPr txBox="1"/>
          <p:nvPr/>
        </p:nvSpPr>
        <p:spPr>
          <a:xfrm>
            <a:off x="4999723" y="5668318"/>
            <a:ext cx="2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1F5B10-296A-45DD-82FD-63C2C1061074}"/>
              </a:ext>
            </a:extLst>
          </p:cNvPr>
          <p:cNvCxnSpPr>
            <a:cxnSpLocks/>
          </p:cNvCxnSpPr>
          <p:nvPr/>
        </p:nvCxnSpPr>
        <p:spPr>
          <a:xfrm>
            <a:off x="1178866" y="5580639"/>
            <a:ext cx="460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F2D15EA-A4E2-4ACD-84F1-CEF99462406F}"/>
              </a:ext>
            </a:extLst>
          </p:cNvPr>
          <p:cNvSpPr/>
          <p:nvPr/>
        </p:nvSpPr>
        <p:spPr>
          <a:xfrm>
            <a:off x="1233303" y="223614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5311752" y="6117630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58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4586143" y="6132846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9AB6B48-34BE-468F-BE31-129ED2AAC839}"/>
              </a:ext>
            </a:extLst>
          </p:cNvPr>
          <p:cNvSpPr/>
          <p:nvPr/>
        </p:nvSpPr>
        <p:spPr>
          <a:xfrm>
            <a:off x="5245837" y="598729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9AB6B48-34BE-468F-BE31-129ED2AAC839}"/>
              </a:ext>
            </a:extLst>
          </p:cNvPr>
          <p:cNvSpPr/>
          <p:nvPr/>
        </p:nvSpPr>
        <p:spPr>
          <a:xfrm>
            <a:off x="4446903" y="600960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77488" y="5364773"/>
            <a:ext cx="55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</a:t>
            </a:r>
            <a:r>
              <a:rPr lang="ko-KR" altLang="en-US" sz="900" dirty="0"/>
              <a:t>선택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4836504" y="1701308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관심상품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381501" y="4253029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053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58683" y="4253029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이등변 삼각형 3"/>
          <p:cNvSpPr/>
          <p:nvPr/>
        </p:nvSpPr>
        <p:spPr>
          <a:xfrm flipV="1">
            <a:off x="2762568" y="4306773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3001375" y="4615661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2381501" y="4624400"/>
            <a:ext cx="528591" cy="1890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758683" y="4624400"/>
            <a:ext cx="0" cy="18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이등변 삼각형 65"/>
          <p:cNvSpPr/>
          <p:nvPr/>
        </p:nvSpPr>
        <p:spPr>
          <a:xfrm flipV="1">
            <a:off x="2762568" y="4678144"/>
            <a:ext cx="141079" cy="114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7A92CF-9A1D-4027-A535-2374E85C9DC4}"/>
              </a:ext>
            </a:extLst>
          </p:cNvPr>
          <p:cNvSpPr/>
          <p:nvPr/>
        </p:nvSpPr>
        <p:spPr>
          <a:xfrm>
            <a:off x="3708453" y="4610220"/>
            <a:ext cx="620880" cy="2053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7" idx="3"/>
          </p:cNvCxnSpPr>
          <p:nvPr/>
        </p:nvCxnSpPr>
        <p:spPr>
          <a:xfrm flipV="1">
            <a:off x="5930629" y="3686998"/>
            <a:ext cx="2146193" cy="252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8286628" y="2910343"/>
            <a:ext cx="2378584" cy="1167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수정되었습니다</a:t>
            </a:r>
          </a:p>
        </p:txBody>
      </p:sp>
      <p:pic>
        <p:nvPicPr>
          <p:cNvPr id="70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332404" y="2975963"/>
            <a:ext cx="283336" cy="28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모서리가 둥근 직사각형 70"/>
          <p:cNvSpPr/>
          <p:nvPr/>
        </p:nvSpPr>
        <p:spPr>
          <a:xfrm>
            <a:off x="9127602" y="3771319"/>
            <a:ext cx="696636" cy="2122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7254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24689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Menu_shop</a:t>
                      </a:r>
                      <a:r>
                        <a:rPr lang="ko-KR" altLang="en-US" sz="900" dirty="0"/>
                        <a:t>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Menu_shop</a:t>
                      </a:r>
                      <a:r>
                        <a:rPr lang="ko-KR" altLang="en-US" sz="900" dirty="0"/>
                        <a:t>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Menu_shop</a:t>
                      </a:r>
                      <a:r>
                        <a:rPr lang="ko-KR" altLang="en-US" sz="900" dirty="0"/>
                        <a:t>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8AE38-9682-4149-89F1-3D0C7FCC3469}"/>
              </a:ext>
            </a:extLst>
          </p:cNvPr>
          <p:cNvSpPr/>
          <p:nvPr/>
        </p:nvSpPr>
        <p:spPr>
          <a:xfrm>
            <a:off x="1643034" y="1745273"/>
            <a:ext cx="4821873" cy="2713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69119F-FC45-4679-A1C9-92EB15BE35F2}"/>
              </a:ext>
            </a:extLst>
          </p:cNvPr>
          <p:cNvCxnSpPr>
            <a:cxnSpLocks/>
          </p:cNvCxnSpPr>
          <p:nvPr/>
        </p:nvCxnSpPr>
        <p:spPr>
          <a:xfrm>
            <a:off x="2420318" y="1752360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233F7A-DC2B-4CAF-8C7A-132CFB03C5DB}"/>
              </a:ext>
            </a:extLst>
          </p:cNvPr>
          <p:cNvSpPr txBox="1"/>
          <p:nvPr/>
        </p:nvSpPr>
        <p:spPr>
          <a:xfrm>
            <a:off x="1780747" y="1770615"/>
            <a:ext cx="595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SHOP</a:t>
            </a:r>
            <a:endParaRPr lang="ko-KR" altLang="en-US" sz="9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594ACF-D440-4F0C-9017-F263CB7D3068}"/>
              </a:ext>
            </a:extLst>
          </p:cNvPr>
          <p:cNvCxnSpPr>
            <a:cxnSpLocks/>
          </p:cNvCxnSpPr>
          <p:nvPr/>
        </p:nvCxnSpPr>
        <p:spPr>
          <a:xfrm>
            <a:off x="3343289" y="1752360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61FBAC-00BA-44E5-BFFA-902A9FD8C539}"/>
              </a:ext>
            </a:extLst>
          </p:cNvPr>
          <p:cNvSpPr txBox="1"/>
          <p:nvPr/>
        </p:nvSpPr>
        <p:spPr>
          <a:xfrm>
            <a:off x="2645908" y="1769004"/>
            <a:ext cx="625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EVENT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9B1A8-4085-47EA-9F5E-A4AA6EB94117}"/>
              </a:ext>
            </a:extLst>
          </p:cNvPr>
          <p:cNvSpPr txBox="1"/>
          <p:nvPr/>
        </p:nvSpPr>
        <p:spPr>
          <a:xfrm>
            <a:off x="4689568" y="1773734"/>
            <a:ext cx="583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후기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585533" y="1745273"/>
            <a:ext cx="825596" cy="2713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logo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3DFC12-D785-41B4-8760-3DFBD8BBB292}"/>
              </a:ext>
            </a:extLst>
          </p:cNvPr>
          <p:cNvCxnSpPr>
            <a:cxnSpLocks/>
          </p:cNvCxnSpPr>
          <p:nvPr/>
        </p:nvCxnSpPr>
        <p:spPr>
          <a:xfrm>
            <a:off x="5403388" y="1745273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E030F8-BC3E-4D2C-BDFB-AA7F5E889BEE}"/>
              </a:ext>
            </a:extLst>
          </p:cNvPr>
          <p:cNvSpPr txBox="1"/>
          <p:nvPr/>
        </p:nvSpPr>
        <p:spPr>
          <a:xfrm>
            <a:off x="5592493" y="1776965"/>
            <a:ext cx="651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고객센터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D4C53E-6453-4BAD-B64C-AE8B51EDF9E2}"/>
              </a:ext>
            </a:extLst>
          </p:cNvPr>
          <p:cNvCxnSpPr>
            <a:cxnSpLocks/>
          </p:cNvCxnSpPr>
          <p:nvPr/>
        </p:nvCxnSpPr>
        <p:spPr>
          <a:xfrm>
            <a:off x="4299481" y="1745273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82968F-96DD-4502-9517-F8876CCEE3D0}"/>
              </a:ext>
            </a:extLst>
          </p:cNvPr>
          <p:cNvSpPr txBox="1"/>
          <p:nvPr/>
        </p:nvSpPr>
        <p:spPr>
          <a:xfrm>
            <a:off x="3585818" y="1778623"/>
            <a:ext cx="713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ABOUT</a:t>
            </a:r>
            <a:endParaRPr lang="ko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06BAF7-E0B4-48B1-80DF-7D2219209353}"/>
              </a:ext>
            </a:extLst>
          </p:cNvPr>
          <p:cNvSpPr/>
          <p:nvPr/>
        </p:nvSpPr>
        <p:spPr>
          <a:xfrm>
            <a:off x="1536362" y="154761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1643033" y="2012138"/>
            <a:ext cx="777285" cy="266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강아지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1646843" y="2278838"/>
            <a:ext cx="777285" cy="266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고양이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2420318" y="2016618"/>
            <a:ext cx="1165500" cy="372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+mj-ea"/>
                <a:ea typeface="+mj-ea"/>
              </a:rPr>
              <a:t>사료 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간식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2420317" y="2387281"/>
            <a:ext cx="1165501" cy="372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생활 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훈련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2420317" y="2741669"/>
            <a:ext cx="1165501" cy="372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패션 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  <a:latin typeface="+mj-ea"/>
                <a:ea typeface="+mj-ea"/>
              </a:rPr>
              <a:t>악세사리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3590144" y="2007797"/>
            <a:ext cx="1592353" cy="16155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3747606" y="2090076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FFFF00"/>
                </a:solidFill>
              </a:rPr>
              <a:t>자견용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3747606" y="2447988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</a:rPr>
              <a:t>성견용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3747605" y="2820716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노견용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3747605" y="3214559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</a:rPr>
              <a:t>유기농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A8AE38-9682-4149-89F1-3D0C7FCC3469}"/>
              </a:ext>
            </a:extLst>
          </p:cNvPr>
          <p:cNvSpPr/>
          <p:nvPr/>
        </p:nvSpPr>
        <p:spPr>
          <a:xfrm>
            <a:off x="1643034" y="4538173"/>
            <a:ext cx="4821873" cy="2713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569119F-FC45-4679-A1C9-92EB15BE35F2}"/>
              </a:ext>
            </a:extLst>
          </p:cNvPr>
          <p:cNvCxnSpPr>
            <a:cxnSpLocks/>
          </p:cNvCxnSpPr>
          <p:nvPr/>
        </p:nvCxnSpPr>
        <p:spPr>
          <a:xfrm>
            <a:off x="2420318" y="4545260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9233F7A-DC2B-4CAF-8C7A-132CFB03C5DB}"/>
              </a:ext>
            </a:extLst>
          </p:cNvPr>
          <p:cNvSpPr txBox="1"/>
          <p:nvPr/>
        </p:nvSpPr>
        <p:spPr>
          <a:xfrm>
            <a:off x="1780747" y="4563515"/>
            <a:ext cx="595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SHOP</a:t>
            </a:r>
            <a:endParaRPr lang="ko-KR" altLang="en-US" sz="9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594ACF-D440-4F0C-9017-F263CB7D3068}"/>
              </a:ext>
            </a:extLst>
          </p:cNvPr>
          <p:cNvCxnSpPr>
            <a:cxnSpLocks/>
          </p:cNvCxnSpPr>
          <p:nvPr/>
        </p:nvCxnSpPr>
        <p:spPr>
          <a:xfrm>
            <a:off x="3343289" y="4545260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661FBAC-00BA-44E5-BFFA-902A9FD8C539}"/>
              </a:ext>
            </a:extLst>
          </p:cNvPr>
          <p:cNvSpPr txBox="1"/>
          <p:nvPr/>
        </p:nvSpPr>
        <p:spPr>
          <a:xfrm>
            <a:off x="2645908" y="4561904"/>
            <a:ext cx="625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EVENT</a:t>
            </a:r>
            <a:endParaRPr lang="ko-KR" altLang="en-US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D9B1A8-4085-47EA-9F5E-A4AA6EB94117}"/>
              </a:ext>
            </a:extLst>
          </p:cNvPr>
          <p:cNvSpPr txBox="1"/>
          <p:nvPr/>
        </p:nvSpPr>
        <p:spPr>
          <a:xfrm>
            <a:off x="4689568" y="4566634"/>
            <a:ext cx="583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후기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585533" y="4538173"/>
            <a:ext cx="825596" cy="2713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logo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A3DFC12-D785-41B4-8760-3DFBD8BBB292}"/>
              </a:ext>
            </a:extLst>
          </p:cNvPr>
          <p:cNvCxnSpPr>
            <a:cxnSpLocks/>
          </p:cNvCxnSpPr>
          <p:nvPr/>
        </p:nvCxnSpPr>
        <p:spPr>
          <a:xfrm>
            <a:off x="5403388" y="4538173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E030F8-BC3E-4D2C-BDFB-AA7F5E889BEE}"/>
              </a:ext>
            </a:extLst>
          </p:cNvPr>
          <p:cNvSpPr txBox="1"/>
          <p:nvPr/>
        </p:nvSpPr>
        <p:spPr>
          <a:xfrm>
            <a:off x="5592493" y="4569865"/>
            <a:ext cx="651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고객센터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7D4C53E-6453-4BAD-B64C-AE8B51EDF9E2}"/>
              </a:ext>
            </a:extLst>
          </p:cNvPr>
          <p:cNvCxnSpPr>
            <a:cxnSpLocks/>
          </p:cNvCxnSpPr>
          <p:nvPr/>
        </p:nvCxnSpPr>
        <p:spPr>
          <a:xfrm>
            <a:off x="4299481" y="4538173"/>
            <a:ext cx="0" cy="27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882968F-96DD-4502-9517-F8876CCEE3D0}"/>
              </a:ext>
            </a:extLst>
          </p:cNvPr>
          <p:cNvSpPr txBox="1"/>
          <p:nvPr/>
        </p:nvSpPr>
        <p:spPr>
          <a:xfrm>
            <a:off x="3585818" y="4571523"/>
            <a:ext cx="713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ABOUT</a:t>
            </a:r>
            <a:endParaRPr lang="ko-KR" altLang="en-US" sz="9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D06BAF7-E0B4-48B1-80DF-7D2219209353}"/>
              </a:ext>
            </a:extLst>
          </p:cNvPr>
          <p:cNvSpPr/>
          <p:nvPr/>
        </p:nvSpPr>
        <p:spPr>
          <a:xfrm>
            <a:off x="1536362" y="434051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1643033" y="4805038"/>
            <a:ext cx="777285" cy="266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강아지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1646843" y="5071738"/>
            <a:ext cx="777285" cy="266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고양이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2420318" y="4809518"/>
            <a:ext cx="1165500" cy="372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+mj-ea"/>
                <a:ea typeface="+mj-ea"/>
              </a:rPr>
              <a:t>사료 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간식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2420317" y="5180181"/>
            <a:ext cx="1165501" cy="372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생활 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훈련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2420317" y="5534569"/>
            <a:ext cx="1165501" cy="372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패션 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  <a:latin typeface="+mj-ea"/>
                <a:ea typeface="+mj-ea"/>
              </a:rPr>
              <a:t>악세사리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3590144" y="4800697"/>
            <a:ext cx="1592353" cy="16155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3747606" y="4882976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FFFF00"/>
                </a:solidFill>
              </a:rPr>
              <a:t>자묘용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3747606" y="5240888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성묘용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3747605" y="5613616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</a:rPr>
              <a:t>노묘용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3747605" y="6007459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</a:rPr>
              <a:t>유기농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438608" y="1153365"/>
            <a:ext cx="416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강아지 </a:t>
            </a:r>
            <a:r>
              <a:rPr lang="en-US" altLang="ko-KR" sz="1600" dirty="0"/>
              <a:t>-&gt; </a:t>
            </a:r>
            <a:r>
              <a:rPr lang="ko-KR" altLang="en-US" sz="1600" dirty="0"/>
              <a:t>사료</a:t>
            </a:r>
            <a:r>
              <a:rPr lang="en-US" altLang="ko-KR" sz="1600" dirty="0"/>
              <a:t>/</a:t>
            </a:r>
            <a:r>
              <a:rPr lang="ko-KR" altLang="en-US" sz="1600" dirty="0"/>
              <a:t>간식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자견용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선택시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438607" y="3992926"/>
            <a:ext cx="416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고양이 </a:t>
            </a:r>
            <a:r>
              <a:rPr lang="en-US" altLang="ko-KR" sz="1600" dirty="0"/>
              <a:t>-&gt; </a:t>
            </a:r>
            <a:r>
              <a:rPr lang="ko-KR" altLang="en-US" sz="1600" dirty="0"/>
              <a:t>사료</a:t>
            </a:r>
            <a:r>
              <a:rPr lang="en-US" altLang="ko-KR" sz="1600" dirty="0"/>
              <a:t>/</a:t>
            </a:r>
            <a:r>
              <a:rPr lang="ko-KR" altLang="en-US" sz="1600" dirty="0"/>
              <a:t>간식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자묘용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선택시</a:t>
            </a:r>
            <a:endParaRPr lang="ko-KR" altLang="en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7651604" y="2128347"/>
            <a:ext cx="1592353" cy="16155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10006184" y="2125415"/>
            <a:ext cx="1592353" cy="16155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7830840" y="2236057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배변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10185420" y="2278717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신발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양말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10185420" y="2635962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상의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10185420" y="2997554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하의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10185420" y="3357241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원피스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7830840" y="2639486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장난감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7847203" y="2997554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목욕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7830840" y="3355622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하우스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7652333" y="4807545"/>
            <a:ext cx="1592353" cy="16155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7831569" y="4915255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배변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7831569" y="5318684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장난감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7847932" y="5676752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목욕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7831569" y="6034820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하우스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41CFB7-2E8F-4531-9722-93CF92FCB97E}"/>
              </a:ext>
            </a:extLst>
          </p:cNvPr>
          <p:cNvSpPr/>
          <p:nvPr/>
        </p:nvSpPr>
        <p:spPr>
          <a:xfrm>
            <a:off x="10006184" y="4829219"/>
            <a:ext cx="1592353" cy="16155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10185420" y="4982521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신발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양말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10185420" y="5339766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상의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10185420" y="5701358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하의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10185420" y="6061045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원피스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7651604" y="1715830"/>
            <a:ext cx="1592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강아지 </a:t>
            </a:r>
            <a:r>
              <a:rPr lang="en-US" altLang="ko-KR" sz="1000" dirty="0"/>
              <a:t>-&gt; </a:t>
            </a:r>
            <a:r>
              <a:rPr lang="ko-KR" altLang="en-US" sz="1000" dirty="0"/>
              <a:t>생활</a:t>
            </a:r>
            <a:r>
              <a:rPr lang="en-US" altLang="ko-KR" sz="1000" dirty="0"/>
              <a:t>/</a:t>
            </a:r>
            <a:r>
              <a:rPr lang="ko-KR" altLang="en-US" sz="1000" dirty="0"/>
              <a:t>훈련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9991841" y="1726846"/>
            <a:ext cx="1706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강아지 </a:t>
            </a:r>
            <a:r>
              <a:rPr lang="en-US" altLang="ko-KR" sz="1000" dirty="0"/>
              <a:t>-&gt; </a:t>
            </a:r>
            <a:r>
              <a:rPr lang="ko-KR" altLang="en-US" sz="1000" dirty="0"/>
              <a:t>패션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악세사리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9994525" y="4460921"/>
            <a:ext cx="1706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고양이</a:t>
            </a:r>
            <a:r>
              <a:rPr lang="en-US" altLang="ko-KR" sz="1000" dirty="0"/>
              <a:t>-&gt; </a:t>
            </a:r>
            <a:r>
              <a:rPr lang="ko-KR" altLang="en-US" sz="1000" dirty="0"/>
              <a:t>패션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악세사리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7667965" y="4461445"/>
            <a:ext cx="1592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고양이</a:t>
            </a:r>
            <a:r>
              <a:rPr lang="en-US" altLang="ko-KR" sz="1000" dirty="0"/>
              <a:t>-&gt; </a:t>
            </a:r>
            <a:r>
              <a:rPr lang="ko-KR" altLang="en-US" sz="1000" dirty="0"/>
              <a:t>생활</a:t>
            </a:r>
            <a:r>
              <a:rPr lang="en-US" altLang="ko-KR" sz="1000" dirty="0"/>
              <a:t>/</a:t>
            </a:r>
            <a:r>
              <a:rPr lang="ko-KR" altLang="en-US" sz="1000" dirty="0"/>
              <a:t>훈련</a:t>
            </a:r>
          </a:p>
        </p:txBody>
      </p:sp>
    </p:spTree>
    <p:extLst>
      <p:ext uri="{BB962C8B-B14F-4D97-AF65-F5344CB8AC3E}">
        <p14:creationId xmlns:p14="http://schemas.microsoft.com/office/powerpoint/2010/main" val="1961052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74924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적립금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5EF06E-6BCC-4E08-BA2E-4E49B4F6AA60}"/>
              </a:ext>
            </a:extLst>
          </p:cNvPr>
          <p:cNvSpPr/>
          <p:nvPr/>
        </p:nvSpPr>
        <p:spPr>
          <a:xfrm>
            <a:off x="338107" y="1870309"/>
            <a:ext cx="5597547" cy="36642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3A3A0F-A20D-4C9E-AE96-1DB97395B2AA}"/>
              </a:ext>
            </a:extLst>
          </p:cNvPr>
          <p:cNvCxnSpPr>
            <a:cxnSpLocks/>
          </p:cNvCxnSpPr>
          <p:nvPr/>
        </p:nvCxnSpPr>
        <p:spPr>
          <a:xfrm>
            <a:off x="402126" y="2327509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C49939-00F6-4A97-B31E-E3A39C5B5858}"/>
              </a:ext>
            </a:extLst>
          </p:cNvPr>
          <p:cNvSpPr txBox="1"/>
          <p:nvPr/>
        </p:nvSpPr>
        <p:spPr>
          <a:xfrm>
            <a:off x="338107" y="2063067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 페이지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CBE547-E433-4670-8579-7701D2331553}"/>
              </a:ext>
            </a:extLst>
          </p:cNvPr>
          <p:cNvCxnSpPr>
            <a:cxnSpLocks/>
          </p:cNvCxnSpPr>
          <p:nvPr/>
        </p:nvCxnSpPr>
        <p:spPr>
          <a:xfrm>
            <a:off x="402125" y="2972890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Group 858">
            <a:extLst>
              <a:ext uri="{FF2B5EF4-FFF2-40B4-BE49-F238E27FC236}">
                <a16:creationId xmlns:a16="http://schemas.microsoft.com/office/drawing/2014/main" id="{458C405B-89EF-4AA1-A474-B1CF7D625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40065"/>
              </p:ext>
            </p:extLst>
          </p:nvPr>
        </p:nvGraphicFramePr>
        <p:xfrm>
          <a:off x="7126957" y="2754971"/>
          <a:ext cx="4019778" cy="703584"/>
        </p:xfrm>
        <a:graphic>
          <a:graphicData uri="http://schemas.openxmlformats.org/drawingml/2006/table">
            <a:tbl>
              <a:tblPr/>
              <a:tblGrid>
                <a:gridCol w="53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5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적립금 조회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05FB4FC-63D3-4E95-B005-DAEC4010C3A5}"/>
              </a:ext>
            </a:extLst>
          </p:cNvPr>
          <p:cNvSpPr txBox="1"/>
          <p:nvPr/>
        </p:nvSpPr>
        <p:spPr>
          <a:xfrm>
            <a:off x="2335930" y="3489752"/>
            <a:ext cx="151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적립금 </a:t>
            </a:r>
            <a:r>
              <a:rPr lang="en-US" altLang="ko-KR" sz="900" dirty="0"/>
              <a:t>:    _______</a:t>
            </a:r>
            <a:endParaRPr lang="ko-KR" altLang="en-US" sz="9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71D4E9E-1E69-4AE0-AAA2-1C9712FCA7B9}"/>
              </a:ext>
            </a:extLst>
          </p:cNvPr>
          <p:cNvCxnSpPr>
            <a:cxnSpLocks/>
          </p:cNvCxnSpPr>
          <p:nvPr/>
        </p:nvCxnSpPr>
        <p:spPr>
          <a:xfrm>
            <a:off x="447643" y="4294131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D92D19BA-7026-4DB2-8A59-30CB68AC047C}"/>
              </a:ext>
            </a:extLst>
          </p:cNvPr>
          <p:cNvSpPr/>
          <p:nvPr/>
        </p:nvSpPr>
        <p:spPr>
          <a:xfrm>
            <a:off x="2122587" y="335972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D39E55-3DF1-4F33-A73F-DC7947BD4C96}"/>
              </a:ext>
            </a:extLst>
          </p:cNvPr>
          <p:cNvSpPr/>
          <p:nvPr/>
        </p:nvSpPr>
        <p:spPr>
          <a:xfrm>
            <a:off x="610260" y="2487408"/>
            <a:ext cx="855116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1638378" y="2487781"/>
            <a:ext cx="781219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적립금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3709950" y="2487407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CA6124-3182-42D9-B07B-99A45054FCA0}"/>
              </a:ext>
            </a:extLst>
          </p:cNvPr>
          <p:cNvSpPr/>
          <p:nvPr/>
        </p:nvSpPr>
        <p:spPr>
          <a:xfrm>
            <a:off x="2656679" y="2486740"/>
            <a:ext cx="834183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내역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4800499" y="2481998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관심상품</a:t>
            </a:r>
          </a:p>
        </p:txBody>
      </p:sp>
    </p:spTree>
    <p:extLst>
      <p:ext uri="{BB962C8B-B14F-4D97-AF65-F5344CB8AC3E}">
        <p14:creationId xmlns:p14="http://schemas.microsoft.com/office/powerpoint/2010/main" val="1368544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88599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주문 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BA87B2-8C27-4358-AEC0-EB15A2E46B33}"/>
              </a:ext>
            </a:extLst>
          </p:cNvPr>
          <p:cNvSpPr/>
          <p:nvPr/>
        </p:nvSpPr>
        <p:spPr>
          <a:xfrm>
            <a:off x="213343" y="1090418"/>
            <a:ext cx="7673357" cy="43845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3F7FBD-8F3F-4C89-9FB0-C8185516F98C}"/>
              </a:ext>
            </a:extLst>
          </p:cNvPr>
          <p:cNvCxnSpPr>
            <a:cxnSpLocks/>
          </p:cNvCxnSpPr>
          <p:nvPr/>
        </p:nvCxnSpPr>
        <p:spPr>
          <a:xfrm>
            <a:off x="626074" y="1528623"/>
            <a:ext cx="6507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213343" y="1283176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 페이지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0FBBB5E-222F-4DFC-A20E-1344AC679AD6}"/>
              </a:ext>
            </a:extLst>
          </p:cNvPr>
          <p:cNvCxnSpPr>
            <a:cxnSpLocks/>
          </p:cNvCxnSpPr>
          <p:nvPr/>
        </p:nvCxnSpPr>
        <p:spPr>
          <a:xfrm>
            <a:off x="626073" y="2174004"/>
            <a:ext cx="6507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63E9979-0293-4A8C-ACF4-AC7D428AB970}"/>
              </a:ext>
            </a:extLst>
          </p:cNvPr>
          <p:cNvCxnSpPr>
            <a:cxnSpLocks/>
          </p:cNvCxnSpPr>
          <p:nvPr/>
        </p:nvCxnSpPr>
        <p:spPr>
          <a:xfrm>
            <a:off x="322879" y="2536394"/>
            <a:ext cx="6786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228DC1B-1927-4204-819A-2F6A340AA6A4}"/>
              </a:ext>
            </a:extLst>
          </p:cNvPr>
          <p:cNvSpPr/>
          <p:nvPr/>
        </p:nvSpPr>
        <p:spPr>
          <a:xfrm>
            <a:off x="0" y="2283080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BB08A-81E1-478F-97B0-6451E7F20E4A}"/>
              </a:ext>
            </a:extLst>
          </p:cNvPr>
          <p:cNvSpPr txBox="1"/>
          <p:nvPr/>
        </p:nvSpPr>
        <p:spPr>
          <a:xfrm>
            <a:off x="213343" y="2266491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주문한 상품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0DB5D0-F008-4152-BDF3-7F10272EE543}"/>
              </a:ext>
            </a:extLst>
          </p:cNvPr>
          <p:cNvCxnSpPr>
            <a:cxnSpLocks/>
          </p:cNvCxnSpPr>
          <p:nvPr/>
        </p:nvCxnSpPr>
        <p:spPr>
          <a:xfrm>
            <a:off x="322878" y="2792161"/>
            <a:ext cx="67864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5D5B3D0-6EA8-4C1B-8BC3-C4422B771D97}"/>
              </a:ext>
            </a:extLst>
          </p:cNvPr>
          <p:cNvCxnSpPr>
            <a:cxnSpLocks/>
          </p:cNvCxnSpPr>
          <p:nvPr/>
        </p:nvCxnSpPr>
        <p:spPr>
          <a:xfrm>
            <a:off x="322878" y="3851010"/>
            <a:ext cx="6912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FEE0C0-87DE-4C0E-B056-34AFE476A58D}"/>
              </a:ext>
            </a:extLst>
          </p:cNvPr>
          <p:cNvSpPr txBox="1"/>
          <p:nvPr/>
        </p:nvSpPr>
        <p:spPr>
          <a:xfrm>
            <a:off x="658954" y="2535981"/>
            <a:ext cx="7994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번호</a:t>
            </a:r>
            <a:r>
              <a:rPr lang="en-US" altLang="ko-KR" sz="900" dirty="0"/>
              <a:t>   |      </a:t>
            </a:r>
            <a:r>
              <a:rPr lang="ko-KR" altLang="en-US" sz="900" dirty="0"/>
              <a:t>주문일자    </a:t>
            </a:r>
            <a:r>
              <a:rPr lang="en-US" altLang="ko-KR" sz="900" dirty="0"/>
              <a:t>|    </a:t>
            </a:r>
            <a:r>
              <a:rPr lang="ko-KR" altLang="en-US" sz="900" dirty="0"/>
              <a:t>주문번호    </a:t>
            </a:r>
            <a:r>
              <a:rPr lang="en-US" altLang="ko-KR" sz="900" dirty="0"/>
              <a:t>|    </a:t>
            </a:r>
            <a:r>
              <a:rPr lang="ko-KR" altLang="en-US" sz="900" dirty="0"/>
              <a:t>배송상태    </a:t>
            </a:r>
            <a:r>
              <a:rPr lang="en-US" altLang="ko-KR" sz="900" dirty="0"/>
              <a:t>|    </a:t>
            </a:r>
            <a:r>
              <a:rPr lang="ko-KR" altLang="en-US" sz="900" dirty="0"/>
              <a:t>결제방법    </a:t>
            </a:r>
            <a:r>
              <a:rPr lang="en-US" altLang="ko-KR" sz="900" dirty="0"/>
              <a:t>|    </a:t>
            </a:r>
            <a:r>
              <a:rPr lang="ko-KR" altLang="en-US" sz="900" dirty="0"/>
              <a:t>주문금액    </a:t>
            </a:r>
            <a:r>
              <a:rPr lang="en-US" altLang="ko-KR" sz="900" dirty="0"/>
              <a:t>|      </a:t>
            </a:r>
            <a:r>
              <a:rPr lang="ko-KR" altLang="en-US" sz="900" dirty="0"/>
              <a:t>주문상태</a:t>
            </a:r>
            <a:r>
              <a:rPr lang="en-US" altLang="ko-KR" sz="900" dirty="0"/>
              <a:t>      |         </a:t>
            </a:r>
            <a:r>
              <a:rPr lang="ko-KR" altLang="en-US" sz="900" dirty="0"/>
              <a:t>후기</a:t>
            </a:r>
            <a:r>
              <a:rPr lang="en-US" altLang="ko-KR" sz="900" dirty="0"/>
              <a:t>    	</a:t>
            </a:r>
            <a:endParaRPr lang="ko-KR" altLang="en-US" sz="900" dirty="0"/>
          </a:p>
        </p:txBody>
      </p:sp>
      <p:graphicFrame>
        <p:nvGraphicFramePr>
          <p:cNvPr id="30" name="Group 858">
            <a:extLst>
              <a:ext uri="{FF2B5EF4-FFF2-40B4-BE49-F238E27FC236}">
                <a16:creationId xmlns:a16="http://schemas.microsoft.com/office/drawing/2014/main" id="{DABD7BEA-98B2-477B-A407-95848733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27806"/>
              </p:ext>
            </p:extLst>
          </p:nvPr>
        </p:nvGraphicFramePr>
        <p:xfrm>
          <a:off x="8653406" y="2105623"/>
          <a:ext cx="3335519" cy="1833734"/>
        </p:xfrm>
        <a:graphic>
          <a:graphicData uri="http://schemas.openxmlformats.org/drawingml/2006/table">
            <a:tbl>
              <a:tblPr/>
              <a:tblGrid>
                <a:gridCol w="327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2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 상품 조회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2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주문이 취소됨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사용했던 적립금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구매금액 환불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2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후기 작성 화면으로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342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D39E55-3DF1-4F33-A73F-DC7947BD4C96}"/>
              </a:ext>
            </a:extLst>
          </p:cNvPr>
          <p:cNvSpPr/>
          <p:nvPr/>
        </p:nvSpPr>
        <p:spPr>
          <a:xfrm>
            <a:off x="1368109" y="1697243"/>
            <a:ext cx="855116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2396227" y="1697616"/>
            <a:ext cx="781219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적립금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4467799" y="1697242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CA6124-3182-42D9-B07B-99A45054FCA0}"/>
              </a:ext>
            </a:extLst>
          </p:cNvPr>
          <p:cNvSpPr/>
          <p:nvPr/>
        </p:nvSpPr>
        <p:spPr>
          <a:xfrm>
            <a:off x="3414528" y="1696575"/>
            <a:ext cx="834183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주문 내역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5558348" y="1691833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관심상품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C8CE097-4C5E-461A-A329-B7832A0BE345}"/>
              </a:ext>
            </a:extLst>
          </p:cNvPr>
          <p:cNvCxnSpPr>
            <a:cxnSpLocks/>
          </p:cNvCxnSpPr>
          <p:nvPr/>
        </p:nvCxnSpPr>
        <p:spPr>
          <a:xfrm>
            <a:off x="347102" y="4909859"/>
            <a:ext cx="6888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4EB5BCC-5483-4E1F-BE47-70617BAB5451}"/>
              </a:ext>
            </a:extLst>
          </p:cNvPr>
          <p:cNvSpPr/>
          <p:nvPr/>
        </p:nvSpPr>
        <p:spPr>
          <a:xfrm>
            <a:off x="6384052" y="3170181"/>
            <a:ext cx="686531" cy="2308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후기 작성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E2C633-82B4-41EB-B282-F6DE5803F1CE}"/>
              </a:ext>
            </a:extLst>
          </p:cNvPr>
          <p:cNvSpPr/>
          <p:nvPr/>
        </p:nvSpPr>
        <p:spPr>
          <a:xfrm>
            <a:off x="6438525" y="4285825"/>
            <a:ext cx="686531" cy="2308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후기 작성</a:t>
            </a:r>
            <a:endParaRPr lang="ko-KR" altLang="en-US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6C1A40F-AC8A-4CE2-8221-0C2B84E7732C}"/>
              </a:ext>
            </a:extLst>
          </p:cNvPr>
          <p:cNvSpPr/>
          <p:nvPr/>
        </p:nvSpPr>
        <p:spPr>
          <a:xfrm>
            <a:off x="5288433" y="300001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1">
            <a:extLst>
              <a:ext uri="{FF2B5EF4-FFF2-40B4-BE49-F238E27FC236}">
                <a16:creationId xmlns:a16="http://schemas.microsoft.com/office/drawing/2014/main" id="{F4EB5BCC-5483-4E1F-BE47-70617BAB5451}"/>
              </a:ext>
            </a:extLst>
          </p:cNvPr>
          <p:cNvSpPr/>
          <p:nvPr/>
        </p:nvSpPr>
        <p:spPr>
          <a:xfrm>
            <a:off x="5462988" y="3193495"/>
            <a:ext cx="686531" cy="2308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주문 취소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6C1A40F-AC8A-4CE2-8221-0C2B84E7732C}"/>
              </a:ext>
            </a:extLst>
          </p:cNvPr>
          <p:cNvSpPr/>
          <p:nvPr/>
        </p:nvSpPr>
        <p:spPr>
          <a:xfrm>
            <a:off x="6256190" y="2995840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31">
            <a:extLst>
              <a:ext uri="{FF2B5EF4-FFF2-40B4-BE49-F238E27FC236}">
                <a16:creationId xmlns:a16="http://schemas.microsoft.com/office/drawing/2014/main" id="{F4EB5BCC-5483-4E1F-BE47-70617BAB5451}"/>
              </a:ext>
            </a:extLst>
          </p:cNvPr>
          <p:cNvSpPr/>
          <p:nvPr/>
        </p:nvSpPr>
        <p:spPr>
          <a:xfrm>
            <a:off x="5462987" y="4285825"/>
            <a:ext cx="686531" cy="2308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주문 취소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1191535" y="3170374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2018.12.09</a:t>
            </a:r>
            <a:endParaRPr lang="ko-KR" alt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2091691" y="3158751"/>
            <a:ext cx="81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201535-654698</a:t>
            </a:r>
            <a:endParaRPr lang="ko-KR" alt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2877750" y="3185364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배송완료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3741130" y="3178868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국민카드</a:t>
            </a:r>
            <a:endParaRPr lang="en-US" altLang="ko-KR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4538535" y="3184146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23000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669784" y="3170374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1175147" y="4227634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2018.12.07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2075303" y="4216011"/>
            <a:ext cx="81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201535-654678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2861362" y="4242624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배송완료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3724742" y="4236128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국민카드</a:t>
            </a:r>
            <a:endParaRPr lang="en-US" altLang="ko-KR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653396" y="4227634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606B-A359-4E36-A3D3-B7FC6140571B}"/>
              </a:ext>
            </a:extLst>
          </p:cNvPr>
          <p:cNvSpPr txBox="1"/>
          <p:nvPr/>
        </p:nvSpPr>
        <p:spPr>
          <a:xfrm>
            <a:off x="4538535" y="4227634"/>
            <a:ext cx="8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15000</a:t>
            </a:r>
          </a:p>
        </p:txBody>
      </p:sp>
    </p:spTree>
    <p:extLst>
      <p:ext uri="{BB962C8B-B14F-4D97-AF65-F5344CB8AC3E}">
        <p14:creationId xmlns:p14="http://schemas.microsoft.com/office/powerpoint/2010/main" val="3684804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33631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후기작성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후기작성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33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후기작성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7511"/>
              </p:ext>
            </p:extLst>
          </p:nvPr>
        </p:nvGraphicFramePr>
        <p:xfrm>
          <a:off x="6702221" y="2420654"/>
          <a:ext cx="4554656" cy="2462659"/>
        </p:xfrm>
        <a:graphic>
          <a:graphicData uri="http://schemas.openxmlformats.org/drawingml/2006/table">
            <a:tbl>
              <a:tblPr/>
              <a:tblGrid>
                <a:gridCol w="38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65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사진 등록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컴퓨터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내의 사진을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54279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플러스 아이콘 누르면 첨부파일 등록 칸 하나씩 추가됨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131810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 작성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73925"/>
                  </a:ext>
                </a:extLst>
              </a:tr>
              <a:tr h="44880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-&gt;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-&gt;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등록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8301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DC168C-F47A-4CF9-AF77-949948A197D6}"/>
              </a:ext>
            </a:extLst>
          </p:cNvPr>
          <p:cNvSpPr/>
          <p:nvPr/>
        </p:nvSpPr>
        <p:spPr>
          <a:xfrm>
            <a:off x="445434" y="1547618"/>
            <a:ext cx="5482667" cy="44994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4BD09DC-0ED5-4A55-AFAB-C008FED65F03}"/>
              </a:ext>
            </a:extLst>
          </p:cNvPr>
          <p:cNvCxnSpPr>
            <a:cxnSpLocks/>
          </p:cNvCxnSpPr>
          <p:nvPr/>
        </p:nvCxnSpPr>
        <p:spPr>
          <a:xfrm>
            <a:off x="564860" y="1909055"/>
            <a:ext cx="4906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ED1C64-29F4-43E2-B841-77DECCE8514B}"/>
              </a:ext>
            </a:extLst>
          </p:cNvPr>
          <p:cNvSpPr txBox="1"/>
          <p:nvPr/>
        </p:nvSpPr>
        <p:spPr>
          <a:xfrm>
            <a:off x="500841" y="1644613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후기 작성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6A2574-6F3A-44C3-99EC-9A4097A0FF71}"/>
              </a:ext>
            </a:extLst>
          </p:cNvPr>
          <p:cNvSpPr/>
          <p:nvPr/>
        </p:nvSpPr>
        <p:spPr>
          <a:xfrm>
            <a:off x="1536849" y="2424404"/>
            <a:ext cx="2996405" cy="2025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892B82-CA73-4D1F-84A8-77E35C96FC5E}"/>
              </a:ext>
            </a:extLst>
          </p:cNvPr>
          <p:cNvSpPr txBox="1"/>
          <p:nvPr/>
        </p:nvSpPr>
        <p:spPr>
          <a:xfrm>
            <a:off x="790076" y="2420654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제목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61B470-CA7D-44CC-9CB5-93C0B3CB0311}"/>
              </a:ext>
            </a:extLst>
          </p:cNvPr>
          <p:cNvSpPr/>
          <p:nvPr/>
        </p:nvSpPr>
        <p:spPr>
          <a:xfrm>
            <a:off x="1536849" y="2753460"/>
            <a:ext cx="2996405" cy="2025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E7167D-85C8-47A2-9601-03FAEE3AB96B}"/>
              </a:ext>
            </a:extLst>
          </p:cNvPr>
          <p:cNvSpPr txBox="1"/>
          <p:nvPr/>
        </p:nvSpPr>
        <p:spPr>
          <a:xfrm>
            <a:off x="790076" y="2749710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첨부파일</a:t>
            </a:r>
          </a:p>
        </p:txBody>
      </p:sp>
      <p:sp>
        <p:nvSpPr>
          <p:cNvPr id="47" name="사각형: 둥근 모서리 39">
            <a:extLst>
              <a:ext uri="{FF2B5EF4-FFF2-40B4-BE49-F238E27FC236}">
                <a16:creationId xmlns:a16="http://schemas.microsoft.com/office/drawing/2014/main" id="{565C2C3B-A685-4C2B-9AB0-A5A19D01D7DB}"/>
              </a:ext>
            </a:extLst>
          </p:cNvPr>
          <p:cNvSpPr/>
          <p:nvPr/>
        </p:nvSpPr>
        <p:spPr>
          <a:xfrm>
            <a:off x="4661150" y="2753385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357F9000-322B-4D07-98BD-05FA96A569AF}"/>
              </a:ext>
            </a:extLst>
          </p:cNvPr>
          <p:cNvSpPr/>
          <p:nvPr/>
        </p:nvSpPr>
        <p:spPr>
          <a:xfrm>
            <a:off x="5407923" y="2775979"/>
            <a:ext cx="137664" cy="132972"/>
          </a:xfrm>
          <a:prstGeom prst="plus">
            <a:avLst>
              <a:gd name="adj" fmla="val 4652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0B705E-BFD0-4F4C-8009-0A905BDF3276}"/>
              </a:ext>
            </a:extLst>
          </p:cNvPr>
          <p:cNvSpPr/>
          <p:nvPr/>
        </p:nvSpPr>
        <p:spPr>
          <a:xfrm>
            <a:off x="1536849" y="3391499"/>
            <a:ext cx="3743178" cy="20583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39">
            <a:extLst>
              <a:ext uri="{FF2B5EF4-FFF2-40B4-BE49-F238E27FC236}">
                <a16:creationId xmlns:a16="http://schemas.microsoft.com/office/drawing/2014/main" id="{CDEAE29A-8A7E-467F-8E37-944C37EA868A}"/>
              </a:ext>
            </a:extLst>
          </p:cNvPr>
          <p:cNvSpPr/>
          <p:nvPr/>
        </p:nvSpPr>
        <p:spPr>
          <a:xfrm>
            <a:off x="2416174" y="5615005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50" name="사각형: 둥근 모서리 39">
            <a:extLst>
              <a:ext uri="{FF2B5EF4-FFF2-40B4-BE49-F238E27FC236}">
                <a16:creationId xmlns:a16="http://schemas.microsoft.com/office/drawing/2014/main" id="{B2AAD559-5763-47AC-A007-D7C910A96FBE}"/>
              </a:ext>
            </a:extLst>
          </p:cNvPr>
          <p:cNvSpPr/>
          <p:nvPr/>
        </p:nvSpPr>
        <p:spPr>
          <a:xfrm>
            <a:off x="3547465" y="5620604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910D2D-2C79-4BEA-BDEB-B0B766BDE540}"/>
              </a:ext>
            </a:extLst>
          </p:cNvPr>
          <p:cNvSpPr/>
          <p:nvPr/>
        </p:nvSpPr>
        <p:spPr>
          <a:xfrm>
            <a:off x="1536849" y="3061805"/>
            <a:ext cx="2996405" cy="2025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39">
            <a:extLst>
              <a:ext uri="{FF2B5EF4-FFF2-40B4-BE49-F238E27FC236}">
                <a16:creationId xmlns:a16="http://schemas.microsoft.com/office/drawing/2014/main" id="{32561892-8CE5-4AC8-A37F-A81362C41188}"/>
              </a:ext>
            </a:extLst>
          </p:cNvPr>
          <p:cNvSpPr/>
          <p:nvPr/>
        </p:nvSpPr>
        <p:spPr>
          <a:xfrm>
            <a:off x="4661150" y="3069613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F9D9F8E-FADB-4B2E-9056-F5CCC13DF7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0027" y="2865126"/>
            <a:ext cx="423351" cy="301862"/>
          </a:xfrm>
          <a:prstGeom prst="bentConnector3">
            <a:avLst>
              <a:gd name="adj1" fmla="val -1348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E0D25770-F5F6-436E-A599-7B206133EDBF}"/>
              </a:ext>
            </a:extLst>
          </p:cNvPr>
          <p:cNvSpPr/>
          <p:nvPr/>
        </p:nvSpPr>
        <p:spPr>
          <a:xfrm>
            <a:off x="683404" y="216886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8312A4-2BD6-42D6-BF1F-6EF65E02C6CF}"/>
              </a:ext>
            </a:extLst>
          </p:cNvPr>
          <p:cNvSpPr/>
          <p:nvPr/>
        </p:nvSpPr>
        <p:spPr>
          <a:xfrm>
            <a:off x="4537276" y="261540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0F28EF5-113B-4A7F-97D0-A5DEFA8D5FCC}"/>
              </a:ext>
            </a:extLst>
          </p:cNvPr>
          <p:cNvSpPr/>
          <p:nvPr/>
        </p:nvSpPr>
        <p:spPr>
          <a:xfrm>
            <a:off x="5222868" y="262624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34FE3E8-2083-4908-9DC3-5B4C57F0DD2F}"/>
              </a:ext>
            </a:extLst>
          </p:cNvPr>
          <p:cNvSpPr/>
          <p:nvPr/>
        </p:nvSpPr>
        <p:spPr>
          <a:xfrm>
            <a:off x="1447454" y="3333247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181E2F0-C26B-4776-A43D-FC1BED9C92C0}"/>
              </a:ext>
            </a:extLst>
          </p:cNvPr>
          <p:cNvSpPr/>
          <p:nvPr/>
        </p:nvSpPr>
        <p:spPr>
          <a:xfrm>
            <a:off x="2309502" y="548738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62EE39-8F83-467C-BA50-2667EC9553A0}"/>
              </a:ext>
            </a:extLst>
          </p:cNvPr>
          <p:cNvSpPr txBox="1"/>
          <p:nvPr/>
        </p:nvSpPr>
        <p:spPr>
          <a:xfrm rot="10800000" flipV="1">
            <a:off x="1520301" y="2735344"/>
            <a:ext cx="1205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Cutepuppy02.jpg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25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56436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34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회원탈퇴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110165-0882-4049-910F-94D5473CC172}"/>
              </a:ext>
            </a:extLst>
          </p:cNvPr>
          <p:cNvSpPr/>
          <p:nvPr/>
        </p:nvSpPr>
        <p:spPr>
          <a:xfrm>
            <a:off x="298351" y="1918080"/>
            <a:ext cx="5597547" cy="38028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05BF88-EB6B-4828-B024-2635F7A370C3}"/>
              </a:ext>
            </a:extLst>
          </p:cNvPr>
          <p:cNvCxnSpPr>
            <a:cxnSpLocks/>
          </p:cNvCxnSpPr>
          <p:nvPr/>
        </p:nvCxnSpPr>
        <p:spPr>
          <a:xfrm>
            <a:off x="362370" y="2375280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EBF86C-6C53-449E-8E8E-E7B771FA14A1}"/>
              </a:ext>
            </a:extLst>
          </p:cNvPr>
          <p:cNvSpPr txBox="1"/>
          <p:nvPr/>
        </p:nvSpPr>
        <p:spPr>
          <a:xfrm>
            <a:off x="298351" y="2110838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 페이지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B5592F-54E2-4AED-95CF-DC167B3B2A51}"/>
              </a:ext>
            </a:extLst>
          </p:cNvPr>
          <p:cNvCxnSpPr>
            <a:cxnSpLocks/>
          </p:cNvCxnSpPr>
          <p:nvPr/>
        </p:nvCxnSpPr>
        <p:spPr>
          <a:xfrm>
            <a:off x="362369" y="3020661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5CEDF7-D0E4-43B8-99CE-3BC984AE4696}"/>
              </a:ext>
            </a:extLst>
          </p:cNvPr>
          <p:cNvSpPr/>
          <p:nvPr/>
        </p:nvSpPr>
        <p:spPr>
          <a:xfrm>
            <a:off x="2052014" y="3514830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8C2BA8-1F60-43BF-B5B5-484FB26DD416}"/>
              </a:ext>
            </a:extLst>
          </p:cNvPr>
          <p:cNvSpPr txBox="1"/>
          <p:nvPr/>
        </p:nvSpPr>
        <p:spPr>
          <a:xfrm>
            <a:off x="1089329" y="3470745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1DBE5C0-3188-4599-B94F-98263B37E2ED}"/>
              </a:ext>
            </a:extLst>
          </p:cNvPr>
          <p:cNvSpPr/>
          <p:nvPr/>
        </p:nvSpPr>
        <p:spPr>
          <a:xfrm>
            <a:off x="902638" y="349710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1BFC434-DF2E-46A7-BEA1-8FADA87E7373}"/>
              </a:ext>
            </a:extLst>
          </p:cNvPr>
          <p:cNvCxnSpPr>
            <a:cxnSpLocks/>
          </p:cNvCxnSpPr>
          <p:nvPr/>
        </p:nvCxnSpPr>
        <p:spPr>
          <a:xfrm>
            <a:off x="632713" y="4028319"/>
            <a:ext cx="48934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2052014" y="4110208"/>
            <a:ext cx="3164042" cy="70926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54D50B-156C-41C8-B0D5-F6651E5CA282}"/>
              </a:ext>
            </a:extLst>
          </p:cNvPr>
          <p:cNvSpPr txBox="1"/>
          <p:nvPr/>
        </p:nvSpPr>
        <p:spPr>
          <a:xfrm>
            <a:off x="1089328" y="4353589"/>
            <a:ext cx="898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불편했던 점</a:t>
            </a:r>
            <a:endParaRPr lang="ko-KR" altLang="en-US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8B6924D-1FAD-48A3-8D8F-A36F64B90D59}"/>
              </a:ext>
            </a:extLst>
          </p:cNvPr>
          <p:cNvSpPr/>
          <p:nvPr/>
        </p:nvSpPr>
        <p:spPr>
          <a:xfrm>
            <a:off x="902638" y="437994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F63F9EF-CF0B-4A8E-ABDF-6CAA65C21536}"/>
              </a:ext>
            </a:extLst>
          </p:cNvPr>
          <p:cNvCxnSpPr>
            <a:cxnSpLocks/>
          </p:cNvCxnSpPr>
          <p:nvPr/>
        </p:nvCxnSpPr>
        <p:spPr>
          <a:xfrm>
            <a:off x="632713" y="4911163"/>
            <a:ext cx="48934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CDAAB87-4668-40E1-BDBD-342972C4D324}"/>
              </a:ext>
            </a:extLst>
          </p:cNvPr>
          <p:cNvSpPr/>
          <p:nvPr/>
        </p:nvSpPr>
        <p:spPr>
          <a:xfrm>
            <a:off x="4597179" y="5237906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탈퇴하기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87A17C0-2943-499F-A531-87C96CCCE921}"/>
              </a:ext>
            </a:extLst>
          </p:cNvPr>
          <p:cNvSpPr/>
          <p:nvPr/>
        </p:nvSpPr>
        <p:spPr>
          <a:xfrm>
            <a:off x="4428153" y="511840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1" name="Group 858">
            <a:extLst>
              <a:ext uri="{FF2B5EF4-FFF2-40B4-BE49-F238E27FC236}">
                <a16:creationId xmlns:a16="http://schemas.microsoft.com/office/drawing/2014/main" id="{D5AF8EC9-AB8A-40B3-823A-6390877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8735"/>
              </p:ext>
            </p:extLst>
          </p:nvPr>
        </p:nvGraphicFramePr>
        <p:xfrm>
          <a:off x="6458728" y="2701579"/>
          <a:ext cx="5255813" cy="2107858"/>
        </p:xfrm>
        <a:graphic>
          <a:graphicData uri="http://schemas.openxmlformats.org/drawingml/2006/table">
            <a:tbl>
              <a:tblPr/>
              <a:tblGrid>
                <a:gridCol w="43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8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확인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5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생략가능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 시 기존정보 삭제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D39E55-3DF1-4F33-A73F-DC7947BD4C96}"/>
              </a:ext>
            </a:extLst>
          </p:cNvPr>
          <p:cNvSpPr/>
          <p:nvPr/>
        </p:nvSpPr>
        <p:spPr>
          <a:xfrm>
            <a:off x="600773" y="2547456"/>
            <a:ext cx="855116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1628891" y="2547829"/>
            <a:ext cx="781219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적립금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3700463" y="2547455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회원 탈퇴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CA6124-3182-42D9-B07B-99A45054FCA0}"/>
              </a:ext>
            </a:extLst>
          </p:cNvPr>
          <p:cNvSpPr/>
          <p:nvPr/>
        </p:nvSpPr>
        <p:spPr>
          <a:xfrm>
            <a:off x="2647192" y="2546788"/>
            <a:ext cx="834183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내역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4791012" y="2542046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관심상품</a:t>
            </a:r>
          </a:p>
        </p:txBody>
      </p:sp>
    </p:spTree>
    <p:extLst>
      <p:ext uri="{BB962C8B-B14F-4D97-AF65-F5344CB8AC3E}">
        <p14:creationId xmlns:p14="http://schemas.microsoft.com/office/powerpoint/2010/main" val="2625914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87287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35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회원탈퇴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110165-0882-4049-910F-94D5473CC172}"/>
              </a:ext>
            </a:extLst>
          </p:cNvPr>
          <p:cNvSpPr/>
          <p:nvPr/>
        </p:nvSpPr>
        <p:spPr>
          <a:xfrm>
            <a:off x="298351" y="1918080"/>
            <a:ext cx="5597547" cy="38028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05BF88-EB6B-4828-B024-2635F7A370C3}"/>
              </a:ext>
            </a:extLst>
          </p:cNvPr>
          <p:cNvCxnSpPr>
            <a:cxnSpLocks/>
          </p:cNvCxnSpPr>
          <p:nvPr/>
        </p:nvCxnSpPr>
        <p:spPr>
          <a:xfrm>
            <a:off x="362370" y="2375280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EBF86C-6C53-449E-8E8E-E7B771FA14A1}"/>
              </a:ext>
            </a:extLst>
          </p:cNvPr>
          <p:cNvSpPr txBox="1"/>
          <p:nvPr/>
        </p:nvSpPr>
        <p:spPr>
          <a:xfrm>
            <a:off x="298351" y="2110838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 페이지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B5592F-54E2-4AED-95CF-DC167B3B2A51}"/>
              </a:ext>
            </a:extLst>
          </p:cNvPr>
          <p:cNvCxnSpPr>
            <a:cxnSpLocks/>
          </p:cNvCxnSpPr>
          <p:nvPr/>
        </p:nvCxnSpPr>
        <p:spPr>
          <a:xfrm>
            <a:off x="362369" y="3020661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5CEDF7-D0E4-43B8-99CE-3BC984AE4696}"/>
              </a:ext>
            </a:extLst>
          </p:cNvPr>
          <p:cNvSpPr/>
          <p:nvPr/>
        </p:nvSpPr>
        <p:spPr>
          <a:xfrm>
            <a:off x="2052014" y="3514830"/>
            <a:ext cx="789827" cy="173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8C2BA8-1F60-43BF-B5B5-484FB26DD416}"/>
              </a:ext>
            </a:extLst>
          </p:cNvPr>
          <p:cNvSpPr txBox="1"/>
          <p:nvPr/>
        </p:nvSpPr>
        <p:spPr>
          <a:xfrm>
            <a:off x="1089329" y="3470745"/>
            <a:ext cx="789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1DBE5C0-3188-4599-B94F-98263B37E2ED}"/>
              </a:ext>
            </a:extLst>
          </p:cNvPr>
          <p:cNvSpPr/>
          <p:nvPr/>
        </p:nvSpPr>
        <p:spPr>
          <a:xfrm>
            <a:off x="902638" y="349710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1BFC434-DF2E-46A7-BEA1-8FADA87E7373}"/>
              </a:ext>
            </a:extLst>
          </p:cNvPr>
          <p:cNvCxnSpPr>
            <a:cxnSpLocks/>
          </p:cNvCxnSpPr>
          <p:nvPr/>
        </p:nvCxnSpPr>
        <p:spPr>
          <a:xfrm>
            <a:off x="632713" y="4028319"/>
            <a:ext cx="48934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2052014" y="4110208"/>
            <a:ext cx="3164042" cy="70926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54D50B-156C-41C8-B0D5-F6651E5CA282}"/>
              </a:ext>
            </a:extLst>
          </p:cNvPr>
          <p:cNvSpPr txBox="1"/>
          <p:nvPr/>
        </p:nvSpPr>
        <p:spPr>
          <a:xfrm>
            <a:off x="1089328" y="4353589"/>
            <a:ext cx="898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불편했던 점</a:t>
            </a:r>
            <a:endParaRPr lang="ko-KR" altLang="en-US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8B6924D-1FAD-48A3-8D8F-A36F64B90D59}"/>
              </a:ext>
            </a:extLst>
          </p:cNvPr>
          <p:cNvSpPr/>
          <p:nvPr/>
        </p:nvSpPr>
        <p:spPr>
          <a:xfrm>
            <a:off x="902638" y="437994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F63F9EF-CF0B-4A8E-ABDF-6CAA65C21536}"/>
              </a:ext>
            </a:extLst>
          </p:cNvPr>
          <p:cNvCxnSpPr>
            <a:cxnSpLocks/>
          </p:cNvCxnSpPr>
          <p:nvPr/>
        </p:nvCxnSpPr>
        <p:spPr>
          <a:xfrm>
            <a:off x="632713" y="4911163"/>
            <a:ext cx="48934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CDAAB87-4668-40E1-BDBD-342972C4D324}"/>
              </a:ext>
            </a:extLst>
          </p:cNvPr>
          <p:cNvSpPr/>
          <p:nvPr/>
        </p:nvSpPr>
        <p:spPr>
          <a:xfrm>
            <a:off x="4597179" y="5237906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탈퇴하기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87A17C0-2943-499F-A531-87C96CCCE921}"/>
              </a:ext>
            </a:extLst>
          </p:cNvPr>
          <p:cNvSpPr/>
          <p:nvPr/>
        </p:nvSpPr>
        <p:spPr>
          <a:xfrm>
            <a:off x="4428153" y="511840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D39E55-3DF1-4F33-A73F-DC7947BD4C96}"/>
              </a:ext>
            </a:extLst>
          </p:cNvPr>
          <p:cNvSpPr/>
          <p:nvPr/>
        </p:nvSpPr>
        <p:spPr>
          <a:xfrm>
            <a:off x="600773" y="2547456"/>
            <a:ext cx="855116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1628891" y="2547829"/>
            <a:ext cx="781219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적립금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3700463" y="2547455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회원 탈퇴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CA6124-3182-42D9-B07B-99A45054FCA0}"/>
              </a:ext>
            </a:extLst>
          </p:cNvPr>
          <p:cNvSpPr/>
          <p:nvPr/>
        </p:nvSpPr>
        <p:spPr>
          <a:xfrm>
            <a:off x="2647192" y="2546788"/>
            <a:ext cx="834183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내역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4791012" y="2542046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관심상품</a:t>
            </a:r>
          </a:p>
        </p:txBody>
      </p:sp>
      <p:cxnSp>
        <p:nvCxnSpPr>
          <p:cNvPr id="16" name="꺾인 연결선 15"/>
          <p:cNvCxnSpPr>
            <a:stCxn id="69" idx="3"/>
          </p:cNvCxnSpPr>
          <p:nvPr/>
        </p:nvCxnSpPr>
        <p:spPr>
          <a:xfrm flipV="1">
            <a:off x="5216056" y="2226254"/>
            <a:ext cx="1202329" cy="31090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418385" y="2233279"/>
            <a:ext cx="7649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8127364" y="1549280"/>
            <a:ext cx="2335464" cy="12556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56324" y="1602529"/>
            <a:ext cx="230356" cy="23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8289656" y="1665525"/>
            <a:ext cx="56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알림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63280" y="1989592"/>
            <a:ext cx="2097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정말 탈퇴하시겠습니까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127364" y="2407678"/>
            <a:ext cx="2335464" cy="1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286304" y="2435807"/>
            <a:ext cx="0" cy="3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56701" y="2453315"/>
            <a:ext cx="79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취소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39486" y="2462183"/>
            <a:ext cx="72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확인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9286304" y="3020661"/>
            <a:ext cx="0" cy="874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216447" y="4217061"/>
            <a:ext cx="2378584" cy="1167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탈퇴되었습니다</a:t>
            </a:r>
          </a:p>
        </p:txBody>
      </p:sp>
      <p:pic>
        <p:nvPicPr>
          <p:cNvPr id="73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262223" y="4282681"/>
            <a:ext cx="283336" cy="28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모서리가 둥근 직사각형 73"/>
          <p:cNvSpPr/>
          <p:nvPr/>
        </p:nvSpPr>
        <p:spPr>
          <a:xfrm>
            <a:off x="9057421" y="5078037"/>
            <a:ext cx="696636" cy="2122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467121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56185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36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관심상품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110165-0882-4049-910F-94D5473CC172}"/>
              </a:ext>
            </a:extLst>
          </p:cNvPr>
          <p:cNvSpPr/>
          <p:nvPr/>
        </p:nvSpPr>
        <p:spPr>
          <a:xfrm>
            <a:off x="298351" y="1918080"/>
            <a:ext cx="5597547" cy="38028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05BF88-EB6B-4828-B024-2635F7A370C3}"/>
              </a:ext>
            </a:extLst>
          </p:cNvPr>
          <p:cNvCxnSpPr>
            <a:cxnSpLocks/>
          </p:cNvCxnSpPr>
          <p:nvPr/>
        </p:nvCxnSpPr>
        <p:spPr>
          <a:xfrm>
            <a:off x="362370" y="2277744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EBF86C-6C53-449E-8E8E-E7B771FA14A1}"/>
              </a:ext>
            </a:extLst>
          </p:cNvPr>
          <p:cNvSpPr txBox="1"/>
          <p:nvPr/>
        </p:nvSpPr>
        <p:spPr>
          <a:xfrm>
            <a:off x="298351" y="2013302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 페이지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B5592F-54E2-4AED-95CF-DC167B3B2A51}"/>
              </a:ext>
            </a:extLst>
          </p:cNvPr>
          <p:cNvCxnSpPr>
            <a:cxnSpLocks/>
          </p:cNvCxnSpPr>
          <p:nvPr/>
        </p:nvCxnSpPr>
        <p:spPr>
          <a:xfrm>
            <a:off x="362369" y="2923125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536420" y="3291943"/>
            <a:ext cx="5080295" cy="1057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87A17C0-2943-499F-A531-87C96CCCE921}"/>
              </a:ext>
            </a:extLst>
          </p:cNvPr>
          <p:cNvSpPr/>
          <p:nvPr/>
        </p:nvSpPr>
        <p:spPr>
          <a:xfrm>
            <a:off x="348259" y="300090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1" name="Group 858">
            <a:extLst>
              <a:ext uri="{FF2B5EF4-FFF2-40B4-BE49-F238E27FC236}">
                <a16:creationId xmlns:a16="http://schemas.microsoft.com/office/drawing/2014/main" id="{D5AF8EC9-AB8A-40B3-823A-6390877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50758"/>
              </p:ext>
            </p:extLst>
          </p:nvPr>
        </p:nvGraphicFramePr>
        <p:xfrm>
          <a:off x="6458728" y="2701579"/>
          <a:ext cx="5255813" cy="2107858"/>
        </p:xfrm>
        <a:graphic>
          <a:graphicData uri="http://schemas.openxmlformats.org/drawingml/2006/table">
            <a:tbl>
              <a:tblPr/>
              <a:tblGrid>
                <a:gridCol w="43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8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등록된 관심상품의 개수를 보여준다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5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상품 전체 삭제한다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삭제하고 싶은 제품을 삭제한다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D39E55-3DF1-4F33-A73F-DC7947BD4C96}"/>
              </a:ext>
            </a:extLst>
          </p:cNvPr>
          <p:cNvSpPr/>
          <p:nvPr/>
        </p:nvSpPr>
        <p:spPr>
          <a:xfrm>
            <a:off x="600773" y="2449920"/>
            <a:ext cx="855116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1628891" y="2450293"/>
            <a:ext cx="781219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적립금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3700463" y="2449919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CA6124-3182-42D9-B07B-99A45054FCA0}"/>
              </a:ext>
            </a:extLst>
          </p:cNvPr>
          <p:cNvSpPr/>
          <p:nvPr/>
        </p:nvSpPr>
        <p:spPr>
          <a:xfrm>
            <a:off x="2647192" y="2449252"/>
            <a:ext cx="834183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내역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4791012" y="2444510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관심상품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536420" y="4398288"/>
            <a:ext cx="5080295" cy="9789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544784" y="5432655"/>
            <a:ext cx="5080295" cy="2883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625157" y="3351903"/>
            <a:ext cx="867308" cy="935358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8215" y="364745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</a:t>
            </a:r>
            <a:endParaRPr lang="ko-KR" altLang="en-US" sz="1400" dirty="0"/>
          </a:p>
        </p:txBody>
      </p:sp>
      <p:pic>
        <p:nvPicPr>
          <p:cNvPr id="36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1955" y="3629732"/>
            <a:ext cx="259740" cy="2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791456" y="2999232"/>
            <a:ext cx="833623" cy="2372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전체삭제</a:t>
            </a:r>
          </a:p>
        </p:txBody>
      </p:sp>
      <p:pic>
        <p:nvPicPr>
          <p:cNvPr id="37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45919" y="3048103"/>
            <a:ext cx="139606" cy="13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0532" y="4722064"/>
            <a:ext cx="259740" cy="2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625157" y="4447598"/>
            <a:ext cx="867308" cy="88065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8215" y="4730957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625157" y="5520281"/>
            <a:ext cx="867308" cy="183152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813" y="2999232"/>
            <a:ext cx="2313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관심상품은 총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ko-KR" altLang="en-US" sz="1000" dirty="0"/>
              <a:t>개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61571" y="3450596"/>
            <a:ext cx="1018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68252" y="3819604"/>
            <a:ext cx="1202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제품가격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78074" y="4562095"/>
            <a:ext cx="1018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제품명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4755" y="4931103"/>
            <a:ext cx="1202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제품가격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7A17C0-2943-499F-A531-87C96CCCE921}"/>
              </a:ext>
            </a:extLst>
          </p:cNvPr>
          <p:cNvSpPr/>
          <p:nvPr/>
        </p:nvSpPr>
        <p:spPr>
          <a:xfrm>
            <a:off x="4551138" y="299527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87A17C0-2943-499F-A531-87C96CCCE921}"/>
              </a:ext>
            </a:extLst>
          </p:cNvPr>
          <p:cNvSpPr/>
          <p:nvPr/>
        </p:nvSpPr>
        <p:spPr>
          <a:xfrm>
            <a:off x="5004259" y="363673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64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75575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37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관심상품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110165-0882-4049-910F-94D5473CC172}"/>
              </a:ext>
            </a:extLst>
          </p:cNvPr>
          <p:cNvSpPr/>
          <p:nvPr/>
        </p:nvSpPr>
        <p:spPr>
          <a:xfrm>
            <a:off x="298351" y="1918080"/>
            <a:ext cx="5597547" cy="38028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05BF88-EB6B-4828-B024-2635F7A370C3}"/>
              </a:ext>
            </a:extLst>
          </p:cNvPr>
          <p:cNvCxnSpPr>
            <a:cxnSpLocks/>
          </p:cNvCxnSpPr>
          <p:nvPr/>
        </p:nvCxnSpPr>
        <p:spPr>
          <a:xfrm>
            <a:off x="362370" y="2277744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EBF86C-6C53-449E-8E8E-E7B771FA14A1}"/>
              </a:ext>
            </a:extLst>
          </p:cNvPr>
          <p:cNvSpPr txBox="1"/>
          <p:nvPr/>
        </p:nvSpPr>
        <p:spPr>
          <a:xfrm>
            <a:off x="298351" y="2013302"/>
            <a:ext cx="94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 페이지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B5592F-54E2-4AED-95CF-DC167B3B2A51}"/>
              </a:ext>
            </a:extLst>
          </p:cNvPr>
          <p:cNvCxnSpPr>
            <a:cxnSpLocks/>
          </p:cNvCxnSpPr>
          <p:nvPr/>
        </p:nvCxnSpPr>
        <p:spPr>
          <a:xfrm>
            <a:off x="362369" y="2923125"/>
            <a:ext cx="537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536420" y="3291943"/>
            <a:ext cx="5080295" cy="1057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87A17C0-2943-499F-A531-87C96CCCE921}"/>
              </a:ext>
            </a:extLst>
          </p:cNvPr>
          <p:cNvSpPr/>
          <p:nvPr/>
        </p:nvSpPr>
        <p:spPr>
          <a:xfrm>
            <a:off x="348259" y="300090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D39E55-3DF1-4F33-A73F-DC7947BD4C96}"/>
              </a:ext>
            </a:extLst>
          </p:cNvPr>
          <p:cNvSpPr/>
          <p:nvPr/>
        </p:nvSpPr>
        <p:spPr>
          <a:xfrm>
            <a:off x="600773" y="2449920"/>
            <a:ext cx="855116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8F20D-F394-4179-9663-368E17C117EC}"/>
              </a:ext>
            </a:extLst>
          </p:cNvPr>
          <p:cNvSpPr/>
          <p:nvPr/>
        </p:nvSpPr>
        <p:spPr>
          <a:xfrm>
            <a:off x="1628891" y="2450293"/>
            <a:ext cx="781219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적립금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3700463" y="2449919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CA6124-3182-42D9-B07B-99A45054FCA0}"/>
              </a:ext>
            </a:extLst>
          </p:cNvPr>
          <p:cNvSpPr/>
          <p:nvPr/>
        </p:nvSpPr>
        <p:spPr>
          <a:xfrm>
            <a:off x="2647192" y="2449252"/>
            <a:ext cx="834183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내역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157247-4DFD-4A99-B506-460592CB5BEE}"/>
              </a:ext>
            </a:extLst>
          </p:cNvPr>
          <p:cNvSpPr/>
          <p:nvPr/>
        </p:nvSpPr>
        <p:spPr>
          <a:xfrm>
            <a:off x="4791012" y="2444510"/>
            <a:ext cx="825704" cy="311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관심상품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536420" y="4398288"/>
            <a:ext cx="5080295" cy="9789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544784" y="5432655"/>
            <a:ext cx="5080295" cy="2883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625157" y="3351903"/>
            <a:ext cx="867308" cy="935358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8215" y="364745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</a:t>
            </a:r>
            <a:endParaRPr lang="ko-KR" altLang="en-US" sz="1400" dirty="0"/>
          </a:p>
        </p:txBody>
      </p:sp>
      <p:pic>
        <p:nvPicPr>
          <p:cNvPr id="36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1955" y="3629732"/>
            <a:ext cx="259740" cy="2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791456" y="2999232"/>
            <a:ext cx="833623" cy="2372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전체삭제</a:t>
            </a:r>
          </a:p>
        </p:txBody>
      </p:sp>
      <p:pic>
        <p:nvPicPr>
          <p:cNvPr id="37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45919" y="3048103"/>
            <a:ext cx="139606" cy="13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0532" y="4722064"/>
            <a:ext cx="259740" cy="2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625157" y="4447598"/>
            <a:ext cx="867308" cy="88065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8215" y="4730957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177894-D6EA-47CF-B222-7349C63A26FB}"/>
              </a:ext>
            </a:extLst>
          </p:cNvPr>
          <p:cNvSpPr/>
          <p:nvPr/>
        </p:nvSpPr>
        <p:spPr>
          <a:xfrm>
            <a:off x="625157" y="5520281"/>
            <a:ext cx="867308" cy="183152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813" y="2999232"/>
            <a:ext cx="2313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관심상품은 총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ko-KR" altLang="en-US" sz="1000" dirty="0"/>
              <a:t>개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61571" y="3450596"/>
            <a:ext cx="1018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68252" y="3819604"/>
            <a:ext cx="1202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제품가격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78074" y="4562095"/>
            <a:ext cx="1018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제품명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4755" y="4931103"/>
            <a:ext cx="1202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제품가격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7A17C0-2943-499F-A531-87C96CCCE921}"/>
              </a:ext>
            </a:extLst>
          </p:cNvPr>
          <p:cNvSpPr/>
          <p:nvPr/>
        </p:nvSpPr>
        <p:spPr>
          <a:xfrm>
            <a:off x="4551138" y="299527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87A17C0-2943-499F-A531-87C96CCCE921}"/>
              </a:ext>
            </a:extLst>
          </p:cNvPr>
          <p:cNvSpPr/>
          <p:nvPr/>
        </p:nvSpPr>
        <p:spPr>
          <a:xfrm>
            <a:off x="5004259" y="363673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>
            <a:off x="5625079" y="3117868"/>
            <a:ext cx="1824233" cy="23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5543971" y="3506971"/>
            <a:ext cx="1905341" cy="25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555243" y="2741115"/>
            <a:ext cx="3206496" cy="1524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384307" y="2880021"/>
            <a:ext cx="259740" cy="2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717536" y="2880021"/>
            <a:ext cx="56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알림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09979" y="3291943"/>
            <a:ext cx="20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555243" y="3868289"/>
            <a:ext cx="3206496" cy="1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4" idx="2"/>
          </p:cNvCxnSpPr>
          <p:nvPr/>
        </p:nvCxnSpPr>
        <p:spPr>
          <a:xfrm>
            <a:off x="9158491" y="3883156"/>
            <a:ext cx="0" cy="382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97787" y="3905210"/>
            <a:ext cx="7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13793" y="3903255"/>
            <a:ext cx="99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/>
          <a:srcRect t="93298"/>
          <a:stretch/>
        </p:blipFill>
        <p:spPr>
          <a:xfrm>
            <a:off x="290074" y="5863943"/>
            <a:ext cx="5225648" cy="3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43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84609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38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공지사항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59DFDA-68C8-49C1-A310-63026D6E3100}"/>
              </a:ext>
            </a:extLst>
          </p:cNvPr>
          <p:cNvSpPr/>
          <p:nvPr/>
        </p:nvSpPr>
        <p:spPr>
          <a:xfrm>
            <a:off x="298351" y="1167226"/>
            <a:ext cx="6682894" cy="52352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8B3D68-7938-4081-8990-CBD361E3F292}"/>
              </a:ext>
            </a:extLst>
          </p:cNvPr>
          <p:cNvCxnSpPr>
            <a:cxnSpLocks/>
          </p:cNvCxnSpPr>
          <p:nvPr/>
        </p:nvCxnSpPr>
        <p:spPr>
          <a:xfrm>
            <a:off x="440983" y="1488654"/>
            <a:ext cx="6211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FE1AC0-421B-42E2-9BB8-9B812729AE32}"/>
              </a:ext>
            </a:extLst>
          </p:cNvPr>
          <p:cNvSpPr txBox="1"/>
          <p:nvPr/>
        </p:nvSpPr>
        <p:spPr>
          <a:xfrm>
            <a:off x="3301952" y="1228408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고객센터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DB7AE3-0234-4496-BD27-37FF8CF62EA5}"/>
              </a:ext>
            </a:extLst>
          </p:cNvPr>
          <p:cNvSpPr/>
          <p:nvPr/>
        </p:nvSpPr>
        <p:spPr>
          <a:xfrm>
            <a:off x="2310850" y="1656582"/>
            <a:ext cx="1096900" cy="34559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 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7102ED-758C-4EC6-A64E-97C35BDFC3A0}"/>
              </a:ext>
            </a:extLst>
          </p:cNvPr>
          <p:cNvCxnSpPr>
            <a:cxnSpLocks/>
          </p:cNvCxnSpPr>
          <p:nvPr/>
        </p:nvCxnSpPr>
        <p:spPr>
          <a:xfrm>
            <a:off x="440982" y="2134035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778C2E-D5DE-4FEB-9532-D6E857D6B8FD}"/>
              </a:ext>
            </a:extLst>
          </p:cNvPr>
          <p:cNvSpPr/>
          <p:nvPr/>
        </p:nvSpPr>
        <p:spPr>
          <a:xfrm>
            <a:off x="4007030" y="1656582"/>
            <a:ext cx="1120754" cy="34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 &amp; 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56D528-5685-4F05-B0B5-38CDE0FC3DD0}"/>
              </a:ext>
            </a:extLst>
          </p:cNvPr>
          <p:cNvCxnSpPr>
            <a:cxnSpLocks/>
          </p:cNvCxnSpPr>
          <p:nvPr/>
        </p:nvCxnSpPr>
        <p:spPr>
          <a:xfrm>
            <a:off x="440982" y="2286642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roup 858">
            <a:extLst>
              <a:ext uri="{FF2B5EF4-FFF2-40B4-BE49-F238E27FC236}">
                <a16:creationId xmlns:a16="http://schemas.microsoft.com/office/drawing/2014/main" id="{D5AF8EC9-AB8A-40B3-823A-6390877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05767"/>
              </p:ext>
            </p:extLst>
          </p:nvPr>
        </p:nvGraphicFramePr>
        <p:xfrm>
          <a:off x="7292977" y="2328620"/>
          <a:ext cx="4630840" cy="2530880"/>
        </p:xfrm>
        <a:graphic>
          <a:graphicData uri="http://schemas.openxmlformats.org/drawingml/2006/table">
            <a:tbl>
              <a:tblPr/>
              <a:tblGrid>
                <a:gridCol w="3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5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 클릭 시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default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6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 게시물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인덱스 자동 증가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6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클릭 시 상세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448" y="2393458"/>
            <a:ext cx="113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공지사항</a:t>
            </a:r>
          </a:p>
        </p:txBody>
      </p:sp>
      <p:graphicFrame>
        <p:nvGraphicFramePr>
          <p:cNvPr id="27" name="Group 858">
            <a:extLst>
              <a:ext uri="{FF2B5EF4-FFF2-40B4-BE49-F238E27FC236}">
                <a16:creationId xmlns:a16="http://schemas.microsoft.com/office/drawing/2014/main" id="{D5AF8EC9-AB8A-40B3-823A-6390877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89011"/>
              </p:ext>
            </p:extLst>
          </p:nvPr>
        </p:nvGraphicFramePr>
        <p:xfrm>
          <a:off x="362794" y="2847041"/>
          <a:ext cx="6483800" cy="2576869"/>
        </p:xfrm>
        <a:graphic>
          <a:graphicData uri="http://schemas.openxmlformats.org/drawingml/2006/table">
            <a:tbl>
              <a:tblPr/>
              <a:tblGrid>
                <a:gridCol w="24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59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0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2018-05-31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2018-05-24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2018-05-23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2018-05-22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63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2018-05-21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63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2018-05-20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t="93298"/>
          <a:stretch/>
        </p:blipFill>
        <p:spPr>
          <a:xfrm>
            <a:off x="362794" y="5735391"/>
            <a:ext cx="6483800" cy="40152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D92D19BA-7026-4DB2-8A59-30CB68AC047C}"/>
              </a:ext>
            </a:extLst>
          </p:cNvPr>
          <p:cNvSpPr/>
          <p:nvPr/>
        </p:nvSpPr>
        <p:spPr>
          <a:xfrm>
            <a:off x="149451" y="274821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2D19BA-7026-4DB2-8A59-30CB68AC047C}"/>
              </a:ext>
            </a:extLst>
          </p:cNvPr>
          <p:cNvSpPr/>
          <p:nvPr/>
        </p:nvSpPr>
        <p:spPr>
          <a:xfrm>
            <a:off x="2153569" y="154243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2D19BA-7026-4DB2-8A59-30CB68AC047C}"/>
              </a:ext>
            </a:extLst>
          </p:cNvPr>
          <p:cNvSpPr/>
          <p:nvPr/>
        </p:nvSpPr>
        <p:spPr>
          <a:xfrm>
            <a:off x="536448" y="315861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3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91608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39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 </a:t>
                      </a:r>
                      <a:r>
                        <a:rPr lang="en-US" altLang="ko-KR" sz="900" dirty="0"/>
                        <a:t>-&gt; </a:t>
                      </a:r>
                      <a:r>
                        <a:rPr lang="ko-KR" altLang="en-US" sz="900" dirty="0"/>
                        <a:t>공지사항 상세페이지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59DFDA-68C8-49C1-A310-63026D6E3100}"/>
              </a:ext>
            </a:extLst>
          </p:cNvPr>
          <p:cNvSpPr/>
          <p:nvPr/>
        </p:nvSpPr>
        <p:spPr>
          <a:xfrm>
            <a:off x="298351" y="1167226"/>
            <a:ext cx="6682894" cy="52352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8B3D68-7938-4081-8990-CBD361E3F292}"/>
              </a:ext>
            </a:extLst>
          </p:cNvPr>
          <p:cNvCxnSpPr>
            <a:cxnSpLocks/>
          </p:cNvCxnSpPr>
          <p:nvPr/>
        </p:nvCxnSpPr>
        <p:spPr>
          <a:xfrm>
            <a:off x="440983" y="1488654"/>
            <a:ext cx="6211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FE1AC0-421B-42E2-9BB8-9B812729AE32}"/>
              </a:ext>
            </a:extLst>
          </p:cNvPr>
          <p:cNvSpPr txBox="1"/>
          <p:nvPr/>
        </p:nvSpPr>
        <p:spPr>
          <a:xfrm>
            <a:off x="3301952" y="1228408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고객센터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DB7AE3-0234-4496-BD27-37FF8CF62EA5}"/>
              </a:ext>
            </a:extLst>
          </p:cNvPr>
          <p:cNvSpPr/>
          <p:nvPr/>
        </p:nvSpPr>
        <p:spPr>
          <a:xfrm>
            <a:off x="2310850" y="1656582"/>
            <a:ext cx="1096900" cy="34559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 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7102ED-758C-4EC6-A64E-97C35BDFC3A0}"/>
              </a:ext>
            </a:extLst>
          </p:cNvPr>
          <p:cNvCxnSpPr>
            <a:cxnSpLocks/>
          </p:cNvCxnSpPr>
          <p:nvPr/>
        </p:nvCxnSpPr>
        <p:spPr>
          <a:xfrm>
            <a:off x="440982" y="2134035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778C2E-D5DE-4FEB-9532-D6E857D6B8FD}"/>
              </a:ext>
            </a:extLst>
          </p:cNvPr>
          <p:cNvSpPr/>
          <p:nvPr/>
        </p:nvSpPr>
        <p:spPr>
          <a:xfrm>
            <a:off x="4007030" y="1656582"/>
            <a:ext cx="1120754" cy="34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 &amp; 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56D528-5685-4F05-B0B5-38CDE0FC3DD0}"/>
              </a:ext>
            </a:extLst>
          </p:cNvPr>
          <p:cNvCxnSpPr>
            <a:cxnSpLocks/>
          </p:cNvCxnSpPr>
          <p:nvPr/>
        </p:nvCxnSpPr>
        <p:spPr>
          <a:xfrm>
            <a:off x="440982" y="2250066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roup 858">
            <a:extLst>
              <a:ext uri="{FF2B5EF4-FFF2-40B4-BE49-F238E27FC236}">
                <a16:creationId xmlns:a16="http://schemas.microsoft.com/office/drawing/2014/main" id="{D5AF8EC9-AB8A-40B3-823A-6390877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47844"/>
              </p:ext>
            </p:extLst>
          </p:nvPr>
        </p:nvGraphicFramePr>
        <p:xfrm>
          <a:off x="7271202" y="3102979"/>
          <a:ext cx="4630840" cy="815532"/>
        </p:xfrm>
        <a:graphic>
          <a:graphicData uri="http://schemas.openxmlformats.org/drawingml/2006/table">
            <a:tbl>
              <a:tblPr/>
              <a:tblGrid>
                <a:gridCol w="3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5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목록페이지로 이동함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448" y="2393458"/>
            <a:ext cx="113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공지사항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2D19BA-7026-4DB2-8A59-30CB68AC047C}"/>
              </a:ext>
            </a:extLst>
          </p:cNvPr>
          <p:cNvSpPr/>
          <p:nvPr/>
        </p:nvSpPr>
        <p:spPr>
          <a:xfrm>
            <a:off x="262521" y="584645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45227"/>
              </p:ext>
            </p:extLst>
          </p:nvPr>
        </p:nvGraphicFramePr>
        <p:xfrm>
          <a:off x="433100" y="2735085"/>
          <a:ext cx="6218961" cy="60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33920" y="4489511"/>
            <a:ext cx="8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0982" y="5975929"/>
            <a:ext cx="743712" cy="2848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59DFDA-68C8-49C1-A310-63026D6E3100}"/>
              </a:ext>
            </a:extLst>
          </p:cNvPr>
          <p:cNvSpPr/>
          <p:nvPr/>
        </p:nvSpPr>
        <p:spPr>
          <a:xfrm>
            <a:off x="433100" y="3496497"/>
            <a:ext cx="6218961" cy="23960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63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01117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40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 </a:t>
                      </a:r>
                      <a:r>
                        <a:rPr lang="en-US" altLang="ko-KR" sz="900" dirty="0"/>
                        <a:t>-&gt;</a:t>
                      </a:r>
                      <a:r>
                        <a:rPr lang="en-US" altLang="ko-KR" sz="900" baseline="0" dirty="0"/>
                        <a:t> Q&amp;A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59DFDA-68C8-49C1-A310-63026D6E3100}"/>
              </a:ext>
            </a:extLst>
          </p:cNvPr>
          <p:cNvSpPr/>
          <p:nvPr/>
        </p:nvSpPr>
        <p:spPr>
          <a:xfrm>
            <a:off x="298351" y="1167226"/>
            <a:ext cx="6682894" cy="52352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8B3D68-7938-4081-8990-CBD361E3F292}"/>
              </a:ext>
            </a:extLst>
          </p:cNvPr>
          <p:cNvCxnSpPr>
            <a:cxnSpLocks/>
          </p:cNvCxnSpPr>
          <p:nvPr/>
        </p:nvCxnSpPr>
        <p:spPr>
          <a:xfrm>
            <a:off x="440983" y="1488654"/>
            <a:ext cx="6211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FE1AC0-421B-42E2-9BB8-9B812729AE32}"/>
              </a:ext>
            </a:extLst>
          </p:cNvPr>
          <p:cNvSpPr txBox="1"/>
          <p:nvPr/>
        </p:nvSpPr>
        <p:spPr>
          <a:xfrm>
            <a:off x="3301952" y="1228408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고객센터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DB7AE3-0234-4496-BD27-37FF8CF62EA5}"/>
              </a:ext>
            </a:extLst>
          </p:cNvPr>
          <p:cNvSpPr/>
          <p:nvPr/>
        </p:nvSpPr>
        <p:spPr>
          <a:xfrm>
            <a:off x="2310850" y="1656582"/>
            <a:ext cx="1096900" cy="34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 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7102ED-758C-4EC6-A64E-97C35BDFC3A0}"/>
              </a:ext>
            </a:extLst>
          </p:cNvPr>
          <p:cNvCxnSpPr>
            <a:cxnSpLocks/>
          </p:cNvCxnSpPr>
          <p:nvPr/>
        </p:nvCxnSpPr>
        <p:spPr>
          <a:xfrm>
            <a:off x="440982" y="2134035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778C2E-D5DE-4FEB-9532-D6E857D6B8FD}"/>
              </a:ext>
            </a:extLst>
          </p:cNvPr>
          <p:cNvSpPr/>
          <p:nvPr/>
        </p:nvSpPr>
        <p:spPr>
          <a:xfrm>
            <a:off x="4007030" y="1656582"/>
            <a:ext cx="1120754" cy="34559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 &amp; 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56D528-5685-4F05-B0B5-38CDE0FC3DD0}"/>
              </a:ext>
            </a:extLst>
          </p:cNvPr>
          <p:cNvCxnSpPr>
            <a:cxnSpLocks/>
          </p:cNvCxnSpPr>
          <p:nvPr/>
        </p:nvCxnSpPr>
        <p:spPr>
          <a:xfrm>
            <a:off x="440982" y="2286642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roup 858">
            <a:extLst>
              <a:ext uri="{FF2B5EF4-FFF2-40B4-BE49-F238E27FC236}">
                <a16:creationId xmlns:a16="http://schemas.microsoft.com/office/drawing/2014/main" id="{D5AF8EC9-AB8A-40B3-823A-6390877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72917"/>
              </p:ext>
            </p:extLst>
          </p:nvPr>
        </p:nvGraphicFramePr>
        <p:xfrm>
          <a:off x="7292977" y="2328620"/>
          <a:ext cx="4630840" cy="3388554"/>
        </p:xfrm>
        <a:graphic>
          <a:graphicData uri="http://schemas.openxmlformats.org/drawingml/2006/table">
            <a:tbl>
              <a:tblPr/>
              <a:tblGrid>
                <a:gridCol w="3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5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Q&amp;A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 시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Q&amp;A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게시판으로 이동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6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 게시물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인덱스 자동 증가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6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클릭 시 상세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6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글쓰기 버튼 클릭 시 문의 작성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448" y="2393458"/>
            <a:ext cx="113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Q&amp;A</a:t>
            </a:r>
            <a:endParaRPr lang="ko-KR" altLang="en-US" sz="1400" b="1" dirty="0"/>
          </a:p>
        </p:txBody>
      </p:sp>
      <p:graphicFrame>
        <p:nvGraphicFramePr>
          <p:cNvPr id="27" name="Group 858">
            <a:extLst>
              <a:ext uri="{FF2B5EF4-FFF2-40B4-BE49-F238E27FC236}">
                <a16:creationId xmlns:a16="http://schemas.microsoft.com/office/drawing/2014/main" id="{D5AF8EC9-AB8A-40B3-823A-6390877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21254"/>
              </p:ext>
            </p:extLst>
          </p:nvPr>
        </p:nvGraphicFramePr>
        <p:xfrm>
          <a:off x="362794" y="2847041"/>
          <a:ext cx="6483802" cy="2576869"/>
        </p:xfrm>
        <a:graphic>
          <a:graphicData uri="http://schemas.openxmlformats.org/drawingml/2006/table">
            <a:tbl>
              <a:tblPr/>
              <a:tblGrid>
                <a:gridCol w="21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59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0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2018-05-31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7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2018-05-24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2018-05-23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2018-05-22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63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2018-05-21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63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문의내용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2018-05-20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t="93298"/>
          <a:stretch/>
        </p:blipFill>
        <p:spPr>
          <a:xfrm>
            <a:off x="397898" y="5883482"/>
            <a:ext cx="6483800" cy="40152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D92D19BA-7026-4DB2-8A59-30CB68AC047C}"/>
              </a:ext>
            </a:extLst>
          </p:cNvPr>
          <p:cNvSpPr/>
          <p:nvPr/>
        </p:nvSpPr>
        <p:spPr>
          <a:xfrm>
            <a:off x="149451" y="274821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2D19BA-7026-4DB2-8A59-30CB68AC047C}"/>
              </a:ext>
            </a:extLst>
          </p:cNvPr>
          <p:cNvSpPr/>
          <p:nvPr/>
        </p:nvSpPr>
        <p:spPr>
          <a:xfrm>
            <a:off x="3872641" y="154243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2D19BA-7026-4DB2-8A59-30CB68AC047C}"/>
              </a:ext>
            </a:extLst>
          </p:cNvPr>
          <p:cNvSpPr/>
          <p:nvPr/>
        </p:nvSpPr>
        <p:spPr>
          <a:xfrm>
            <a:off x="536448" y="315861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21543" y="5576252"/>
            <a:ext cx="743712" cy="2848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92D19BA-7026-4DB2-8A59-30CB68AC047C}"/>
              </a:ext>
            </a:extLst>
          </p:cNvPr>
          <p:cNvSpPr/>
          <p:nvPr/>
        </p:nvSpPr>
        <p:spPr>
          <a:xfrm>
            <a:off x="5840422" y="5479587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44143B-DCAD-48EC-A7CD-007CA6A69A2A}"/>
              </a:ext>
            </a:extLst>
          </p:cNvPr>
          <p:cNvSpPr/>
          <p:nvPr/>
        </p:nvSpPr>
        <p:spPr>
          <a:xfrm>
            <a:off x="212618" y="1090418"/>
            <a:ext cx="5255812" cy="5109406"/>
          </a:xfrm>
          <a:prstGeom prst="rect">
            <a:avLst/>
          </a:prstGeom>
          <a:solidFill>
            <a:schemeClr val="bg2">
              <a:lumMod val="50000"/>
              <a:alpha val="1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0858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Home_event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Home_event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Home_event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944143B-DCAD-48EC-A7CD-007CA6A69A2A}"/>
              </a:ext>
            </a:extLst>
          </p:cNvPr>
          <p:cNvSpPr/>
          <p:nvPr/>
        </p:nvSpPr>
        <p:spPr>
          <a:xfrm>
            <a:off x="206734" y="1090419"/>
            <a:ext cx="5255812" cy="51094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1CB84E-E5A5-4835-AECC-43AA4F61BC2E}"/>
              </a:ext>
            </a:extLst>
          </p:cNvPr>
          <p:cNvCxnSpPr/>
          <p:nvPr/>
        </p:nvCxnSpPr>
        <p:spPr>
          <a:xfrm>
            <a:off x="206734" y="1281485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2271278" y="1737571"/>
            <a:ext cx="291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Image slide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BDD49-697E-4A45-A6CC-4E4BAE130531}"/>
              </a:ext>
            </a:extLst>
          </p:cNvPr>
          <p:cNvSpPr txBox="1"/>
          <p:nvPr/>
        </p:nvSpPr>
        <p:spPr>
          <a:xfrm>
            <a:off x="194829" y="1058335"/>
            <a:ext cx="751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Menu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94C380-3060-4495-A27D-DFE873D0D4EB}"/>
              </a:ext>
            </a:extLst>
          </p:cNvPr>
          <p:cNvSpPr/>
          <p:nvPr/>
        </p:nvSpPr>
        <p:spPr>
          <a:xfrm>
            <a:off x="3871648" y="2753835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Group 858">
            <a:extLst>
              <a:ext uri="{FF2B5EF4-FFF2-40B4-BE49-F238E27FC236}">
                <a16:creationId xmlns:a16="http://schemas.microsoft.com/office/drawing/2014/main" id="{9D3EC4C4-3078-4E0E-84EE-E562DA87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743"/>
              </p:ext>
            </p:extLst>
          </p:nvPr>
        </p:nvGraphicFramePr>
        <p:xfrm>
          <a:off x="6347454" y="2506128"/>
          <a:ext cx="5255813" cy="2150422"/>
        </p:xfrm>
        <a:graphic>
          <a:graphicData uri="http://schemas.openxmlformats.org/drawingml/2006/table">
            <a:tbl>
              <a:tblPr/>
              <a:tblGrid>
                <a:gridCol w="43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01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7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홈페이지에 뜨는 메인 이벤트 팝업 창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026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사진 클릭 시 이벤트 페이지로 이동함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81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체크하고 닫기 시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하루 동안 이벤트 팝업 창이 뜨지 않음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1FA392C-45CA-42FB-8322-940C80CB9D9E}"/>
              </a:ext>
            </a:extLst>
          </p:cNvPr>
          <p:cNvCxnSpPr/>
          <p:nvPr/>
        </p:nvCxnSpPr>
        <p:spPr>
          <a:xfrm>
            <a:off x="206734" y="2634774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DF18A1-FA4E-44DE-B62A-8FE5A0140128}"/>
              </a:ext>
            </a:extLst>
          </p:cNvPr>
          <p:cNvCxnSpPr/>
          <p:nvPr/>
        </p:nvCxnSpPr>
        <p:spPr>
          <a:xfrm>
            <a:off x="194829" y="3494840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ED989-81D4-4396-8EC4-46FD5F91F8AC}"/>
              </a:ext>
            </a:extLst>
          </p:cNvPr>
          <p:cNvSpPr/>
          <p:nvPr/>
        </p:nvSpPr>
        <p:spPr>
          <a:xfrm>
            <a:off x="650588" y="3968150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6C27FB6-3969-47E1-BD60-A91835611504}"/>
              </a:ext>
            </a:extLst>
          </p:cNvPr>
          <p:cNvSpPr/>
          <p:nvPr/>
        </p:nvSpPr>
        <p:spPr>
          <a:xfrm>
            <a:off x="1596295" y="3968150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725446-1D48-4140-A3CE-CBD0FEA56AB6}"/>
              </a:ext>
            </a:extLst>
          </p:cNvPr>
          <p:cNvSpPr/>
          <p:nvPr/>
        </p:nvSpPr>
        <p:spPr>
          <a:xfrm>
            <a:off x="2542002" y="3975181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DFEA6D-778C-4442-B14B-CD0838CAE8B6}"/>
              </a:ext>
            </a:extLst>
          </p:cNvPr>
          <p:cNvSpPr/>
          <p:nvPr/>
        </p:nvSpPr>
        <p:spPr>
          <a:xfrm>
            <a:off x="3487709" y="3984759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0E9041-57B3-470A-92DF-670AEAA0497E}"/>
              </a:ext>
            </a:extLst>
          </p:cNvPr>
          <p:cNvSpPr/>
          <p:nvPr/>
        </p:nvSpPr>
        <p:spPr>
          <a:xfrm>
            <a:off x="4433416" y="3994337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362DFB-4146-467E-B236-C7BC84AA7F36}"/>
              </a:ext>
            </a:extLst>
          </p:cNvPr>
          <p:cNvSpPr/>
          <p:nvPr/>
        </p:nvSpPr>
        <p:spPr>
          <a:xfrm>
            <a:off x="650588" y="4630363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512420-822D-4CC5-A01E-3B8FA2F436AD}"/>
              </a:ext>
            </a:extLst>
          </p:cNvPr>
          <p:cNvSpPr/>
          <p:nvPr/>
        </p:nvSpPr>
        <p:spPr>
          <a:xfrm>
            <a:off x="1596295" y="4630363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B4E366-70EB-48EC-BC78-32CF9A19155A}"/>
              </a:ext>
            </a:extLst>
          </p:cNvPr>
          <p:cNvSpPr/>
          <p:nvPr/>
        </p:nvSpPr>
        <p:spPr>
          <a:xfrm>
            <a:off x="2542002" y="4637394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E498E96-DF2A-440B-B7EA-3FCD1C63D4FB}"/>
              </a:ext>
            </a:extLst>
          </p:cNvPr>
          <p:cNvSpPr/>
          <p:nvPr/>
        </p:nvSpPr>
        <p:spPr>
          <a:xfrm>
            <a:off x="3487709" y="4646972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B9EB1-7289-4359-87E7-7E5DE29BFA02}"/>
              </a:ext>
            </a:extLst>
          </p:cNvPr>
          <p:cNvSpPr/>
          <p:nvPr/>
        </p:nvSpPr>
        <p:spPr>
          <a:xfrm>
            <a:off x="4433416" y="4656550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0B2E78A-7A3D-4644-A34F-4756A50EBC4D}"/>
              </a:ext>
            </a:extLst>
          </p:cNvPr>
          <p:cNvCxnSpPr/>
          <p:nvPr/>
        </p:nvCxnSpPr>
        <p:spPr>
          <a:xfrm>
            <a:off x="206734" y="5902519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BCE7AE-BB24-4FD8-92C9-5B530C220741}"/>
              </a:ext>
            </a:extLst>
          </p:cNvPr>
          <p:cNvSpPr txBox="1"/>
          <p:nvPr/>
        </p:nvSpPr>
        <p:spPr>
          <a:xfrm>
            <a:off x="222768" y="5906282"/>
            <a:ext cx="751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Footer</a:t>
            </a:r>
            <a:endParaRPr lang="ko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8AAAA8E-CF9F-4C94-9F05-A9C38B0421E6}"/>
              </a:ext>
            </a:extLst>
          </p:cNvPr>
          <p:cNvSpPr/>
          <p:nvPr/>
        </p:nvSpPr>
        <p:spPr>
          <a:xfrm>
            <a:off x="468091" y="121604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8AAAA8E-CF9F-4C94-9F05-A9C38B0421E6}"/>
              </a:ext>
            </a:extLst>
          </p:cNvPr>
          <p:cNvSpPr/>
          <p:nvPr/>
        </p:nvSpPr>
        <p:spPr>
          <a:xfrm>
            <a:off x="440725" y="233979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51068" y="1195194"/>
            <a:ext cx="3383789" cy="2609314"/>
            <a:chOff x="7056456" y="767139"/>
            <a:chExt cx="3383789" cy="2609314"/>
          </a:xfrm>
        </p:grpSpPr>
        <p:grpSp>
          <p:nvGrpSpPr>
            <p:cNvPr id="21" name="그룹 20"/>
            <p:cNvGrpSpPr/>
            <p:nvPr/>
          </p:nvGrpSpPr>
          <p:grpSpPr>
            <a:xfrm>
              <a:off x="7056456" y="767139"/>
              <a:ext cx="3058832" cy="2609314"/>
              <a:chOff x="428877" y="1458493"/>
              <a:chExt cx="3058832" cy="2609314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15D30F9-DF04-4EE9-BC11-9510D1884066}"/>
                  </a:ext>
                </a:extLst>
              </p:cNvPr>
              <p:cNvSpPr/>
              <p:nvPr/>
            </p:nvSpPr>
            <p:spPr>
              <a:xfrm>
                <a:off x="1078725" y="2748145"/>
                <a:ext cx="647148" cy="60556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74F05BD-5604-4D17-A0B5-3CDED19996D4}"/>
                  </a:ext>
                </a:extLst>
              </p:cNvPr>
              <p:cNvSpPr/>
              <p:nvPr/>
            </p:nvSpPr>
            <p:spPr>
              <a:xfrm>
                <a:off x="2531180" y="2748145"/>
                <a:ext cx="647148" cy="60556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2374108" y="2032765"/>
                <a:ext cx="743473" cy="2837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버튼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15D30F9-DF04-4EE9-BC11-9510D1884066}"/>
                  </a:ext>
                </a:extLst>
              </p:cNvPr>
              <p:cNvSpPr/>
              <p:nvPr/>
            </p:nvSpPr>
            <p:spPr>
              <a:xfrm>
                <a:off x="428878" y="1642817"/>
                <a:ext cx="3058831" cy="24249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15D30F9-DF04-4EE9-BC11-9510D1884066}"/>
                  </a:ext>
                </a:extLst>
              </p:cNvPr>
              <p:cNvSpPr/>
              <p:nvPr/>
            </p:nvSpPr>
            <p:spPr>
              <a:xfrm>
                <a:off x="428877" y="1458493"/>
                <a:ext cx="3058832" cy="2016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Picture 2" descr="관련 이미지">
                <a:hlinkClick r:id="rId4"/>
                <a:extLst>
                  <a:ext uri="{FF2B5EF4-FFF2-40B4-BE49-F238E27FC236}">
                    <a16:creationId xmlns:a16="http://schemas.microsoft.com/office/drawing/2014/main" id="{500353EE-A7C6-4E1E-AF3C-F2F30A0BE7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1026" y="1466255"/>
                <a:ext cx="216683" cy="216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9775C74-2F83-4B8D-81FD-1999B5DE4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805" y="1722719"/>
                <a:ext cx="2959847" cy="1940024"/>
              </a:xfrm>
              <a:prstGeom prst="rect">
                <a:avLst/>
              </a:prstGeom>
            </p:spPr>
          </p:pic>
          <p:grpSp>
            <p:nvGrpSpPr>
              <p:cNvPr id="20" name="그룹 19"/>
              <p:cNvGrpSpPr/>
              <p:nvPr/>
            </p:nvGrpSpPr>
            <p:grpSpPr>
              <a:xfrm>
                <a:off x="2033981" y="3842804"/>
                <a:ext cx="173582" cy="175860"/>
                <a:chOff x="6143856" y="4866921"/>
                <a:chExt cx="697721" cy="706877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6143856" y="4866921"/>
                  <a:ext cx="697721" cy="706877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/>
                <p:cNvGrpSpPr/>
                <p:nvPr/>
              </p:nvGrpSpPr>
              <p:grpSpPr>
                <a:xfrm>
                  <a:off x="6263335" y="4979341"/>
                  <a:ext cx="443477" cy="459245"/>
                  <a:chOff x="6851737" y="4144718"/>
                  <a:chExt cx="411693" cy="455181"/>
                </a:xfrm>
                <a:grpFill/>
              </p:grpSpPr>
              <p:cxnSp>
                <p:nvCxnSpPr>
                  <p:cNvPr id="9" name="직선 연결선 8"/>
                  <p:cNvCxnSpPr/>
                  <p:nvPr/>
                </p:nvCxnSpPr>
                <p:spPr>
                  <a:xfrm>
                    <a:off x="6851737" y="4270931"/>
                    <a:ext cx="212942" cy="302781"/>
                  </a:xfrm>
                  <a:prstGeom prst="line">
                    <a:avLst/>
                  </a:prstGeom>
                  <a:grpFill/>
                  <a:ln w="539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/>
                  <p:cNvCxnSpPr/>
                  <p:nvPr/>
                </p:nvCxnSpPr>
                <p:spPr>
                  <a:xfrm flipH="1">
                    <a:off x="7064679" y="4144718"/>
                    <a:ext cx="198753" cy="455181"/>
                  </a:xfrm>
                  <a:prstGeom prst="line">
                    <a:avLst/>
                  </a:prstGeom>
                  <a:grpFill/>
                  <a:ln w="539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1BDD49-697E-4A45-A6CC-4E4BAE130531}"/>
                </a:ext>
              </a:extLst>
            </p:cNvPr>
            <p:cNvSpPr txBox="1"/>
            <p:nvPr/>
          </p:nvSpPr>
          <p:spPr>
            <a:xfrm>
              <a:off x="8816860" y="3121478"/>
              <a:ext cx="1623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오늘 하루 보지 않기</a:t>
              </a: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88AAAA8E-CF9F-4C94-9F05-A9C38B0421E6}"/>
              </a:ext>
            </a:extLst>
          </p:cNvPr>
          <p:cNvSpPr/>
          <p:nvPr/>
        </p:nvSpPr>
        <p:spPr>
          <a:xfrm>
            <a:off x="2054580" y="344830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96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A9CEF3-CFF3-429B-ABB2-6EB8D08FE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44" b="36337"/>
          <a:stretch/>
        </p:blipFill>
        <p:spPr>
          <a:xfrm>
            <a:off x="823294" y="4449850"/>
            <a:ext cx="5684032" cy="156152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00067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 </a:t>
                      </a:r>
                      <a:r>
                        <a:rPr lang="en-US" altLang="ko-KR" sz="900" dirty="0"/>
                        <a:t>-&gt; Q&amp;A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59DFDA-68C8-49C1-A310-63026D6E3100}"/>
              </a:ext>
            </a:extLst>
          </p:cNvPr>
          <p:cNvSpPr/>
          <p:nvPr/>
        </p:nvSpPr>
        <p:spPr>
          <a:xfrm>
            <a:off x="298351" y="1167226"/>
            <a:ext cx="6682894" cy="52352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8B3D68-7938-4081-8990-CBD361E3F292}"/>
              </a:ext>
            </a:extLst>
          </p:cNvPr>
          <p:cNvCxnSpPr>
            <a:cxnSpLocks/>
          </p:cNvCxnSpPr>
          <p:nvPr/>
        </p:nvCxnSpPr>
        <p:spPr>
          <a:xfrm>
            <a:off x="404407" y="1573998"/>
            <a:ext cx="6211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7102ED-758C-4EC6-A64E-97C35BDFC3A0}"/>
              </a:ext>
            </a:extLst>
          </p:cNvPr>
          <p:cNvCxnSpPr>
            <a:cxnSpLocks/>
          </p:cNvCxnSpPr>
          <p:nvPr/>
        </p:nvCxnSpPr>
        <p:spPr>
          <a:xfrm>
            <a:off x="404406" y="2219379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56D528-5685-4F05-B0B5-38CDE0FC3DD0}"/>
              </a:ext>
            </a:extLst>
          </p:cNvPr>
          <p:cNvCxnSpPr>
            <a:cxnSpLocks/>
          </p:cNvCxnSpPr>
          <p:nvPr/>
        </p:nvCxnSpPr>
        <p:spPr>
          <a:xfrm>
            <a:off x="404406" y="2335410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08ADA0-FA6E-4CAF-92E4-77E46EA96D25}"/>
              </a:ext>
            </a:extLst>
          </p:cNvPr>
          <p:cNvSpPr txBox="1"/>
          <p:nvPr/>
        </p:nvSpPr>
        <p:spPr>
          <a:xfrm>
            <a:off x="472224" y="2451441"/>
            <a:ext cx="123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문의 작성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6132200-AAD3-4029-9BE0-82689BFD35B1}"/>
              </a:ext>
            </a:extLst>
          </p:cNvPr>
          <p:cNvSpPr/>
          <p:nvPr/>
        </p:nvSpPr>
        <p:spPr>
          <a:xfrm>
            <a:off x="2326546" y="282597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Group 858">
            <a:extLst>
              <a:ext uri="{FF2B5EF4-FFF2-40B4-BE49-F238E27FC236}">
                <a16:creationId xmlns:a16="http://schemas.microsoft.com/office/drawing/2014/main" id="{D5AF8EC9-AB8A-40B3-823A-6390877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29636"/>
              </p:ext>
            </p:extLst>
          </p:nvPr>
        </p:nvGraphicFramePr>
        <p:xfrm>
          <a:off x="7292977" y="2328620"/>
          <a:ext cx="4630840" cy="2463281"/>
        </p:xfrm>
        <a:graphic>
          <a:graphicData uri="http://schemas.openxmlformats.org/drawingml/2006/table">
            <a:tbl>
              <a:tblPr/>
              <a:tblGrid>
                <a:gridCol w="3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8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질문유형 선택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드롭다운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글자수 제한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시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Q&amp;A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 페이지로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게시판에 문의 글 등록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5477123" y="6109555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2DD629-46C9-4670-A149-0C6C79A0ACF6}"/>
              </a:ext>
            </a:extLst>
          </p:cNvPr>
          <p:cNvSpPr/>
          <p:nvPr/>
        </p:nvSpPr>
        <p:spPr>
          <a:xfrm>
            <a:off x="2342691" y="469307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4698238" y="6115947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42DD629-46C9-4670-A149-0C6C79A0ACF6}"/>
              </a:ext>
            </a:extLst>
          </p:cNvPr>
          <p:cNvSpPr/>
          <p:nvPr/>
        </p:nvSpPr>
        <p:spPr>
          <a:xfrm>
            <a:off x="4578306" y="599990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42DD629-46C9-4670-A149-0C6C79A0ACF6}"/>
              </a:ext>
            </a:extLst>
          </p:cNvPr>
          <p:cNvSpPr/>
          <p:nvPr/>
        </p:nvSpPr>
        <p:spPr>
          <a:xfrm>
            <a:off x="5402123" y="6005638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EA9CEF3-CFF3-429B-ABB2-6EB8D08FE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41" b="66051"/>
          <a:stretch/>
        </p:blipFill>
        <p:spPr>
          <a:xfrm>
            <a:off x="874319" y="3030084"/>
            <a:ext cx="5633007" cy="143195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DB7AE3-0234-4496-BD27-37FF8CF62EA5}"/>
              </a:ext>
            </a:extLst>
          </p:cNvPr>
          <p:cNvSpPr/>
          <p:nvPr/>
        </p:nvSpPr>
        <p:spPr>
          <a:xfrm>
            <a:off x="2310850" y="1656582"/>
            <a:ext cx="1096900" cy="34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 사항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778C2E-D5DE-4FEB-9532-D6E857D6B8FD}"/>
              </a:ext>
            </a:extLst>
          </p:cNvPr>
          <p:cNvSpPr/>
          <p:nvPr/>
        </p:nvSpPr>
        <p:spPr>
          <a:xfrm>
            <a:off x="4007030" y="1656582"/>
            <a:ext cx="1120754" cy="34559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 &amp; 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E1AC0-421B-42E2-9BB8-9B812729AE32}"/>
              </a:ext>
            </a:extLst>
          </p:cNvPr>
          <p:cNvSpPr txBox="1"/>
          <p:nvPr/>
        </p:nvSpPr>
        <p:spPr>
          <a:xfrm>
            <a:off x="3301952" y="1228408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15682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A9CEF3-CFF3-429B-ABB2-6EB8D08FE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44" b="36337"/>
          <a:stretch/>
        </p:blipFill>
        <p:spPr>
          <a:xfrm>
            <a:off x="823294" y="4449850"/>
            <a:ext cx="5684032" cy="156152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59784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고객센터 </a:t>
                      </a:r>
                      <a:r>
                        <a:rPr lang="en-US" altLang="ko-KR" sz="900" dirty="0"/>
                        <a:t>-&gt; Q&amp;A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59DFDA-68C8-49C1-A310-63026D6E3100}"/>
              </a:ext>
            </a:extLst>
          </p:cNvPr>
          <p:cNvSpPr/>
          <p:nvPr/>
        </p:nvSpPr>
        <p:spPr>
          <a:xfrm>
            <a:off x="298351" y="1167226"/>
            <a:ext cx="6682894" cy="52352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8B3D68-7938-4081-8990-CBD361E3F292}"/>
              </a:ext>
            </a:extLst>
          </p:cNvPr>
          <p:cNvCxnSpPr>
            <a:cxnSpLocks/>
          </p:cNvCxnSpPr>
          <p:nvPr/>
        </p:nvCxnSpPr>
        <p:spPr>
          <a:xfrm>
            <a:off x="404407" y="1573998"/>
            <a:ext cx="6211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7102ED-758C-4EC6-A64E-97C35BDFC3A0}"/>
              </a:ext>
            </a:extLst>
          </p:cNvPr>
          <p:cNvCxnSpPr>
            <a:cxnSpLocks/>
          </p:cNvCxnSpPr>
          <p:nvPr/>
        </p:nvCxnSpPr>
        <p:spPr>
          <a:xfrm>
            <a:off x="404406" y="2219379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56D528-5685-4F05-B0B5-38CDE0FC3DD0}"/>
              </a:ext>
            </a:extLst>
          </p:cNvPr>
          <p:cNvCxnSpPr>
            <a:cxnSpLocks/>
          </p:cNvCxnSpPr>
          <p:nvPr/>
        </p:nvCxnSpPr>
        <p:spPr>
          <a:xfrm>
            <a:off x="404406" y="2335410"/>
            <a:ext cx="62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08ADA0-FA6E-4CAF-92E4-77E46EA96D25}"/>
              </a:ext>
            </a:extLst>
          </p:cNvPr>
          <p:cNvSpPr txBox="1"/>
          <p:nvPr/>
        </p:nvSpPr>
        <p:spPr>
          <a:xfrm>
            <a:off x="472224" y="2451441"/>
            <a:ext cx="123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문의 작성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6132200-AAD3-4029-9BE0-82689BFD35B1}"/>
              </a:ext>
            </a:extLst>
          </p:cNvPr>
          <p:cNvSpPr/>
          <p:nvPr/>
        </p:nvSpPr>
        <p:spPr>
          <a:xfrm>
            <a:off x="2326546" y="2825974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5477123" y="6057057"/>
            <a:ext cx="618877" cy="2472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2DD629-46C9-4670-A149-0C6C79A0ACF6}"/>
              </a:ext>
            </a:extLst>
          </p:cNvPr>
          <p:cNvSpPr/>
          <p:nvPr/>
        </p:nvSpPr>
        <p:spPr>
          <a:xfrm>
            <a:off x="2342691" y="4693073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39">
            <a:extLst>
              <a:ext uri="{FF2B5EF4-FFF2-40B4-BE49-F238E27FC236}">
                <a16:creationId xmlns:a16="http://schemas.microsoft.com/office/drawing/2014/main" id="{53085C14-4A39-4B42-822E-4B48C3AA51B8}"/>
              </a:ext>
            </a:extLst>
          </p:cNvPr>
          <p:cNvSpPr/>
          <p:nvPr/>
        </p:nvSpPr>
        <p:spPr>
          <a:xfrm>
            <a:off x="4698238" y="6057057"/>
            <a:ext cx="618877" cy="253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42DD629-46C9-4670-A149-0C6C79A0ACF6}"/>
              </a:ext>
            </a:extLst>
          </p:cNvPr>
          <p:cNvSpPr/>
          <p:nvPr/>
        </p:nvSpPr>
        <p:spPr>
          <a:xfrm>
            <a:off x="4553922" y="593894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42DD629-46C9-4670-A149-0C6C79A0ACF6}"/>
              </a:ext>
            </a:extLst>
          </p:cNvPr>
          <p:cNvSpPr/>
          <p:nvPr/>
        </p:nvSpPr>
        <p:spPr>
          <a:xfrm>
            <a:off x="5389931" y="593248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EA9CEF3-CFF3-429B-ABB2-6EB8D08FE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41" b="66051"/>
          <a:stretch/>
        </p:blipFill>
        <p:spPr>
          <a:xfrm>
            <a:off x="874319" y="3030084"/>
            <a:ext cx="5633007" cy="143195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DB7AE3-0234-4496-BD27-37FF8CF62EA5}"/>
              </a:ext>
            </a:extLst>
          </p:cNvPr>
          <p:cNvSpPr/>
          <p:nvPr/>
        </p:nvSpPr>
        <p:spPr>
          <a:xfrm>
            <a:off x="2310850" y="1656582"/>
            <a:ext cx="1096900" cy="34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 사항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778C2E-D5DE-4FEB-9532-D6E857D6B8FD}"/>
              </a:ext>
            </a:extLst>
          </p:cNvPr>
          <p:cNvSpPr/>
          <p:nvPr/>
        </p:nvSpPr>
        <p:spPr>
          <a:xfrm>
            <a:off x="4007030" y="1656582"/>
            <a:ext cx="1120754" cy="34559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 &amp; 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E1AC0-421B-42E2-9BB8-9B812729AE32}"/>
              </a:ext>
            </a:extLst>
          </p:cNvPr>
          <p:cNvSpPr txBox="1"/>
          <p:nvPr/>
        </p:nvSpPr>
        <p:spPr>
          <a:xfrm>
            <a:off x="3301952" y="1228408"/>
            <a:ext cx="94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고객센터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007030" y="2219379"/>
            <a:ext cx="4527370" cy="98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730408" y="1282859"/>
            <a:ext cx="1049999" cy="1838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8730409" y="1616096"/>
            <a:ext cx="1049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30409" y="1308319"/>
            <a:ext cx="75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선택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91825" y="1284299"/>
            <a:ext cx="0" cy="33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>
          <a:xfrm flipV="1">
            <a:off x="9514795" y="1413117"/>
            <a:ext cx="135939" cy="98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8730408" y="1983162"/>
            <a:ext cx="1049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730408" y="2347602"/>
            <a:ext cx="1049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730408" y="2760764"/>
            <a:ext cx="1049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946757" y="2782599"/>
            <a:ext cx="7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1551" y="1655525"/>
            <a:ext cx="108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배송관련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04404" y="2001563"/>
            <a:ext cx="1099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교환</a:t>
            </a:r>
            <a:r>
              <a:rPr lang="en-US" altLang="ko-KR" sz="1600" dirty="0"/>
              <a:t>/</a:t>
            </a:r>
            <a:r>
              <a:rPr lang="ko-KR" altLang="en-US" sz="1600" dirty="0"/>
              <a:t>환불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63700" y="2392080"/>
            <a:ext cx="111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상품문의</a:t>
            </a:r>
          </a:p>
        </p:txBody>
      </p:sp>
      <p:cxnSp>
        <p:nvCxnSpPr>
          <p:cNvPr id="52" name="직선 화살표 연결선 51"/>
          <p:cNvCxnSpPr>
            <a:stCxn id="22" idx="3"/>
          </p:cNvCxnSpPr>
          <p:nvPr/>
        </p:nvCxnSpPr>
        <p:spPr>
          <a:xfrm flipV="1">
            <a:off x="6096000" y="4732907"/>
            <a:ext cx="2316480" cy="144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8761551" y="4217061"/>
            <a:ext cx="2378584" cy="1167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등록되었습니다</a:t>
            </a:r>
          </a:p>
        </p:txBody>
      </p:sp>
      <p:pic>
        <p:nvPicPr>
          <p:cNvPr id="55" name="Picture 2" descr="x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807327" y="4282681"/>
            <a:ext cx="283336" cy="28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9602525" y="5078037"/>
            <a:ext cx="696636" cy="2122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926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08863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Home1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Home1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Home1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944143B-DCAD-48EC-A7CD-007CA6A69A2A}"/>
              </a:ext>
            </a:extLst>
          </p:cNvPr>
          <p:cNvSpPr/>
          <p:nvPr/>
        </p:nvSpPr>
        <p:spPr>
          <a:xfrm>
            <a:off x="206734" y="1090419"/>
            <a:ext cx="5255812" cy="51094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1CB84E-E5A5-4835-AECC-43AA4F61BC2E}"/>
              </a:ext>
            </a:extLst>
          </p:cNvPr>
          <p:cNvCxnSpPr/>
          <p:nvPr/>
        </p:nvCxnSpPr>
        <p:spPr>
          <a:xfrm>
            <a:off x="206734" y="1281485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2271278" y="1737571"/>
            <a:ext cx="291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Image slide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BDD49-697E-4A45-A6CC-4E4BAE130531}"/>
              </a:ext>
            </a:extLst>
          </p:cNvPr>
          <p:cNvSpPr txBox="1"/>
          <p:nvPr/>
        </p:nvSpPr>
        <p:spPr>
          <a:xfrm>
            <a:off x="194829" y="1058335"/>
            <a:ext cx="751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Menu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5D30F9-DF04-4EE9-BC11-9510D1884066}"/>
              </a:ext>
            </a:extLst>
          </p:cNvPr>
          <p:cNvSpPr/>
          <p:nvPr/>
        </p:nvSpPr>
        <p:spPr>
          <a:xfrm>
            <a:off x="1078725" y="2748145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4F05BD-5604-4D17-A0B5-3CDED19996D4}"/>
              </a:ext>
            </a:extLst>
          </p:cNvPr>
          <p:cNvSpPr/>
          <p:nvPr/>
        </p:nvSpPr>
        <p:spPr>
          <a:xfrm>
            <a:off x="2531180" y="2748145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94C380-3060-4495-A27D-DFE873D0D4EB}"/>
              </a:ext>
            </a:extLst>
          </p:cNvPr>
          <p:cNvSpPr/>
          <p:nvPr/>
        </p:nvSpPr>
        <p:spPr>
          <a:xfrm>
            <a:off x="3871648" y="2753835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695140A-84C9-4659-84A3-105CE838A054}"/>
              </a:ext>
            </a:extLst>
          </p:cNvPr>
          <p:cNvSpPr/>
          <p:nvPr/>
        </p:nvSpPr>
        <p:spPr>
          <a:xfrm>
            <a:off x="2052634" y="176207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C226B8B-F9C5-4252-B330-CD0E817D6299}"/>
              </a:ext>
            </a:extLst>
          </p:cNvPr>
          <p:cNvSpPr/>
          <p:nvPr/>
        </p:nvSpPr>
        <p:spPr>
          <a:xfrm>
            <a:off x="88157" y="2706942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A14837A-C120-4F5C-97C1-D0BCF5F27A60}"/>
              </a:ext>
            </a:extLst>
          </p:cNvPr>
          <p:cNvSpPr/>
          <p:nvPr/>
        </p:nvSpPr>
        <p:spPr>
          <a:xfrm>
            <a:off x="94761" y="3573649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Group 858">
            <a:extLst>
              <a:ext uri="{FF2B5EF4-FFF2-40B4-BE49-F238E27FC236}">
                <a16:creationId xmlns:a16="http://schemas.microsoft.com/office/drawing/2014/main" id="{9D3EC4C4-3078-4E0E-84EE-E562DA87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94767"/>
              </p:ext>
            </p:extLst>
          </p:nvPr>
        </p:nvGraphicFramePr>
        <p:xfrm>
          <a:off x="6334537" y="2207864"/>
          <a:ext cx="5255813" cy="3308422"/>
        </p:xfrm>
        <a:graphic>
          <a:graphicData uri="http://schemas.openxmlformats.org/drawingml/2006/table">
            <a:tbl>
              <a:tblPr/>
              <a:tblGrid>
                <a:gridCol w="43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0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4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Page1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Top menu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 menu  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 슬라이드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아래의 버튼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클릭시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주문페이지로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넘어감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4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대표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출력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클릭시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해당 카테고리 쇼핑 페이지로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넘어감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대표 카테고리는 관리자가 직접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정하는것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74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Best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출력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클릭시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해당 상품 주문페이지로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넘어감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 Best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상품은 판매량이 가장 많은 순서대로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출력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상관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X)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524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간략한 회사소개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374108" y="2032765"/>
            <a:ext cx="743473" cy="2837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8AAAA8E-CF9F-4C94-9F05-A9C38B0421E6}"/>
              </a:ext>
            </a:extLst>
          </p:cNvPr>
          <p:cNvSpPr/>
          <p:nvPr/>
        </p:nvSpPr>
        <p:spPr>
          <a:xfrm>
            <a:off x="90133" y="100741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1FA392C-45CA-42FB-8322-940C80CB9D9E}"/>
              </a:ext>
            </a:extLst>
          </p:cNvPr>
          <p:cNvCxnSpPr/>
          <p:nvPr/>
        </p:nvCxnSpPr>
        <p:spPr>
          <a:xfrm>
            <a:off x="206734" y="2634774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DF18A1-FA4E-44DE-B62A-8FE5A0140128}"/>
              </a:ext>
            </a:extLst>
          </p:cNvPr>
          <p:cNvCxnSpPr/>
          <p:nvPr/>
        </p:nvCxnSpPr>
        <p:spPr>
          <a:xfrm>
            <a:off x="194829" y="3494840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ED989-81D4-4396-8EC4-46FD5F91F8AC}"/>
              </a:ext>
            </a:extLst>
          </p:cNvPr>
          <p:cNvSpPr/>
          <p:nvPr/>
        </p:nvSpPr>
        <p:spPr>
          <a:xfrm>
            <a:off x="650588" y="3968150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6C27FB6-3969-47E1-BD60-A91835611504}"/>
              </a:ext>
            </a:extLst>
          </p:cNvPr>
          <p:cNvSpPr/>
          <p:nvPr/>
        </p:nvSpPr>
        <p:spPr>
          <a:xfrm>
            <a:off x="1596295" y="3968150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725446-1D48-4140-A3CE-CBD0FEA56AB6}"/>
              </a:ext>
            </a:extLst>
          </p:cNvPr>
          <p:cNvSpPr/>
          <p:nvPr/>
        </p:nvSpPr>
        <p:spPr>
          <a:xfrm>
            <a:off x="2542002" y="3975181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DFEA6D-778C-4442-B14B-CD0838CAE8B6}"/>
              </a:ext>
            </a:extLst>
          </p:cNvPr>
          <p:cNvSpPr/>
          <p:nvPr/>
        </p:nvSpPr>
        <p:spPr>
          <a:xfrm>
            <a:off x="3487709" y="3984759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0E9041-57B3-470A-92DF-670AEAA0497E}"/>
              </a:ext>
            </a:extLst>
          </p:cNvPr>
          <p:cNvSpPr/>
          <p:nvPr/>
        </p:nvSpPr>
        <p:spPr>
          <a:xfrm>
            <a:off x="4433416" y="3994337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362DFB-4146-467E-B236-C7BC84AA7F36}"/>
              </a:ext>
            </a:extLst>
          </p:cNvPr>
          <p:cNvSpPr/>
          <p:nvPr/>
        </p:nvSpPr>
        <p:spPr>
          <a:xfrm>
            <a:off x="650588" y="4630363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512420-822D-4CC5-A01E-3B8FA2F436AD}"/>
              </a:ext>
            </a:extLst>
          </p:cNvPr>
          <p:cNvSpPr/>
          <p:nvPr/>
        </p:nvSpPr>
        <p:spPr>
          <a:xfrm>
            <a:off x="1596295" y="4630363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B4E366-70EB-48EC-BC78-32CF9A19155A}"/>
              </a:ext>
            </a:extLst>
          </p:cNvPr>
          <p:cNvSpPr/>
          <p:nvPr/>
        </p:nvSpPr>
        <p:spPr>
          <a:xfrm>
            <a:off x="2542002" y="4637394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E498E96-DF2A-440B-B7EA-3FCD1C63D4FB}"/>
              </a:ext>
            </a:extLst>
          </p:cNvPr>
          <p:cNvSpPr/>
          <p:nvPr/>
        </p:nvSpPr>
        <p:spPr>
          <a:xfrm>
            <a:off x="3487709" y="4646972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B9EB1-7289-4359-87E7-7E5DE29BFA02}"/>
              </a:ext>
            </a:extLst>
          </p:cNvPr>
          <p:cNvSpPr/>
          <p:nvPr/>
        </p:nvSpPr>
        <p:spPr>
          <a:xfrm>
            <a:off x="4433416" y="4656550"/>
            <a:ext cx="64714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2291043" y="5598628"/>
            <a:ext cx="1087194" cy="687486"/>
          </a:xfrm>
          <a:prstGeom prst="downArrow">
            <a:avLst>
              <a:gd name="adj1" fmla="val 35302"/>
              <a:gd name="adj2" fmla="val 366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3988268" y="5497070"/>
            <a:ext cx="1592855" cy="601197"/>
          </a:xfrm>
          <a:prstGeom prst="wedgeEllipseCallout">
            <a:avLst>
              <a:gd name="adj1" fmla="val -74651"/>
              <a:gd name="adj2" fmla="val 45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19397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33448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Home2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Home2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Home2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944143B-DCAD-48EC-A7CD-007CA6A69A2A}"/>
              </a:ext>
            </a:extLst>
          </p:cNvPr>
          <p:cNvSpPr/>
          <p:nvPr/>
        </p:nvSpPr>
        <p:spPr>
          <a:xfrm>
            <a:off x="206734" y="1090418"/>
            <a:ext cx="5255812" cy="53120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Group 858">
            <a:extLst>
              <a:ext uri="{FF2B5EF4-FFF2-40B4-BE49-F238E27FC236}">
                <a16:creationId xmlns:a16="http://schemas.microsoft.com/office/drawing/2014/main" id="{9D3EC4C4-3078-4E0E-84EE-E562DA87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15478"/>
              </p:ext>
            </p:extLst>
          </p:nvPr>
        </p:nvGraphicFramePr>
        <p:xfrm>
          <a:off x="6253290" y="2390819"/>
          <a:ext cx="5255813" cy="2841285"/>
        </p:xfrm>
        <a:graphic>
          <a:graphicData uri="http://schemas.openxmlformats.org/drawingml/2006/table">
            <a:tbl>
              <a:tblPr/>
              <a:tblGrid>
                <a:gridCol w="43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0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4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신상품 이미지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화살표로 이동 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이벤트 소개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- 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 시 이벤트 페이지로 이동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4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관리자가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(MD)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추천하는 상품 출력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- MD : Merchandiser 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74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간략한 회사소개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0B2E78A-7A3D-4644-A34F-4756A50EBC4D}"/>
              </a:ext>
            </a:extLst>
          </p:cNvPr>
          <p:cNvCxnSpPr/>
          <p:nvPr/>
        </p:nvCxnSpPr>
        <p:spPr>
          <a:xfrm>
            <a:off x="206734" y="6110772"/>
            <a:ext cx="5255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BCE7AE-BB24-4FD8-92C9-5B530C220741}"/>
              </a:ext>
            </a:extLst>
          </p:cNvPr>
          <p:cNvSpPr txBox="1"/>
          <p:nvPr/>
        </p:nvSpPr>
        <p:spPr>
          <a:xfrm>
            <a:off x="185162" y="6113531"/>
            <a:ext cx="751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Footer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5D30F9-DF04-4EE9-BC11-9510D1884066}"/>
              </a:ext>
            </a:extLst>
          </p:cNvPr>
          <p:cNvSpPr/>
          <p:nvPr/>
        </p:nvSpPr>
        <p:spPr>
          <a:xfrm>
            <a:off x="211338" y="1485235"/>
            <a:ext cx="5251208" cy="605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A6ED5A8-9B5F-45AD-ABF3-2D6DA51224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5" t="8875" r="80450" b="48559"/>
          <a:stretch/>
        </p:blipFill>
        <p:spPr>
          <a:xfrm>
            <a:off x="222768" y="1580579"/>
            <a:ext cx="297648" cy="3146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A6ED5A8-9B5F-45AD-ABF3-2D6DA51224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5" t="8875" r="80450" b="48559"/>
          <a:stretch/>
        </p:blipFill>
        <p:spPr>
          <a:xfrm rot="10800000">
            <a:off x="5167715" y="1620063"/>
            <a:ext cx="297648" cy="314613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88AAAA8E-CF9F-4C94-9F05-A9C38B0421E6}"/>
              </a:ext>
            </a:extLst>
          </p:cNvPr>
          <p:cNvSpPr/>
          <p:nvPr/>
        </p:nvSpPr>
        <p:spPr>
          <a:xfrm>
            <a:off x="143752" y="1462165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51610" y="1485235"/>
            <a:ext cx="0" cy="6055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04110" y="1485235"/>
            <a:ext cx="0" cy="6055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52800" y="1485235"/>
            <a:ext cx="0" cy="6055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244340" y="1485235"/>
            <a:ext cx="0" cy="6055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158740" y="1485235"/>
            <a:ext cx="0" cy="6055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5BCE7AE-BB24-4FD8-92C9-5B530C220741}"/>
              </a:ext>
            </a:extLst>
          </p:cNvPr>
          <p:cNvSpPr txBox="1"/>
          <p:nvPr/>
        </p:nvSpPr>
        <p:spPr>
          <a:xfrm>
            <a:off x="1623282" y="1585734"/>
            <a:ext cx="75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신상품</a:t>
            </a:r>
            <a:endParaRPr lang="en-US" altLang="ko-KR" sz="1000" dirty="0"/>
          </a:p>
          <a:p>
            <a:r>
              <a:rPr lang="en-US" altLang="ko-KR" sz="1000" dirty="0"/>
              <a:t>image</a:t>
            </a:r>
            <a:endParaRPr lang="ko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BCE7AE-BB24-4FD8-92C9-5B530C220741}"/>
              </a:ext>
            </a:extLst>
          </p:cNvPr>
          <p:cNvSpPr txBox="1"/>
          <p:nvPr/>
        </p:nvSpPr>
        <p:spPr>
          <a:xfrm>
            <a:off x="2609163" y="1590959"/>
            <a:ext cx="75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신상품</a:t>
            </a:r>
            <a:endParaRPr lang="en-US" altLang="ko-KR" sz="1000" dirty="0"/>
          </a:p>
          <a:p>
            <a:r>
              <a:rPr lang="en-US" altLang="ko-KR" sz="1000" dirty="0"/>
              <a:t>image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CE7AE-BB24-4FD8-92C9-5B530C220741}"/>
              </a:ext>
            </a:extLst>
          </p:cNvPr>
          <p:cNvSpPr txBox="1"/>
          <p:nvPr/>
        </p:nvSpPr>
        <p:spPr>
          <a:xfrm>
            <a:off x="3535355" y="1587961"/>
            <a:ext cx="75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신상품</a:t>
            </a:r>
            <a:endParaRPr lang="en-US" altLang="ko-KR" sz="1000" dirty="0"/>
          </a:p>
          <a:p>
            <a:r>
              <a:rPr lang="en-US" altLang="ko-KR" sz="1000" dirty="0"/>
              <a:t>image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BCE7AE-BB24-4FD8-92C9-5B530C220741}"/>
              </a:ext>
            </a:extLst>
          </p:cNvPr>
          <p:cNvSpPr txBox="1"/>
          <p:nvPr/>
        </p:nvSpPr>
        <p:spPr>
          <a:xfrm>
            <a:off x="4419138" y="1587961"/>
            <a:ext cx="75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신상품</a:t>
            </a:r>
            <a:endParaRPr lang="en-US" altLang="ko-KR" sz="1000" dirty="0"/>
          </a:p>
          <a:p>
            <a:r>
              <a:rPr lang="en-US" altLang="ko-KR" sz="1000" dirty="0"/>
              <a:t>image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493798" y="1480080"/>
            <a:ext cx="0" cy="6055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446298" y="1480080"/>
            <a:ext cx="0" cy="6055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5BCE7AE-BB24-4FD8-92C9-5B530C220741}"/>
              </a:ext>
            </a:extLst>
          </p:cNvPr>
          <p:cNvSpPr txBox="1"/>
          <p:nvPr/>
        </p:nvSpPr>
        <p:spPr>
          <a:xfrm>
            <a:off x="665470" y="1580579"/>
            <a:ext cx="75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신상품</a:t>
            </a:r>
            <a:endParaRPr lang="en-US" altLang="ko-KR" sz="1000" dirty="0"/>
          </a:p>
          <a:p>
            <a:r>
              <a:rPr lang="en-US" altLang="ko-KR" sz="1000" dirty="0"/>
              <a:t>image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3" y="1154788"/>
            <a:ext cx="2943225" cy="30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61" y="2548014"/>
            <a:ext cx="1378171" cy="2102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423" y="2205603"/>
            <a:ext cx="1612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</a:rPr>
              <a:t>EVENT</a:t>
            </a:r>
            <a:endParaRPr lang="ko-KR" alt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0B2E78A-7A3D-4644-A34F-4756A50EBC4D}"/>
              </a:ext>
            </a:extLst>
          </p:cNvPr>
          <p:cNvCxnSpPr/>
          <p:nvPr/>
        </p:nvCxnSpPr>
        <p:spPr>
          <a:xfrm>
            <a:off x="206734" y="2183130"/>
            <a:ext cx="525581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032" y="2620584"/>
            <a:ext cx="1885950" cy="9641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9032" y="3588504"/>
            <a:ext cx="1885950" cy="10372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8998" y="2611393"/>
            <a:ext cx="1364156" cy="2039007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0B2E78A-7A3D-4644-A34F-4756A50EBC4D}"/>
              </a:ext>
            </a:extLst>
          </p:cNvPr>
          <p:cNvCxnSpPr/>
          <p:nvPr/>
        </p:nvCxnSpPr>
        <p:spPr>
          <a:xfrm>
            <a:off x="206734" y="4861560"/>
            <a:ext cx="525581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1041167" y="2241479"/>
            <a:ext cx="2910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한번뿐인 이벤트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구경하세요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5027" y="4928524"/>
            <a:ext cx="1612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</a:rPr>
              <a:t>MD’S PICK</a:t>
            </a:r>
            <a:endParaRPr lang="ko-KR" alt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0B2E78A-7A3D-4644-A34F-4756A50EBC4D}"/>
              </a:ext>
            </a:extLst>
          </p:cNvPr>
          <p:cNvCxnSpPr/>
          <p:nvPr/>
        </p:nvCxnSpPr>
        <p:spPr>
          <a:xfrm>
            <a:off x="211338" y="4906051"/>
            <a:ext cx="525581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BDF4E42-AA04-4566-8D55-5C9F0BC20006}"/>
              </a:ext>
            </a:extLst>
          </p:cNvPr>
          <p:cNvSpPr txBox="1"/>
          <p:nvPr/>
        </p:nvSpPr>
        <p:spPr>
          <a:xfrm>
            <a:off x="1376571" y="4976365"/>
            <a:ext cx="2910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MD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직접 선정한 추천상품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5D30F9-DF04-4EE9-BC11-9510D1884066}"/>
              </a:ext>
            </a:extLst>
          </p:cNvPr>
          <p:cNvSpPr/>
          <p:nvPr/>
        </p:nvSpPr>
        <p:spPr>
          <a:xfrm>
            <a:off x="2909596" y="5292502"/>
            <a:ext cx="873500" cy="6995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5D30F9-DF04-4EE9-BC11-9510D1884066}"/>
              </a:ext>
            </a:extLst>
          </p:cNvPr>
          <p:cNvSpPr/>
          <p:nvPr/>
        </p:nvSpPr>
        <p:spPr>
          <a:xfrm>
            <a:off x="1663614" y="5298144"/>
            <a:ext cx="873500" cy="6995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15D30F9-DF04-4EE9-BC11-9510D1884066}"/>
              </a:ext>
            </a:extLst>
          </p:cNvPr>
          <p:cNvSpPr/>
          <p:nvPr/>
        </p:nvSpPr>
        <p:spPr>
          <a:xfrm>
            <a:off x="417632" y="5297271"/>
            <a:ext cx="873500" cy="6995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15D30F9-DF04-4EE9-BC11-9510D1884066}"/>
              </a:ext>
            </a:extLst>
          </p:cNvPr>
          <p:cNvSpPr/>
          <p:nvPr/>
        </p:nvSpPr>
        <p:spPr>
          <a:xfrm>
            <a:off x="4168182" y="5291128"/>
            <a:ext cx="873500" cy="6995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8AAAA8E-CF9F-4C94-9F05-A9C38B0421E6}"/>
              </a:ext>
            </a:extLst>
          </p:cNvPr>
          <p:cNvSpPr/>
          <p:nvPr/>
        </p:nvSpPr>
        <p:spPr>
          <a:xfrm>
            <a:off x="148355" y="2197391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8AAAA8E-CF9F-4C94-9F05-A9C38B0421E6}"/>
              </a:ext>
            </a:extLst>
          </p:cNvPr>
          <p:cNvSpPr/>
          <p:nvPr/>
        </p:nvSpPr>
        <p:spPr>
          <a:xfrm>
            <a:off x="116096" y="4894237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8AAAA8E-CF9F-4C94-9F05-A9C38B0421E6}"/>
              </a:ext>
            </a:extLst>
          </p:cNvPr>
          <p:cNvSpPr/>
          <p:nvPr/>
        </p:nvSpPr>
        <p:spPr>
          <a:xfrm>
            <a:off x="54744" y="6038986"/>
            <a:ext cx="213343" cy="1976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38392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Login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Login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Login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graphicFrame>
        <p:nvGraphicFramePr>
          <p:cNvPr id="24" name="Group 858">
            <a:extLst>
              <a:ext uri="{FF2B5EF4-FFF2-40B4-BE49-F238E27FC236}">
                <a16:creationId xmlns:a16="http://schemas.microsoft.com/office/drawing/2014/main" id="{3FC1BEA3-0D2F-4243-987F-A93628E7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02264"/>
              </p:ext>
            </p:extLst>
          </p:nvPr>
        </p:nvGraphicFramePr>
        <p:xfrm>
          <a:off x="6378268" y="2545753"/>
          <a:ext cx="5255813" cy="2643848"/>
        </p:xfrm>
        <a:graphic>
          <a:graphicData uri="http://schemas.openxmlformats.org/drawingml/2006/table">
            <a:tbl>
              <a:tblPr/>
              <a:tblGrid>
                <a:gridCol w="43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8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3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ID/PASSWORD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5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LOGIN</a:t>
                      </a:r>
                    </a:p>
                    <a:p>
                      <a:pPr marL="171450" marR="0" lvl="0" indent="-17145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id, password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일치시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으로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불일치시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alert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경고창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 창으로 이동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9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클릭시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비밀번호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표시 해제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2547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522CBE4-F3B1-422F-8673-D62EB1DF2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9" y="1369310"/>
            <a:ext cx="4641666" cy="46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9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8911C0-9FFE-4C3D-B340-BD4AA04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82412"/>
              </p:ext>
            </p:extLst>
          </p:nvPr>
        </p:nvGraphicFramePr>
        <p:xfrm>
          <a:off x="0" y="545209"/>
          <a:ext cx="1219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4852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4261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64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038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40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23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Name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Login_Alert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Screen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Login_Alert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Path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Login_Alert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Writer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88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3403AAA-09AC-4BF4-AA4E-F827AF2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519BD-EE89-4ADB-B867-0983CDB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2486"/>
            <a:ext cx="12192000" cy="403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EA2637-6AA4-4832-94AC-524274111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8" y="1457811"/>
            <a:ext cx="4641666" cy="46895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50C246-1A8F-49CC-B627-70AA72F75477}"/>
              </a:ext>
            </a:extLst>
          </p:cNvPr>
          <p:cNvSpPr/>
          <p:nvPr/>
        </p:nvSpPr>
        <p:spPr>
          <a:xfrm>
            <a:off x="8354992" y="1843081"/>
            <a:ext cx="2323461" cy="973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7EAA41-7F88-4332-994B-92C9630A41FE}"/>
              </a:ext>
            </a:extLst>
          </p:cNvPr>
          <p:cNvCxnSpPr>
            <a:cxnSpLocks/>
          </p:cNvCxnSpPr>
          <p:nvPr/>
        </p:nvCxnSpPr>
        <p:spPr>
          <a:xfrm>
            <a:off x="8354992" y="2075309"/>
            <a:ext cx="2323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F2886E-E8E7-44EF-9C85-A6A9AB66229C}"/>
              </a:ext>
            </a:extLst>
          </p:cNvPr>
          <p:cNvSpPr txBox="1"/>
          <p:nvPr/>
        </p:nvSpPr>
        <p:spPr>
          <a:xfrm>
            <a:off x="8716514" y="2265365"/>
            <a:ext cx="23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존재하지 않는 아이디입니다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13E615-78A3-4A6D-9F18-6171BD1DFA1C}"/>
              </a:ext>
            </a:extLst>
          </p:cNvPr>
          <p:cNvSpPr/>
          <p:nvPr/>
        </p:nvSpPr>
        <p:spPr>
          <a:xfrm>
            <a:off x="10004212" y="2571977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E395F71-DA8B-4A22-955D-7AD8B8CE7B19}"/>
              </a:ext>
            </a:extLst>
          </p:cNvPr>
          <p:cNvSpPr/>
          <p:nvPr/>
        </p:nvSpPr>
        <p:spPr>
          <a:xfrm>
            <a:off x="6185086" y="2050915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408E5EF-6968-4739-B31E-FA09889F2AB3}"/>
              </a:ext>
            </a:extLst>
          </p:cNvPr>
          <p:cNvSpPr/>
          <p:nvPr/>
        </p:nvSpPr>
        <p:spPr>
          <a:xfrm>
            <a:off x="6225368" y="3491016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A1F94-2E93-49BA-936D-285E15E95D08}"/>
              </a:ext>
            </a:extLst>
          </p:cNvPr>
          <p:cNvSpPr txBox="1"/>
          <p:nvPr/>
        </p:nvSpPr>
        <p:spPr>
          <a:xfrm>
            <a:off x="6294131" y="1932485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아이디 불일치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B3E54-9AC0-4410-9310-25F4C5ED0F88}"/>
              </a:ext>
            </a:extLst>
          </p:cNvPr>
          <p:cNvSpPr txBox="1"/>
          <p:nvPr/>
        </p:nvSpPr>
        <p:spPr>
          <a:xfrm>
            <a:off x="6334413" y="3405016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비밀번호 불일치</a:t>
            </a:r>
          </a:p>
        </p:txBody>
      </p:sp>
      <p:pic>
        <p:nvPicPr>
          <p:cNvPr id="20" name="Picture 2" descr="관련 이미지">
            <a:hlinkClick r:id="rId5"/>
            <a:extLst>
              <a:ext uri="{FF2B5EF4-FFF2-40B4-BE49-F238E27FC236}">
                <a16:creationId xmlns:a16="http://schemas.microsoft.com/office/drawing/2014/main" id="{50A9F615-A2CB-4D09-8D73-2E5D569FE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720" y="1843081"/>
            <a:ext cx="260733" cy="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419FDD-6A63-4A9C-91DB-DEE9A772B4F0}"/>
              </a:ext>
            </a:extLst>
          </p:cNvPr>
          <p:cNvSpPr/>
          <p:nvPr/>
        </p:nvSpPr>
        <p:spPr>
          <a:xfrm>
            <a:off x="8363625" y="3194185"/>
            <a:ext cx="2323461" cy="973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80A8DCF-486A-4949-91FD-59449ED4D4C5}"/>
              </a:ext>
            </a:extLst>
          </p:cNvPr>
          <p:cNvCxnSpPr>
            <a:cxnSpLocks/>
          </p:cNvCxnSpPr>
          <p:nvPr/>
        </p:nvCxnSpPr>
        <p:spPr>
          <a:xfrm>
            <a:off x="8363625" y="3426413"/>
            <a:ext cx="2323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224DB3-8D09-4AFB-9F7C-6B4170035551}"/>
              </a:ext>
            </a:extLst>
          </p:cNvPr>
          <p:cNvSpPr txBox="1"/>
          <p:nvPr/>
        </p:nvSpPr>
        <p:spPr>
          <a:xfrm>
            <a:off x="8619840" y="3656409"/>
            <a:ext cx="2323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비밀번호가 일치하지 않습니다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356B2DA-4795-44F4-8B5E-29D2A4EBB6BD}"/>
              </a:ext>
            </a:extLst>
          </p:cNvPr>
          <p:cNvSpPr/>
          <p:nvPr/>
        </p:nvSpPr>
        <p:spPr>
          <a:xfrm>
            <a:off x="10012845" y="3923081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pic>
        <p:nvPicPr>
          <p:cNvPr id="26" name="Picture 2" descr="관련 이미지">
            <a:hlinkClick r:id="rId5"/>
            <a:extLst>
              <a:ext uri="{FF2B5EF4-FFF2-40B4-BE49-F238E27FC236}">
                <a16:creationId xmlns:a16="http://schemas.microsoft.com/office/drawing/2014/main" id="{00DB3188-6A97-4957-8D34-367ED9E9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353" y="3194185"/>
            <a:ext cx="260733" cy="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관련 이미지">
            <a:hlinkClick r:id="rId7"/>
            <a:extLst>
              <a:ext uri="{FF2B5EF4-FFF2-40B4-BE49-F238E27FC236}">
                <a16:creationId xmlns:a16="http://schemas.microsoft.com/office/drawing/2014/main" id="{FBE37063-2FA6-451E-A2EC-891AEE596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420397" y="3471903"/>
            <a:ext cx="179154" cy="17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4B5367B-B9CA-4018-8C9F-AC51C0F7374B}"/>
              </a:ext>
            </a:extLst>
          </p:cNvPr>
          <p:cNvSpPr/>
          <p:nvPr/>
        </p:nvSpPr>
        <p:spPr>
          <a:xfrm>
            <a:off x="6239007" y="4885539"/>
            <a:ext cx="1599139" cy="533489"/>
          </a:xfrm>
          <a:prstGeom prst="rightArrow">
            <a:avLst>
              <a:gd name="adj1" fmla="val 32049"/>
              <a:gd name="adj2" fmla="val 5897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335396-8AB7-45E5-9270-CA4DE0EE7C4D}"/>
              </a:ext>
            </a:extLst>
          </p:cNvPr>
          <p:cNvSpPr/>
          <p:nvPr/>
        </p:nvSpPr>
        <p:spPr>
          <a:xfrm>
            <a:off x="8377264" y="4588708"/>
            <a:ext cx="2323461" cy="973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20A101-7F9A-4665-8F94-126CA0CAD83D}"/>
              </a:ext>
            </a:extLst>
          </p:cNvPr>
          <p:cNvCxnSpPr>
            <a:cxnSpLocks/>
          </p:cNvCxnSpPr>
          <p:nvPr/>
        </p:nvCxnSpPr>
        <p:spPr>
          <a:xfrm>
            <a:off x="8377264" y="4820936"/>
            <a:ext cx="2323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960850-84CD-4095-A536-E14084B53E48}"/>
              </a:ext>
            </a:extLst>
          </p:cNvPr>
          <p:cNvSpPr txBox="1"/>
          <p:nvPr/>
        </p:nvSpPr>
        <p:spPr>
          <a:xfrm>
            <a:off x="9151920" y="5026946"/>
            <a:ext cx="2323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환영합니다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75D2231-666F-4B92-8B4C-E7516E4D8D36}"/>
              </a:ext>
            </a:extLst>
          </p:cNvPr>
          <p:cNvSpPr/>
          <p:nvPr/>
        </p:nvSpPr>
        <p:spPr>
          <a:xfrm>
            <a:off x="10026484" y="5317604"/>
            <a:ext cx="618877" cy="194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pic>
        <p:nvPicPr>
          <p:cNvPr id="34" name="Picture 2" descr="관련 이미지">
            <a:hlinkClick r:id="rId5"/>
            <a:extLst>
              <a:ext uri="{FF2B5EF4-FFF2-40B4-BE49-F238E27FC236}">
                <a16:creationId xmlns:a16="http://schemas.microsoft.com/office/drawing/2014/main" id="{E7DB5E41-8E8A-43FC-90A5-2D7E1218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992" y="4588708"/>
            <a:ext cx="260733" cy="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2B139-0916-43BA-8E29-3B5A1AE5A528}"/>
              </a:ext>
            </a:extLst>
          </p:cNvPr>
          <p:cNvSpPr txBox="1"/>
          <p:nvPr/>
        </p:nvSpPr>
        <p:spPr>
          <a:xfrm>
            <a:off x="6421636" y="4783970"/>
            <a:ext cx="1233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로그인 성공</a:t>
            </a:r>
          </a:p>
        </p:txBody>
      </p:sp>
      <p:pic>
        <p:nvPicPr>
          <p:cNvPr id="44" name="Picture 2" descr="관련 이미지">
            <a:hlinkClick r:id="rId7"/>
            <a:extLst>
              <a:ext uri="{FF2B5EF4-FFF2-40B4-BE49-F238E27FC236}">
                <a16:creationId xmlns:a16="http://schemas.microsoft.com/office/drawing/2014/main" id="{1980A0F3-1B87-4E4D-869B-A1A4B753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91905" y="2115605"/>
            <a:ext cx="179154" cy="17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5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3690</Words>
  <Application>Microsoft Office PowerPoint</Application>
  <PresentationFormat>와이드스크린</PresentationFormat>
  <Paragraphs>1816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2" baseType="lpstr">
      <vt:lpstr>Malgun Gothic Semilight</vt:lpstr>
      <vt:lpstr>나눔고딕</vt:lpstr>
      <vt:lpstr>나눔스퀘어 Bold</vt:lpstr>
      <vt:lpstr>돋움</vt:lpstr>
      <vt:lpstr>돋움체</vt:lpstr>
      <vt:lpstr>맑은 고딕</vt:lpstr>
      <vt:lpstr>바탕체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tpgml9497</dc:creator>
  <cp:lastModifiedBy>tpgml9497</cp:lastModifiedBy>
  <cp:revision>739</cp:revision>
  <dcterms:created xsi:type="dcterms:W3CDTF">2018-05-22T03:15:51Z</dcterms:created>
  <dcterms:modified xsi:type="dcterms:W3CDTF">2018-05-30T11:54:11Z</dcterms:modified>
</cp:coreProperties>
</file>