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heme/theme2.xml" ContentType="application/vnd.openxmlformats-officedocument.theme+xml"/>
  <Override PartName="/ppt/tags/tag86.xml" ContentType="application/vnd.openxmlformats-officedocument.presentationml.tags+xml"/>
  <Override PartName="/ppt/notesSlides/notesSlide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3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5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6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7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8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9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0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11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12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13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4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15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16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17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18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1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20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1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22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23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24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25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26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27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28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29.xml" ContentType="application/vnd.openxmlformats-officedocument.presentationml.notesSlide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380"/>
  </p:sldMasterIdLst>
  <p:notesMasterIdLst>
    <p:notesMasterId r:id="rId420"/>
  </p:notesMasterIdLst>
  <p:sldIdLst>
    <p:sldId id="368" r:id="rId381"/>
    <p:sldId id="406" r:id="rId382"/>
    <p:sldId id="407" r:id="rId383"/>
    <p:sldId id="408" r:id="rId384"/>
    <p:sldId id="409" r:id="rId385"/>
    <p:sldId id="397" r:id="rId386"/>
    <p:sldId id="398" r:id="rId387"/>
    <p:sldId id="379" r:id="rId388"/>
    <p:sldId id="400" r:id="rId389"/>
    <p:sldId id="426" r:id="rId390"/>
    <p:sldId id="437" r:id="rId391"/>
    <p:sldId id="401" r:id="rId392"/>
    <p:sldId id="438" r:id="rId393"/>
    <p:sldId id="439" r:id="rId394"/>
    <p:sldId id="440" r:id="rId395"/>
    <p:sldId id="415" r:id="rId396"/>
    <p:sldId id="430" r:id="rId397"/>
    <p:sldId id="418" r:id="rId398"/>
    <p:sldId id="419" r:id="rId399"/>
    <p:sldId id="431" r:id="rId400"/>
    <p:sldId id="420" r:id="rId401"/>
    <p:sldId id="434" r:id="rId402"/>
    <p:sldId id="403" r:id="rId403"/>
    <p:sldId id="422" r:id="rId404"/>
    <p:sldId id="423" r:id="rId405"/>
    <p:sldId id="404" r:id="rId406"/>
    <p:sldId id="435" r:id="rId407"/>
    <p:sldId id="436" r:id="rId408"/>
    <p:sldId id="405" r:id="rId409"/>
    <p:sldId id="411" r:id="rId410"/>
    <p:sldId id="441" r:id="rId411"/>
    <p:sldId id="442" r:id="rId412"/>
    <p:sldId id="443" r:id="rId413"/>
    <p:sldId id="444" r:id="rId414"/>
    <p:sldId id="445" r:id="rId415"/>
    <p:sldId id="446" r:id="rId416"/>
    <p:sldId id="447" r:id="rId417"/>
    <p:sldId id="448" r:id="rId418"/>
    <p:sldId id="449" r:id="rId4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9B392032-2759-45C5-A5DA-6ED3AEC97970}">
          <p14:sldIdLst>
            <p14:sldId id="368"/>
          </p14:sldIdLst>
        </p14:section>
        <p14:section name="로그인/메인" id="{D5C54F2D-5339-4FA7-8C68-466CD407A245}">
          <p14:sldIdLst>
            <p14:sldId id="406"/>
            <p14:sldId id="407"/>
            <p14:sldId id="408"/>
          </p14:sldIdLst>
        </p14:section>
        <p14:section name="회원관리" id="{780F1471-F944-4D99-943F-F25E4762B352}">
          <p14:sldIdLst>
            <p14:sldId id="409"/>
            <p14:sldId id="397"/>
            <p14:sldId id="398"/>
            <p14:sldId id="379"/>
            <p14:sldId id="400"/>
            <p14:sldId id="426"/>
            <p14:sldId id="437"/>
          </p14:sldIdLst>
        </p14:section>
        <p14:section name="컨텐츠" id="{984C9F96-5F1E-4A00-AC5A-AB14459E1C02}">
          <p14:sldIdLst>
            <p14:sldId id="401"/>
            <p14:sldId id="438"/>
            <p14:sldId id="439"/>
            <p14:sldId id="440"/>
            <p14:sldId id="415"/>
            <p14:sldId id="430"/>
          </p14:sldIdLst>
        </p14:section>
        <p14:section name="고객센터관리" id="{7CE0C342-15E5-4D0F-ACD2-8E93F4E8C0B8}">
          <p14:sldIdLst>
            <p14:sldId id="418"/>
            <p14:sldId id="419"/>
            <p14:sldId id="431"/>
            <p14:sldId id="420"/>
            <p14:sldId id="434"/>
          </p14:sldIdLst>
        </p14:section>
        <p14:section name="창작자 관리" id="{73072A35-C558-4BA3-974A-DE42B1AED54B}">
          <p14:sldIdLst>
            <p14:sldId id="403"/>
            <p14:sldId id="422"/>
            <p14:sldId id="423"/>
            <p14:sldId id="404"/>
            <p14:sldId id="435"/>
            <p14:sldId id="436"/>
            <p14:sldId id="405"/>
            <p14:sldId id="411"/>
            <p14:sldId id="441"/>
          </p14:sldIdLst>
        </p14:section>
        <p14:section name="관리자 관리" id="{8FA669B9-4E43-4994-94CB-31DDBCE80A3C}">
          <p14:sldIdLst>
            <p14:sldId id="442"/>
            <p14:sldId id="443"/>
            <p14:sldId id="444"/>
            <p14:sldId id="445"/>
            <p14:sldId id="446"/>
            <p14:sldId id="447"/>
            <p14:sldId id="448"/>
          </p14:sldIdLst>
        </p14:section>
        <p14:section name="로그아웃" id="{9BD92CD6-8676-4684-912D-9F40FF45390E}">
          <p14:sldIdLst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nae" initials="J" lastIdx="0" clrIdx="0">
    <p:extLst/>
  </p:cmAuthor>
  <p:cmAuthor id="2" name="준영 석" initials="준석" lastIdx="1" clrIdx="1">
    <p:extLst>
      <p:ext uri="{19B8F6BF-5375-455C-9EA6-DF929625EA0E}">
        <p15:presenceInfo xmlns:p15="http://schemas.microsoft.com/office/powerpoint/2012/main" userId="1d01aebf617454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BDD7EE"/>
    <a:srgbClr val="57C0D9"/>
    <a:srgbClr val="EAEFF7"/>
    <a:srgbClr val="7DE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slide" Target="slides/slide22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customXml" Target="../customXml/item367.xml"/><Relationship Id="rId388" Type="http://schemas.openxmlformats.org/officeDocument/2006/relationships/slide" Target="slides/slide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413" Type="http://schemas.openxmlformats.org/officeDocument/2006/relationships/slide" Target="slides/slide33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customXml" Target="../customXml/item378.xml"/><Relationship Id="rId399" Type="http://schemas.openxmlformats.org/officeDocument/2006/relationships/slide" Target="slides/slide19.xml"/><Relationship Id="rId403" Type="http://schemas.openxmlformats.org/officeDocument/2006/relationships/slide" Target="slides/slide2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424" Type="http://schemas.openxmlformats.org/officeDocument/2006/relationships/theme" Target="theme/theme1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slide" Target="slides/slide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slide" Target="slides/slide34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slide" Target="slides/slide10.xml"/><Relationship Id="rId404" Type="http://schemas.openxmlformats.org/officeDocument/2006/relationships/slide" Target="slides/slide24.xml"/><Relationship Id="rId425" Type="http://schemas.openxmlformats.org/officeDocument/2006/relationships/tableStyles" Target="tableStyles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Master" Target="slideMasters/slideMaster1.xml"/><Relationship Id="rId415" Type="http://schemas.openxmlformats.org/officeDocument/2006/relationships/slide" Target="slides/slide35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slide" Target="slides/slide11.xml"/><Relationship Id="rId405" Type="http://schemas.openxmlformats.org/officeDocument/2006/relationships/slide" Target="slides/slide25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slide" Target="slides/slide1.xml"/><Relationship Id="rId416" Type="http://schemas.openxmlformats.org/officeDocument/2006/relationships/slide" Target="slides/slide3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slide" Target="slides/slide2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slide" Target="slides/slide12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2.xml"/><Relationship Id="rId417" Type="http://schemas.openxmlformats.org/officeDocument/2006/relationships/slide" Target="slides/slide37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slide" Target="slides/slide13.xml"/><Relationship Id="rId407" Type="http://schemas.openxmlformats.org/officeDocument/2006/relationships/slide" Target="slides/slide27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slide" Target="slides/slide3.xml"/><Relationship Id="rId418" Type="http://schemas.openxmlformats.org/officeDocument/2006/relationships/slide" Target="slides/slide38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" Target="slides/slide14.xml"/><Relationship Id="rId408" Type="http://schemas.openxmlformats.org/officeDocument/2006/relationships/slide" Target="slides/slide28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slide" Target="slides/slide4.xml"/><Relationship Id="rId419" Type="http://schemas.openxmlformats.org/officeDocument/2006/relationships/slide" Target="slides/slide3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slide" Target="slides/slide15.xml"/><Relationship Id="rId409" Type="http://schemas.openxmlformats.org/officeDocument/2006/relationships/slide" Target="slides/slide2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slide" Target="slides/slide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slide" Target="slides/slide30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slide" Target="slides/slide1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slide" Target="slides/slide20.xml"/><Relationship Id="rId421" Type="http://schemas.openxmlformats.org/officeDocument/2006/relationships/commentAuthors" Target="commentAuthors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slide" Target="slides/slide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slide" Target="slides/slide31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slide" Target="slides/slide1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slide" Target="slides/slide21.xml"/><Relationship Id="rId422" Type="http://schemas.openxmlformats.org/officeDocument/2006/relationships/presProps" Target="presProps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slide" Target="slides/slide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slide" Target="slides/slide3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slide" Target="slides/slide1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viewProps" Target="viewProps.xml"/><Relationship Id="rId258" Type="http://schemas.openxmlformats.org/officeDocument/2006/relationships/customXml" Target="../customXml/item2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D7F5-D787-4B4D-A5A3-979AA41037BF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3BC61-8236-4963-8E21-ACE7E6FC8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5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C61-8236-4963-8E21-ACE7E6FC8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8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2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0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35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3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6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52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43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20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6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7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C61-8236-4963-8E21-ACE7E6FC8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98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74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12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2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85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43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41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98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89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91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C61-8236-4963-8E21-ACE7E6FC8DE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6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07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C61-8236-4963-8E21-ACE7E6FC8DE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7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0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21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13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2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929F27-D00F-4716-B69D-469C3CFA526E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5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5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9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5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93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8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6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0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8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3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64BC1F8-288C-4034-BEB0-72FB9A45C45C}"/>
              </a:ext>
            </a:extLst>
          </p:cNvPr>
          <p:cNvGrpSpPr/>
          <p:nvPr userDrawn="1"/>
        </p:nvGrpSpPr>
        <p:grpSpPr>
          <a:xfrm>
            <a:off x="154431" y="1067495"/>
            <a:ext cx="8374714" cy="5648612"/>
            <a:chOff x="1168922" y="1032873"/>
            <a:chExt cx="8374714" cy="56486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BAB94B0-35BC-4167-9A39-B73DD6092E98}"/>
                </a:ext>
              </a:extLst>
            </p:cNvPr>
            <p:cNvSpPr/>
            <p:nvPr/>
          </p:nvSpPr>
          <p:spPr>
            <a:xfrm>
              <a:off x="9400339" y="1603676"/>
              <a:ext cx="143297" cy="5077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812B3C-04AC-4327-96CA-83E4DBAB3F6F}"/>
                </a:ext>
              </a:extLst>
            </p:cNvPr>
            <p:cNvSpPr/>
            <p:nvPr/>
          </p:nvSpPr>
          <p:spPr>
            <a:xfrm>
              <a:off x="1168924" y="1260860"/>
              <a:ext cx="8374712" cy="3364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2" name="사각형: 둥근 모서리 10">
              <a:extLst>
                <a:ext uri="{FF2B5EF4-FFF2-40B4-BE49-F238E27FC236}">
                  <a16:creationId xmlns:a16="http://schemas.microsoft.com/office/drawing/2014/main" xmlns="" id="{6A1991E3-BA8F-4E53-A61E-4786139AA2DB}"/>
                </a:ext>
              </a:extLst>
            </p:cNvPr>
            <p:cNvSpPr/>
            <p:nvPr/>
          </p:nvSpPr>
          <p:spPr>
            <a:xfrm>
              <a:off x="2415979" y="1303576"/>
              <a:ext cx="6736042" cy="2568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69172AA1-967D-4B11-829D-DCE32BA63704}"/>
                </a:ext>
              </a:extLst>
            </p:cNvPr>
            <p:cNvGrpSpPr/>
            <p:nvPr/>
          </p:nvGrpSpPr>
          <p:grpSpPr>
            <a:xfrm>
              <a:off x="9311439" y="1326792"/>
              <a:ext cx="45719" cy="208343"/>
              <a:chOff x="11747500" y="1361416"/>
              <a:chExt cx="45719" cy="208343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E04AD514-1D3E-4D0E-AF51-DA97D93A8A7C}"/>
                  </a:ext>
                </a:extLst>
              </p:cNvPr>
              <p:cNvSpPr/>
              <p:nvPr/>
            </p:nvSpPr>
            <p:spPr>
              <a:xfrm>
                <a:off x="11747500" y="136141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5D3F5D0F-15AB-4D19-9D08-DA1DB20E5D91}"/>
                  </a:ext>
                </a:extLst>
              </p:cNvPr>
              <p:cNvSpPr/>
              <p:nvPr/>
            </p:nvSpPr>
            <p:spPr>
              <a:xfrm>
                <a:off x="11747500" y="144564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1D30147D-0731-4C8C-BC45-B072C0B95CE9}"/>
                  </a:ext>
                </a:extLst>
              </p:cNvPr>
              <p:cNvSpPr/>
              <p:nvPr/>
            </p:nvSpPr>
            <p:spPr>
              <a:xfrm>
                <a:off x="11747500" y="1524040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7550C23F-02CF-4A47-92F9-9DA985A2BA6F}"/>
                </a:ext>
              </a:extLst>
            </p:cNvPr>
            <p:cNvCxnSpPr>
              <a:cxnSpLocks/>
            </p:cNvCxnSpPr>
            <p:nvPr/>
          </p:nvCxnSpPr>
          <p:spPr>
            <a:xfrm>
              <a:off x="9227979" y="1318552"/>
              <a:ext cx="0" cy="22571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A950980E-A47C-44F3-A1DE-087524B7531A}"/>
                </a:ext>
              </a:extLst>
            </p:cNvPr>
            <p:cNvSpPr/>
            <p:nvPr/>
          </p:nvSpPr>
          <p:spPr>
            <a:xfrm>
              <a:off x="1168923" y="1032873"/>
              <a:ext cx="8374713" cy="2387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D3D337FA-C8CB-4C29-8236-222E359B95E5}"/>
                </a:ext>
              </a:extLst>
            </p:cNvPr>
            <p:cNvGrpSpPr/>
            <p:nvPr/>
          </p:nvGrpSpPr>
          <p:grpSpPr>
            <a:xfrm>
              <a:off x="1253262" y="1354807"/>
              <a:ext cx="229195" cy="176029"/>
              <a:chOff x="1559149" y="275862"/>
              <a:chExt cx="229195" cy="17602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97B16984-DDAA-4156-8BF8-A4D77831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6EEFC290-0526-41A5-8E21-7F915DE19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51E35FF3-5837-4C45-B87D-8018C52B4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53CDDFCD-4845-4818-973B-F66BD33274FA}"/>
                </a:ext>
              </a:extLst>
            </p:cNvPr>
            <p:cNvGrpSpPr/>
            <p:nvPr/>
          </p:nvGrpSpPr>
          <p:grpSpPr>
            <a:xfrm rot="10800000">
              <a:off x="1538489" y="1361157"/>
              <a:ext cx="229195" cy="176029"/>
              <a:chOff x="1559149" y="275862"/>
              <a:chExt cx="229195" cy="176029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C6DCC4F-4C84-43D7-99D3-BADAF9C7B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xmlns="" id="{2D20C818-732D-4918-BF92-DFB7406B5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471E9B7D-3008-4129-8E07-7CE4511DE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6EB0F426-9510-4C1B-909F-86DFC109571D}"/>
                </a:ext>
              </a:extLst>
            </p:cNvPr>
            <p:cNvGrpSpPr/>
            <p:nvPr/>
          </p:nvGrpSpPr>
          <p:grpSpPr>
            <a:xfrm>
              <a:off x="1850807" y="1354008"/>
              <a:ext cx="231401" cy="198494"/>
              <a:chOff x="4280518" y="1358624"/>
              <a:chExt cx="296752" cy="25455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A7854D33-4E49-40A1-B3FB-DD63256DBB12}"/>
                  </a:ext>
                </a:extLst>
              </p:cNvPr>
              <p:cNvSpPr/>
              <p:nvPr/>
            </p:nvSpPr>
            <p:spPr>
              <a:xfrm>
                <a:off x="4280518" y="1358624"/>
                <a:ext cx="254552" cy="25455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77FC07A2-F3CC-4B18-890D-FF91DEA1155E}"/>
                  </a:ext>
                </a:extLst>
              </p:cNvPr>
              <p:cNvSpPr/>
              <p:nvPr/>
            </p:nvSpPr>
            <p:spPr>
              <a:xfrm>
                <a:off x="4487688" y="1436285"/>
                <a:ext cx="89582" cy="908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xmlns="" id="{229CB4D0-7CE7-43D0-BDBC-A4955BF25134}"/>
                  </a:ext>
                </a:extLst>
              </p:cNvPr>
              <p:cNvSpPr/>
              <p:nvPr/>
            </p:nvSpPr>
            <p:spPr>
              <a:xfrm>
                <a:off x="4475375" y="1382129"/>
                <a:ext cx="75857" cy="7585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49" name="화살표: 아래쪽 17">
              <a:extLst>
                <a:ext uri="{FF2B5EF4-FFF2-40B4-BE49-F238E27FC236}">
                  <a16:creationId xmlns:a16="http://schemas.microsoft.com/office/drawing/2014/main" xmlns="" id="{D96999A2-5D0A-4CF7-BA55-1D2B11CC0D56}"/>
                </a:ext>
              </a:extLst>
            </p:cNvPr>
            <p:cNvSpPr/>
            <p:nvPr/>
          </p:nvSpPr>
          <p:spPr>
            <a:xfrm rot="10800000">
              <a:off x="2149337" y="1326792"/>
              <a:ext cx="221209" cy="214794"/>
            </a:xfrm>
            <a:prstGeom prst="downArrow">
              <a:avLst>
                <a:gd name="adj1" fmla="val 75004"/>
                <a:gd name="adj2" fmla="val 58584"/>
              </a:avLst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0" name="사각형: 둥근 모서리 18">
              <a:extLst>
                <a:ext uri="{FF2B5EF4-FFF2-40B4-BE49-F238E27FC236}">
                  <a16:creationId xmlns:a16="http://schemas.microsoft.com/office/drawing/2014/main" xmlns="" id="{7ACA9A74-105F-417D-89A1-C6D3BBB5ADFE}"/>
                </a:ext>
              </a:extLst>
            </p:cNvPr>
            <p:cNvSpPr/>
            <p:nvPr/>
          </p:nvSpPr>
          <p:spPr>
            <a:xfrm>
              <a:off x="1253261" y="1071465"/>
              <a:ext cx="1636527" cy="214795"/>
            </a:xfrm>
            <a:prstGeom prst="roundRect">
              <a:avLst>
                <a:gd name="adj" fmla="val 276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8F6309A6-58F5-468E-93E7-B52E700B9CB1}"/>
                </a:ext>
              </a:extLst>
            </p:cNvPr>
            <p:cNvGrpSpPr/>
            <p:nvPr/>
          </p:nvGrpSpPr>
          <p:grpSpPr>
            <a:xfrm>
              <a:off x="2731111" y="1085849"/>
              <a:ext cx="1318627" cy="200411"/>
              <a:chOff x="3333091" y="1085849"/>
              <a:chExt cx="1318627" cy="200411"/>
            </a:xfrm>
          </p:grpSpPr>
          <p:sp>
            <p:nvSpPr>
              <p:cNvPr id="54" name="사각형: 둥근 모서리 22">
                <a:extLst>
                  <a:ext uri="{FF2B5EF4-FFF2-40B4-BE49-F238E27FC236}">
                    <a16:creationId xmlns:a16="http://schemas.microsoft.com/office/drawing/2014/main" xmlns="" id="{41B83261-7C01-4159-90C8-9FAF2A1FC00E}"/>
                  </a:ext>
                </a:extLst>
              </p:cNvPr>
              <p:cNvSpPr/>
              <p:nvPr/>
            </p:nvSpPr>
            <p:spPr>
              <a:xfrm>
                <a:off x="3333091" y="1152525"/>
                <a:ext cx="311818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55" name="사각형: 둥근 모서리 23">
                <a:extLst>
                  <a:ext uri="{FF2B5EF4-FFF2-40B4-BE49-F238E27FC236}">
                    <a16:creationId xmlns:a16="http://schemas.microsoft.com/office/drawing/2014/main" xmlns="" id="{D53C8834-9E05-420D-AA72-E029500D6C47}"/>
                  </a:ext>
                </a:extLst>
              </p:cNvPr>
              <p:cNvSpPr/>
              <p:nvPr/>
            </p:nvSpPr>
            <p:spPr>
              <a:xfrm>
                <a:off x="3489000" y="1085849"/>
                <a:ext cx="1162718" cy="186122"/>
              </a:xfrm>
              <a:prstGeom prst="roundRect">
                <a:avLst>
                  <a:gd name="adj" fmla="val 27628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  <p:sp>
          <p:nvSpPr>
            <p:cNvPr id="52" name="사각형: 둥근 모서리 20">
              <a:extLst>
                <a:ext uri="{FF2B5EF4-FFF2-40B4-BE49-F238E27FC236}">
                  <a16:creationId xmlns:a16="http://schemas.microsoft.com/office/drawing/2014/main" xmlns="" id="{39AE5E5E-50B3-4106-A18D-69ECC80E09BF}"/>
                </a:ext>
              </a:extLst>
            </p:cNvPr>
            <p:cNvSpPr/>
            <p:nvPr/>
          </p:nvSpPr>
          <p:spPr>
            <a:xfrm>
              <a:off x="1209011" y="1152525"/>
              <a:ext cx="114597" cy="1337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53" name="사각형: 둥근 모서리 21">
              <a:extLst>
                <a:ext uri="{FF2B5EF4-FFF2-40B4-BE49-F238E27FC236}">
                  <a16:creationId xmlns:a16="http://schemas.microsoft.com/office/drawing/2014/main" xmlns="" id="{F76AE050-E637-4043-BC10-81BCA5024421}"/>
                </a:ext>
              </a:extLst>
            </p:cNvPr>
            <p:cNvSpPr/>
            <p:nvPr/>
          </p:nvSpPr>
          <p:spPr>
            <a:xfrm>
              <a:off x="1168922" y="1085849"/>
              <a:ext cx="82700" cy="186122"/>
            </a:xfrm>
            <a:prstGeom prst="roundRect">
              <a:avLst>
                <a:gd name="adj" fmla="val 46167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733A2BE-E44E-42AE-BB34-F2880B1C2CC1}"/>
              </a:ext>
            </a:extLst>
          </p:cNvPr>
          <p:cNvSpPr/>
          <p:nvPr userDrawn="1"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9419642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V1.2.3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텍스트 개체 틀 3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225" y="123825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altLang="ko-KR" dirty="0" smtClean="0"/>
              <a:t>Names</a:t>
            </a:r>
            <a:endParaRPr lang="ko-KR" altLang="en-US" dirty="0"/>
          </a:p>
        </p:txBody>
      </p:sp>
      <p:sp>
        <p:nvSpPr>
          <p:cNvPr id="71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1800225" y="495624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Where</a:t>
            </a:r>
            <a:endParaRPr lang="ko-KR" altLang="en-US" dirty="0"/>
          </a:p>
        </p:txBody>
      </p:sp>
      <p:sp>
        <p:nvSpPr>
          <p:cNvPr id="72" name="텍스트 개체 틀 38"/>
          <p:cNvSpPr>
            <a:spLocks noGrp="1"/>
          </p:cNvSpPr>
          <p:nvPr>
            <p:ph type="body" sz="quarter" idx="15" hasCustomPrompt="1"/>
          </p:nvPr>
        </p:nvSpPr>
        <p:spPr>
          <a:xfrm>
            <a:off x="10048874" y="495624"/>
            <a:ext cx="1933575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2019/05/00</a:t>
            </a:r>
            <a:endParaRPr lang="ko-KR" altLang="en-US" dirty="0"/>
          </a:p>
        </p:txBody>
      </p:sp>
      <p:sp>
        <p:nvSpPr>
          <p:cNvPr id="73" name="슬라이드 번호 개체 틀 5"/>
          <p:cNvSpPr>
            <a:spLocks noGrp="1"/>
          </p:cNvSpPr>
          <p:nvPr>
            <p:ph type="sldNum" sz="quarter" idx="21"/>
          </p:nvPr>
        </p:nvSpPr>
        <p:spPr>
          <a:xfrm>
            <a:off x="7754714" y="490948"/>
            <a:ext cx="989237" cy="349394"/>
          </a:xfrm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2746AD7-21C8-4526-B51F-D20E5C8C2181}"/>
              </a:ext>
            </a:extLst>
          </p:cNvPr>
          <p:cNvSpPr/>
          <p:nvPr userDrawn="1"/>
        </p:nvSpPr>
        <p:spPr>
          <a:xfrm>
            <a:off x="148800" y="1631392"/>
            <a:ext cx="8374712" cy="5084716"/>
          </a:xfrm>
          <a:prstGeom prst="rect">
            <a:avLst/>
          </a:prstGeom>
          <a:solidFill>
            <a:srgbClr val="F2F2F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93" name="그룹 92"/>
          <p:cNvGrpSpPr/>
          <p:nvPr userDrawn="1"/>
        </p:nvGrpSpPr>
        <p:grpSpPr>
          <a:xfrm>
            <a:off x="145706" y="1637168"/>
            <a:ext cx="1695055" cy="5086754"/>
            <a:chOff x="161336" y="1629353"/>
            <a:chExt cx="1695055" cy="5086754"/>
          </a:xfrm>
        </p:grpSpPr>
        <p:sp>
          <p:nvSpPr>
            <p:cNvPr id="9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61337" y="1629353"/>
              <a:ext cx="1695054" cy="5086754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IndieSponser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1336" y="2172456"/>
              <a:ext cx="1695055" cy="942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JPG(Logo)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18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64BC1F8-288C-4034-BEB0-72FB9A45C45C}"/>
              </a:ext>
            </a:extLst>
          </p:cNvPr>
          <p:cNvGrpSpPr/>
          <p:nvPr userDrawn="1"/>
        </p:nvGrpSpPr>
        <p:grpSpPr>
          <a:xfrm>
            <a:off x="154431" y="1067495"/>
            <a:ext cx="8374714" cy="5648612"/>
            <a:chOff x="1168922" y="1032873"/>
            <a:chExt cx="8374714" cy="56486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BAB94B0-35BC-4167-9A39-B73DD6092E98}"/>
                </a:ext>
              </a:extLst>
            </p:cNvPr>
            <p:cNvSpPr/>
            <p:nvPr/>
          </p:nvSpPr>
          <p:spPr>
            <a:xfrm>
              <a:off x="9400339" y="1603676"/>
              <a:ext cx="143297" cy="5077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812B3C-04AC-4327-96CA-83E4DBAB3F6F}"/>
                </a:ext>
              </a:extLst>
            </p:cNvPr>
            <p:cNvSpPr/>
            <p:nvPr/>
          </p:nvSpPr>
          <p:spPr>
            <a:xfrm>
              <a:off x="1168924" y="1260860"/>
              <a:ext cx="8374712" cy="3364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2" name="사각형: 둥근 모서리 10">
              <a:extLst>
                <a:ext uri="{FF2B5EF4-FFF2-40B4-BE49-F238E27FC236}">
                  <a16:creationId xmlns:a16="http://schemas.microsoft.com/office/drawing/2014/main" xmlns="" id="{6A1991E3-BA8F-4E53-A61E-4786139AA2DB}"/>
                </a:ext>
              </a:extLst>
            </p:cNvPr>
            <p:cNvSpPr/>
            <p:nvPr/>
          </p:nvSpPr>
          <p:spPr>
            <a:xfrm>
              <a:off x="2415979" y="1303576"/>
              <a:ext cx="6736042" cy="2568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69172AA1-967D-4B11-829D-DCE32BA63704}"/>
                </a:ext>
              </a:extLst>
            </p:cNvPr>
            <p:cNvGrpSpPr/>
            <p:nvPr/>
          </p:nvGrpSpPr>
          <p:grpSpPr>
            <a:xfrm>
              <a:off x="9311439" y="1326792"/>
              <a:ext cx="45719" cy="208343"/>
              <a:chOff x="11747500" y="1361416"/>
              <a:chExt cx="45719" cy="208343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E04AD514-1D3E-4D0E-AF51-DA97D93A8A7C}"/>
                  </a:ext>
                </a:extLst>
              </p:cNvPr>
              <p:cNvSpPr/>
              <p:nvPr/>
            </p:nvSpPr>
            <p:spPr>
              <a:xfrm>
                <a:off x="11747500" y="136141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5D3F5D0F-15AB-4D19-9D08-DA1DB20E5D91}"/>
                  </a:ext>
                </a:extLst>
              </p:cNvPr>
              <p:cNvSpPr/>
              <p:nvPr/>
            </p:nvSpPr>
            <p:spPr>
              <a:xfrm>
                <a:off x="11747500" y="144564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1D30147D-0731-4C8C-BC45-B072C0B95CE9}"/>
                  </a:ext>
                </a:extLst>
              </p:cNvPr>
              <p:cNvSpPr/>
              <p:nvPr/>
            </p:nvSpPr>
            <p:spPr>
              <a:xfrm>
                <a:off x="11747500" y="1524040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7550C23F-02CF-4A47-92F9-9DA985A2BA6F}"/>
                </a:ext>
              </a:extLst>
            </p:cNvPr>
            <p:cNvCxnSpPr>
              <a:cxnSpLocks/>
            </p:cNvCxnSpPr>
            <p:nvPr/>
          </p:nvCxnSpPr>
          <p:spPr>
            <a:xfrm>
              <a:off x="9227979" y="1318552"/>
              <a:ext cx="0" cy="22571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A950980E-A47C-44F3-A1DE-087524B7531A}"/>
                </a:ext>
              </a:extLst>
            </p:cNvPr>
            <p:cNvSpPr/>
            <p:nvPr/>
          </p:nvSpPr>
          <p:spPr>
            <a:xfrm>
              <a:off x="1168923" y="1032873"/>
              <a:ext cx="8374713" cy="2387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D3D337FA-C8CB-4C29-8236-222E359B95E5}"/>
                </a:ext>
              </a:extLst>
            </p:cNvPr>
            <p:cNvGrpSpPr/>
            <p:nvPr/>
          </p:nvGrpSpPr>
          <p:grpSpPr>
            <a:xfrm>
              <a:off x="1253262" y="1354807"/>
              <a:ext cx="229195" cy="176029"/>
              <a:chOff x="1559149" y="275862"/>
              <a:chExt cx="229195" cy="17602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97B16984-DDAA-4156-8BF8-A4D77831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6EEFC290-0526-41A5-8E21-7F915DE19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51E35FF3-5837-4C45-B87D-8018C52B4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53CDDFCD-4845-4818-973B-F66BD33274FA}"/>
                </a:ext>
              </a:extLst>
            </p:cNvPr>
            <p:cNvGrpSpPr/>
            <p:nvPr/>
          </p:nvGrpSpPr>
          <p:grpSpPr>
            <a:xfrm rot="10800000">
              <a:off x="1538489" y="1361157"/>
              <a:ext cx="229195" cy="176029"/>
              <a:chOff x="1559149" y="275862"/>
              <a:chExt cx="229195" cy="176029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C6DCC4F-4C84-43D7-99D3-BADAF9C7B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xmlns="" id="{2D20C818-732D-4918-BF92-DFB7406B5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471E9B7D-3008-4129-8E07-7CE4511DE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6EB0F426-9510-4C1B-909F-86DFC109571D}"/>
                </a:ext>
              </a:extLst>
            </p:cNvPr>
            <p:cNvGrpSpPr/>
            <p:nvPr/>
          </p:nvGrpSpPr>
          <p:grpSpPr>
            <a:xfrm>
              <a:off x="1850807" y="1354008"/>
              <a:ext cx="231401" cy="198494"/>
              <a:chOff x="4280518" y="1358624"/>
              <a:chExt cx="296752" cy="25455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A7854D33-4E49-40A1-B3FB-DD63256DBB12}"/>
                  </a:ext>
                </a:extLst>
              </p:cNvPr>
              <p:cNvSpPr/>
              <p:nvPr/>
            </p:nvSpPr>
            <p:spPr>
              <a:xfrm>
                <a:off x="4280518" y="1358624"/>
                <a:ext cx="254552" cy="25455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77FC07A2-F3CC-4B18-890D-FF91DEA1155E}"/>
                  </a:ext>
                </a:extLst>
              </p:cNvPr>
              <p:cNvSpPr/>
              <p:nvPr/>
            </p:nvSpPr>
            <p:spPr>
              <a:xfrm>
                <a:off x="4487688" y="1436285"/>
                <a:ext cx="89582" cy="908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xmlns="" id="{229CB4D0-7CE7-43D0-BDBC-A4955BF25134}"/>
                  </a:ext>
                </a:extLst>
              </p:cNvPr>
              <p:cNvSpPr/>
              <p:nvPr/>
            </p:nvSpPr>
            <p:spPr>
              <a:xfrm>
                <a:off x="4475375" y="1382129"/>
                <a:ext cx="75857" cy="7585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49" name="화살표: 아래쪽 17">
              <a:extLst>
                <a:ext uri="{FF2B5EF4-FFF2-40B4-BE49-F238E27FC236}">
                  <a16:creationId xmlns:a16="http://schemas.microsoft.com/office/drawing/2014/main" xmlns="" id="{D96999A2-5D0A-4CF7-BA55-1D2B11CC0D56}"/>
                </a:ext>
              </a:extLst>
            </p:cNvPr>
            <p:cNvSpPr/>
            <p:nvPr/>
          </p:nvSpPr>
          <p:spPr>
            <a:xfrm rot="10800000">
              <a:off x="2149337" y="1326792"/>
              <a:ext cx="221209" cy="214794"/>
            </a:xfrm>
            <a:prstGeom prst="downArrow">
              <a:avLst>
                <a:gd name="adj1" fmla="val 75004"/>
                <a:gd name="adj2" fmla="val 58584"/>
              </a:avLst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0" name="사각형: 둥근 모서리 18">
              <a:extLst>
                <a:ext uri="{FF2B5EF4-FFF2-40B4-BE49-F238E27FC236}">
                  <a16:creationId xmlns:a16="http://schemas.microsoft.com/office/drawing/2014/main" xmlns="" id="{7ACA9A74-105F-417D-89A1-C6D3BBB5ADFE}"/>
                </a:ext>
              </a:extLst>
            </p:cNvPr>
            <p:cNvSpPr/>
            <p:nvPr/>
          </p:nvSpPr>
          <p:spPr>
            <a:xfrm>
              <a:off x="1253261" y="1071465"/>
              <a:ext cx="1636527" cy="214795"/>
            </a:xfrm>
            <a:prstGeom prst="roundRect">
              <a:avLst>
                <a:gd name="adj" fmla="val 276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8F6309A6-58F5-468E-93E7-B52E700B9CB1}"/>
                </a:ext>
              </a:extLst>
            </p:cNvPr>
            <p:cNvGrpSpPr/>
            <p:nvPr/>
          </p:nvGrpSpPr>
          <p:grpSpPr>
            <a:xfrm>
              <a:off x="2731111" y="1085849"/>
              <a:ext cx="1318627" cy="200411"/>
              <a:chOff x="3333091" y="1085849"/>
              <a:chExt cx="1318627" cy="200411"/>
            </a:xfrm>
          </p:grpSpPr>
          <p:sp>
            <p:nvSpPr>
              <p:cNvPr id="54" name="사각형: 둥근 모서리 22">
                <a:extLst>
                  <a:ext uri="{FF2B5EF4-FFF2-40B4-BE49-F238E27FC236}">
                    <a16:creationId xmlns:a16="http://schemas.microsoft.com/office/drawing/2014/main" xmlns="" id="{41B83261-7C01-4159-90C8-9FAF2A1FC00E}"/>
                  </a:ext>
                </a:extLst>
              </p:cNvPr>
              <p:cNvSpPr/>
              <p:nvPr/>
            </p:nvSpPr>
            <p:spPr>
              <a:xfrm>
                <a:off x="3333091" y="1152525"/>
                <a:ext cx="311818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55" name="사각형: 둥근 모서리 23">
                <a:extLst>
                  <a:ext uri="{FF2B5EF4-FFF2-40B4-BE49-F238E27FC236}">
                    <a16:creationId xmlns:a16="http://schemas.microsoft.com/office/drawing/2014/main" xmlns="" id="{D53C8834-9E05-420D-AA72-E029500D6C47}"/>
                  </a:ext>
                </a:extLst>
              </p:cNvPr>
              <p:cNvSpPr/>
              <p:nvPr/>
            </p:nvSpPr>
            <p:spPr>
              <a:xfrm>
                <a:off x="3489000" y="1085849"/>
                <a:ext cx="1162718" cy="186122"/>
              </a:xfrm>
              <a:prstGeom prst="roundRect">
                <a:avLst>
                  <a:gd name="adj" fmla="val 27628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  <p:sp>
          <p:nvSpPr>
            <p:cNvPr id="52" name="사각형: 둥근 모서리 20">
              <a:extLst>
                <a:ext uri="{FF2B5EF4-FFF2-40B4-BE49-F238E27FC236}">
                  <a16:creationId xmlns:a16="http://schemas.microsoft.com/office/drawing/2014/main" xmlns="" id="{39AE5E5E-50B3-4106-A18D-69ECC80E09BF}"/>
                </a:ext>
              </a:extLst>
            </p:cNvPr>
            <p:cNvSpPr/>
            <p:nvPr/>
          </p:nvSpPr>
          <p:spPr>
            <a:xfrm>
              <a:off x="1209011" y="1152525"/>
              <a:ext cx="114597" cy="1337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53" name="사각형: 둥근 모서리 21">
              <a:extLst>
                <a:ext uri="{FF2B5EF4-FFF2-40B4-BE49-F238E27FC236}">
                  <a16:creationId xmlns:a16="http://schemas.microsoft.com/office/drawing/2014/main" xmlns="" id="{F76AE050-E637-4043-BC10-81BCA5024421}"/>
                </a:ext>
              </a:extLst>
            </p:cNvPr>
            <p:cNvSpPr/>
            <p:nvPr/>
          </p:nvSpPr>
          <p:spPr>
            <a:xfrm>
              <a:off x="1168922" y="1085849"/>
              <a:ext cx="82700" cy="186122"/>
            </a:xfrm>
            <a:prstGeom prst="roundRect">
              <a:avLst>
                <a:gd name="adj" fmla="val 46167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733A2BE-E44E-42AE-BB34-F2880B1C2CC1}"/>
              </a:ext>
            </a:extLst>
          </p:cNvPr>
          <p:cNvSpPr/>
          <p:nvPr userDrawn="1"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9812488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V1.2.3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텍스트 개체 틀 3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225" y="123825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altLang="ko-KR" dirty="0" smtClean="0"/>
              <a:t>Names</a:t>
            </a:r>
            <a:endParaRPr lang="ko-KR" altLang="en-US" dirty="0"/>
          </a:p>
        </p:txBody>
      </p:sp>
      <p:sp>
        <p:nvSpPr>
          <p:cNvPr id="71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1800225" y="495624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Where</a:t>
            </a:r>
            <a:endParaRPr lang="ko-KR" altLang="en-US" dirty="0"/>
          </a:p>
        </p:txBody>
      </p:sp>
      <p:sp>
        <p:nvSpPr>
          <p:cNvPr id="72" name="텍스트 개체 틀 38"/>
          <p:cNvSpPr>
            <a:spLocks noGrp="1"/>
          </p:cNvSpPr>
          <p:nvPr>
            <p:ph type="body" sz="quarter" idx="15" hasCustomPrompt="1"/>
          </p:nvPr>
        </p:nvSpPr>
        <p:spPr>
          <a:xfrm>
            <a:off x="10048874" y="495624"/>
            <a:ext cx="1933575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2019/05/00</a:t>
            </a:r>
            <a:endParaRPr lang="ko-KR" altLang="en-US" dirty="0"/>
          </a:p>
        </p:txBody>
      </p:sp>
      <p:sp>
        <p:nvSpPr>
          <p:cNvPr id="73" name="슬라이드 번호 개체 틀 5"/>
          <p:cNvSpPr>
            <a:spLocks noGrp="1"/>
          </p:cNvSpPr>
          <p:nvPr>
            <p:ph type="sldNum" sz="quarter" idx="21"/>
          </p:nvPr>
        </p:nvSpPr>
        <p:spPr>
          <a:xfrm>
            <a:off x="7754714" y="490948"/>
            <a:ext cx="989237" cy="349394"/>
          </a:xfrm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2746AD7-21C8-4526-B51F-D20E5C8C2181}"/>
              </a:ext>
            </a:extLst>
          </p:cNvPr>
          <p:cNvSpPr/>
          <p:nvPr userDrawn="1"/>
        </p:nvSpPr>
        <p:spPr>
          <a:xfrm>
            <a:off x="148800" y="1631392"/>
            <a:ext cx="8374712" cy="5084716"/>
          </a:xfrm>
          <a:prstGeom prst="rect">
            <a:avLst/>
          </a:prstGeom>
          <a:solidFill>
            <a:srgbClr val="F2F2F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711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64BC1F8-288C-4034-BEB0-72FB9A45C45C}"/>
              </a:ext>
            </a:extLst>
          </p:cNvPr>
          <p:cNvGrpSpPr/>
          <p:nvPr userDrawn="1"/>
        </p:nvGrpSpPr>
        <p:grpSpPr>
          <a:xfrm>
            <a:off x="154431" y="1067495"/>
            <a:ext cx="8374714" cy="5648612"/>
            <a:chOff x="1168922" y="1032873"/>
            <a:chExt cx="8374714" cy="56486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BAB94B0-35BC-4167-9A39-B73DD6092E98}"/>
                </a:ext>
              </a:extLst>
            </p:cNvPr>
            <p:cNvSpPr/>
            <p:nvPr/>
          </p:nvSpPr>
          <p:spPr>
            <a:xfrm>
              <a:off x="9400339" y="1603676"/>
              <a:ext cx="143297" cy="5077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812B3C-04AC-4327-96CA-83E4DBAB3F6F}"/>
                </a:ext>
              </a:extLst>
            </p:cNvPr>
            <p:cNvSpPr/>
            <p:nvPr/>
          </p:nvSpPr>
          <p:spPr>
            <a:xfrm>
              <a:off x="1168924" y="1260860"/>
              <a:ext cx="8374712" cy="3364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2" name="사각형: 둥근 모서리 10">
              <a:extLst>
                <a:ext uri="{FF2B5EF4-FFF2-40B4-BE49-F238E27FC236}">
                  <a16:creationId xmlns:a16="http://schemas.microsoft.com/office/drawing/2014/main" xmlns="" id="{6A1991E3-BA8F-4E53-A61E-4786139AA2DB}"/>
                </a:ext>
              </a:extLst>
            </p:cNvPr>
            <p:cNvSpPr/>
            <p:nvPr/>
          </p:nvSpPr>
          <p:spPr>
            <a:xfrm>
              <a:off x="2415979" y="1303576"/>
              <a:ext cx="6736042" cy="2568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69172AA1-967D-4B11-829D-DCE32BA63704}"/>
                </a:ext>
              </a:extLst>
            </p:cNvPr>
            <p:cNvGrpSpPr/>
            <p:nvPr/>
          </p:nvGrpSpPr>
          <p:grpSpPr>
            <a:xfrm>
              <a:off x="9311439" y="1326792"/>
              <a:ext cx="45719" cy="208343"/>
              <a:chOff x="11747500" y="1361416"/>
              <a:chExt cx="45719" cy="208343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E04AD514-1D3E-4D0E-AF51-DA97D93A8A7C}"/>
                  </a:ext>
                </a:extLst>
              </p:cNvPr>
              <p:cNvSpPr/>
              <p:nvPr/>
            </p:nvSpPr>
            <p:spPr>
              <a:xfrm>
                <a:off x="11747500" y="136141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5D3F5D0F-15AB-4D19-9D08-DA1DB20E5D91}"/>
                  </a:ext>
                </a:extLst>
              </p:cNvPr>
              <p:cNvSpPr/>
              <p:nvPr/>
            </p:nvSpPr>
            <p:spPr>
              <a:xfrm>
                <a:off x="11747500" y="144564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1D30147D-0731-4C8C-BC45-B072C0B95CE9}"/>
                  </a:ext>
                </a:extLst>
              </p:cNvPr>
              <p:cNvSpPr/>
              <p:nvPr/>
            </p:nvSpPr>
            <p:spPr>
              <a:xfrm>
                <a:off x="11747500" y="1524040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7550C23F-02CF-4A47-92F9-9DA985A2BA6F}"/>
                </a:ext>
              </a:extLst>
            </p:cNvPr>
            <p:cNvCxnSpPr>
              <a:cxnSpLocks/>
            </p:cNvCxnSpPr>
            <p:nvPr/>
          </p:nvCxnSpPr>
          <p:spPr>
            <a:xfrm>
              <a:off x="9227979" y="1318552"/>
              <a:ext cx="0" cy="22571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A950980E-A47C-44F3-A1DE-087524B7531A}"/>
                </a:ext>
              </a:extLst>
            </p:cNvPr>
            <p:cNvSpPr/>
            <p:nvPr/>
          </p:nvSpPr>
          <p:spPr>
            <a:xfrm>
              <a:off x="1168923" y="1032873"/>
              <a:ext cx="8374713" cy="2387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D3D337FA-C8CB-4C29-8236-222E359B95E5}"/>
                </a:ext>
              </a:extLst>
            </p:cNvPr>
            <p:cNvGrpSpPr/>
            <p:nvPr/>
          </p:nvGrpSpPr>
          <p:grpSpPr>
            <a:xfrm>
              <a:off x="1253262" y="1354807"/>
              <a:ext cx="229195" cy="176029"/>
              <a:chOff x="1559149" y="275862"/>
              <a:chExt cx="229195" cy="17602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97B16984-DDAA-4156-8BF8-A4D77831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6EEFC290-0526-41A5-8E21-7F915DE19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51E35FF3-5837-4C45-B87D-8018C52B4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53CDDFCD-4845-4818-973B-F66BD33274FA}"/>
                </a:ext>
              </a:extLst>
            </p:cNvPr>
            <p:cNvGrpSpPr/>
            <p:nvPr/>
          </p:nvGrpSpPr>
          <p:grpSpPr>
            <a:xfrm rot="10800000">
              <a:off x="1538489" y="1361157"/>
              <a:ext cx="229195" cy="176029"/>
              <a:chOff x="1559149" y="275862"/>
              <a:chExt cx="229195" cy="176029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C6DCC4F-4C84-43D7-99D3-BADAF9C7B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xmlns="" id="{2D20C818-732D-4918-BF92-DFB7406B5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471E9B7D-3008-4129-8E07-7CE4511DE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6EB0F426-9510-4C1B-909F-86DFC109571D}"/>
                </a:ext>
              </a:extLst>
            </p:cNvPr>
            <p:cNvGrpSpPr/>
            <p:nvPr/>
          </p:nvGrpSpPr>
          <p:grpSpPr>
            <a:xfrm>
              <a:off x="1850807" y="1354008"/>
              <a:ext cx="231401" cy="198494"/>
              <a:chOff x="4280518" y="1358624"/>
              <a:chExt cx="296752" cy="25455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A7854D33-4E49-40A1-B3FB-DD63256DBB12}"/>
                  </a:ext>
                </a:extLst>
              </p:cNvPr>
              <p:cNvSpPr/>
              <p:nvPr/>
            </p:nvSpPr>
            <p:spPr>
              <a:xfrm>
                <a:off x="4280518" y="1358624"/>
                <a:ext cx="254552" cy="25455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77FC07A2-F3CC-4B18-890D-FF91DEA1155E}"/>
                  </a:ext>
                </a:extLst>
              </p:cNvPr>
              <p:cNvSpPr/>
              <p:nvPr/>
            </p:nvSpPr>
            <p:spPr>
              <a:xfrm>
                <a:off x="4487688" y="1436285"/>
                <a:ext cx="89582" cy="908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xmlns="" id="{229CB4D0-7CE7-43D0-BDBC-A4955BF25134}"/>
                  </a:ext>
                </a:extLst>
              </p:cNvPr>
              <p:cNvSpPr/>
              <p:nvPr/>
            </p:nvSpPr>
            <p:spPr>
              <a:xfrm>
                <a:off x="4475375" y="1382129"/>
                <a:ext cx="75857" cy="7585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49" name="화살표: 아래쪽 17">
              <a:extLst>
                <a:ext uri="{FF2B5EF4-FFF2-40B4-BE49-F238E27FC236}">
                  <a16:creationId xmlns:a16="http://schemas.microsoft.com/office/drawing/2014/main" xmlns="" id="{D96999A2-5D0A-4CF7-BA55-1D2B11CC0D56}"/>
                </a:ext>
              </a:extLst>
            </p:cNvPr>
            <p:cNvSpPr/>
            <p:nvPr/>
          </p:nvSpPr>
          <p:spPr>
            <a:xfrm rot="10800000">
              <a:off x="2149337" y="1326792"/>
              <a:ext cx="221209" cy="214794"/>
            </a:xfrm>
            <a:prstGeom prst="downArrow">
              <a:avLst>
                <a:gd name="adj1" fmla="val 75004"/>
                <a:gd name="adj2" fmla="val 58584"/>
              </a:avLst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0" name="사각형: 둥근 모서리 18">
              <a:extLst>
                <a:ext uri="{FF2B5EF4-FFF2-40B4-BE49-F238E27FC236}">
                  <a16:creationId xmlns:a16="http://schemas.microsoft.com/office/drawing/2014/main" xmlns="" id="{7ACA9A74-105F-417D-89A1-C6D3BBB5ADFE}"/>
                </a:ext>
              </a:extLst>
            </p:cNvPr>
            <p:cNvSpPr/>
            <p:nvPr/>
          </p:nvSpPr>
          <p:spPr>
            <a:xfrm>
              <a:off x="1253261" y="1071465"/>
              <a:ext cx="1636527" cy="214795"/>
            </a:xfrm>
            <a:prstGeom prst="roundRect">
              <a:avLst>
                <a:gd name="adj" fmla="val 276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8F6309A6-58F5-468E-93E7-B52E700B9CB1}"/>
                </a:ext>
              </a:extLst>
            </p:cNvPr>
            <p:cNvGrpSpPr/>
            <p:nvPr/>
          </p:nvGrpSpPr>
          <p:grpSpPr>
            <a:xfrm>
              <a:off x="2731111" y="1085849"/>
              <a:ext cx="1318627" cy="200411"/>
              <a:chOff x="3333091" y="1085849"/>
              <a:chExt cx="1318627" cy="200411"/>
            </a:xfrm>
          </p:grpSpPr>
          <p:sp>
            <p:nvSpPr>
              <p:cNvPr id="54" name="사각형: 둥근 모서리 22">
                <a:extLst>
                  <a:ext uri="{FF2B5EF4-FFF2-40B4-BE49-F238E27FC236}">
                    <a16:creationId xmlns:a16="http://schemas.microsoft.com/office/drawing/2014/main" xmlns="" id="{41B83261-7C01-4159-90C8-9FAF2A1FC00E}"/>
                  </a:ext>
                </a:extLst>
              </p:cNvPr>
              <p:cNvSpPr/>
              <p:nvPr/>
            </p:nvSpPr>
            <p:spPr>
              <a:xfrm>
                <a:off x="3333091" y="1152525"/>
                <a:ext cx="311818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55" name="사각형: 둥근 모서리 23">
                <a:extLst>
                  <a:ext uri="{FF2B5EF4-FFF2-40B4-BE49-F238E27FC236}">
                    <a16:creationId xmlns:a16="http://schemas.microsoft.com/office/drawing/2014/main" xmlns="" id="{D53C8834-9E05-420D-AA72-E029500D6C47}"/>
                  </a:ext>
                </a:extLst>
              </p:cNvPr>
              <p:cNvSpPr/>
              <p:nvPr/>
            </p:nvSpPr>
            <p:spPr>
              <a:xfrm>
                <a:off x="3489000" y="1085849"/>
                <a:ext cx="1162718" cy="186122"/>
              </a:xfrm>
              <a:prstGeom prst="roundRect">
                <a:avLst>
                  <a:gd name="adj" fmla="val 27628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  <p:sp>
          <p:nvSpPr>
            <p:cNvPr id="52" name="사각형: 둥근 모서리 20">
              <a:extLst>
                <a:ext uri="{FF2B5EF4-FFF2-40B4-BE49-F238E27FC236}">
                  <a16:creationId xmlns:a16="http://schemas.microsoft.com/office/drawing/2014/main" xmlns="" id="{39AE5E5E-50B3-4106-A18D-69ECC80E09BF}"/>
                </a:ext>
              </a:extLst>
            </p:cNvPr>
            <p:cNvSpPr/>
            <p:nvPr/>
          </p:nvSpPr>
          <p:spPr>
            <a:xfrm>
              <a:off x="1209011" y="1152525"/>
              <a:ext cx="114597" cy="1337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53" name="사각형: 둥근 모서리 21">
              <a:extLst>
                <a:ext uri="{FF2B5EF4-FFF2-40B4-BE49-F238E27FC236}">
                  <a16:creationId xmlns:a16="http://schemas.microsoft.com/office/drawing/2014/main" xmlns="" id="{F76AE050-E637-4043-BC10-81BCA5024421}"/>
                </a:ext>
              </a:extLst>
            </p:cNvPr>
            <p:cNvSpPr/>
            <p:nvPr/>
          </p:nvSpPr>
          <p:spPr>
            <a:xfrm>
              <a:off x="1168922" y="1085849"/>
              <a:ext cx="82700" cy="186122"/>
            </a:xfrm>
            <a:prstGeom prst="roundRect">
              <a:avLst>
                <a:gd name="adj" fmla="val 46167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733A2BE-E44E-42AE-BB34-F2880B1C2CC1}"/>
              </a:ext>
            </a:extLst>
          </p:cNvPr>
          <p:cNvSpPr/>
          <p:nvPr userDrawn="1"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65252581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V1.2.3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텍스트 개체 틀 3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225" y="123825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altLang="ko-KR" dirty="0" smtClean="0"/>
              <a:t>Names</a:t>
            </a:r>
            <a:endParaRPr lang="ko-KR" altLang="en-US" dirty="0"/>
          </a:p>
        </p:txBody>
      </p:sp>
      <p:sp>
        <p:nvSpPr>
          <p:cNvPr id="71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1800225" y="495624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Where</a:t>
            </a:r>
            <a:endParaRPr lang="ko-KR" altLang="en-US" dirty="0"/>
          </a:p>
        </p:txBody>
      </p:sp>
      <p:sp>
        <p:nvSpPr>
          <p:cNvPr id="72" name="텍스트 개체 틀 38"/>
          <p:cNvSpPr>
            <a:spLocks noGrp="1"/>
          </p:cNvSpPr>
          <p:nvPr>
            <p:ph type="body" sz="quarter" idx="15" hasCustomPrompt="1"/>
          </p:nvPr>
        </p:nvSpPr>
        <p:spPr>
          <a:xfrm>
            <a:off x="10048874" y="495624"/>
            <a:ext cx="1933575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2019/05/00</a:t>
            </a:r>
            <a:endParaRPr lang="ko-KR" altLang="en-US" dirty="0"/>
          </a:p>
        </p:txBody>
      </p:sp>
      <p:sp>
        <p:nvSpPr>
          <p:cNvPr id="73" name="슬라이드 번호 개체 틀 5"/>
          <p:cNvSpPr>
            <a:spLocks noGrp="1"/>
          </p:cNvSpPr>
          <p:nvPr>
            <p:ph type="sldNum" sz="quarter" idx="21"/>
          </p:nvPr>
        </p:nvSpPr>
        <p:spPr>
          <a:xfrm>
            <a:off x="7754714" y="490948"/>
            <a:ext cx="989237" cy="349394"/>
          </a:xfrm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2746AD7-21C8-4526-B51F-D20E5C8C2181}"/>
              </a:ext>
            </a:extLst>
          </p:cNvPr>
          <p:cNvSpPr/>
          <p:nvPr userDrawn="1"/>
        </p:nvSpPr>
        <p:spPr>
          <a:xfrm>
            <a:off x="148800" y="1631392"/>
            <a:ext cx="8374712" cy="5084716"/>
          </a:xfrm>
          <a:prstGeom prst="rect">
            <a:avLst/>
          </a:prstGeom>
          <a:solidFill>
            <a:srgbClr val="F2F2F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93" name="그룹 92"/>
          <p:cNvGrpSpPr/>
          <p:nvPr userDrawn="1"/>
        </p:nvGrpSpPr>
        <p:grpSpPr>
          <a:xfrm>
            <a:off x="145706" y="1637168"/>
            <a:ext cx="1695055" cy="5075443"/>
            <a:chOff x="161336" y="1629353"/>
            <a:chExt cx="1695055" cy="5086754"/>
          </a:xfrm>
        </p:grpSpPr>
        <p:sp>
          <p:nvSpPr>
            <p:cNvPr id="9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1337" y="1629353"/>
              <a:ext cx="1695054" cy="5086754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IndieSponser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61336" y="2172456"/>
              <a:ext cx="1695055" cy="942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JPG(Logo)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그룹 110"/>
          <p:cNvGrpSpPr/>
          <p:nvPr userDrawn="1"/>
        </p:nvGrpSpPr>
        <p:grpSpPr>
          <a:xfrm>
            <a:off x="145002" y="3528505"/>
            <a:ext cx="1695759" cy="412793"/>
            <a:chOff x="160632" y="3114275"/>
            <a:chExt cx="1695759" cy="412793"/>
          </a:xfrm>
        </p:grpSpPr>
        <p:sp>
          <p:nvSpPr>
            <p:cNvPr id="112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10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게시물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11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" name="그룹 113"/>
          <p:cNvGrpSpPr/>
          <p:nvPr userDrawn="1"/>
        </p:nvGrpSpPr>
        <p:grpSpPr>
          <a:xfrm>
            <a:off x="145002" y="3941298"/>
            <a:ext cx="1695759" cy="412793"/>
            <a:chOff x="160632" y="3114275"/>
            <a:chExt cx="1695759" cy="412793"/>
          </a:xfrm>
        </p:grpSpPr>
        <p:sp>
          <p:nvSpPr>
            <p:cNvPr id="11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8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9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그룹 116"/>
          <p:cNvGrpSpPr/>
          <p:nvPr userDrawn="1"/>
        </p:nvGrpSpPr>
        <p:grpSpPr>
          <a:xfrm>
            <a:off x="145002" y="4354091"/>
            <a:ext cx="1695759" cy="412793"/>
            <a:chOff x="160632" y="3114275"/>
            <a:chExt cx="1695759" cy="412793"/>
          </a:xfrm>
        </p:grpSpPr>
        <p:sp>
          <p:nvSpPr>
            <p:cNvPr id="118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창작자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7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0" name="그룹 119"/>
          <p:cNvGrpSpPr/>
          <p:nvPr userDrawn="1"/>
        </p:nvGrpSpPr>
        <p:grpSpPr>
          <a:xfrm>
            <a:off x="145002" y="4766884"/>
            <a:ext cx="1695759" cy="412793"/>
            <a:chOff x="160632" y="3114275"/>
            <a:chExt cx="1695759" cy="412793"/>
          </a:xfrm>
        </p:grpSpPr>
        <p:sp>
          <p:nvSpPr>
            <p:cNvPr id="121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4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5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4" name="그룹 123"/>
          <p:cNvGrpSpPr/>
          <p:nvPr userDrawn="1"/>
        </p:nvGrpSpPr>
        <p:grpSpPr>
          <a:xfrm>
            <a:off x="145002" y="3122090"/>
            <a:ext cx="1695759" cy="412793"/>
            <a:chOff x="160632" y="3114275"/>
            <a:chExt cx="1695759" cy="412793"/>
          </a:xfrm>
        </p:grpSpPr>
        <p:sp>
          <p:nvSpPr>
            <p:cNvPr id="12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3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02B4E66-6F6F-4151-B48C-AFD6AB5879B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45002" y="6299818"/>
            <a:ext cx="1695759" cy="4127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2746AD7-21C8-4526-B51F-D20E5C8C2181}"/>
              </a:ext>
            </a:extLst>
          </p:cNvPr>
          <p:cNvSpPr/>
          <p:nvPr userDrawn="1"/>
        </p:nvSpPr>
        <p:spPr>
          <a:xfrm>
            <a:off x="148800" y="1631392"/>
            <a:ext cx="8374712" cy="5084716"/>
          </a:xfrm>
          <a:prstGeom prst="rect">
            <a:avLst/>
          </a:prstGeom>
          <a:solidFill>
            <a:srgbClr val="F2F2F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64BC1F8-288C-4034-BEB0-72FB9A45C45C}"/>
              </a:ext>
            </a:extLst>
          </p:cNvPr>
          <p:cNvGrpSpPr/>
          <p:nvPr userDrawn="1"/>
        </p:nvGrpSpPr>
        <p:grpSpPr>
          <a:xfrm>
            <a:off x="154431" y="1067495"/>
            <a:ext cx="8374714" cy="5648612"/>
            <a:chOff x="1168922" y="1032873"/>
            <a:chExt cx="8374714" cy="56486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BAB94B0-35BC-4167-9A39-B73DD6092E98}"/>
                </a:ext>
              </a:extLst>
            </p:cNvPr>
            <p:cNvSpPr/>
            <p:nvPr/>
          </p:nvSpPr>
          <p:spPr>
            <a:xfrm>
              <a:off x="9400339" y="1603676"/>
              <a:ext cx="143297" cy="5077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812B3C-04AC-4327-96CA-83E4DBAB3F6F}"/>
                </a:ext>
              </a:extLst>
            </p:cNvPr>
            <p:cNvSpPr/>
            <p:nvPr/>
          </p:nvSpPr>
          <p:spPr>
            <a:xfrm>
              <a:off x="1168924" y="1260860"/>
              <a:ext cx="8374712" cy="3364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2" name="사각형: 둥근 모서리 10">
              <a:extLst>
                <a:ext uri="{FF2B5EF4-FFF2-40B4-BE49-F238E27FC236}">
                  <a16:creationId xmlns:a16="http://schemas.microsoft.com/office/drawing/2014/main" xmlns="" id="{6A1991E3-BA8F-4E53-A61E-4786139AA2DB}"/>
                </a:ext>
              </a:extLst>
            </p:cNvPr>
            <p:cNvSpPr/>
            <p:nvPr/>
          </p:nvSpPr>
          <p:spPr>
            <a:xfrm>
              <a:off x="2415979" y="1303576"/>
              <a:ext cx="6736042" cy="2568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69172AA1-967D-4B11-829D-DCE32BA63704}"/>
                </a:ext>
              </a:extLst>
            </p:cNvPr>
            <p:cNvGrpSpPr/>
            <p:nvPr/>
          </p:nvGrpSpPr>
          <p:grpSpPr>
            <a:xfrm>
              <a:off x="9311439" y="1326792"/>
              <a:ext cx="45719" cy="208343"/>
              <a:chOff x="11747500" y="1361416"/>
              <a:chExt cx="45719" cy="208343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E04AD514-1D3E-4D0E-AF51-DA97D93A8A7C}"/>
                  </a:ext>
                </a:extLst>
              </p:cNvPr>
              <p:cNvSpPr/>
              <p:nvPr/>
            </p:nvSpPr>
            <p:spPr>
              <a:xfrm>
                <a:off x="11747500" y="136141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5D3F5D0F-15AB-4D19-9D08-DA1DB20E5D91}"/>
                  </a:ext>
                </a:extLst>
              </p:cNvPr>
              <p:cNvSpPr/>
              <p:nvPr/>
            </p:nvSpPr>
            <p:spPr>
              <a:xfrm>
                <a:off x="11747500" y="144564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1D30147D-0731-4C8C-BC45-B072C0B95CE9}"/>
                  </a:ext>
                </a:extLst>
              </p:cNvPr>
              <p:cNvSpPr/>
              <p:nvPr/>
            </p:nvSpPr>
            <p:spPr>
              <a:xfrm>
                <a:off x="11747500" y="1524040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7550C23F-02CF-4A47-92F9-9DA985A2BA6F}"/>
                </a:ext>
              </a:extLst>
            </p:cNvPr>
            <p:cNvCxnSpPr>
              <a:cxnSpLocks/>
            </p:cNvCxnSpPr>
            <p:nvPr/>
          </p:nvCxnSpPr>
          <p:spPr>
            <a:xfrm>
              <a:off x="9227979" y="1318552"/>
              <a:ext cx="0" cy="22571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A950980E-A47C-44F3-A1DE-087524B7531A}"/>
                </a:ext>
              </a:extLst>
            </p:cNvPr>
            <p:cNvSpPr/>
            <p:nvPr/>
          </p:nvSpPr>
          <p:spPr>
            <a:xfrm>
              <a:off x="1168923" y="1032873"/>
              <a:ext cx="8374713" cy="2387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D3D337FA-C8CB-4C29-8236-222E359B95E5}"/>
                </a:ext>
              </a:extLst>
            </p:cNvPr>
            <p:cNvGrpSpPr/>
            <p:nvPr/>
          </p:nvGrpSpPr>
          <p:grpSpPr>
            <a:xfrm>
              <a:off x="1253262" y="1354807"/>
              <a:ext cx="229195" cy="176029"/>
              <a:chOff x="1559149" y="275862"/>
              <a:chExt cx="229195" cy="17602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97B16984-DDAA-4156-8BF8-A4D77831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6EEFC290-0526-41A5-8E21-7F915DE19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51E35FF3-5837-4C45-B87D-8018C52B4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53CDDFCD-4845-4818-973B-F66BD33274FA}"/>
                </a:ext>
              </a:extLst>
            </p:cNvPr>
            <p:cNvGrpSpPr/>
            <p:nvPr/>
          </p:nvGrpSpPr>
          <p:grpSpPr>
            <a:xfrm rot="10800000">
              <a:off x="1538489" y="1361157"/>
              <a:ext cx="229195" cy="176029"/>
              <a:chOff x="1559149" y="275862"/>
              <a:chExt cx="229195" cy="176029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C6DCC4F-4C84-43D7-99D3-BADAF9C7B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xmlns="" id="{2D20C818-732D-4918-BF92-DFB7406B5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471E9B7D-3008-4129-8E07-7CE4511DE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6EB0F426-9510-4C1B-909F-86DFC109571D}"/>
                </a:ext>
              </a:extLst>
            </p:cNvPr>
            <p:cNvGrpSpPr/>
            <p:nvPr/>
          </p:nvGrpSpPr>
          <p:grpSpPr>
            <a:xfrm>
              <a:off x="1850807" y="1354008"/>
              <a:ext cx="231401" cy="198494"/>
              <a:chOff x="4280518" y="1358624"/>
              <a:chExt cx="296752" cy="25455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A7854D33-4E49-40A1-B3FB-DD63256DBB12}"/>
                  </a:ext>
                </a:extLst>
              </p:cNvPr>
              <p:cNvSpPr/>
              <p:nvPr/>
            </p:nvSpPr>
            <p:spPr>
              <a:xfrm>
                <a:off x="4280518" y="1358624"/>
                <a:ext cx="254552" cy="25455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77FC07A2-F3CC-4B18-890D-FF91DEA1155E}"/>
                  </a:ext>
                </a:extLst>
              </p:cNvPr>
              <p:cNvSpPr/>
              <p:nvPr/>
            </p:nvSpPr>
            <p:spPr>
              <a:xfrm>
                <a:off x="4487688" y="1436285"/>
                <a:ext cx="89582" cy="908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xmlns="" id="{229CB4D0-7CE7-43D0-BDBC-A4955BF25134}"/>
                  </a:ext>
                </a:extLst>
              </p:cNvPr>
              <p:cNvSpPr/>
              <p:nvPr/>
            </p:nvSpPr>
            <p:spPr>
              <a:xfrm>
                <a:off x="4475375" y="1382129"/>
                <a:ext cx="75857" cy="7585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49" name="화살표: 아래쪽 17">
              <a:extLst>
                <a:ext uri="{FF2B5EF4-FFF2-40B4-BE49-F238E27FC236}">
                  <a16:creationId xmlns:a16="http://schemas.microsoft.com/office/drawing/2014/main" xmlns="" id="{D96999A2-5D0A-4CF7-BA55-1D2B11CC0D56}"/>
                </a:ext>
              </a:extLst>
            </p:cNvPr>
            <p:cNvSpPr/>
            <p:nvPr/>
          </p:nvSpPr>
          <p:spPr>
            <a:xfrm rot="10800000">
              <a:off x="2149337" y="1326792"/>
              <a:ext cx="221209" cy="214794"/>
            </a:xfrm>
            <a:prstGeom prst="downArrow">
              <a:avLst>
                <a:gd name="adj1" fmla="val 75004"/>
                <a:gd name="adj2" fmla="val 58584"/>
              </a:avLst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0" name="사각형: 둥근 모서리 18">
              <a:extLst>
                <a:ext uri="{FF2B5EF4-FFF2-40B4-BE49-F238E27FC236}">
                  <a16:creationId xmlns:a16="http://schemas.microsoft.com/office/drawing/2014/main" xmlns="" id="{7ACA9A74-105F-417D-89A1-C6D3BBB5ADFE}"/>
                </a:ext>
              </a:extLst>
            </p:cNvPr>
            <p:cNvSpPr/>
            <p:nvPr/>
          </p:nvSpPr>
          <p:spPr>
            <a:xfrm>
              <a:off x="1253261" y="1071465"/>
              <a:ext cx="1636527" cy="214795"/>
            </a:xfrm>
            <a:prstGeom prst="roundRect">
              <a:avLst>
                <a:gd name="adj" fmla="val 276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8F6309A6-58F5-468E-93E7-B52E700B9CB1}"/>
                </a:ext>
              </a:extLst>
            </p:cNvPr>
            <p:cNvGrpSpPr/>
            <p:nvPr/>
          </p:nvGrpSpPr>
          <p:grpSpPr>
            <a:xfrm>
              <a:off x="2731111" y="1085849"/>
              <a:ext cx="1318627" cy="200411"/>
              <a:chOff x="3333091" y="1085849"/>
              <a:chExt cx="1318627" cy="200411"/>
            </a:xfrm>
          </p:grpSpPr>
          <p:sp>
            <p:nvSpPr>
              <p:cNvPr id="54" name="사각형: 둥근 모서리 22">
                <a:extLst>
                  <a:ext uri="{FF2B5EF4-FFF2-40B4-BE49-F238E27FC236}">
                    <a16:creationId xmlns:a16="http://schemas.microsoft.com/office/drawing/2014/main" xmlns="" id="{41B83261-7C01-4159-90C8-9FAF2A1FC00E}"/>
                  </a:ext>
                </a:extLst>
              </p:cNvPr>
              <p:cNvSpPr/>
              <p:nvPr/>
            </p:nvSpPr>
            <p:spPr>
              <a:xfrm>
                <a:off x="3333091" y="1152525"/>
                <a:ext cx="311818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55" name="사각형: 둥근 모서리 23">
                <a:extLst>
                  <a:ext uri="{FF2B5EF4-FFF2-40B4-BE49-F238E27FC236}">
                    <a16:creationId xmlns:a16="http://schemas.microsoft.com/office/drawing/2014/main" xmlns="" id="{D53C8834-9E05-420D-AA72-E029500D6C47}"/>
                  </a:ext>
                </a:extLst>
              </p:cNvPr>
              <p:cNvSpPr/>
              <p:nvPr/>
            </p:nvSpPr>
            <p:spPr>
              <a:xfrm>
                <a:off x="3489000" y="1085849"/>
                <a:ext cx="1162718" cy="186122"/>
              </a:xfrm>
              <a:prstGeom prst="roundRect">
                <a:avLst>
                  <a:gd name="adj" fmla="val 27628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  <p:sp>
          <p:nvSpPr>
            <p:cNvPr id="52" name="사각형: 둥근 모서리 20">
              <a:extLst>
                <a:ext uri="{FF2B5EF4-FFF2-40B4-BE49-F238E27FC236}">
                  <a16:creationId xmlns:a16="http://schemas.microsoft.com/office/drawing/2014/main" xmlns="" id="{39AE5E5E-50B3-4106-A18D-69ECC80E09BF}"/>
                </a:ext>
              </a:extLst>
            </p:cNvPr>
            <p:cNvSpPr/>
            <p:nvPr/>
          </p:nvSpPr>
          <p:spPr>
            <a:xfrm>
              <a:off x="1209011" y="1152525"/>
              <a:ext cx="114597" cy="1337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53" name="사각형: 둥근 모서리 21">
              <a:extLst>
                <a:ext uri="{FF2B5EF4-FFF2-40B4-BE49-F238E27FC236}">
                  <a16:creationId xmlns:a16="http://schemas.microsoft.com/office/drawing/2014/main" xmlns="" id="{F76AE050-E637-4043-BC10-81BCA5024421}"/>
                </a:ext>
              </a:extLst>
            </p:cNvPr>
            <p:cNvSpPr/>
            <p:nvPr/>
          </p:nvSpPr>
          <p:spPr>
            <a:xfrm>
              <a:off x="1168922" y="1085849"/>
              <a:ext cx="82700" cy="186122"/>
            </a:xfrm>
            <a:prstGeom prst="roundRect">
              <a:avLst>
                <a:gd name="adj" fmla="val 46167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733A2BE-E44E-42AE-BB34-F2880B1C2CC1}"/>
              </a:ext>
            </a:extLst>
          </p:cNvPr>
          <p:cNvSpPr/>
          <p:nvPr userDrawn="1"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8173734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V1.2.3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텍스트 개체 틀 3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225" y="123825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altLang="ko-KR" dirty="0" smtClean="0"/>
              <a:t>Names</a:t>
            </a:r>
            <a:endParaRPr lang="ko-KR" altLang="en-US" dirty="0"/>
          </a:p>
        </p:txBody>
      </p:sp>
      <p:sp>
        <p:nvSpPr>
          <p:cNvPr id="71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1800225" y="495624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Where</a:t>
            </a:r>
            <a:endParaRPr lang="ko-KR" altLang="en-US" dirty="0"/>
          </a:p>
        </p:txBody>
      </p:sp>
      <p:sp>
        <p:nvSpPr>
          <p:cNvPr id="72" name="텍스트 개체 틀 38"/>
          <p:cNvSpPr>
            <a:spLocks noGrp="1"/>
          </p:cNvSpPr>
          <p:nvPr>
            <p:ph type="body" sz="quarter" idx="15" hasCustomPrompt="1"/>
          </p:nvPr>
        </p:nvSpPr>
        <p:spPr>
          <a:xfrm>
            <a:off x="10048874" y="495624"/>
            <a:ext cx="1933575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2019/05/00</a:t>
            </a:r>
            <a:endParaRPr lang="ko-KR" altLang="en-US" dirty="0"/>
          </a:p>
        </p:txBody>
      </p:sp>
      <p:sp>
        <p:nvSpPr>
          <p:cNvPr id="73" name="슬라이드 번호 개체 틀 5"/>
          <p:cNvSpPr>
            <a:spLocks noGrp="1"/>
          </p:cNvSpPr>
          <p:nvPr>
            <p:ph type="sldNum" sz="quarter" idx="21"/>
          </p:nvPr>
        </p:nvSpPr>
        <p:spPr>
          <a:xfrm>
            <a:off x="7754714" y="490948"/>
            <a:ext cx="989237" cy="349394"/>
          </a:xfrm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145706" y="1637168"/>
            <a:ext cx="1695055" cy="5075443"/>
            <a:chOff x="161336" y="1629353"/>
            <a:chExt cx="1695055" cy="5086754"/>
          </a:xfrm>
        </p:grpSpPr>
        <p:sp>
          <p:nvSpPr>
            <p:cNvPr id="77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61337" y="1629353"/>
              <a:ext cx="1695054" cy="5086754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IndieSponser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61336" y="2172456"/>
              <a:ext cx="1695055" cy="942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JPG(Logo)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02B4E66-6F6F-4151-B48C-AFD6AB5879B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45002" y="6299818"/>
            <a:ext cx="1695759" cy="4127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1" name="그룹 110"/>
          <p:cNvGrpSpPr/>
          <p:nvPr userDrawn="1"/>
        </p:nvGrpSpPr>
        <p:grpSpPr>
          <a:xfrm>
            <a:off x="145002" y="4233121"/>
            <a:ext cx="1695759" cy="412793"/>
            <a:chOff x="160632" y="3114275"/>
            <a:chExt cx="1695759" cy="412793"/>
          </a:xfrm>
        </p:grpSpPr>
        <p:sp>
          <p:nvSpPr>
            <p:cNvPr id="112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11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게시물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12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" name="그룹 113"/>
          <p:cNvGrpSpPr/>
          <p:nvPr userDrawn="1"/>
        </p:nvGrpSpPr>
        <p:grpSpPr>
          <a:xfrm>
            <a:off x="145002" y="4645914"/>
            <a:ext cx="1695759" cy="412793"/>
            <a:chOff x="160632" y="3114275"/>
            <a:chExt cx="1695759" cy="412793"/>
          </a:xfrm>
        </p:grpSpPr>
        <p:sp>
          <p:nvSpPr>
            <p:cNvPr id="11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9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10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그룹 116"/>
          <p:cNvGrpSpPr/>
          <p:nvPr userDrawn="1"/>
        </p:nvGrpSpPr>
        <p:grpSpPr>
          <a:xfrm>
            <a:off x="145002" y="5058707"/>
            <a:ext cx="1695759" cy="412793"/>
            <a:chOff x="160632" y="3114275"/>
            <a:chExt cx="1695759" cy="412793"/>
          </a:xfrm>
        </p:grpSpPr>
        <p:sp>
          <p:nvSpPr>
            <p:cNvPr id="118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7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창작자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8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0" name="그룹 119"/>
          <p:cNvGrpSpPr/>
          <p:nvPr userDrawn="1"/>
        </p:nvGrpSpPr>
        <p:grpSpPr>
          <a:xfrm>
            <a:off x="145002" y="5471500"/>
            <a:ext cx="1695759" cy="412793"/>
            <a:chOff x="160632" y="3114275"/>
            <a:chExt cx="1695759" cy="412793"/>
          </a:xfrm>
        </p:grpSpPr>
        <p:sp>
          <p:nvSpPr>
            <p:cNvPr id="121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5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6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3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4C13390-B103-4452-85BD-2C98F29CE9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52309" y="3534883"/>
            <a:ext cx="1695759" cy="702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조회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후원 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통계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02B4E66-6F6F-4151-B48C-AFD6AB5879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45002" y="3122090"/>
            <a:ext cx="1695759" cy="4127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관리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4CA12895-8FE5-48E0-91B5-462DCF5051E8}"/>
              </a:ext>
            </a:extLst>
          </p:cNvPr>
          <p:cNvSpPr>
            <a:spLocks noChangeAspect="1"/>
          </p:cNvSpPr>
          <p:nvPr userDrawn="1">
            <p:custDataLst>
              <p:tags r:id="rId4"/>
            </p:custDataLst>
          </p:nvPr>
        </p:nvSpPr>
        <p:spPr bwMode="auto">
          <a:xfrm>
            <a:off x="1548783" y="3273420"/>
            <a:ext cx="179056" cy="89116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1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2746AD7-21C8-4526-B51F-D20E5C8C2181}"/>
              </a:ext>
            </a:extLst>
          </p:cNvPr>
          <p:cNvSpPr/>
          <p:nvPr userDrawn="1"/>
        </p:nvSpPr>
        <p:spPr>
          <a:xfrm>
            <a:off x="148800" y="1631392"/>
            <a:ext cx="8374712" cy="5084716"/>
          </a:xfrm>
          <a:prstGeom prst="rect">
            <a:avLst/>
          </a:prstGeom>
          <a:solidFill>
            <a:srgbClr val="F2F2F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64BC1F8-288C-4034-BEB0-72FB9A45C45C}"/>
              </a:ext>
            </a:extLst>
          </p:cNvPr>
          <p:cNvGrpSpPr/>
          <p:nvPr userDrawn="1"/>
        </p:nvGrpSpPr>
        <p:grpSpPr>
          <a:xfrm>
            <a:off x="154431" y="1067495"/>
            <a:ext cx="8374714" cy="5648612"/>
            <a:chOff x="1168922" y="1032873"/>
            <a:chExt cx="8374714" cy="56486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BAB94B0-35BC-4167-9A39-B73DD6092E98}"/>
                </a:ext>
              </a:extLst>
            </p:cNvPr>
            <p:cNvSpPr/>
            <p:nvPr/>
          </p:nvSpPr>
          <p:spPr>
            <a:xfrm>
              <a:off x="9400339" y="1603676"/>
              <a:ext cx="143297" cy="5077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812B3C-04AC-4327-96CA-83E4DBAB3F6F}"/>
                </a:ext>
              </a:extLst>
            </p:cNvPr>
            <p:cNvSpPr/>
            <p:nvPr/>
          </p:nvSpPr>
          <p:spPr>
            <a:xfrm>
              <a:off x="1168924" y="1260860"/>
              <a:ext cx="8374712" cy="3364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2" name="사각형: 둥근 모서리 10">
              <a:extLst>
                <a:ext uri="{FF2B5EF4-FFF2-40B4-BE49-F238E27FC236}">
                  <a16:creationId xmlns:a16="http://schemas.microsoft.com/office/drawing/2014/main" xmlns="" id="{6A1991E3-BA8F-4E53-A61E-4786139AA2DB}"/>
                </a:ext>
              </a:extLst>
            </p:cNvPr>
            <p:cNvSpPr/>
            <p:nvPr/>
          </p:nvSpPr>
          <p:spPr>
            <a:xfrm>
              <a:off x="2415979" y="1303576"/>
              <a:ext cx="6736042" cy="2568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69172AA1-967D-4B11-829D-DCE32BA63704}"/>
                </a:ext>
              </a:extLst>
            </p:cNvPr>
            <p:cNvGrpSpPr/>
            <p:nvPr/>
          </p:nvGrpSpPr>
          <p:grpSpPr>
            <a:xfrm>
              <a:off x="9311439" y="1326792"/>
              <a:ext cx="45719" cy="208343"/>
              <a:chOff x="11747500" y="1361416"/>
              <a:chExt cx="45719" cy="208343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E04AD514-1D3E-4D0E-AF51-DA97D93A8A7C}"/>
                  </a:ext>
                </a:extLst>
              </p:cNvPr>
              <p:cNvSpPr/>
              <p:nvPr/>
            </p:nvSpPr>
            <p:spPr>
              <a:xfrm>
                <a:off x="11747500" y="136141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5D3F5D0F-15AB-4D19-9D08-DA1DB20E5D91}"/>
                  </a:ext>
                </a:extLst>
              </p:cNvPr>
              <p:cNvSpPr/>
              <p:nvPr/>
            </p:nvSpPr>
            <p:spPr>
              <a:xfrm>
                <a:off x="11747500" y="144564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1D30147D-0731-4C8C-BC45-B072C0B95CE9}"/>
                  </a:ext>
                </a:extLst>
              </p:cNvPr>
              <p:cNvSpPr/>
              <p:nvPr/>
            </p:nvSpPr>
            <p:spPr>
              <a:xfrm>
                <a:off x="11747500" y="1524040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7550C23F-02CF-4A47-92F9-9DA985A2BA6F}"/>
                </a:ext>
              </a:extLst>
            </p:cNvPr>
            <p:cNvCxnSpPr>
              <a:cxnSpLocks/>
            </p:cNvCxnSpPr>
            <p:nvPr/>
          </p:nvCxnSpPr>
          <p:spPr>
            <a:xfrm>
              <a:off x="9227979" y="1318552"/>
              <a:ext cx="0" cy="22571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A950980E-A47C-44F3-A1DE-087524B7531A}"/>
                </a:ext>
              </a:extLst>
            </p:cNvPr>
            <p:cNvSpPr/>
            <p:nvPr/>
          </p:nvSpPr>
          <p:spPr>
            <a:xfrm>
              <a:off x="1168923" y="1032873"/>
              <a:ext cx="8374713" cy="2387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D3D337FA-C8CB-4C29-8236-222E359B95E5}"/>
                </a:ext>
              </a:extLst>
            </p:cNvPr>
            <p:cNvGrpSpPr/>
            <p:nvPr/>
          </p:nvGrpSpPr>
          <p:grpSpPr>
            <a:xfrm>
              <a:off x="1253262" y="1354807"/>
              <a:ext cx="229195" cy="176029"/>
              <a:chOff x="1559149" y="275862"/>
              <a:chExt cx="229195" cy="17602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97B16984-DDAA-4156-8BF8-A4D77831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6EEFC290-0526-41A5-8E21-7F915DE19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51E35FF3-5837-4C45-B87D-8018C52B4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53CDDFCD-4845-4818-973B-F66BD33274FA}"/>
                </a:ext>
              </a:extLst>
            </p:cNvPr>
            <p:cNvGrpSpPr/>
            <p:nvPr/>
          </p:nvGrpSpPr>
          <p:grpSpPr>
            <a:xfrm rot="10800000">
              <a:off x="1538489" y="1361157"/>
              <a:ext cx="229195" cy="176029"/>
              <a:chOff x="1559149" y="275862"/>
              <a:chExt cx="229195" cy="176029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C6DCC4F-4C84-43D7-99D3-BADAF9C7B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xmlns="" id="{2D20C818-732D-4918-BF92-DFB7406B5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471E9B7D-3008-4129-8E07-7CE4511DE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6EB0F426-9510-4C1B-909F-86DFC109571D}"/>
                </a:ext>
              </a:extLst>
            </p:cNvPr>
            <p:cNvGrpSpPr/>
            <p:nvPr/>
          </p:nvGrpSpPr>
          <p:grpSpPr>
            <a:xfrm>
              <a:off x="1850807" y="1354008"/>
              <a:ext cx="231401" cy="198494"/>
              <a:chOff x="4280518" y="1358624"/>
              <a:chExt cx="296752" cy="25455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A7854D33-4E49-40A1-B3FB-DD63256DBB12}"/>
                  </a:ext>
                </a:extLst>
              </p:cNvPr>
              <p:cNvSpPr/>
              <p:nvPr/>
            </p:nvSpPr>
            <p:spPr>
              <a:xfrm>
                <a:off x="4280518" y="1358624"/>
                <a:ext cx="254552" cy="25455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77FC07A2-F3CC-4B18-890D-FF91DEA1155E}"/>
                  </a:ext>
                </a:extLst>
              </p:cNvPr>
              <p:cNvSpPr/>
              <p:nvPr/>
            </p:nvSpPr>
            <p:spPr>
              <a:xfrm>
                <a:off x="4487688" y="1436285"/>
                <a:ext cx="89582" cy="908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xmlns="" id="{229CB4D0-7CE7-43D0-BDBC-A4955BF25134}"/>
                  </a:ext>
                </a:extLst>
              </p:cNvPr>
              <p:cNvSpPr/>
              <p:nvPr/>
            </p:nvSpPr>
            <p:spPr>
              <a:xfrm>
                <a:off x="4475375" y="1382129"/>
                <a:ext cx="75857" cy="7585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49" name="화살표: 아래쪽 17">
              <a:extLst>
                <a:ext uri="{FF2B5EF4-FFF2-40B4-BE49-F238E27FC236}">
                  <a16:creationId xmlns:a16="http://schemas.microsoft.com/office/drawing/2014/main" xmlns="" id="{D96999A2-5D0A-4CF7-BA55-1D2B11CC0D56}"/>
                </a:ext>
              </a:extLst>
            </p:cNvPr>
            <p:cNvSpPr/>
            <p:nvPr/>
          </p:nvSpPr>
          <p:spPr>
            <a:xfrm rot="10800000">
              <a:off x="2149337" y="1326792"/>
              <a:ext cx="221209" cy="214794"/>
            </a:xfrm>
            <a:prstGeom prst="downArrow">
              <a:avLst>
                <a:gd name="adj1" fmla="val 75004"/>
                <a:gd name="adj2" fmla="val 58584"/>
              </a:avLst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0" name="사각형: 둥근 모서리 18">
              <a:extLst>
                <a:ext uri="{FF2B5EF4-FFF2-40B4-BE49-F238E27FC236}">
                  <a16:creationId xmlns:a16="http://schemas.microsoft.com/office/drawing/2014/main" xmlns="" id="{7ACA9A74-105F-417D-89A1-C6D3BBB5ADFE}"/>
                </a:ext>
              </a:extLst>
            </p:cNvPr>
            <p:cNvSpPr/>
            <p:nvPr/>
          </p:nvSpPr>
          <p:spPr>
            <a:xfrm>
              <a:off x="1253261" y="1071465"/>
              <a:ext cx="1636527" cy="214795"/>
            </a:xfrm>
            <a:prstGeom prst="roundRect">
              <a:avLst>
                <a:gd name="adj" fmla="val 276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8F6309A6-58F5-468E-93E7-B52E700B9CB1}"/>
                </a:ext>
              </a:extLst>
            </p:cNvPr>
            <p:cNvGrpSpPr/>
            <p:nvPr/>
          </p:nvGrpSpPr>
          <p:grpSpPr>
            <a:xfrm>
              <a:off x="2731111" y="1085849"/>
              <a:ext cx="1318627" cy="200411"/>
              <a:chOff x="3333091" y="1085849"/>
              <a:chExt cx="1318627" cy="200411"/>
            </a:xfrm>
          </p:grpSpPr>
          <p:sp>
            <p:nvSpPr>
              <p:cNvPr id="54" name="사각형: 둥근 모서리 22">
                <a:extLst>
                  <a:ext uri="{FF2B5EF4-FFF2-40B4-BE49-F238E27FC236}">
                    <a16:creationId xmlns:a16="http://schemas.microsoft.com/office/drawing/2014/main" xmlns="" id="{41B83261-7C01-4159-90C8-9FAF2A1FC00E}"/>
                  </a:ext>
                </a:extLst>
              </p:cNvPr>
              <p:cNvSpPr/>
              <p:nvPr/>
            </p:nvSpPr>
            <p:spPr>
              <a:xfrm>
                <a:off x="3333091" y="1152525"/>
                <a:ext cx="311818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55" name="사각형: 둥근 모서리 23">
                <a:extLst>
                  <a:ext uri="{FF2B5EF4-FFF2-40B4-BE49-F238E27FC236}">
                    <a16:creationId xmlns:a16="http://schemas.microsoft.com/office/drawing/2014/main" xmlns="" id="{D53C8834-9E05-420D-AA72-E029500D6C47}"/>
                  </a:ext>
                </a:extLst>
              </p:cNvPr>
              <p:cNvSpPr/>
              <p:nvPr/>
            </p:nvSpPr>
            <p:spPr>
              <a:xfrm>
                <a:off x="3489000" y="1085849"/>
                <a:ext cx="1162718" cy="186122"/>
              </a:xfrm>
              <a:prstGeom prst="roundRect">
                <a:avLst>
                  <a:gd name="adj" fmla="val 27628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  <p:sp>
          <p:nvSpPr>
            <p:cNvPr id="52" name="사각형: 둥근 모서리 20">
              <a:extLst>
                <a:ext uri="{FF2B5EF4-FFF2-40B4-BE49-F238E27FC236}">
                  <a16:creationId xmlns:a16="http://schemas.microsoft.com/office/drawing/2014/main" xmlns="" id="{39AE5E5E-50B3-4106-A18D-69ECC80E09BF}"/>
                </a:ext>
              </a:extLst>
            </p:cNvPr>
            <p:cNvSpPr/>
            <p:nvPr/>
          </p:nvSpPr>
          <p:spPr>
            <a:xfrm>
              <a:off x="1209011" y="1152525"/>
              <a:ext cx="114597" cy="1337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53" name="사각형: 둥근 모서리 21">
              <a:extLst>
                <a:ext uri="{FF2B5EF4-FFF2-40B4-BE49-F238E27FC236}">
                  <a16:creationId xmlns:a16="http://schemas.microsoft.com/office/drawing/2014/main" xmlns="" id="{F76AE050-E637-4043-BC10-81BCA5024421}"/>
                </a:ext>
              </a:extLst>
            </p:cNvPr>
            <p:cNvSpPr/>
            <p:nvPr/>
          </p:nvSpPr>
          <p:spPr>
            <a:xfrm>
              <a:off x="1168922" y="1085849"/>
              <a:ext cx="82700" cy="186122"/>
            </a:xfrm>
            <a:prstGeom prst="roundRect">
              <a:avLst>
                <a:gd name="adj" fmla="val 46167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733A2BE-E44E-42AE-BB34-F2880B1C2CC1}"/>
              </a:ext>
            </a:extLst>
          </p:cNvPr>
          <p:cNvSpPr/>
          <p:nvPr userDrawn="1"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1769245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V1.2.3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텍스트 개체 틀 3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225" y="123825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altLang="ko-KR" dirty="0" smtClean="0"/>
              <a:t>Names</a:t>
            </a:r>
            <a:endParaRPr lang="ko-KR" altLang="en-US" dirty="0"/>
          </a:p>
        </p:txBody>
      </p:sp>
      <p:sp>
        <p:nvSpPr>
          <p:cNvPr id="71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1800225" y="495624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Where</a:t>
            </a:r>
            <a:endParaRPr lang="ko-KR" altLang="en-US" dirty="0"/>
          </a:p>
        </p:txBody>
      </p:sp>
      <p:sp>
        <p:nvSpPr>
          <p:cNvPr id="72" name="텍스트 개체 틀 38"/>
          <p:cNvSpPr>
            <a:spLocks noGrp="1"/>
          </p:cNvSpPr>
          <p:nvPr>
            <p:ph type="body" sz="quarter" idx="15" hasCustomPrompt="1"/>
          </p:nvPr>
        </p:nvSpPr>
        <p:spPr>
          <a:xfrm>
            <a:off x="10048874" y="495624"/>
            <a:ext cx="1933575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2019/05/00</a:t>
            </a:r>
            <a:endParaRPr lang="ko-KR" altLang="en-US" dirty="0"/>
          </a:p>
        </p:txBody>
      </p:sp>
      <p:sp>
        <p:nvSpPr>
          <p:cNvPr id="73" name="슬라이드 번호 개체 틀 5"/>
          <p:cNvSpPr>
            <a:spLocks noGrp="1"/>
          </p:cNvSpPr>
          <p:nvPr>
            <p:ph type="sldNum" sz="quarter" idx="21"/>
          </p:nvPr>
        </p:nvSpPr>
        <p:spPr>
          <a:xfrm>
            <a:off x="7754714" y="490948"/>
            <a:ext cx="989237" cy="349394"/>
          </a:xfrm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7" name="그룹 76"/>
          <p:cNvGrpSpPr/>
          <p:nvPr userDrawn="1"/>
        </p:nvGrpSpPr>
        <p:grpSpPr>
          <a:xfrm>
            <a:off x="145706" y="1637168"/>
            <a:ext cx="1695055" cy="5075443"/>
            <a:chOff x="161336" y="1629353"/>
            <a:chExt cx="1695055" cy="5086754"/>
          </a:xfrm>
        </p:grpSpPr>
        <p:sp>
          <p:nvSpPr>
            <p:cNvPr id="7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61337" y="1629353"/>
              <a:ext cx="1695054" cy="5086754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IndieSponser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61336" y="2172456"/>
              <a:ext cx="1695055" cy="942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JPG(Logo)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02B4E66-6F6F-4151-B48C-AFD6AB5879B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45002" y="6299818"/>
            <a:ext cx="1695759" cy="4127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4" name="그룹 123"/>
          <p:cNvGrpSpPr/>
          <p:nvPr userDrawn="1"/>
        </p:nvGrpSpPr>
        <p:grpSpPr>
          <a:xfrm>
            <a:off x="145002" y="3122090"/>
            <a:ext cx="1695759" cy="412793"/>
            <a:chOff x="160632" y="3114275"/>
            <a:chExt cx="1695759" cy="412793"/>
          </a:xfrm>
        </p:grpSpPr>
        <p:sp>
          <p:nvSpPr>
            <p:cNvPr id="12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11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12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02B4E66-6F6F-4151-B48C-AFD6AB5879B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45002" y="3521431"/>
            <a:ext cx="1695759" cy="4127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게시물 </a:t>
            </a:r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" name="그룹 113"/>
          <p:cNvGrpSpPr/>
          <p:nvPr userDrawn="1"/>
        </p:nvGrpSpPr>
        <p:grpSpPr>
          <a:xfrm>
            <a:off x="145002" y="4637069"/>
            <a:ext cx="1695759" cy="412793"/>
            <a:chOff x="160632" y="3114275"/>
            <a:chExt cx="1695759" cy="412793"/>
          </a:xfrm>
        </p:grpSpPr>
        <p:sp>
          <p:nvSpPr>
            <p:cNvPr id="11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9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10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그룹 116"/>
          <p:cNvGrpSpPr/>
          <p:nvPr userDrawn="1"/>
        </p:nvGrpSpPr>
        <p:grpSpPr>
          <a:xfrm>
            <a:off x="145002" y="5049862"/>
            <a:ext cx="1695759" cy="412793"/>
            <a:chOff x="160632" y="3114275"/>
            <a:chExt cx="1695759" cy="412793"/>
          </a:xfrm>
        </p:grpSpPr>
        <p:sp>
          <p:nvSpPr>
            <p:cNvPr id="118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7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창작자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8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0" name="그룹 119"/>
          <p:cNvGrpSpPr/>
          <p:nvPr userDrawn="1"/>
        </p:nvGrpSpPr>
        <p:grpSpPr>
          <a:xfrm>
            <a:off x="145002" y="5462655"/>
            <a:ext cx="1695759" cy="412793"/>
            <a:chOff x="160632" y="3114275"/>
            <a:chExt cx="1695759" cy="412793"/>
          </a:xfrm>
        </p:grpSpPr>
        <p:sp>
          <p:nvSpPr>
            <p:cNvPr id="121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5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6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4CA12895-8FE5-48E0-91B5-462DCF5051E8}"/>
              </a:ext>
            </a:extLst>
          </p:cNvPr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>
            <a:off x="1548783" y="3683729"/>
            <a:ext cx="179056" cy="89116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4C13390-B103-4452-85BD-2C98F29CE914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152309" y="3934224"/>
            <a:ext cx="1695759" cy="702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업로드 </a:t>
            </a:r>
            <a:r>
              <a:rPr lang="ko-KR" alt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컨텐츠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관리</a:t>
            </a: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게시물 관리</a:t>
            </a: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게시물 등록</a:t>
            </a: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8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2746AD7-21C8-4526-B51F-D20E5C8C2181}"/>
              </a:ext>
            </a:extLst>
          </p:cNvPr>
          <p:cNvSpPr/>
          <p:nvPr userDrawn="1"/>
        </p:nvSpPr>
        <p:spPr>
          <a:xfrm>
            <a:off x="148800" y="1631392"/>
            <a:ext cx="8374712" cy="5084716"/>
          </a:xfrm>
          <a:prstGeom prst="rect">
            <a:avLst/>
          </a:prstGeom>
          <a:solidFill>
            <a:srgbClr val="F2F2F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64BC1F8-288C-4034-BEB0-72FB9A45C45C}"/>
              </a:ext>
            </a:extLst>
          </p:cNvPr>
          <p:cNvGrpSpPr/>
          <p:nvPr userDrawn="1"/>
        </p:nvGrpSpPr>
        <p:grpSpPr>
          <a:xfrm>
            <a:off x="154431" y="1067495"/>
            <a:ext cx="8374714" cy="5648612"/>
            <a:chOff x="1168922" y="1032873"/>
            <a:chExt cx="8374714" cy="56486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BAB94B0-35BC-4167-9A39-B73DD6092E98}"/>
                </a:ext>
              </a:extLst>
            </p:cNvPr>
            <p:cNvSpPr/>
            <p:nvPr/>
          </p:nvSpPr>
          <p:spPr>
            <a:xfrm>
              <a:off x="9400339" y="1603676"/>
              <a:ext cx="143297" cy="5077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812B3C-04AC-4327-96CA-83E4DBAB3F6F}"/>
                </a:ext>
              </a:extLst>
            </p:cNvPr>
            <p:cNvSpPr/>
            <p:nvPr/>
          </p:nvSpPr>
          <p:spPr>
            <a:xfrm>
              <a:off x="1168924" y="1260860"/>
              <a:ext cx="8374712" cy="3364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2" name="사각형: 둥근 모서리 10">
              <a:extLst>
                <a:ext uri="{FF2B5EF4-FFF2-40B4-BE49-F238E27FC236}">
                  <a16:creationId xmlns:a16="http://schemas.microsoft.com/office/drawing/2014/main" xmlns="" id="{6A1991E3-BA8F-4E53-A61E-4786139AA2DB}"/>
                </a:ext>
              </a:extLst>
            </p:cNvPr>
            <p:cNvSpPr/>
            <p:nvPr/>
          </p:nvSpPr>
          <p:spPr>
            <a:xfrm>
              <a:off x="2415979" y="1303576"/>
              <a:ext cx="6736042" cy="2568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69172AA1-967D-4B11-829D-DCE32BA63704}"/>
                </a:ext>
              </a:extLst>
            </p:cNvPr>
            <p:cNvGrpSpPr/>
            <p:nvPr/>
          </p:nvGrpSpPr>
          <p:grpSpPr>
            <a:xfrm>
              <a:off x="9311439" y="1326792"/>
              <a:ext cx="45719" cy="208343"/>
              <a:chOff x="11747500" y="1361416"/>
              <a:chExt cx="45719" cy="208343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E04AD514-1D3E-4D0E-AF51-DA97D93A8A7C}"/>
                  </a:ext>
                </a:extLst>
              </p:cNvPr>
              <p:cNvSpPr/>
              <p:nvPr/>
            </p:nvSpPr>
            <p:spPr>
              <a:xfrm>
                <a:off x="11747500" y="136141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5D3F5D0F-15AB-4D19-9D08-DA1DB20E5D91}"/>
                  </a:ext>
                </a:extLst>
              </p:cNvPr>
              <p:cNvSpPr/>
              <p:nvPr/>
            </p:nvSpPr>
            <p:spPr>
              <a:xfrm>
                <a:off x="11747500" y="144564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1D30147D-0731-4C8C-BC45-B072C0B95CE9}"/>
                  </a:ext>
                </a:extLst>
              </p:cNvPr>
              <p:cNvSpPr/>
              <p:nvPr/>
            </p:nvSpPr>
            <p:spPr>
              <a:xfrm>
                <a:off x="11747500" y="1524040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7550C23F-02CF-4A47-92F9-9DA985A2BA6F}"/>
                </a:ext>
              </a:extLst>
            </p:cNvPr>
            <p:cNvCxnSpPr>
              <a:cxnSpLocks/>
            </p:cNvCxnSpPr>
            <p:nvPr/>
          </p:nvCxnSpPr>
          <p:spPr>
            <a:xfrm>
              <a:off x="9227979" y="1318552"/>
              <a:ext cx="0" cy="22571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A950980E-A47C-44F3-A1DE-087524B7531A}"/>
                </a:ext>
              </a:extLst>
            </p:cNvPr>
            <p:cNvSpPr/>
            <p:nvPr/>
          </p:nvSpPr>
          <p:spPr>
            <a:xfrm>
              <a:off x="1168923" y="1032873"/>
              <a:ext cx="8374713" cy="2387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D3D337FA-C8CB-4C29-8236-222E359B95E5}"/>
                </a:ext>
              </a:extLst>
            </p:cNvPr>
            <p:cNvGrpSpPr/>
            <p:nvPr/>
          </p:nvGrpSpPr>
          <p:grpSpPr>
            <a:xfrm>
              <a:off x="1253262" y="1354807"/>
              <a:ext cx="229195" cy="176029"/>
              <a:chOff x="1559149" y="275862"/>
              <a:chExt cx="229195" cy="17602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97B16984-DDAA-4156-8BF8-A4D77831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6EEFC290-0526-41A5-8E21-7F915DE19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51E35FF3-5837-4C45-B87D-8018C52B4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53CDDFCD-4845-4818-973B-F66BD33274FA}"/>
                </a:ext>
              </a:extLst>
            </p:cNvPr>
            <p:cNvGrpSpPr/>
            <p:nvPr/>
          </p:nvGrpSpPr>
          <p:grpSpPr>
            <a:xfrm rot="10800000">
              <a:off x="1538489" y="1361157"/>
              <a:ext cx="229195" cy="176029"/>
              <a:chOff x="1559149" y="275862"/>
              <a:chExt cx="229195" cy="176029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C6DCC4F-4C84-43D7-99D3-BADAF9C7B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xmlns="" id="{2D20C818-732D-4918-BF92-DFB7406B5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471E9B7D-3008-4129-8E07-7CE4511DE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6EB0F426-9510-4C1B-909F-86DFC109571D}"/>
                </a:ext>
              </a:extLst>
            </p:cNvPr>
            <p:cNvGrpSpPr/>
            <p:nvPr/>
          </p:nvGrpSpPr>
          <p:grpSpPr>
            <a:xfrm>
              <a:off x="1850807" y="1354008"/>
              <a:ext cx="231401" cy="198494"/>
              <a:chOff x="4280518" y="1358624"/>
              <a:chExt cx="296752" cy="25455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A7854D33-4E49-40A1-B3FB-DD63256DBB12}"/>
                  </a:ext>
                </a:extLst>
              </p:cNvPr>
              <p:cNvSpPr/>
              <p:nvPr/>
            </p:nvSpPr>
            <p:spPr>
              <a:xfrm>
                <a:off x="4280518" y="1358624"/>
                <a:ext cx="254552" cy="25455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77FC07A2-F3CC-4B18-890D-FF91DEA1155E}"/>
                  </a:ext>
                </a:extLst>
              </p:cNvPr>
              <p:cNvSpPr/>
              <p:nvPr/>
            </p:nvSpPr>
            <p:spPr>
              <a:xfrm>
                <a:off x="4487688" y="1436285"/>
                <a:ext cx="89582" cy="908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xmlns="" id="{229CB4D0-7CE7-43D0-BDBC-A4955BF25134}"/>
                  </a:ext>
                </a:extLst>
              </p:cNvPr>
              <p:cNvSpPr/>
              <p:nvPr/>
            </p:nvSpPr>
            <p:spPr>
              <a:xfrm>
                <a:off x="4475375" y="1382129"/>
                <a:ext cx="75857" cy="7585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49" name="화살표: 아래쪽 17">
              <a:extLst>
                <a:ext uri="{FF2B5EF4-FFF2-40B4-BE49-F238E27FC236}">
                  <a16:creationId xmlns:a16="http://schemas.microsoft.com/office/drawing/2014/main" xmlns="" id="{D96999A2-5D0A-4CF7-BA55-1D2B11CC0D56}"/>
                </a:ext>
              </a:extLst>
            </p:cNvPr>
            <p:cNvSpPr/>
            <p:nvPr/>
          </p:nvSpPr>
          <p:spPr>
            <a:xfrm rot="10800000">
              <a:off x="2149337" y="1326792"/>
              <a:ext cx="221209" cy="214794"/>
            </a:xfrm>
            <a:prstGeom prst="downArrow">
              <a:avLst>
                <a:gd name="adj1" fmla="val 75004"/>
                <a:gd name="adj2" fmla="val 58584"/>
              </a:avLst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0" name="사각형: 둥근 모서리 18">
              <a:extLst>
                <a:ext uri="{FF2B5EF4-FFF2-40B4-BE49-F238E27FC236}">
                  <a16:creationId xmlns:a16="http://schemas.microsoft.com/office/drawing/2014/main" xmlns="" id="{7ACA9A74-105F-417D-89A1-C6D3BBB5ADFE}"/>
                </a:ext>
              </a:extLst>
            </p:cNvPr>
            <p:cNvSpPr/>
            <p:nvPr/>
          </p:nvSpPr>
          <p:spPr>
            <a:xfrm>
              <a:off x="1253261" y="1071465"/>
              <a:ext cx="1636527" cy="214795"/>
            </a:xfrm>
            <a:prstGeom prst="roundRect">
              <a:avLst>
                <a:gd name="adj" fmla="val 276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8F6309A6-58F5-468E-93E7-B52E700B9CB1}"/>
                </a:ext>
              </a:extLst>
            </p:cNvPr>
            <p:cNvGrpSpPr/>
            <p:nvPr/>
          </p:nvGrpSpPr>
          <p:grpSpPr>
            <a:xfrm>
              <a:off x="2731111" y="1085849"/>
              <a:ext cx="1318627" cy="200411"/>
              <a:chOff x="3333091" y="1085849"/>
              <a:chExt cx="1318627" cy="200411"/>
            </a:xfrm>
          </p:grpSpPr>
          <p:sp>
            <p:nvSpPr>
              <p:cNvPr id="54" name="사각형: 둥근 모서리 22">
                <a:extLst>
                  <a:ext uri="{FF2B5EF4-FFF2-40B4-BE49-F238E27FC236}">
                    <a16:creationId xmlns:a16="http://schemas.microsoft.com/office/drawing/2014/main" xmlns="" id="{41B83261-7C01-4159-90C8-9FAF2A1FC00E}"/>
                  </a:ext>
                </a:extLst>
              </p:cNvPr>
              <p:cNvSpPr/>
              <p:nvPr/>
            </p:nvSpPr>
            <p:spPr>
              <a:xfrm>
                <a:off x="3333091" y="1152525"/>
                <a:ext cx="311818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55" name="사각형: 둥근 모서리 23">
                <a:extLst>
                  <a:ext uri="{FF2B5EF4-FFF2-40B4-BE49-F238E27FC236}">
                    <a16:creationId xmlns:a16="http://schemas.microsoft.com/office/drawing/2014/main" xmlns="" id="{D53C8834-9E05-420D-AA72-E029500D6C47}"/>
                  </a:ext>
                </a:extLst>
              </p:cNvPr>
              <p:cNvSpPr/>
              <p:nvPr/>
            </p:nvSpPr>
            <p:spPr>
              <a:xfrm>
                <a:off x="3489000" y="1085849"/>
                <a:ext cx="1162718" cy="186122"/>
              </a:xfrm>
              <a:prstGeom prst="roundRect">
                <a:avLst>
                  <a:gd name="adj" fmla="val 27628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  <p:sp>
          <p:nvSpPr>
            <p:cNvPr id="52" name="사각형: 둥근 모서리 20">
              <a:extLst>
                <a:ext uri="{FF2B5EF4-FFF2-40B4-BE49-F238E27FC236}">
                  <a16:creationId xmlns:a16="http://schemas.microsoft.com/office/drawing/2014/main" xmlns="" id="{39AE5E5E-50B3-4106-A18D-69ECC80E09BF}"/>
                </a:ext>
              </a:extLst>
            </p:cNvPr>
            <p:cNvSpPr/>
            <p:nvPr/>
          </p:nvSpPr>
          <p:spPr>
            <a:xfrm>
              <a:off x="1209011" y="1152525"/>
              <a:ext cx="114597" cy="1337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53" name="사각형: 둥근 모서리 21">
              <a:extLst>
                <a:ext uri="{FF2B5EF4-FFF2-40B4-BE49-F238E27FC236}">
                  <a16:creationId xmlns:a16="http://schemas.microsoft.com/office/drawing/2014/main" xmlns="" id="{F76AE050-E637-4043-BC10-81BCA5024421}"/>
                </a:ext>
              </a:extLst>
            </p:cNvPr>
            <p:cNvSpPr/>
            <p:nvPr/>
          </p:nvSpPr>
          <p:spPr>
            <a:xfrm>
              <a:off x="1168922" y="1085849"/>
              <a:ext cx="82700" cy="186122"/>
            </a:xfrm>
            <a:prstGeom prst="roundRect">
              <a:avLst>
                <a:gd name="adj" fmla="val 46167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733A2BE-E44E-42AE-BB34-F2880B1C2CC1}"/>
              </a:ext>
            </a:extLst>
          </p:cNvPr>
          <p:cNvSpPr/>
          <p:nvPr userDrawn="1"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93045839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V1.2.3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텍스트 개체 틀 3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225" y="123825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altLang="ko-KR" dirty="0" smtClean="0"/>
              <a:t>Names</a:t>
            </a:r>
            <a:endParaRPr lang="ko-KR" altLang="en-US" dirty="0"/>
          </a:p>
        </p:txBody>
      </p:sp>
      <p:sp>
        <p:nvSpPr>
          <p:cNvPr id="71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1800225" y="495624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Where</a:t>
            </a:r>
            <a:endParaRPr lang="ko-KR" altLang="en-US" dirty="0"/>
          </a:p>
        </p:txBody>
      </p:sp>
      <p:sp>
        <p:nvSpPr>
          <p:cNvPr id="72" name="텍스트 개체 틀 38"/>
          <p:cNvSpPr>
            <a:spLocks noGrp="1"/>
          </p:cNvSpPr>
          <p:nvPr>
            <p:ph type="body" sz="quarter" idx="15" hasCustomPrompt="1"/>
          </p:nvPr>
        </p:nvSpPr>
        <p:spPr>
          <a:xfrm>
            <a:off x="10048874" y="495624"/>
            <a:ext cx="1933575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 smtClean="0"/>
              <a:t>2019/05/00</a:t>
            </a:r>
            <a:endParaRPr lang="ko-KR" altLang="en-US" dirty="0"/>
          </a:p>
        </p:txBody>
      </p:sp>
      <p:sp>
        <p:nvSpPr>
          <p:cNvPr id="73" name="슬라이드 번호 개체 틀 5"/>
          <p:cNvSpPr>
            <a:spLocks noGrp="1"/>
          </p:cNvSpPr>
          <p:nvPr>
            <p:ph type="sldNum" sz="quarter" idx="21"/>
          </p:nvPr>
        </p:nvSpPr>
        <p:spPr>
          <a:xfrm>
            <a:off x="7754714" y="490948"/>
            <a:ext cx="989237" cy="349394"/>
          </a:xfrm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145706" y="1637168"/>
            <a:ext cx="1695055" cy="5075443"/>
            <a:chOff x="161336" y="1629353"/>
            <a:chExt cx="1695055" cy="5086754"/>
          </a:xfrm>
        </p:grpSpPr>
        <p:sp>
          <p:nvSpPr>
            <p:cNvPr id="7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61337" y="1629353"/>
              <a:ext cx="1695054" cy="5086754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IndieSponser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61336" y="2172456"/>
              <a:ext cx="1695055" cy="942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JPG(Logo)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02B4E66-6F6F-4151-B48C-AFD6AB5879B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45002" y="6299818"/>
            <a:ext cx="1695759" cy="4127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1" name="그룹 110"/>
          <p:cNvGrpSpPr/>
          <p:nvPr userDrawn="1"/>
        </p:nvGrpSpPr>
        <p:grpSpPr>
          <a:xfrm>
            <a:off x="145002" y="3536016"/>
            <a:ext cx="1695759" cy="412793"/>
            <a:chOff x="160632" y="3114275"/>
            <a:chExt cx="1695759" cy="412793"/>
          </a:xfrm>
        </p:grpSpPr>
        <p:sp>
          <p:nvSpPr>
            <p:cNvPr id="112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11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게시물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12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" name="그룹 113"/>
          <p:cNvGrpSpPr/>
          <p:nvPr userDrawn="1"/>
        </p:nvGrpSpPr>
        <p:grpSpPr>
          <a:xfrm>
            <a:off x="145002" y="3948809"/>
            <a:ext cx="1695759" cy="412793"/>
            <a:chOff x="160632" y="3114275"/>
            <a:chExt cx="1695759" cy="412793"/>
          </a:xfrm>
        </p:grpSpPr>
        <p:sp>
          <p:nvSpPr>
            <p:cNvPr id="11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9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10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4" name="그룹 123"/>
          <p:cNvGrpSpPr/>
          <p:nvPr userDrawn="1"/>
        </p:nvGrpSpPr>
        <p:grpSpPr>
          <a:xfrm>
            <a:off x="145002" y="3122090"/>
            <a:ext cx="1695759" cy="412793"/>
            <a:chOff x="160632" y="3114275"/>
            <a:chExt cx="1695759" cy="412793"/>
          </a:xfrm>
        </p:grpSpPr>
        <p:sp>
          <p:nvSpPr>
            <p:cNvPr id="12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7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8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5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4C13390-B103-4452-85BD-2C98F29CE9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45001" y="4786494"/>
            <a:ext cx="1695759" cy="523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창작자 조회</a:t>
            </a: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휴면 창작자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02B4E66-6F6F-4151-B48C-AFD6AB5879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45002" y="4361602"/>
            <a:ext cx="1695759" cy="4127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창작자 </a:t>
            </a:r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0" name="그룹 119"/>
          <p:cNvGrpSpPr/>
          <p:nvPr userDrawn="1"/>
        </p:nvGrpSpPr>
        <p:grpSpPr>
          <a:xfrm>
            <a:off x="145002" y="5310282"/>
            <a:ext cx="1695759" cy="412793"/>
            <a:chOff x="160632" y="3114275"/>
            <a:chExt cx="1695759" cy="412793"/>
          </a:xfrm>
        </p:grpSpPr>
        <p:sp>
          <p:nvSpPr>
            <p:cNvPr id="121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5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6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4CA12895-8FE5-48E0-91B5-462DCF5051E8}"/>
              </a:ext>
            </a:extLst>
          </p:cNvPr>
          <p:cNvSpPr>
            <a:spLocks noChangeAspect="1"/>
          </p:cNvSpPr>
          <p:nvPr userDrawn="1">
            <p:custDataLst>
              <p:tags r:id="rId4"/>
            </p:custDataLst>
          </p:nvPr>
        </p:nvSpPr>
        <p:spPr bwMode="auto">
          <a:xfrm>
            <a:off x="1548783" y="4521588"/>
            <a:ext cx="179056" cy="89116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9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64BC1F8-288C-4034-BEB0-72FB9A45C45C}"/>
              </a:ext>
            </a:extLst>
          </p:cNvPr>
          <p:cNvGrpSpPr/>
          <p:nvPr userDrawn="1"/>
        </p:nvGrpSpPr>
        <p:grpSpPr>
          <a:xfrm>
            <a:off x="154431" y="1067495"/>
            <a:ext cx="8374714" cy="5648612"/>
            <a:chOff x="1168922" y="1032873"/>
            <a:chExt cx="8374714" cy="56486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BAB94B0-35BC-4167-9A39-B73DD6092E98}"/>
                </a:ext>
              </a:extLst>
            </p:cNvPr>
            <p:cNvSpPr/>
            <p:nvPr/>
          </p:nvSpPr>
          <p:spPr>
            <a:xfrm>
              <a:off x="9400339" y="1603676"/>
              <a:ext cx="143297" cy="5077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8812B3C-04AC-4327-96CA-83E4DBAB3F6F}"/>
                </a:ext>
              </a:extLst>
            </p:cNvPr>
            <p:cNvSpPr/>
            <p:nvPr/>
          </p:nvSpPr>
          <p:spPr>
            <a:xfrm>
              <a:off x="1168924" y="1260860"/>
              <a:ext cx="8374712" cy="3364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2" name="사각형: 둥근 모서리 10">
              <a:extLst>
                <a:ext uri="{FF2B5EF4-FFF2-40B4-BE49-F238E27FC236}">
                  <a16:creationId xmlns:a16="http://schemas.microsoft.com/office/drawing/2014/main" xmlns="" id="{6A1991E3-BA8F-4E53-A61E-4786139AA2DB}"/>
                </a:ext>
              </a:extLst>
            </p:cNvPr>
            <p:cNvSpPr/>
            <p:nvPr/>
          </p:nvSpPr>
          <p:spPr>
            <a:xfrm>
              <a:off x="2415979" y="1303576"/>
              <a:ext cx="6736042" cy="2568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69172AA1-967D-4B11-829D-DCE32BA63704}"/>
                </a:ext>
              </a:extLst>
            </p:cNvPr>
            <p:cNvGrpSpPr/>
            <p:nvPr/>
          </p:nvGrpSpPr>
          <p:grpSpPr>
            <a:xfrm>
              <a:off x="9311439" y="1326792"/>
              <a:ext cx="45719" cy="208343"/>
              <a:chOff x="11747500" y="1361416"/>
              <a:chExt cx="45719" cy="208343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E04AD514-1D3E-4D0E-AF51-DA97D93A8A7C}"/>
                  </a:ext>
                </a:extLst>
              </p:cNvPr>
              <p:cNvSpPr/>
              <p:nvPr/>
            </p:nvSpPr>
            <p:spPr>
              <a:xfrm>
                <a:off x="11747500" y="136141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5D3F5D0F-15AB-4D19-9D08-DA1DB20E5D91}"/>
                  </a:ext>
                </a:extLst>
              </p:cNvPr>
              <p:cNvSpPr/>
              <p:nvPr/>
            </p:nvSpPr>
            <p:spPr>
              <a:xfrm>
                <a:off x="11747500" y="144564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xmlns="" id="{1D30147D-0731-4C8C-BC45-B072C0B95CE9}"/>
                  </a:ext>
                </a:extLst>
              </p:cNvPr>
              <p:cNvSpPr/>
              <p:nvPr/>
            </p:nvSpPr>
            <p:spPr>
              <a:xfrm>
                <a:off x="11747500" y="1524040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7550C23F-02CF-4A47-92F9-9DA985A2BA6F}"/>
                </a:ext>
              </a:extLst>
            </p:cNvPr>
            <p:cNvCxnSpPr>
              <a:cxnSpLocks/>
            </p:cNvCxnSpPr>
            <p:nvPr/>
          </p:nvCxnSpPr>
          <p:spPr>
            <a:xfrm>
              <a:off x="9227979" y="1318552"/>
              <a:ext cx="0" cy="22571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A950980E-A47C-44F3-A1DE-087524B7531A}"/>
                </a:ext>
              </a:extLst>
            </p:cNvPr>
            <p:cNvSpPr/>
            <p:nvPr/>
          </p:nvSpPr>
          <p:spPr>
            <a:xfrm>
              <a:off x="1168923" y="1032873"/>
              <a:ext cx="8374713" cy="2387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D3D337FA-C8CB-4C29-8236-222E359B95E5}"/>
                </a:ext>
              </a:extLst>
            </p:cNvPr>
            <p:cNvGrpSpPr/>
            <p:nvPr/>
          </p:nvGrpSpPr>
          <p:grpSpPr>
            <a:xfrm>
              <a:off x="1253262" y="1354807"/>
              <a:ext cx="229195" cy="176029"/>
              <a:chOff x="1559149" y="275862"/>
              <a:chExt cx="229195" cy="17602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97B16984-DDAA-4156-8BF8-A4D77831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6EEFC290-0526-41A5-8E21-7F915DE19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51E35FF3-5837-4C45-B87D-8018C52B4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53CDDFCD-4845-4818-973B-F66BD33274FA}"/>
                </a:ext>
              </a:extLst>
            </p:cNvPr>
            <p:cNvGrpSpPr/>
            <p:nvPr/>
          </p:nvGrpSpPr>
          <p:grpSpPr>
            <a:xfrm rot="10800000">
              <a:off x="1538489" y="1361157"/>
              <a:ext cx="229195" cy="176029"/>
              <a:chOff x="1559149" y="275862"/>
              <a:chExt cx="229195" cy="176029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C6DCC4F-4C84-43D7-99D3-BADAF9C7B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xmlns="" id="{2D20C818-732D-4918-BF92-DFB7406B5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471E9B7D-3008-4129-8E07-7CE4511DE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6EB0F426-9510-4C1B-909F-86DFC109571D}"/>
                </a:ext>
              </a:extLst>
            </p:cNvPr>
            <p:cNvGrpSpPr/>
            <p:nvPr/>
          </p:nvGrpSpPr>
          <p:grpSpPr>
            <a:xfrm>
              <a:off x="1850807" y="1354008"/>
              <a:ext cx="231401" cy="198494"/>
              <a:chOff x="4280518" y="1358624"/>
              <a:chExt cx="296752" cy="25455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A7854D33-4E49-40A1-B3FB-DD63256DBB12}"/>
                  </a:ext>
                </a:extLst>
              </p:cNvPr>
              <p:cNvSpPr/>
              <p:nvPr/>
            </p:nvSpPr>
            <p:spPr>
              <a:xfrm>
                <a:off x="4280518" y="1358624"/>
                <a:ext cx="254552" cy="25455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77FC07A2-F3CC-4B18-890D-FF91DEA1155E}"/>
                  </a:ext>
                </a:extLst>
              </p:cNvPr>
              <p:cNvSpPr/>
              <p:nvPr/>
            </p:nvSpPr>
            <p:spPr>
              <a:xfrm>
                <a:off x="4487688" y="1436285"/>
                <a:ext cx="89582" cy="908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xmlns="" id="{229CB4D0-7CE7-43D0-BDBC-A4955BF25134}"/>
                  </a:ext>
                </a:extLst>
              </p:cNvPr>
              <p:cNvSpPr/>
              <p:nvPr/>
            </p:nvSpPr>
            <p:spPr>
              <a:xfrm>
                <a:off x="4475375" y="1382129"/>
                <a:ext cx="75857" cy="7585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49" name="화살표: 아래쪽 17">
              <a:extLst>
                <a:ext uri="{FF2B5EF4-FFF2-40B4-BE49-F238E27FC236}">
                  <a16:creationId xmlns:a16="http://schemas.microsoft.com/office/drawing/2014/main" xmlns="" id="{D96999A2-5D0A-4CF7-BA55-1D2B11CC0D56}"/>
                </a:ext>
              </a:extLst>
            </p:cNvPr>
            <p:cNvSpPr/>
            <p:nvPr/>
          </p:nvSpPr>
          <p:spPr>
            <a:xfrm rot="10800000">
              <a:off x="2149337" y="1326792"/>
              <a:ext cx="221209" cy="214794"/>
            </a:xfrm>
            <a:prstGeom prst="downArrow">
              <a:avLst>
                <a:gd name="adj1" fmla="val 75004"/>
                <a:gd name="adj2" fmla="val 58584"/>
              </a:avLst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0" name="사각형: 둥근 모서리 18">
              <a:extLst>
                <a:ext uri="{FF2B5EF4-FFF2-40B4-BE49-F238E27FC236}">
                  <a16:creationId xmlns:a16="http://schemas.microsoft.com/office/drawing/2014/main" xmlns="" id="{7ACA9A74-105F-417D-89A1-C6D3BBB5ADFE}"/>
                </a:ext>
              </a:extLst>
            </p:cNvPr>
            <p:cNvSpPr/>
            <p:nvPr/>
          </p:nvSpPr>
          <p:spPr>
            <a:xfrm>
              <a:off x="1253261" y="1071465"/>
              <a:ext cx="1636527" cy="214795"/>
            </a:xfrm>
            <a:prstGeom prst="roundRect">
              <a:avLst>
                <a:gd name="adj" fmla="val 276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8F6309A6-58F5-468E-93E7-B52E700B9CB1}"/>
                </a:ext>
              </a:extLst>
            </p:cNvPr>
            <p:cNvGrpSpPr/>
            <p:nvPr/>
          </p:nvGrpSpPr>
          <p:grpSpPr>
            <a:xfrm>
              <a:off x="2731111" y="1085849"/>
              <a:ext cx="1318627" cy="200411"/>
              <a:chOff x="3333091" y="1085849"/>
              <a:chExt cx="1318627" cy="200411"/>
            </a:xfrm>
          </p:grpSpPr>
          <p:sp>
            <p:nvSpPr>
              <p:cNvPr id="54" name="사각형: 둥근 모서리 22">
                <a:extLst>
                  <a:ext uri="{FF2B5EF4-FFF2-40B4-BE49-F238E27FC236}">
                    <a16:creationId xmlns:a16="http://schemas.microsoft.com/office/drawing/2014/main" xmlns="" id="{41B83261-7C01-4159-90C8-9FAF2A1FC00E}"/>
                  </a:ext>
                </a:extLst>
              </p:cNvPr>
              <p:cNvSpPr/>
              <p:nvPr/>
            </p:nvSpPr>
            <p:spPr>
              <a:xfrm>
                <a:off x="3333091" y="1152525"/>
                <a:ext cx="311818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55" name="사각형: 둥근 모서리 23">
                <a:extLst>
                  <a:ext uri="{FF2B5EF4-FFF2-40B4-BE49-F238E27FC236}">
                    <a16:creationId xmlns:a16="http://schemas.microsoft.com/office/drawing/2014/main" xmlns="" id="{D53C8834-9E05-420D-AA72-E029500D6C47}"/>
                  </a:ext>
                </a:extLst>
              </p:cNvPr>
              <p:cNvSpPr/>
              <p:nvPr/>
            </p:nvSpPr>
            <p:spPr>
              <a:xfrm>
                <a:off x="3489000" y="1085849"/>
                <a:ext cx="1162718" cy="186122"/>
              </a:xfrm>
              <a:prstGeom prst="roundRect">
                <a:avLst>
                  <a:gd name="adj" fmla="val 27628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  <p:sp>
          <p:nvSpPr>
            <p:cNvPr id="52" name="사각형: 둥근 모서리 20">
              <a:extLst>
                <a:ext uri="{FF2B5EF4-FFF2-40B4-BE49-F238E27FC236}">
                  <a16:creationId xmlns:a16="http://schemas.microsoft.com/office/drawing/2014/main" xmlns="" id="{39AE5E5E-50B3-4106-A18D-69ECC80E09BF}"/>
                </a:ext>
              </a:extLst>
            </p:cNvPr>
            <p:cNvSpPr/>
            <p:nvPr/>
          </p:nvSpPr>
          <p:spPr>
            <a:xfrm>
              <a:off x="1209011" y="1152525"/>
              <a:ext cx="114597" cy="1337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53" name="사각형: 둥근 모서리 21">
              <a:extLst>
                <a:ext uri="{FF2B5EF4-FFF2-40B4-BE49-F238E27FC236}">
                  <a16:creationId xmlns:a16="http://schemas.microsoft.com/office/drawing/2014/main" xmlns="" id="{F76AE050-E637-4043-BC10-81BCA5024421}"/>
                </a:ext>
              </a:extLst>
            </p:cNvPr>
            <p:cNvSpPr/>
            <p:nvPr/>
          </p:nvSpPr>
          <p:spPr>
            <a:xfrm>
              <a:off x="1168922" y="1085849"/>
              <a:ext cx="82700" cy="186122"/>
            </a:xfrm>
            <a:prstGeom prst="roundRect">
              <a:avLst>
                <a:gd name="adj" fmla="val 46167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733A2BE-E44E-42AE-BB34-F2880B1C2CC1}"/>
              </a:ext>
            </a:extLst>
          </p:cNvPr>
          <p:cNvSpPr/>
          <p:nvPr userDrawn="1"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9069364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V1.2.3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텍스트 개체 틀 3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225" y="123825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altLang="ko-KR" dirty="0"/>
              <a:t>Names</a:t>
            </a:r>
            <a:endParaRPr lang="ko-KR" altLang="en-US" dirty="0"/>
          </a:p>
        </p:txBody>
      </p:sp>
      <p:sp>
        <p:nvSpPr>
          <p:cNvPr id="71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1800225" y="495624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/>
              <a:t>Where</a:t>
            </a:r>
            <a:endParaRPr lang="ko-KR" altLang="en-US" dirty="0"/>
          </a:p>
        </p:txBody>
      </p:sp>
      <p:sp>
        <p:nvSpPr>
          <p:cNvPr id="72" name="텍스트 개체 틀 38"/>
          <p:cNvSpPr>
            <a:spLocks noGrp="1"/>
          </p:cNvSpPr>
          <p:nvPr>
            <p:ph type="body" sz="quarter" idx="15" hasCustomPrompt="1"/>
          </p:nvPr>
        </p:nvSpPr>
        <p:spPr>
          <a:xfrm>
            <a:off x="10048874" y="495624"/>
            <a:ext cx="1933575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/>
              <a:t>2019/05/00</a:t>
            </a:r>
            <a:endParaRPr lang="ko-KR" altLang="en-US" dirty="0"/>
          </a:p>
        </p:txBody>
      </p:sp>
      <p:sp>
        <p:nvSpPr>
          <p:cNvPr id="73" name="슬라이드 번호 개체 틀 5"/>
          <p:cNvSpPr>
            <a:spLocks noGrp="1"/>
          </p:cNvSpPr>
          <p:nvPr>
            <p:ph type="sldNum" sz="quarter" idx="21"/>
          </p:nvPr>
        </p:nvSpPr>
        <p:spPr>
          <a:xfrm>
            <a:off x="7754714" y="490948"/>
            <a:ext cx="989237" cy="349394"/>
          </a:xfrm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2746AD7-21C8-4526-B51F-D20E5C8C2181}"/>
              </a:ext>
            </a:extLst>
          </p:cNvPr>
          <p:cNvSpPr/>
          <p:nvPr userDrawn="1"/>
        </p:nvSpPr>
        <p:spPr>
          <a:xfrm>
            <a:off x="148800" y="1631392"/>
            <a:ext cx="8374712" cy="5084716"/>
          </a:xfrm>
          <a:prstGeom prst="rect">
            <a:avLst/>
          </a:prstGeom>
          <a:solidFill>
            <a:srgbClr val="F2F2F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93" name="그룹 92"/>
          <p:cNvGrpSpPr/>
          <p:nvPr userDrawn="1"/>
        </p:nvGrpSpPr>
        <p:grpSpPr>
          <a:xfrm>
            <a:off x="145706" y="1637168"/>
            <a:ext cx="1695055" cy="5086754"/>
            <a:chOff x="161336" y="1629353"/>
            <a:chExt cx="1695055" cy="5086754"/>
          </a:xfrm>
        </p:grpSpPr>
        <p:sp>
          <p:nvSpPr>
            <p:cNvPr id="9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61337" y="1629353"/>
              <a:ext cx="1695054" cy="5086754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IndieSponser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7048FE29-A2AA-43E5-A60D-7EBCCCB92A1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61336" y="2172456"/>
              <a:ext cx="1695055" cy="942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JPG(Logo)</a:t>
              </a:r>
            </a:p>
          </p:txBody>
        </p:sp>
      </p:grpSp>
      <p:grpSp>
        <p:nvGrpSpPr>
          <p:cNvPr id="111" name="그룹 110"/>
          <p:cNvGrpSpPr/>
          <p:nvPr userDrawn="1"/>
        </p:nvGrpSpPr>
        <p:grpSpPr>
          <a:xfrm>
            <a:off x="145002" y="3536016"/>
            <a:ext cx="1695759" cy="412793"/>
            <a:chOff x="160632" y="3114275"/>
            <a:chExt cx="1695759" cy="412793"/>
          </a:xfrm>
        </p:grpSpPr>
        <p:sp>
          <p:nvSpPr>
            <p:cNvPr id="112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C02B4E66-6F6F-4151-B48C-AFD6AB5879B4}"/>
                </a:ext>
              </a:extLst>
            </p:cNvPr>
            <p:cNvSpPr/>
            <p:nvPr userDrawn="1">
              <p:custDataLst>
                <p:tags r:id="rId11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게시물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12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4" name="그룹 123"/>
          <p:cNvGrpSpPr/>
          <p:nvPr userDrawn="1"/>
        </p:nvGrpSpPr>
        <p:grpSpPr>
          <a:xfrm>
            <a:off x="145002" y="3122090"/>
            <a:ext cx="1695759" cy="412793"/>
            <a:chOff x="160632" y="3114275"/>
            <a:chExt cx="1695759" cy="412793"/>
          </a:xfrm>
        </p:grpSpPr>
        <p:sp>
          <p:nvSpPr>
            <p:cNvPr id="12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C02B4E66-6F6F-4151-B48C-AFD6AB5879B4}"/>
                </a:ext>
              </a:extLst>
            </p:cNvPr>
            <p:cNvSpPr/>
            <p:nvPr userDrawn="1">
              <p:custDataLst>
                <p:tags r:id="rId9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10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0" name="그룹 119"/>
          <p:cNvGrpSpPr/>
          <p:nvPr userDrawn="1"/>
        </p:nvGrpSpPr>
        <p:grpSpPr>
          <a:xfrm>
            <a:off x="145002" y="5295082"/>
            <a:ext cx="1695759" cy="412793"/>
            <a:chOff x="160632" y="3114275"/>
            <a:chExt cx="1695759" cy="412793"/>
          </a:xfrm>
        </p:grpSpPr>
        <p:sp>
          <p:nvSpPr>
            <p:cNvPr id="121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C02B4E66-6F6F-4151-B48C-AFD6AB5879B4}"/>
                </a:ext>
              </a:extLst>
            </p:cNvPr>
            <p:cNvSpPr/>
            <p:nvPr userDrawn="1">
              <p:custDataLst>
                <p:tags r:id="rId7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8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145002" y="3948809"/>
            <a:ext cx="1695759" cy="412793"/>
            <a:chOff x="145002" y="3948809"/>
            <a:chExt cx="1695759" cy="412793"/>
          </a:xfrm>
        </p:grpSpPr>
        <p:sp>
          <p:nvSpPr>
            <p:cNvPr id="11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C02B4E66-6F6F-4151-B48C-AFD6AB5879B4}"/>
                </a:ext>
              </a:extLst>
            </p:cNvPr>
            <p:cNvSpPr/>
            <p:nvPr userDrawn="1">
              <p:custDataLst>
                <p:tags r:id="rId5"/>
              </p:custDataLst>
            </p:nvPr>
          </p:nvSpPr>
          <p:spPr>
            <a:xfrm>
              <a:off x="145002" y="3948809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4CA12895-8FE5-48E0-91B5-462DCF5051E8}"/>
                </a:ext>
              </a:extLst>
            </p:cNvPr>
            <p:cNvSpPr>
              <a:spLocks noChangeAspect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548783" y="4110426"/>
              <a:ext cx="179056" cy="891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/>
          <p:cNvGrpSpPr/>
          <p:nvPr userDrawn="1"/>
        </p:nvGrpSpPr>
        <p:grpSpPr>
          <a:xfrm>
            <a:off x="145002" y="4891901"/>
            <a:ext cx="1695759" cy="412793"/>
            <a:chOff x="145002" y="5525678"/>
            <a:chExt cx="1695759" cy="412793"/>
          </a:xfrm>
        </p:grpSpPr>
        <p:sp>
          <p:nvSpPr>
            <p:cNvPr id="118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C02B4E66-6F6F-4151-B48C-AFD6AB5879B4}"/>
                </a:ext>
              </a:extLst>
            </p:cNvPr>
            <p:cNvSpPr/>
            <p:nvPr userDrawn="1">
              <p:custDataLst>
                <p:tags r:id="rId3"/>
              </p:custDataLst>
            </p:nvPr>
          </p:nvSpPr>
          <p:spPr>
            <a:xfrm>
              <a:off x="145002" y="5525678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창작자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4"/>
              </p:custDataLst>
            </p:nvPr>
          </p:nvSpPr>
          <p:spPr bwMode="auto">
            <a:xfrm rot="16200000">
              <a:off x="1542626" y="5693668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02B4E66-6F6F-4151-B48C-AFD6AB5879B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45002" y="6299818"/>
            <a:ext cx="1695759" cy="4127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4C13390-B103-4452-85BD-2C98F29CE9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45001" y="4372275"/>
            <a:ext cx="1695759" cy="523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</a:t>
            </a: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3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164BC1F8-288C-4034-BEB0-72FB9A45C45C}"/>
              </a:ext>
            </a:extLst>
          </p:cNvPr>
          <p:cNvGrpSpPr/>
          <p:nvPr userDrawn="1"/>
        </p:nvGrpSpPr>
        <p:grpSpPr>
          <a:xfrm>
            <a:off x="154431" y="1067495"/>
            <a:ext cx="8374714" cy="5648612"/>
            <a:chOff x="1168922" y="1032873"/>
            <a:chExt cx="8374714" cy="5648612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FBAB94B0-35BC-4167-9A39-B73DD6092E98}"/>
                </a:ext>
              </a:extLst>
            </p:cNvPr>
            <p:cNvSpPr/>
            <p:nvPr/>
          </p:nvSpPr>
          <p:spPr>
            <a:xfrm>
              <a:off x="9400339" y="1603676"/>
              <a:ext cx="143297" cy="5077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38812B3C-04AC-4327-96CA-83E4DBAB3F6F}"/>
                </a:ext>
              </a:extLst>
            </p:cNvPr>
            <p:cNvSpPr/>
            <p:nvPr/>
          </p:nvSpPr>
          <p:spPr>
            <a:xfrm>
              <a:off x="1168924" y="1260860"/>
              <a:ext cx="8374712" cy="3364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2" name="사각형: 둥근 모서리 10">
              <a:extLst>
                <a:ext uri="{FF2B5EF4-FFF2-40B4-BE49-F238E27FC236}">
                  <a16:creationId xmlns="" xmlns:a16="http://schemas.microsoft.com/office/drawing/2014/main" id="{6A1991E3-BA8F-4E53-A61E-4786139AA2DB}"/>
                </a:ext>
              </a:extLst>
            </p:cNvPr>
            <p:cNvSpPr/>
            <p:nvPr/>
          </p:nvSpPr>
          <p:spPr>
            <a:xfrm>
              <a:off x="2415979" y="1303576"/>
              <a:ext cx="6736042" cy="2568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69172AA1-967D-4B11-829D-DCE32BA63704}"/>
                </a:ext>
              </a:extLst>
            </p:cNvPr>
            <p:cNvGrpSpPr/>
            <p:nvPr/>
          </p:nvGrpSpPr>
          <p:grpSpPr>
            <a:xfrm>
              <a:off x="9311439" y="1326792"/>
              <a:ext cx="45719" cy="208343"/>
              <a:chOff x="11747500" y="1361416"/>
              <a:chExt cx="45719" cy="208343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E04AD514-1D3E-4D0E-AF51-DA97D93A8A7C}"/>
                  </a:ext>
                </a:extLst>
              </p:cNvPr>
              <p:cNvSpPr/>
              <p:nvPr/>
            </p:nvSpPr>
            <p:spPr>
              <a:xfrm>
                <a:off x="11747500" y="136141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="" xmlns:a16="http://schemas.microsoft.com/office/drawing/2014/main" id="{5D3F5D0F-15AB-4D19-9D08-DA1DB20E5D91}"/>
                  </a:ext>
                </a:extLst>
              </p:cNvPr>
              <p:cNvSpPr/>
              <p:nvPr/>
            </p:nvSpPr>
            <p:spPr>
              <a:xfrm>
                <a:off x="11747500" y="1445646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="" xmlns:a16="http://schemas.microsoft.com/office/drawing/2014/main" id="{1D30147D-0731-4C8C-BC45-B072C0B95CE9}"/>
                  </a:ext>
                </a:extLst>
              </p:cNvPr>
              <p:cNvSpPr/>
              <p:nvPr/>
            </p:nvSpPr>
            <p:spPr>
              <a:xfrm>
                <a:off x="11747500" y="1524040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7550C23F-02CF-4A47-92F9-9DA985A2BA6F}"/>
                </a:ext>
              </a:extLst>
            </p:cNvPr>
            <p:cNvCxnSpPr>
              <a:cxnSpLocks/>
            </p:cNvCxnSpPr>
            <p:nvPr/>
          </p:nvCxnSpPr>
          <p:spPr>
            <a:xfrm>
              <a:off x="9227979" y="1318552"/>
              <a:ext cx="0" cy="22571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A950980E-A47C-44F3-A1DE-087524B7531A}"/>
                </a:ext>
              </a:extLst>
            </p:cNvPr>
            <p:cNvSpPr/>
            <p:nvPr/>
          </p:nvSpPr>
          <p:spPr>
            <a:xfrm>
              <a:off x="1168923" y="1032873"/>
              <a:ext cx="8374713" cy="2387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D3D337FA-C8CB-4C29-8236-222E359B95E5}"/>
                </a:ext>
              </a:extLst>
            </p:cNvPr>
            <p:cNvGrpSpPr/>
            <p:nvPr/>
          </p:nvGrpSpPr>
          <p:grpSpPr>
            <a:xfrm>
              <a:off x="1253262" y="1354807"/>
              <a:ext cx="229195" cy="176029"/>
              <a:chOff x="1559149" y="275862"/>
              <a:chExt cx="229195" cy="17602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97B16984-DDAA-4156-8BF8-A4D778315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6EEFC290-0526-41A5-8E21-7F915DE19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="" xmlns:a16="http://schemas.microsoft.com/office/drawing/2014/main" id="{51E35FF3-5837-4C45-B87D-8018C52B4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53CDDFCD-4845-4818-973B-F66BD33274FA}"/>
                </a:ext>
              </a:extLst>
            </p:cNvPr>
            <p:cNvGrpSpPr/>
            <p:nvPr/>
          </p:nvGrpSpPr>
          <p:grpSpPr>
            <a:xfrm rot="10800000">
              <a:off x="1538489" y="1361157"/>
              <a:ext cx="229195" cy="176029"/>
              <a:chOff x="1559149" y="275862"/>
              <a:chExt cx="229195" cy="176029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C6DCC4F-4C84-43D7-99D3-BADAF9C7B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229195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="" xmlns:a16="http://schemas.microsoft.com/office/drawing/2014/main" id="{2D20C818-732D-4918-BF92-DFB7406B5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149" y="275862"/>
                <a:ext cx="114597" cy="89263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="" xmlns:a16="http://schemas.microsoft.com/office/drawing/2014/main" id="{471E9B7D-3008-4129-8E07-7CE4511DE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149" y="365125"/>
                <a:ext cx="114597" cy="8676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6EB0F426-9510-4C1B-909F-86DFC109571D}"/>
                </a:ext>
              </a:extLst>
            </p:cNvPr>
            <p:cNvGrpSpPr/>
            <p:nvPr/>
          </p:nvGrpSpPr>
          <p:grpSpPr>
            <a:xfrm>
              <a:off x="1850807" y="1354008"/>
              <a:ext cx="231401" cy="198494"/>
              <a:chOff x="4280518" y="1358624"/>
              <a:chExt cx="296752" cy="254552"/>
            </a:xfrm>
          </p:grpSpPr>
          <p:sp>
            <p:nvSpPr>
              <p:cNvPr id="56" name="타원 55">
                <a:extLst>
                  <a:ext uri="{FF2B5EF4-FFF2-40B4-BE49-F238E27FC236}">
                    <a16:creationId xmlns="" xmlns:a16="http://schemas.microsoft.com/office/drawing/2014/main" id="{A7854D33-4E49-40A1-B3FB-DD63256DBB12}"/>
                  </a:ext>
                </a:extLst>
              </p:cNvPr>
              <p:cNvSpPr/>
              <p:nvPr/>
            </p:nvSpPr>
            <p:spPr>
              <a:xfrm>
                <a:off x="4280518" y="1358624"/>
                <a:ext cx="254552" cy="25455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77FC07A2-F3CC-4B18-890D-FF91DEA1155E}"/>
                  </a:ext>
                </a:extLst>
              </p:cNvPr>
              <p:cNvSpPr/>
              <p:nvPr/>
            </p:nvSpPr>
            <p:spPr>
              <a:xfrm>
                <a:off x="4487688" y="1436285"/>
                <a:ext cx="89582" cy="908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="" xmlns:a16="http://schemas.microsoft.com/office/drawing/2014/main" id="{229CB4D0-7CE7-43D0-BDBC-A4955BF25134}"/>
                  </a:ext>
                </a:extLst>
              </p:cNvPr>
              <p:cNvSpPr/>
              <p:nvPr/>
            </p:nvSpPr>
            <p:spPr>
              <a:xfrm>
                <a:off x="4475375" y="1382129"/>
                <a:ext cx="75857" cy="7585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49" name="화살표: 아래쪽 17">
              <a:extLst>
                <a:ext uri="{FF2B5EF4-FFF2-40B4-BE49-F238E27FC236}">
                  <a16:creationId xmlns="" xmlns:a16="http://schemas.microsoft.com/office/drawing/2014/main" id="{D96999A2-5D0A-4CF7-BA55-1D2B11CC0D56}"/>
                </a:ext>
              </a:extLst>
            </p:cNvPr>
            <p:cNvSpPr/>
            <p:nvPr/>
          </p:nvSpPr>
          <p:spPr>
            <a:xfrm rot="10800000">
              <a:off x="2149337" y="1326792"/>
              <a:ext cx="221209" cy="214794"/>
            </a:xfrm>
            <a:prstGeom prst="downArrow">
              <a:avLst>
                <a:gd name="adj1" fmla="val 75004"/>
                <a:gd name="adj2" fmla="val 58584"/>
              </a:avLst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0" name="사각형: 둥근 모서리 18">
              <a:extLst>
                <a:ext uri="{FF2B5EF4-FFF2-40B4-BE49-F238E27FC236}">
                  <a16:creationId xmlns="" xmlns:a16="http://schemas.microsoft.com/office/drawing/2014/main" id="{7ACA9A74-105F-417D-89A1-C6D3BBB5ADFE}"/>
                </a:ext>
              </a:extLst>
            </p:cNvPr>
            <p:cNvSpPr/>
            <p:nvPr/>
          </p:nvSpPr>
          <p:spPr>
            <a:xfrm>
              <a:off x="1253261" y="1071465"/>
              <a:ext cx="1636527" cy="214795"/>
            </a:xfrm>
            <a:prstGeom prst="roundRect">
              <a:avLst>
                <a:gd name="adj" fmla="val 276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8F6309A6-58F5-468E-93E7-B52E700B9CB1}"/>
                </a:ext>
              </a:extLst>
            </p:cNvPr>
            <p:cNvGrpSpPr/>
            <p:nvPr/>
          </p:nvGrpSpPr>
          <p:grpSpPr>
            <a:xfrm>
              <a:off x="2731111" y="1085849"/>
              <a:ext cx="1318627" cy="200411"/>
              <a:chOff x="3333091" y="1085849"/>
              <a:chExt cx="1318627" cy="200411"/>
            </a:xfrm>
          </p:grpSpPr>
          <p:sp>
            <p:nvSpPr>
              <p:cNvPr id="54" name="사각형: 둥근 모서리 22">
                <a:extLst>
                  <a:ext uri="{FF2B5EF4-FFF2-40B4-BE49-F238E27FC236}">
                    <a16:creationId xmlns="" xmlns:a16="http://schemas.microsoft.com/office/drawing/2014/main" id="{41B83261-7C01-4159-90C8-9FAF2A1FC00E}"/>
                  </a:ext>
                </a:extLst>
              </p:cNvPr>
              <p:cNvSpPr/>
              <p:nvPr/>
            </p:nvSpPr>
            <p:spPr>
              <a:xfrm>
                <a:off x="3333091" y="1152525"/>
                <a:ext cx="311818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55" name="사각형: 둥근 모서리 23">
                <a:extLst>
                  <a:ext uri="{FF2B5EF4-FFF2-40B4-BE49-F238E27FC236}">
                    <a16:creationId xmlns="" xmlns:a16="http://schemas.microsoft.com/office/drawing/2014/main" id="{D53C8834-9E05-420D-AA72-E029500D6C47}"/>
                  </a:ext>
                </a:extLst>
              </p:cNvPr>
              <p:cNvSpPr/>
              <p:nvPr/>
            </p:nvSpPr>
            <p:spPr>
              <a:xfrm>
                <a:off x="3489000" y="1085849"/>
                <a:ext cx="1162718" cy="186122"/>
              </a:xfrm>
              <a:prstGeom prst="roundRect">
                <a:avLst>
                  <a:gd name="adj" fmla="val 27628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  <p:sp>
          <p:nvSpPr>
            <p:cNvPr id="52" name="사각형: 둥근 모서리 20">
              <a:extLst>
                <a:ext uri="{FF2B5EF4-FFF2-40B4-BE49-F238E27FC236}">
                  <a16:creationId xmlns="" xmlns:a16="http://schemas.microsoft.com/office/drawing/2014/main" id="{39AE5E5E-50B3-4106-A18D-69ECC80E09BF}"/>
                </a:ext>
              </a:extLst>
            </p:cNvPr>
            <p:cNvSpPr/>
            <p:nvPr/>
          </p:nvSpPr>
          <p:spPr>
            <a:xfrm>
              <a:off x="1209011" y="1152525"/>
              <a:ext cx="114597" cy="1337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53" name="사각형: 둥근 모서리 21">
              <a:extLst>
                <a:ext uri="{FF2B5EF4-FFF2-40B4-BE49-F238E27FC236}">
                  <a16:creationId xmlns="" xmlns:a16="http://schemas.microsoft.com/office/drawing/2014/main" id="{F76AE050-E637-4043-BC10-81BCA5024421}"/>
                </a:ext>
              </a:extLst>
            </p:cNvPr>
            <p:cNvSpPr/>
            <p:nvPr/>
          </p:nvSpPr>
          <p:spPr>
            <a:xfrm>
              <a:off x="1168922" y="1085849"/>
              <a:ext cx="82700" cy="186122"/>
            </a:xfrm>
            <a:prstGeom prst="roundRect">
              <a:avLst>
                <a:gd name="adj" fmla="val 46167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733A2BE-E44E-42AE-BB34-F2880B1C2CC1}"/>
              </a:ext>
            </a:extLst>
          </p:cNvPr>
          <p:cNvSpPr/>
          <p:nvPr userDrawn="1"/>
        </p:nvSpPr>
        <p:spPr>
          <a:xfrm>
            <a:off x="154432" y="1067498"/>
            <a:ext cx="8374713" cy="56486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0361299"/>
              </p:ext>
            </p:extLst>
          </p:nvPr>
        </p:nvGraphicFramePr>
        <p:xfrm>
          <a:off x="154432" y="117595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버전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V1.2.3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화면 경로</a:t>
                      </a:r>
                      <a:endParaRPr lang="ko-KR" altLang="en-US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텍스트 개체 틀 3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225" y="123825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altLang="ko-KR" dirty="0"/>
              <a:t>Names</a:t>
            </a:r>
            <a:endParaRPr lang="ko-KR" altLang="en-US" dirty="0"/>
          </a:p>
        </p:txBody>
      </p:sp>
      <p:sp>
        <p:nvSpPr>
          <p:cNvPr id="71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1800225" y="495624"/>
            <a:ext cx="4914900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/>
              <a:t>Where</a:t>
            </a:r>
            <a:endParaRPr lang="ko-KR" altLang="en-US" dirty="0"/>
          </a:p>
        </p:txBody>
      </p:sp>
      <p:sp>
        <p:nvSpPr>
          <p:cNvPr id="72" name="텍스트 개체 틀 38"/>
          <p:cNvSpPr>
            <a:spLocks noGrp="1"/>
          </p:cNvSpPr>
          <p:nvPr>
            <p:ph type="body" sz="quarter" idx="15" hasCustomPrompt="1"/>
          </p:nvPr>
        </p:nvSpPr>
        <p:spPr>
          <a:xfrm>
            <a:off x="10048874" y="495624"/>
            <a:ext cx="1933575" cy="3429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altLang="ko-KR" dirty="0"/>
              <a:t>2019/05/00</a:t>
            </a:r>
            <a:endParaRPr lang="ko-KR" altLang="en-US" dirty="0"/>
          </a:p>
        </p:txBody>
      </p:sp>
      <p:sp>
        <p:nvSpPr>
          <p:cNvPr id="73" name="슬라이드 번호 개체 틀 5"/>
          <p:cNvSpPr>
            <a:spLocks noGrp="1"/>
          </p:cNvSpPr>
          <p:nvPr>
            <p:ph type="sldNum" sz="quarter" idx="21"/>
          </p:nvPr>
        </p:nvSpPr>
        <p:spPr>
          <a:xfrm>
            <a:off x="7754714" y="490948"/>
            <a:ext cx="989237" cy="349394"/>
          </a:xfrm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82746AD7-21C8-4526-B51F-D20E5C8C2181}"/>
              </a:ext>
            </a:extLst>
          </p:cNvPr>
          <p:cNvSpPr/>
          <p:nvPr userDrawn="1"/>
        </p:nvSpPr>
        <p:spPr>
          <a:xfrm>
            <a:off x="148800" y="1631392"/>
            <a:ext cx="8374712" cy="5084716"/>
          </a:xfrm>
          <a:prstGeom prst="rect">
            <a:avLst/>
          </a:prstGeom>
          <a:solidFill>
            <a:srgbClr val="F2F2F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93" name="그룹 92"/>
          <p:cNvGrpSpPr/>
          <p:nvPr userDrawn="1"/>
        </p:nvGrpSpPr>
        <p:grpSpPr>
          <a:xfrm>
            <a:off x="145706" y="1637168"/>
            <a:ext cx="1695055" cy="5086754"/>
            <a:chOff x="161336" y="1629353"/>
            <a:chExt cx="1695055" cy="5086754"/>
          </a:xfrm>
        </p:grpSpPr>
        <p:sp>
          <p:nvSpPr>
            <p:cNvPr id="9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61337" y="1629353"/>
              <a:ext cx="1695054" cy="5086754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IndieSponser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61336" y="2172456"/>
              <a:ext cx="1695055" cy="9424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JPG(Logo)</a:t>
              </a:r>
            </a:p>
          </p:txBody>
        </p:sp>
      </p:grpSp>
      <p:grpSp>
        <p:nvGrpSpPr>
          <p:cNvPr id="111" name="그룹 110"/>
          <p:cNvGrpSpPr/>
          <p:nvPr userDrawn="1"/>
        </p:nvGrpSpPr>
        <p:grpSpPr>
          <a:xfrm>
            <a:off x="145002" y="3536016"/>
            <a:ext cx="1695759" cy="412793"/>
            <a:chOff x="160632" y="3114275"/>
            <a:chExt cx="1695759" cy="412793"/>
          </a:xfrm>
        </p:grpSpPr>
        <p:sp>
          <p:nvSpPr>
            <p:cNvPr id="112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11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게시물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12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4" name="그룹 123"/>
          <p:cNvGrpSpPr/>
          <p:nvPr userDrawn="1"/>
        </p:nvGrpSpPr>
        <p:grpSpPr>
          <a:xfrm>
            <a:off x="145002" y="3122090"/>
            <a:ext cx="1695759" cy="412793"/>
            <a:chOff x="160632" y="3114275"/>
            <a:chExt cx="1695759" cy="412793"/>
          </a:xfrm>
        </p:grpSpPr>
        <p:sp>
          <p:nvSpPr>
            <p:cNvPr id="12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9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10"/>
              </p:custDataLst>
            </p:nvPr>
          </p:nvSpPr>
          <p:spPr bwMode="auto">
            <a:xfrm rot="16200000"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0" name="그룹 119"/>
          <p:cNvGrpSpPr/>
          <p:nvPr userDrawn="1"/>
        </p:nvGrpSpPr>
        <p:grpSpPr>
          <a:xfrm>
            <a:off x="151384" y="4765205"/>
            <a:ext cx="1695759" cy="412793"/>
            <a:chOff x="160632" y="3114275"/>
            <a:chExt cx="1695759" cy="412793"/>
          </a:xfrm>
        </p:grpSpPr>
        <p:sp>
          <p:nvSpPr>
            <p:cNvPr id="121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7"/>
              </p:custDataLst>
            </p:nvPr>
          </p:nvSpPr>
          <p:spPr>
            <a:xfrm>
              <a:off x="160632" y="3114275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558255" y="3270522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145002" y="3948809"/>
            <a:ext cx="1695759" cy="412793"/>
            <a:chOff x="145002" y="3948809"/>
            <a:chExt cx="1695759" cy="412793"/>
          </a:xfrm>
        </p:grpSpPr>
        <p:sp>
          <p:nvSpPr>
            <p:cNvPr id="11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5"/>
              </p:custDataLst>
            </p:nvPr>
          </p:nvSpPr>
          <p:spPr>
            <a:xfrm>
              <a:off x="145002" y="3948809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4CA12895-8FE5-48E0-91B5-462DCF5051E8}"/>
                </a:ext>
              </a:extLst>
            </p:cNvPr>
            <p:cNvSpPr>
              <a:spLocks noChangeAspect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548783" y="4110426"/>
              <a:ext cx="179056" cy="891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/>
          <p:cNvGrpSpPr/>
          <p:nvPr userDrawn="1"/>
        </p:nvGrpSpPr>
        <p:grpSpPr>
          <a:xfrm>
            <a:off x="151384" y="4362024"/>
            <a:ext cx="1695759" cy="412793"/>
            <a:chOff x="145002" y="5525678"/>
            <a:chExt cx="1695759" cy="412793"/>
          </a:xfrm>
        </p:grpSpPr>
        <p:sp>
          <p:nvSpPr>
            <p:cNvPr id="118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=""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3"/>
              </p:custDataLst>
            </p:nvPr>
          </p:nvSpPr>
          <p:spPr>
            <a:xfrm>
              <a:off x="145002" y="5525678"/>
              <a:ext cx="1695759" cy="412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창작자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4"/>
              </p:custDataLst>
            </p:nvPr>
          </p:nvSpPr>
          <p:spPr bwMode="auto">
            <a:xfrm rot="16200000">
              <a:off x="1542626" y="5693668"/>
              <a:ext cx="179056" cy="88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C02B4E66-6F6F-4151-B48C-AFD6AB5879B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45002" y="6299818"/>
            <a:ext cx="1695759" cy="4127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4C13390-B103-4452-85BD-2C98F29CE9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52817" y="5179494"/>
            <a:ext cx="1695759" cy="523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생성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조회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8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1D3F-26B2-45AC-8ACE-0F57FA037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1" r:id="rId5"/>
    <p:sldLayoutId id="2147483664" r:id="rId6"/>
    <p:sldLayoutId id="2147483662" r:id="rId7"/>
    <p:sldLayoutId id="2147483665" r:id="rId8"/>
    <p:sldLayoutId id="2147483666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customXml" Target="../../customXml/item101.xml"/><Relationship Id="rId18" Type="http://schemas.openxmlformats.org/officeDocument/2006/relationships/tags" Target="../tags/tag150.xml"/><Relationship Id="rId26" Type="http://schemas.openxmlformats.org/officeDocument/2006/relationships/image" Target="../media/image3.png"/><Relationship Id="rId3" Type="http://schemas.openxmlformats.org/officeDocument/2006/relationships/tags" Target="../tags/tag137.xml"/><Relationship Id="rId21" Type="http://schemas.openxmlformats.org/officeDocument/2006/relationships/tags" Target="../tags/tag153.xml"/><Relationship Id="rId7" Type="http://schemas.openxmlformats.org/officeDocument/2006/relationships/customXml" Target="../../customXml/item343.xml"/><Relationship Id="rId12" Type="http://schemas.openxmlformats.org/officeDocument/2006/relationships/tags" Target="../tags/tag145.xml"/><Relationship Id="rId17" Type="http://schemas.openxmlformats.org/officeDocument/2006/relationships/tags" Target="../tags/tag149.xml"/><Relationship Id="rId25" Type="http://schemas.openxmlformats.org/officeDocument/2006/relationships/notesSlide" Target="../notesSlides/notesSlide7.xml"/><Relationship Id="rId2" Type="http://schemas.openxmlformats.org/officeDocument/2006/relationships/tags" Target="../tags/tag136.xml"/><Relationship Id="rId16" Type="http://schemas.openxmlformats.org/officeDocument/2006/relationships/tags" Target="../tags/tag148.xml"/><Relationship Id="rId20" Type="http://schemas.openxmlformats.org/officeDocument/2006/relationships/tags" Target="../tags/tag152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4.xml"/><Relationship Id="rId24" Type="http://schemas.openxmlformats.org/officeDocument/2006/relationships/slideLayout" Target="../slideLayouts/slideLayout5.xml"/><Relationship Id="rId5" Type="http://schemas.openxmlformats.org/officeDocument/2006/relationships/tags" Target="../tags/tag139.xml"/><Relationship Id="rId15" Type="http://schemas.openxmlformats.org/officeDocument/2006/relationships/tags" Target="../tags/tag147.xml"/><Relationship Id="rId23" Type="http://schemas.openxmlformats.org/officeDocument/2006/relationships/tags" Target="../tags/tag155.xml"/><Relationship Id="rId10" Type="http://schemas.openxmlformats.org/officeDocument/2006/relationships/tags" Target="../tags/tag143.xml"/><Relationship Id="rId19" Type="http://schemas.openxmlformats.org/officeDocument/2006/relationships/tags" Target="../tags/tag151.xml"/><Relationship Id="rId4" Type="http://schemas.openxmlformats.org/officeDocument/2006/relationships/tags" Target="../tags/tag138.xml"/><Relationship Id="rId9" Type="http://schemas.openxmlformats.org/officeDocument/2006/relationships/tags" Target="../tags/tag142.xml"/><Relationship Id="rId14" Type="http://schemas.openxmlformats.org/officeDocument/2006/relationships/tags" Target="../tags/tag146.xml"/><Relationship Id="rId22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6.xml"/><Relationship Id="rId5" Type="http://schemas.openxmlformats.org/officeDocument/2006/relationships/customXml" Target="../../customXml/item78.xml"/><Relationship Id="rId4" Type="http://schemas.openxmlformats.org/officeDocument/2006/relationships/tags" Target="../tags/tag1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customXml" Target="../../customXml/item141.xml"/><Relationship Id="rId18" Type="http://schemas.openxmlformats.org/officeDocument/2006/relationships/tags" Target="../tags/tag180.xml"/><Relationship Id="rId26" Type="http://schemas.openxmlformats.org/officeDocument/2006/relationships/image" Target="../media/image3.png"/><Relationship Id="rId3" Type="http://schemas.openxmlformats.org/officeDocument/2006/relationships/tags" Target="../tags/tag167.xml"/><Relationship Id="rId21" Type="http://schemas.openxmlformats.org/officeDocument/2006/relationships/tags" Target="../tags/tag183.xml"/><Relationship Id="rId7" Type="http://schemas.openxmlformats.org/officeDocument/2006/relationships/customXml" Target="../../customXml/item298.xml"/><Relationship Id="rId12" Type="http://schemas.openxmlformats.org/officeDocument/2006/relationships/tags" Target="../tags/tag175.xml"/><Relationship Id="rId17" Type="http://schemas.openxmlformats.org/officeDocument/2006/relationships/tags" Target="../tags/tag179.xml"/><Relationship Id="rId25" Type="http://schemas.openxmlformats.org/officeDocument/2006/relationships/notesSlide" Target="../notesSlides/notesSlide11.xml"/><Relationship Id="rId2" Type="http://schemas.openxmlformats.org/officeDocument/2006/relationships/tags" Target="../tags/tag166.xml"/><Relationship Id="rId16" Type="http://schemas.openxmlformats.org/officeDocument/2006/relationships/tags" Target="../tags/tag178.xml"/><Relationship Id="rId20" Type="http://schemas.openxmlformats.org/officeDocument/2006/relationships/tags" Target="../tags/tag182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4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169.xml"/><Relationship Id="rId15" Type="http://schemas.openxmlformats.org/officeDocument/2006/relationships/tags" Target="../tags/tag177.xml"/><Relationship Id="rId23" Type="http://schemas.openxmlformats.org/officeDocument/2006/relationships/tags" Target="../tags/tag185.xml"/><Relationship Id="rId10" Type="http://schemas.openxmlformats.org/officeDocument/2006/relationships/tags" Target="../tags/tag173.xml"/><Relationship Id="rId19" Type="http://schemas.openxmlformats.org/officeDocument/2006/relationships/tags" Target="../tags/tag181.xml"/><Relationship Id="rId4" Type="http://schemas.openxmlformats.org/officeDocument/2006/relationships/tags" Target="../tags/tag168.xml"/><Relationship Id="rId9" Type="http://schemas.openxmlformats.org/officeDocument/2006/relationships/tags" Target="../tags/tag172.xml"/><Relationship Id="rId14" Type="http://schemas.openxmlformats.org/officeDocument/2006/relationships/tags" Target="../tags/tag176.xml"/><Relationship Id="rId22" Type="http://schemas.openxmlformats.org/officeDocument/2006/relationships/tags" Target="../tags/tag1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13" Type="http://schemas.openxmlformats.org/officeDocument/2006/relationships/customXml" Target="../../customXml/item293.xml"/><Relationship Id="rId18" Type="http://schemas.openxmlformats.org/officeDocument/2006/relationships/tags" Target="../tags/tag203.xml"/><Relationship Id="rId26" Type="http://schemas.openxmlformats.org/officeDocument/2006/relationships/image" Target="../media/image3.png"/><Relationship Id="rId3" Type="http://schemas.openxmlformats.org/officeDocument/2006/relationships/tags" Target="../tags/tag190.xml"/><Relationship Id="rId21" Type="http://schemas.openxmlformats.org/officeDocument/2006/relationships/tags" Target="../tags/tag206.xml"/><Relationship Id="rId7" Type="http://schemas.openxmlformats.org/officeDocument/2006/relationships/customXml" Target="../../customXml/item259.xml"/><Relationship Id="rId12" Type="http://schemas.openxmlformats.org/officeDocument/2006/relationships/tags" Target="../tags/tag198.xml"/><Relationship Id="rId17" Type="http://schemas.openxmlformats.org/officeDocument/2006/relationships/tags" Target="../tags/tag202.xml"/><Relationship Id="rId25" Type="http://schemas.openxmlformats.org/officeDocument/2006/relationships/notesSlide" Target="../notesSlides/notesSlide13.xml"/><Relationship Id="rId2" Type="http://schemas.openxmlformats.org/officeDocument/2006/relationships/tags" Target="../tags/tag189.xml"/><Relationship Id="rId16" Type="http://schemas.openxmlformats.org/officeDocument/2006/relationships/tags" Target="../tags/tag201.xml"/><Relationship Id="rId20" Type="http://schemas.openxmlformats.org/officeDocument/2006/relationships/tags" Target="../tags/tag205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7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192.xml"/><Relationship Id="rId15" Type="http://schemas.openxmlformats.org/officeDocument/2006/relationships/tags" Target="../tags/tag200.xml"/><Relationship Id="rId23" Type="http://schemas.openxmlformats.org/officeDocument/2006/relationships/tags" Target="../tags/tag208.xml"/><Relationship Id="rId10" Type="http://schemas.openxmlformats.org/officeDocument/2006/relationships/tags" Target="../tags/tag196.xml"/><Relationship Id="rId19" Type="http://schemas.openxmlformats.org/officeDocument/2006/relationships/tags" Target="../tags/tag204.xml"/><Relationship Id="rId4" Type="http://schemas.openxmlformats.org/officeDocument/2006/relationships/tags" Target="../tags/tag191.xml"/><Relationship Id="rId9" Type="http://schemas.openxmlformats.org/officeDocument/2006/relationships/tags" Target="../tags/tag195.xml"/><Relationship Id="rId14" Type="http://schemas.openxmlformats.org/officeDocument/2006/relationships/tags" Target="../tags/tag199.xml"/><Relationship Id="rId22" Type="http://schemas.openxmlformats.org/officeDocument/2006/relationships/tags" Target="../tags/tag20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customXml" Target="../../customXml/item148.xml"/><Relationship Id="rId18" Type="http://schemas.openxmlformats.org/officeDocument/2006/relationships/tags" Target="../tags/tag230.xml"/><Relationship Id="rId26" Type="http://schemas.openxmlformats.org/officeDocument/2006/relationships/image" Target="../media/image3.png"/><Relationship Id="rId3" Type="http://schemas.openxmlformats.org/officeDocument/2006/relationships/tags" Target="../tags/tag217.xml"/><Relationship Id="rId21" Type="http://schemas.openxmlformats.org/officeDocument/2006/relationships/tags" Target="../tags/tag233.xml"/><Relationship Id="rId7" Type="http://schemas.openxmlformats.org/officeDocument/2006/relationships/customXml" Target="../../customXml/item378.xml"/><Relationship Id="rId12" Type="http://schemas.openxmlformats.org/officeDocument/2006/relationships/tags" Target="../tags/tag225.xml"/><Relationship Id="rId17" Type="http://schemas.openxmlformats.org/officeDocument/2006/relationships/tags" Target="../tags/tag229.xml"/><Relationship Id="rId25" Type="http://schemas.openxmlformats.org/officeDocument/2006/relationships/notesSlide" Target="../notesSlides/notesSlide16.xml"/><Relationship Id="rId2" Type="http://schemas.openxmlformats.org/officeDocument/2006/relationships/tags" Target="../tags/tag216.xml"/><Relationship Id="rId16" Type="http://schemas.openxmlformats.org/officeDocument/2006/relationships/tags" Target="../tags/tag228.xml"/><Relationship Id="rId20" Type="http://schemas.openxmlformats.org/officeDocument/2006/relationships/tags" Target="../tags/tag232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4.xml"/><Relationship Id="rId24" Type="http://schemas.openxmlformats.org/officeDocument/2006/relationships/slideLayout" Target="../slideLayouts/slideLayout8.xml"/><Relationship Id="rId5" Type="http://schemas.openxmlformats.org/officeDocument/2006/relationships/tags" Target="../tags/tag219.xml"/><Relationship Id="rId15" Type="http://schemas.openxmlformats.org/officeDocument/2006/relationships/tags" Target="../tags/tag227.xml"/><Relationship Id="rId23" Type="http://schemas.openxmlformats.org/officeDocument/2006/relationships/tags" Target="../tags/tag235.xml"/><Relationship Id="rId10" Type="http://schemas.openxmlformats.org/officeDocument/2006/relationships/tags" Target="../tags/tag223.xml"/><Relationship Id="rId19" Type="http://schemas.openxmlformats.org/officeDocument/2006/relationships/tags" Target="../tags/tag231.xml"/><Relationship Id="rId4" Type="http://schemas.openxmlformats.org/officeDocument/2006/relationships/tags" Target="../tags/tag218.xml"/><Relationship Id="rId9" Type="http://schemas.openxmlformats.org/officeDocument/2006/relationships/tags" Target="../tags/tag222.xml"/><Relationship Id="rId14" Type="http://schemas.openxmlformats.org/officeDocument/2006/relationships/tags" Target="../tags/tag226.xml"/><Relationship Id="rId22" Type="http://schemas.openxmlformats.org/officeDocument/2006/relationships/tags" Target="../tags/tag2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4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customXml" Target="../../customXml/item160.xml"/><Relationship Id="rId18" Type="http://schemas.openxmlformats.org/officeDocument/2006/relationships/tags" Target="../tags/tag253.xml"/><Relationship Id="rId26" Type="http://schemas.openxmlformats.org/officeDocument/2006/relationships/image" Target="../media/image3.png"/><Relationship Id="rId3" Type="http://schemas.openxmlformats.org/officeDocument/2006/relationships/tags" Target="../tags/tag240.xml"/><Relationship Id="rId21" Type="http://schemas.openxmlformats.org/officeDocument/2006/relationships/tags" Target="../tags/tag256.xml"/><Relationship Id="rId7" Type="http://schemas.openxmlformats.org/officeDocument/2006/relationships/customXml" Target="../../customXml/item29.xml"/><Relationship Id="rId12" Type="http://schemas.openxmlformats.org/officeDocument/2006/relationships/tags" Target="../tags/tag248.xml"/><Relationship Id="rId17" Type="http://schemas.openxmlformats.org/officeDocument/2006/relationships/tags" Target="../tags/tag252.xml"/><Relationship Id="rId25" Type="http://schemas.openxmlformats.org/officeDocument/2006/relationships/notesSlide" Target="../notesSlides/notesSlide18.xml"/><Relationship Id="rId2" Type="http://schemas.openxmlformats.org/officeDocument/2006/relationships/tags" Target="../tags/tag239.xml"/><Relationship Id="rId16" Type="http://schemas.openxmlformats.org/officeDocument/2006/relationships/tags" Target="../tags/tag251.xml"/><Relationship Id="rId20" Type="http://schemas.openxmlformats.org/officeDocument/2006/relationships/tags" Target="../tags/tag255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tags" Target="../tags/tag247.xml"/><Relationship Id="rId24" Type="http://schemas.openxmlformats.org/officeDocument/2006/relationships/slideLayout" Target="../slideLayouts/slideLayout8.xml"/><Relationship Id="rId5" Type="http://schemas.openxmlformats.org/officeDocument/2006/relationships/tags" Target="../tags/tag242.xml"/><Relationship Id="rId15" Type="http://schemas.openxmlformats.org/officeDocument/2006/relationships/tags" Target="../tags/tag250.xml"/><Relationship Id="rId23" Type="http://schemas.openxmlformats.org/officeDocument/2006/relationships/tags" Target="../tags/tag258.xml"/><Relationship Id="rId10" Type="http://schemas.openxmlformats.org/officeDocument/2006/relationships/tags" Target="../tags/tag246.xml"/><Relationship Id="rId19" Type="http://schemas.openxmlformats.org/officeDocument/2006/relationships/tags" Target="../tags/tag254.xml"/><Relationship Id="rId4" Type="http://schemas.openxmlformats.org/officeDocument/2006/relationships/tags" Target="../tags/tag241.xml"/><Relationship Id="rId9" Type="http://schemas.openxmlformats.org/officeDocument/2006/relationships/tags" Target="../tags/tag245.xml"/><Relationship Id="rId14" Type="http://schemas.openxmlformats.org/officeDocument/2006/relationships/tags" Target="../tags/tag249.xml"/><Relationship Id="rId22" Type="http://schemas.openxmlformats.org/officeDocument/2006/relationships/tags" Target="../tags/tag25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61.xml"/><Relationship Id="rId7" Type="http://schemas.openxmlformats.org/officeDocument/2006/relationships/customXml" Target="../../customXml/item204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customXml" Target="../../customXml/item132.xml"/><Relationship Id="rId11" Type="http://schemas.openxmlformats.org/officeDocument/2006/relationships/hyperlink" Target="mailto:ajjarago@gnde.why" TargetMode="External"/><Relationship Id="rId5" Type="http://schemas.openxmlformats.org/officeDocument/2006/relationships/tags" Target="../tags/tag263.xml"/><Relationship Id="rId10" Type="http://schemas.openxmlformats.org/officeDocument/2006/relationships/hyperlink" Target="mailto:TakeALook@naver.com" TargetMode="External"/><Relationship Id="rId4" Type="http://schemas.openxmlformats.org/officeDocument/2006/relationships/tags" Target="../tags/tag262.xml"/><Relationship Id="rId9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13" Type="http://schemas.openxmlformats.org/officeDocument/2006/relationships/tags" Target="../tags/tag275.xml"/><Relationship Id="rId18" Type="http://schemas.openxmlformats.org/officeDocument/2006/relationships/tags" Target="../tags/tag280.xml"/><Relationship Id="rId3" Type="http://schemas.openxmlformats.org/officeDocument/2006/relationships/tags" Target="../tags/tag266.xml"/><Relationship Id="rId21" Type="http://schemas.openxmlformats.org/officeDocument/2006/relationships/tags" Target="../tags/tag283.xml"/><Relationship Id="rId7" Type="http://schemas.openxmlformats.org/officeDocument/2006/relationships/tags" Target="../tags/tag270.xml"/><Relationship Id="rId12" Type="http://schemas.openxmlformats.org/officeDocument/2006/relationships/customXml" Target="../../customXml/item92.xml"/><Relationship Id="rId17" Type="http://schemas.openxmlformats.org/officeDocument/2006/relationships/tags" Target="../tags/tag279.xml"/><Relationship Id="rId25" Type="http://schemas.openxmlformats.org/officeDocument/2006/relationships/image" Target="../media/image3.png"/><Relationship Id="rId2" Type="http://schemas.openxmlformats.org/officeDocument/2006/relationships/tags" Target="../tags/tag265.xml"/><Relationship Id="rId16" Type="http://schemas.openxmlformats.org/officeDocument/2006/relationships/tags" Target="../tags/tag278.xml"/><Relationship Id="rId20" Type="http://schemas.openxmlformats.org/officeDocument/2006/relationships/tags" Target="../tags/tag282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tags" Target="../tags/tag274.xml"/><Relationship Id="rId24" Type="http://schemas.openxmlformats.org/officeDocument/2006/relationships/notesSlide" Target="../notesSlides/notesSlide20.xml"/><Relationship Id="rId5" Type="http://schemas.openxmlformats.org/officeDocument/2006/relationships/tags" Target="../tags/tag268.xml"/><Relationship Id="rId15" Type="http://schemas.openxmlformats.org/officeDocument/2006/relationships/tags" Target="../tags/tag277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73.xml"/><Relationship Id="rId19" Type="http://schemas.openxmlformats.org/officeDocument/2006/relationships/tags" Target="../tags/tag281.xml"/><Relationship Id="rId4" Type="http://schemas.openxmlformats.org/officeDocument/2006/relationships/tags" Target="../tags/tag267.xml"/><Relationship Id="rId9" Type="http://schemas.openxmlformats.org/officeDocument/2006/relationships/tags" Target="../tags/tag272.xml"/><Relationship Id="rId14" Type="http://schemas.openxmlformats.org/officeDocument/2006/relationships/tags" Target="../tags/tag276.xml"/><Relationship Id="rId22" Type="http://schemas.openxmlformats.org/officeDocument/2006/relationships/tags" Target="../tags/tag28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tags" Target="../tags/tag296.xml"/><Relationship Id="rId18" Type="http://schemas.openxmlformats.org/officeDocument/2006/relationships/tags" Target="../tags/tag301.xml"/><Relationship Id="rId3" Type="http://schemas.openxmlformats.org/officeDocument/2006/relationships/tags" Target="../tags/tag287.xml"/><Relationship Id="rId21" Type="http://schemas.openxmlformats.org/officeDocument/2006/relationships/tags" Target="../tags/tag304.xml"/><Relationship Id="rId7" Type="http://schemas.openxmlformats.org/officeDocument/2006/relationships/tags" Target="../tags/tag291.xml"/><Relationship Id="rId12" Type="http://schemas.openxmlformats.org/officeDocument/2006/relationships/customXml" Target="../../customXml/item139.xml"/><Relationship Id="rId17" Type="http://schemas.openxmlformats.org/officeDocument/2006/relationships/tags" Target="../tags/tag300.xml"/><Relationship Id="rId25" Type="http://schemas.openxmlformats.org/officeDocument/2006/relationships/image" Target="../media/image3.png"/><Relationship Id="rId2" Type="http://schemas.openxmlformats.org/officeDocument/2006/relationships/tags" Target="../tags/tag286.xml"/><Relationship Id="rId16" Type="http://schemas.openxmlformats.org/officeDocument/2006/relationships/tags" Target="../tags/tag299.xml"/><Relationship Id="rId20" Type="http://schemas.openxmlformats.org/officeDocument/2006/relationships/tags" Target="../tags/tag303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tags" Target="../tags/tag295.xml"/><Relationship Id="rId24" Type="http://schemas.openxmlformats.org/officeDocument/2006/relationships/notesSlide" Target="../notesSlides/notesSlide21.xml"/><Relationship Id="rId5" Type="http://schemas.openxmlformats.org/officeDocument/2006/relationships/tags" Target="../tags/tag289.xml"/><Relationship Id="rId15" Type="http://schemas.openxmlformats.org/officeDocument/2006/relationships/tags" Target="../tags/tag298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94.xml"/><Relationship Id="rId19" Type="http://schemas.openxmlformats.org/officeDocument/2006/relationships/tags" Target="../tags/tag302.xml"/><Relationship Id="rId4" Type="http://schemas.openxmlformats.org/officeDocument/2006/relationships/tags" Target="../tags/tag288.xml"/><Relationship Id="rId9" Type="http://schemas.openxmlformats.org/officeDocument/2006/relationships/tags" Target="../tags/tag293.xml"/><Relationship Id="rId14" Type="http://schemas.openxmlformats.org/officeDocument/2006/relationships/tags" Target="../tags/tag297.xml"/><Relationship Id="rId22" Type="http://schemas.openxmlformats.org/officeDocument/2006/relationships/tags" Target="../tags/tag30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hyperlink" Target="mailto:ghost@naver.com" TargetMode="External"/><Relationship Id="rId4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4.xml"/><Relationship Id="rId7" Type="http://schemas.openxmlformats.org/officeDocument/2006/relationships/hyperlink" Target="mailto:ghost@naver.com" TargetMode="Externa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8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13" Type="http://schemas.openxmlformats.org/officeDocument/2006/relationships/tags" Target="../tags/tag320.xml"/><Relationship Id="rId18" Type="http://schemas.openxmlformats.org/officeDocument/2006/relationships/tags" Target="../tags/tag324.xml"/><Relationship Id="rId26" Type="http://schemas.openxmlformats.org/officeDocument/2006/relationships/tags" Target="../tags/tag331.xml"/><Relationship Id="rId3" Type="http://schemas.openxmlformats.org/officeDocument/2006/relationships/tags" Target="../tags/tag312.xml"/><Relationship Id="rId21" Type="http://schemas.openxmlformats.org/officeDocument/2006/relationships/customXml" Target="../../customXml/item320.xml"/><Relationship Id="rId34" Type="http://schemas.openxmlformats.org/officeDocument/2006/relationships/image" Target="../media/image3.png"/><Relationship Id="rId7" Type="http://schemas.openxmlformats.org/officeDocument/2006/relationships/tags" Target="../tags/tag314.xml"/><Relationship Id="rId12" Type="http://schemas.openxmlformats.org/officeDocument/2006/relationships/tags" Target="../tags/tag319.xml"/><Relationship Id="rId17" Type="http://schemas.openxmlformats.org/officeDocument/2006/relationships/tags" Target="../tags/tag323.xml"/><Relationship Id="rId25" Type="http://schemas.openxmlformats.org/officeDocument/2006/relationships/tags" Target="../tags/tag330.xml"/><Relationship Id="rId33" Type="http://schemas.openxmlformats.org/officeDocument/2006/relationships/notesSlide" Target="../notesSlides/notesSlide24.xml"/><Relationship Id="rId2" Type="http://schemas.openxmlformats.org/officeDocument/2006/relationships/tags" Target="../tags/tag311.xml"/><Relationship Id="rId16" Type="http://schemas.openxmlformats.org/officeDocument/2006/relationships/tags" Target="../tags/tag322.xml"/><Relationship Id="rId20" Type="http://schemas.openxmlformats.org/officeDocument/2006/relationships/tags" Target="../tags/tag326.xml"/><Relationship Id="rId29" Type="http://schemas.openxmlformats.org/officeDocument/2006/relationships/tags" Target="../tags/tag334.xml"/><Relationship Id="rId1" Type="http://schemas.openxmlformats.org/officeDocument/2006/relationships/tags" Target="../tags/tag310.xml"/><Relationship Id="rId6" Type="http://schemas.openxmlformats.org/officeDocument/2006/relationships/tags" Target="../tags/tag313.xml"/><Relationship Id="rId11" Type="http://schemas.openxmlformats.org/officeDocument/2006/relationships/tags" Target="../tags/tag318.xml"/><Relationship Id="rId24" Type="http://schemas.openxmlformats.org/officeDocument/2006/relationships/tags" Target="../tags/tag329.xml"/><Relationship Id="rId32" Type="http://schemas.openxmlformats.org/officeDocument/2006/relationships/slideLayout" Target="../slideLayouts/slideLayout7.xml"/><Relationship Id="rId5" Type="http://schemas.openxmlformats.org/officeDocument/2006/relationships/customXml" Target="../../customXml/item310.xml"/><Relationship Id="rId15" Type="http://schemas.openxmlformats.org/officeDocument/2006/relationships/customXml" Target="../../customXml/item90.xml"/><Relationship Id="rId23" Type="http://schemas.openxmlformats.org/officeDocument/2006/relationships/tags" Target="../tags/tag328.xml"/><Relationship Id="rId28" Type="http://schemas.openxmlformats.org/officeDocument/2006/relationships/tags" Target="../tags/tag333.xml"/><Relationship Id="rId10" Type="http://schemas.openxmlformats.org/officeDocument/2006/relationships/tags" Target="../tags/tag317.xml"/><Relationship Id="rId19" Type="http://schemas.openxmlformats.org/officeDocument/2006/relationships/tags" Target="../tags/tag325.xml"/><Relationship Id="rId31" Type="http://schemas.openxmlformats.org/officeDocument/2006/relationships/tags" Target="../tags/tag336.xml"/><Relationship Id="rId4" Type="http://schemas.openxmlformats.org/officeDocument/2006/relationships/customXml" Target="../../customXml/item80.xml"/><Relationship Id="rId9" Type="http://schemas.openxmlformats.org/officeDocument/2006/relationships/tags" Target="../tags/tag316.xml"/><Relationship Id="rId14" Type="http://schemas.openxmlformats.org/officeDocument/2006/relationships/tags" Target="../tags/tag321.xml"/><Relationship Id="rId22" Type="http://schemas.openxmlformats.org/officeDocument/2006/relationships/tags" Target="../tags/tag327.xml"/><Relationship Id="rId27" Type="http://schemas.openxmlformats.org/officeDocument/2006/relationships/tags" Target="../tags/tag332.xml"/><Relationship Id="rId30" Type="http://schemas.openxmlformats.org/officeDocument/2006/relationships/tags" Target="../tags/tag3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7" Type="http://schemas.openxmlformats.org/officeDocument/2006/relationships/hyperlink" Target="mailto:TakeALook@naver.com" TargetMode="Externa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customXml" Target="../../customXml/item168.xml"/><Relationship Id="rId18" Type="http://schemas.openxmlformats.org/officeDocument/2006/relationships/tags" Target="../tags/tag102.xml"/><Relationship Id="rId26" Type="http://schemas.openxmlformats.org/officeDocument/2006/relationships/tags" Target="../tags/tag109.xml"/><Relationship Id="rId3" Type="http://schemas.openxmlformats.org/officeDocument/2006/relationships/tags" Target="../tags/tag88.xml"/><Relationship Id="rId21" Type="http://schemas.openxmlformats.org/officeDocument/2006/relationships/tags" Target="../tags/tag105.xml"/><Relationship Id="rId34" Type="http://schemas.openxmlformats.org/officeDocument/2006/relationships/slideLayout" Target="../slideLayouts/slideLayout3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1.xml"/><Relationship Id="rId25" Type="http://schemas.openxmlformats.org/officeDocument/2006/relationships/tags" Target="../tags/tag108.xml"/><Relationship Id="rId33" Type="http://schemas.openxmlformats.org/officeDocument/2006/relationships/tags" Target="../tags/tag116.xml"/><Relationship Id="rId2" Type="http://schemas.openxmlformats.org/officeDocument/2006/relationships/customXml" Target="../../customXml/item81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tags" Target="../tags/tag112.xml"/><Relationship Id="rId1" Type="http://schemas.openxmlformats.org/officeDocument/2006/relationships/tags" Target="../tags/tag87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customXml" Target="../../customXml/item77.xml"/><Relationship Id="rId32" Type="http://schemas.openxmlformats.org/officeDocument/2006/relationships/tags" Target="../tags/tag115.xml"/><Relationship Id="rId5" Type="http://schemas.openxmlformats.org/officeDocument/2006/relationships/tags" Target="../tags/tag90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1.xml"/><Relationship Id="rId10" Type="http://schemas.openxmlformats.org/officeDocument/2006/relationships/tags" Target="../tags/tag95.xml"/><Relationship Id="rId19" Type="http://schemas.openxmlformats.org/officeDocument/2006/relationships/tags" Target="../tags/tag103.xml"/><Relationship Id="rId31" Type="http://schemas.openxmlformats.org/officeDocument/2006/relationships/tags" Target="../tags/tag114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35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mailto:ghost@naver.com" TargetMode="External"/><Relationship Id="rId3" Type="http://schemas.openxmlformats.org/officeDocument/2006/relationships/customXml" Target="../../customXml/item13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customXml" Target="../../customXml/item362.xml"/><Relationship Id="rId5" Type="http://schemas.openxmlformats.org/officeDocument/2006/relationships/customXml" Target="../../customXml/item361.xml"/><Relationship Id="rId4" Type="http://schemas.openxmlformats.org/officeDocument/2006/relationships/customXml" Target="../../customXml/item6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18" Type="http://schemas.openxmlformats.org/officeDocument/2006/relationships/tags" Target="../tags/tag357.xml"/><Relationship Id="rId26" Type="http://schemas.openxmlformats.org/officeDocument/2006/relationships/tags" Target="../tags/tag364.xml"/><Relationship Id="rId3" Type="http://schemas.openxmlformats.org/officeDocument/2006/relationships/tags" Target="../tags/tag345.xml"/><Relationship Id="rId21" Type="http://schemas.openxmlformats.org/officeDocument/2006/relationships/customXml" Target="../../customXml/item321.xml"/><Relationship Id="rId34" Type="http://schemas.openxmlformats.org/officeDocument/2006/relationships/image" Target="../media/image3.png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17" Type="http://schemas.openxmlformats.org/officeDocument/2006/relationships/tags" Target="../tags/tag356.xml"/><Relationship Id="rId25" Type="http://schemas.openxmlformats.org/officeDocument/2006/relationships/tags" Target="../tags/tag363.xml"/><Relationship Id="rId33" Type="http://schemas.openxmlformats.org/officeDocument/2006/relationships/notesSlide" Target="../notesSlides/notesSlide26.xml"/><Relationship Id="rId2" Type="http://schemas.openxmlformats.org/officeDocument/2006/relationships/tags" Target="../tags/tag344.xml"/><Relationship Id="rId16" Type="http://schemas.openxmlformats.org/officeDocument/2006/relationships/tags" Target="../tags/tag355.xml"/><Relationship Id="rId20" Type="http://schemas.openxmlformats.org/officeDocument/2006/relationships/tags" Target="../tags/tag359.xml"/><Relationship Id="rId29" Type="http://schemas.openxmlformats.org/officeDocument/2006/relationships/tags" Target="../tags/tag367.xml"/><Relationship Id="rId1" Type="http://schemas.openxmlformats.org/officeDocument/2006/relationships/tags" Target="../tags/tag343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24" Type="http://schemas.openxmlformats.org/officeDocument/2006/relationships/tags" Target="../tags/tag362.xml"/><Relationship Id="rId32" Type="http://schemas.openxmlformats.org/officeDocument/2006/relationships/slideLayout" Target="../slideLayouts/slideLayout7.xml"/><Relationship Id="rId5" Type="http://schemas.openxmlformats.org/officeDocument/2006/relationships/customXml" Target="../../customXml/item268.xml"/><Relationship Id="rId15" Type="http://schemas.openxmlformats.org/officeDocument/2006/relationships/customXml" Target="../../customXml/item353.xml"/><Relationship Id="rId23" Type="http://schemas.openxmlformats.org/officeDocument/2006/relationships/tags" Target="../tags/tag361.xml"/><Relationship Id="rId28" Type="http://schemas.openxmlformats.org/officeDocument/2006/relationships/tags" Target="../tags/tag366.xml"/><Relationship Id="rId10" Type="http://schemas.openxmlformats.org/officeDocument/2006/relationships/tags" Target="../tags/tag350.xml"/><Relationship Id="rId19" Type="http://schemas.openxmlformats.org/officeDocument/2006/relationships/tags" Target="../tags/tag358.xml"/><Relationship Id="rId31" Type="http://schemas.openxmlformats.org/officeDocument/2006/relationships/tags" Target="../tags/tag369.xml"/><Relationship Id="rId4" Type="http://schemas.openxmlformats.org/officeDocument/2006/relationships/customXml" Target="../../customXml/item240.xml"/><Relationship Id="rId9" Type="http://schemas.openxmlformats.org/officeDocument/2006/relationships/tags" Target="../tags/tag349.xml"/><Relationship Id="rId14" Type="http://schemas.openxmlformats.org/officeDocument/2006/relationships/tags" Target="../tags/tag354.xml"/><Relationship Id="rId22" Type="http://schemas.openxmlformats.org/officeDocument/2006/relationships/tags" Target="../tags/tag360.xml"/><Relationship Id="rId27" Type="http://schemas.openxmlformats.org/officeDocument/2006/relationships/tags" Target="../tags/tag365.xml"/><Relationship Id="rId30" Type="http://schemas.openxmlformats.org/officeDocument/2006/relationships/tags" Target="../tags/tag36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0.xml"/><Relationship Id="rId13" Type="http://schemas.openxmlformats.org/officeDocument/2006/relationships/customXml" Target="../../customXml/item272.xml"/><Relationship Id="rId18" Type="http://schemas.openxmlformats.org/officeDocument/2006/relationships/customXml" Target="../../customXml/item85.xml"/><Relationship Id="rId3" Type="http://schemas.openxmlformats.org/officeDocument/2006/relationships/customXml" Target="../../customXml/item108.xml"/><Relationship Id="rId21" Type="http://schemas.openxmlformats.org/officeDocument/2006/relationships/customXml" Target="../../customXml/item212.xml"/><Relationship Id="rId7" Type="http://schemas.openxmlformats.org/officeDocument/2006/relationships/customXml" Target="../../customXml/item60.xml"/><Relationship Id="rId12" Type="http://schemas.openxmlformats.org/officeDocument/2006/relationships/customXml" Target="../../customXml/item377.xml"/><Relationship Id="rId17" Type="http://schemas.openxmlformats.org/officeDocument/2006/relationships/customXml" Target="../../customXml/item305.xml"/><Relationship Id="rId2" Type="http://schemas.openxmlformats.org/officeDocument/2006/relationships/customXml" Target="../../customXml/item27.xml"/><Relationship Id="rId16" Type="http://schemas.openxmlformats.org/officeDocument/2006/relationships/customXml" Target="../../customXml/item169.xml"/><Relationship Id="rId20" Type="http://schemas.openxmlformats.org/officeDocument/2006/relationships/customXml" Target="../../customXml/item319.xml"/><Relationship Id="rId1" Type="http://schemas.openxmlformats.org/officeDocument/2006/relationships/tags" Target="../tags/tag370.xml"/><Relationship Id="rId6" Type="http://schemas.openxmlformats.org/officeDocument/2006/relationships/customXml" Target="../../customXml/item71.xml"/><Relationship Id="rId11" Type="http://schemas.openxmlformats.org/officeDocument/2006/relationships/customXml" Target="../../customXml/item251.xml"/><Relationship Id="rId5" Type="http://schemas.openxmlformats.org/officeDocument/2006/relationships/customXml" Target="../../customXml/item130.xml"/><Relationship Id="rId15" Type="http://schemas.openxmlformats.org/officeDocument/2006/relationships/customXml" Target="../../customXml/item280.xml"/><Relationship Id="rId10" Type="http://schemas.openxmlformats.org/officeDocument/2006/relationships/customXml" Target="../../customXml/item375.xml"/><Relationship Id="rId19" Type="http://schemas.openxmlformats.org/officeDocument/2006/relationships/customXml" Target="../../customXml/item22.xml"/><Relationship Id="rId4" Type="http://schemas.openxmlformats.org/officeDocument/2006/relationships/tags" Target="../tags/tag371.xml"/><Relationship Id="rId9" Type="http://schemas.openxmlformats.org/officeDocument/2006/relationships/customXml" Target="../../customXml/item356.xml"/><Relationship Id="rId14" Type="http://schemas.openxmlformats.org/officeDocument/2006/relationships/customXml" Target="../../customXml/item286.xml"/><Relationship Id="rId22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13" Type="http://schemas.openxmlformats.org/officeDocument/2006/relationships/tags" Target="../tags/tag382.xml"/><Relationship Id="rId18" Type="http://schemas.openxmlformats.org/officeDocument/2006/relationships/tags" Target="../tags/tag386.xml"/><Relationship Id="rId26" Type="http://schemas.openxmlformats.org/officeDocument/2006/relationships/tags" Target="../tags/tag393.xml"/><Relationship Id="rId3" Type="http://schemas.openxmlformats.org/officeDocument/2006/relationships/tags" Target="../tags/tag374.xml"/><Relationship Id="rId21" Type="http://schemas.openxmlformats.org/officeDocument/2006/relationships/customXml" Target="../../customXml/item238.xml"/><Relationship Id="rId34" Type="http://schemas.openxmlformats.org/officeDocument/2006/relationships/image" Target="../media/image3.png"/><Relationship Id="rId7" Type="http://schemas.openxmlformats.org/officeDocument/2006/relationships/tags" Target="../tags/tag376.xml"/><Relationship Id="rId12" Type="http://schemas.openxmlformats.org/officeDocument/2006/relationships/tags" Target="../tags/tag381.xml"/><Relationship Id="rId17" Type="http://schemas.openxmlformats.org/officeDocument/2006/relationships/tags" Target="../tags/tag385.xml"/><Relationship Id="rId25" Type="http://schemas.openxmlformats.org/officeDocument/2006/relationships/tags" Target="../tags/tag392.xml"/><Relationship Id="rId33" Type="http://schemas.openxmlformats.org/officeDocument/2006/relationships/notesSlide" Target="../notesSlides/notesSlide27.xml"/><Relationship Id="rId2" Type="http://schemas.openxmlformats.org/officeDocument/2006/relationships/tags" Target="../tags/tag373.xml"/><Relationship Id="rId16" Type="http://schemas.openxmlformats.org/officeDocument/2006/relationships/tags" Target="../tags/tag384.xml"/><Relationship Id="rId20" Type="http://schemas.openxmlformats.org/officeDocument/2006/relationships/tags" Target="../tags/tag388.xml"/><Relationship Id="rId29" Type="http://schemas.openxmlformats.org/officeDocument/2006/relationships/tags" Target="../tags/tag396.xml"/><Relationship Id="rId1" Type="http://schemas.openxmlformats.org/officeDocument/2006/relationships/tags" Target="../tags/tag372.xml"/><Relationship Id="rId6" Type="http://schemas.openxmlformats.org/officeDocument/2006/relationships/tags" Target="../tags/tag375.xml"/><Relationship Id="rId11" Type="http://schemas.openxmlformats.org/officeDocument/2006/relationships/tags" Target="../tags/tag380.xml"/><Relationship Id="rId24" Type="http://schemas.openxmlformats.org/officeDocument/2006/relationships/tags" Target="../tags/tag391.xml"/><Relationship Id="rId32" Type="http://schemas.openxmlformats.org/officeDocument/2006/relationships/slideLayout" Target="../slideLayouts/slideLayout9.xml"/><Relationship Id="rId5" Type="http://schemas.openxmlformats.org/officeDocument/2006/relationships/customXml" Target="../../customXml/item186.xml"/><Relationship Id="rId15" Type="http://schemas.openxmlformats.org/officeDocument/2006/relationships/customXml" Target="../../customXml/item296.xml"/><Relationship Id="rId23" Type="http://schemas.openxmlformats.org/officeDocument/2006/relationships/tags" Target="../tags/tag390.xml"/><Relationship Id="rId28" Type="http://schemas.openxmlformats.org/officeDocument/2006/relationships/tags" Target="../tags/tag395.xml"/><Relationship Id="rId10" Type="http://schemas.openxmlformats.org/officeDocument/2006/relationships/tags" Target="../tags/tag379.xml"/><Relationship Id="rId19" Type="http://schemas.openxmlformats.org/officeDocument/2006/relationships/tags" Target="../tags/tag387.xml"/><Relationship Id="rId31" Type="http://schemas.openxmlformats.org/officeDocument/2006/relationships/tags" Target="../tags/tag398.xml"/><Relationship Id="rId4" Type="http://schemas.openxmlformats.org/officeDocument/2006/relationships/customXml" Target="../../customXml/item334.xml"/><Relationship Id="rId9" Type="http://schemas.openxmlformats.org/officeDocument/2006/relationships/tags" Target="../tags/tag378.xml"/><Relationship Id="rId14" Type="http://schemas.openxmlformats.org/officeDocument/2006/relationships/tags" Target="../tags/tag383.xml"/><Relationship Id="rId22" Type="http://schemas.openxmlformats.org/officeDocument/2006/relationships/tags" Target="../tags/tag389.xml"/><Relationship Id="rId27" Type="http://schemas.openxmlformats.org/officeDocument/2006/relationships/tags" Target="../tags/tag394.xml"/><Relationship Id="rId30" Type="http://schemas.openxmlformats.org/officeDocument/2006/relationships/tags" Target="../tags/tag39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hyperlink" Target="mailto:Ghost@naver.com" TargetMode="Externa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0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5" Type="http://schemas.openxmlformats.org/officeDocument/2006/relationships/hyperlink" Target="mailto:TakeALook@naver.com" TargetMode="External"/><Relationship Id="rId4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1.xml"/><Relationship Id="rId13" Type="http://schemas.openxmlformats.org/officeDocument/2006/relationships/customXml" Target="../../customXml/item143.xml"/><Relationship Id="rId18" Type="http://schemas.openxmlformats.org/officeDocument/2006/relationships/customXml" Target="../../customXml/item76.xml"/><Relationship Id="rId3" Type="http://schemas.openxmlformats.org/officeDocument/2006/relationships/customXml" Target="../../customXml/item228.xml"/><Relationship Id="rId21" Type="http://schemas.openxmlformats.org/officeDocument/2006/relationships/customXml" Target="../../customXml/item172.xml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266.xml"/><Relationship Id="rId17" Type="http://schemas.openxmlformats.org/officeDocument/2006/relationships/customXml" Target="../../customXml/item218.xml"/><Relationship Id="rId2" Type="http://schemas.openxmlformats.org/officeDocument/2006/relationships/tags" Target="../tags/tag406.xml"/><Relationship Id="rId16" Type="http://schemas.openxmlformats.org/officeDocument/2006/relationships/customXml" Target="../../customXml/item4.xml"/><Relationship Id="rId20" Type="http://schemas.openxmlformats.org/officeDocument/2006/relationships/customXml" Target="../../customXml/item254.xml"/><Relationship Id="rId1" Type="http://schemas.openxmlformats.org/officeDocument/2006/relationships/tags" Target="../tags/tag405.xml"/><Relationship Id="rId6" Type="http://schemas.openxmlformats.org/officeDocument/2006/relationships/customXml" Target="../../customXml/item302.xml"/><Relationship Id="rId11" Type="http://schemas.openxmlformats.org/officeDocument/2006/relationships/customXml" Target="../../customXml/item52.xml"/><Relationship Id="rId5" Type="http://schemas.openxmlformats.org/officeDocument/2006/relationships/customXml" Target="../../customXml/item157.xml"/><Relationship Id="rId15" Type="http://schemas.openxmlformats.org/officeDocument/2006/relationships/customXml" Target="../../customXml/item231.xml"/><Relationship Id="rId10" Type="http://schemas.openxmlformats.org/officeDocument/2006/relationships/customXml" Target="../../customXml/item260.xml"/><Relationship Id="rId19" Type="http://schemas.openxmlformats.org/officeDocument/2006/relationships/customXml" Target="../../customXml/item30.xml"/><Relationship Id="rId4" Type="http://schemas.openxmlformats.org/officeDocument/2006/relationships/customXml" Target="../../customXml/item153.xml"/><Relationship Id="rId9" Type="http://schemas.openxmlformats.org/officeDocument/2006/relationships/customXml" Target="../../customXml/item277.xml"/><Relationship Id="rId14" Type="http://schemas.openxmlformats.org/officeDocument/2006/relationships/customXml" Target="../../customXml/item265.xml"/><Relationship Id="rId22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412.xml"/><Relationship Id="rId13" Type="http://schemas.openxmlformats.org/officeDocument/2006/relationships/tags" Target="../tags/tag417.xml"/><Relationship Id="rId18" Type="http://schemas.openxmlformats.org/officeDocument/2006/relationships/tags" Target="../tags/tag421.xml"/><Relationship Id="rId26" Type="http://schemas.openxmlformats.org/officeDocument/2006/relationships/tags" Target="../tags/tag428.xml"/><Relationship Id="rId3" Type="http://schemas.openxmlformats.org/officeDocument/2006/relationships/tags" Target="../tags/tag409.xml"/><Relationship Id="rId21" Type="http://schemas.openxmlformats.org/officeDocument/2006/relationships/customXml" Target="../../customXml/item365.xml"/><Relationship Id="rId7" Type="http://schemas.openxmlformats.org/officeDocument/2006/relationships/tags" Target="../tags/tag411.xml"/><Relationship Id="rId12" Type="http://schemas.openxmlformats.org/officeDocument/2006/relationships/tags" Target="../tags/tag416.xml"/><Relationship Id="rId17" Type="http://schemas.openxmlformats.org/officeDocument/2006/relationships/tags" Target="../tags/tag420.xml"/><Relationship Id="rId25" Type="http://schemas.openxmlformats.org/officeDocument/2006/relationships/tags" Target="../tags/tag427.xml"/><Relationship Id="rId33" Type="http://schemas.openxmlformats.org/officeDocument/2006/relationships/image" Target="../media/image3.png"/><Relationship Id="rId2" Type="http://schemas.openxmlformats.org/officeDocument/2006/relationships/tags" Target="../tags/tag408.xml"/><Relationship Id="rId16" Type="http://schemas.openxmlformats.org/officeDocument/2006/relationships/tags" Target="../tags/tag419.xml"/><Relationship Id="rId20" Type="http://schemas.openxmlformats.org/officeDocument/2006/relationships/tags" Target="../tags/tag423.xml"/><Relationship Id="rId29" Type="http://schemas.openxmlformats.org/officeDocument/2006/relationships/tags" Target="../tags/tag431.xml"/><Relationship Id="rId1" Type="http://schemas.openxmlformats.org/officeDocument/2006/relationships/tags" Target="../tags/tag407.xml"/><Relationship Id="rId6" Type="http://schemas.openxmlformats.org/officeDocument/2006/relationships/tags" Target="../tags/tag410.xml"/><Relationship Id="rId11" Type="http://schemas.openxmlformats.org/officeDocument/2006/relationships/tags" Target="../tags/tag415.xml"/><Relationship Id="rId24" Type="http://schemas.openxmlformats.org/officeDocument/2006/relationships/tags" Target="../tags/tag426.xml"/><Relationship Id="rId32" Type="http://schemas.openxmlformats.org/officeDocument/2006/relationships/slideLayout" Target="../slideLayouts/slideLayout9.xml"/><Relationship Id="rId5" Type="http://schemas.openxmlformats.org/officeDocument/2006/relationships/customXml" Target="../../customXml/item54.xml"/><Relationship Id="rId15" Type="http://schemas.openxmlformats.org/officeDocument/2006/relationships/customXml" Target="../../customXml/item43.xml"/><Relationship Id="rId23" Type="http://schemas.openxmlformats.org/officeDocument/2006/relationships/tags" Target="../tags/tag425.xml"/><Relationship Id="rId28" Type="http://schemas.openxmlformats.org/officeDocument/2006/relationships/tags" Target="../tags/tag430.xml"/><Relationship Id="rId10" Type="http://schemas.openxmlformats.org/officeDocument/2006/relationships/tags" Target="../tags/tag414.xml"/><Relationship Id="rId19" Type="http://schemas.openxmlformats.org/officeDocument/2006/relationships/tags" Target="../tags/tag422.xml"/><Relationship Id="rId31" Type="http://schemas.openxmlformats.org/officeDocument/2006/relationships/tags" Target="../tags/tag433.xml"/><Relationship Id="rId4" Type="http://schemas.openxmlformats.org/officeDocument/2006/relationships/customXml" Target="../../customXml/item67.xml"/><Relationship Id="rId9" Type="http://schemas.openxmlformats.org/officeDocument/2006/relationships/tags" Target="../tags/tag413.xml"/><Relationship Id="rId14" Type="http://schemas.openxmlformats.org/officeDocument/2006/relationships/tags" Target="../tags/tag418.xml"/><Relationship Id="rId22" Type="http://schemas.openxmlformats.org/officeDocument/2006/relationships/tags" Target="../tags/tag424.xml"/><Relationship Id="rId27" Type="http://schemas.openxmlformats.org/officeDocument/2006/relationships/tags" Target="../tags/tag429.xml"/><Relationship Id="rId30" Type="http://schemas.openxmlformats.org/officeDocument/2006/relationships/tags" Target="../tags/tag43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439.xml"/><Relationship Id="rId13" Type="http://schemas.openxmlformats.org/officeDocument/2006/relationships/tags" Target="../tags/tag444.xml"/><Relationship Id="rId18" Type="http://schemas.openxmlformats.org/officeDocument/2006/relationships/tags" Target="../tags/tag448.xml"/><Relationship Id="rId26" Type="http://schemas.openxmlformats.org/officeDocument/2006/relationships/tags" Target="../tags/tag455.xml"/><Relationship Id="rId3" Type="http://schemas.openxmlformats.org/officeDocument/2006/relationships/tags" Target="../tags/tag436.xml"/><Relationship Id="rId21" Type="http://schemas.openxmlformats.org/officeDocument/2006/relationships/customXml" Target="../../customXml/item28.xml"/><Relationship Id="rId34" Type="http://schemas.openxmlformats.org/officeDocument/2006/relationships/image" Target="../media/image3.png"/><Relationship Id="rId7" Type="http://schemas.openxmlformats.org/officeDocument/2006/relationships/tags" Target="../tags/tag438.xml"/><Relationship Id="rId12" Type="http://schemas.openxmlformats.org/officeDocument/2006/relationships/tags" Target="../tags/tag443.xml"/><Relationship Id="rId17" Type="http://schemas.openxmlformats.org/officeDocument/2006/relationships/tags" Target="../tags/tag447.xml"/><Relationship Id="rId25" Type="http://schemas.openxmlformats.org/officeDocument/2006/relationships/tags" Target="../tags/tag454.xml"/><Relationship Id="rId33" Type="http://schemas.openxmlformats.org/officeDocument/2006/relationships/notesSlide" Target="../notesSlides/notesSlide29.xml"/><Relationship Id="rId2" Type="http://schemas.openxmlformats.org/officeDocument/2006/relationships/tags" Target="../tags/tag435.xml"/><Relationship Id="rId16" Type="http://schemas.openxmlformats.org/officeDocument/2006/relationships/tags" Target="../tags/tag446.xml"/><Relationship Id="rId20" Type="http://schemas.openxmlformats.org/officeDocument/2006/relationships/tags" Target="../tags/tag450.xml"/><Relationship Id="rId29" Type="http://schemas.openxmlformats.org/officeDocument/2006/relationships/tags" Target="../tags/tag458.xml"/><Relationship Id="rId1" Type="http://schemas.openxmlformats.org/officeDocument/2006/relationships/tags" Target="../tags/tag434.xml"/><Relationship Id="rId6" Type="http://schemas.openxmlformats.org/officeDocument/2006/relationships/tags" Target="../tags/tag437.xml"/><Relationship Id="rId11" Type="http://schemas.openxmlformats.org/officeDocument/2006/relationships/tags" Target="../tags/tag442.xml"/><Relationship Id="rId24" Type="http://schemas.openxmlformats.org/officeDocument/2006/relationships/tags" Target="../tags/tag453.xml"/><Relationship Id="rId32" Type="http://schemas.openxmlformats.org/officeDocument/2006/relationships/slideLayout" Target="../slideLayouts/slideLayout9.xml"/><Relationship Id="rId5" Type="http://schemas.openxmlformats.org/officeDocument/2006/relationships/customXml" Target="../../customXml/item225.xml"/><Relationship Id="rId15" Type="http://schemas.openxmlformats.org/officeDocument/2006/relationships/customXml" Target="../../customXml/item360.xml"/><Relationship Id="rId23" Type="http://schemas.openxmlformats.org/officeDocument/2006/relationships/tags" Target="../tags/tag452.xml"/><Relationship Id="rId28" Type="http://schemas.openxmlformats.org/officeDocument/2006/relationships/tags" Target="../tags/tag457.xml"/><Relationship Id="rId10" Type="http://schemas.openxmlformats.org/officeDocument/2006/relationships/tags" Target="../tags/tag441.xml"/><Relationship Id="rId19" Type="http://schemas.openxmlformats.org/officeDocument/2006/relationships/tags" Target="../tags/tag449.xml"/><Relationship Id="rId31" Type="http://schemas.openxmlformats.org/officeDocument/2006/relationships/tags" Target="../tags/tag460.xml"/><Relationship Id="rId4" Type="http://schemas.openxmlformats.org/officeDocument/2006/relationships/customXml" Target="../../customXml/item223.xml"/><Relationship Id="rId9" Type="http://schemas.openxmlformats.org/officeDocument/2006/relationships/tags" Target="../tags/tag440.xml"/><Relationship Id="rId14" Type="http://schemas.openxmlformats.org/officeDocument/2006/relationships/tags" Target="../tags/tag445.xml"/><Relationship Id="rId22" Type="http://schemas.openxmlformats.org/officeDocument/2006/relationships/tags" Target="../tags/tag451.xml"/><Relationship Id="rId27" Type="http://schemas.openxmlformats.org/officeDocument/2006/relationships/tags" Target="../tags/tag456.xml"/><Relationship Id="rId30" Type="http://schemas.openxmlformats.org/officeDocument/2006/relationships/tags" Target="../tags/tag45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466.xml"/><Relationship Id="rId13" Type="http://schemas.openxmlformats.org/officeDocument/2006/relationships/tags" Target="../tags/tag471.xml"/><Relationship Id="rId18" Type="http://schemas.openxmlformats.org/officeDocument/2006/relationships/tags" Target="../tags/tag475.xml"/><Relationship Id="rId26" Type="http://schemas.openxmlformats.org/officeDocument/2006/relationships/tags" Target="../tags/tag482.xml"/><Relationship Id="rId3" Type="http://schemas.openxmlformats.org/officeDocument/2006/relationships/tags" Target="../tags/tag463.xml"/><Relationship Id="rId21" Type="http://schemas.openxmlformats.org/officeDocument/2006/relationships/customXml" Target="../../customXml/item214.xml"/><Relationship Id="rId34" Type="http://schemas.openxmlformats.org/officeDocument/2006/relationships/image" Target="../media/image3.png"/><Relationship Id="rId7" Type="http://schemas.openxmlformats.org/officeDocument/2006/relationships/tags" Target="../tags/tag465.xml"/><Relationship Id="rId12" Type="http://schemas.openxmlformats.org/officeDocument/2006/relationships/tags" Target="../tags/tag470.xml"/><Relationship Id="rId17" Type="http://schemas.openxmlformats.org/officeDocument/2006/relationships/tags" Target="../tags/tag474.xml"/><Relationship Id="rId25" Type="http://schemas.openxmlformats.org/officeDocument/2006/relationships/tags" Target="../tags/tag481.xml"/><Relationship Id="rId33" Type="http://schemas.openxmlformats.org/officeDocument/2006/relationships/notesSlide" Target="../notesSlides/notesSlide30.xml"/><Relationship Id="rId2" Type="http://schemas.openxmlformats.org/officeDocument/2006/relationships/tags" Target="../tags/tag462.xml"/><Relationship Id="rId16" Type="http://schemas.openxmlformats.org/officeDocument/2006/relationships/tags" Target="../tags/tag473.xml"/><Relationship Id="rId20" Type="http://schemas.openxmlformats.org/officeDocument/2006/relationships/tags" Target="../tags/tag477.xml"/><Relationship Id="rId29" Type="http://schemas.openxmlformats.org/officeDocument/2006/relationships/tags" Target="../tags/tag485.xml"/><Relationship Id="rId1" Type="http://schemas.openxmlformats.org/officeDocument/2006/relationships/tags" Target="../tags/tag461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24" Type="http://schemas.openxmlformats.org/officeDocument/2006/relationships/tags" Target="../tags/tag480.xml"/><Relationship Id="rId32" Type="http://schemas.openxmlformats.org/officeDocument/2006/relationships/slideLayout" Target="../slideLayouts/slideLayout4.xml"/><Relationship Id="rId5" Type="http://schemas.openxmlformats.org/officeDocument/2006/relationships/customXml" Target="../../customXml/item95.xml"/><Relationship Id="rId15" Type="http://schemas.openxmlformats.org/officeDocument/2006/relationships/customXml" Target="../../customXml/item5.xml"/><Relationship Id="rId23" Type="http://schemas.openxmlformats.org/officeDocument/2006/relationships/tags" Target="../tags/tag479.xml"/><Relationship Id="rId28" Type="http://schemas.openxmlformats.org/officeDocument/2006/relationships/tags" Target="../tags/tag484.xml"/><Relationship Id="rId10" Type="http://schemas.openxmlformats.org/officeDocument/2006/relationships/tags" Target="../tags/tag468.xml"/><Relationship Id="rId19" Type="http://schemas.openxmlformats.org/officeDocument/2006/relationships/tags" Target="../tags/tag476.xml"/><Relationship Id="rId31" Type="http://schemas.openxmlformats.org/officeDocument/2006/relationships/tags" Target="../tags/tag487.xml"/><Relationship Id="rId4" Type="http://schemas.openxmlformats.org/officeDocument/2006/relationships/customXml" Target="../../customXml/item282.xml"/><Relationship Id="rId9" Type="http://schemas.openxmlformats.org/officeDocument/2006/relationships/tags" Target="../tags/tag467.xml"/><Relationship Id="rId14" Type="http://schemas.openxmlformats.org/officeDocument/2006/relationships/tags" Target="../tags/tag472.xml"/><Relationship Id="rId22" Type="http://schemas.openxmlformats.org/officeDocument/2006/relationships/tags" Target="../tags/tag478.xml"/><Relationship Id="rId27" Type="http://schemas.openxmlformats.org/officeDocument/2006/relationships/tags" Target="../tags/tag483.xml"/><Relationship Id="rId30" Type="http://schemas.openxmlformats.org/officeDocument/2006/relationships/tags" Target="../tags/tag4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ajjarago@gnde.why" TargetMode="External"/><Relationship Id="rId3" Type="http://schemas.openxmlformats.org/officeDocument/2006/relationships/tags" Target="../tags/tag121.xml"/><Relationship Id="rId7" Type="http://schemas.openxmlformats.org/officeDocument/2006/relationships/hyperlink" Target="mailto:Normal@naver.com" TargetMode="Externa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hyperlink" Target="mailto:TakeALook@naver.com" TargetMode="Externa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hyperlink" Target="mailto:TakeALook@naver.com" TargetMode="Externa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5.xml"/><Relationship Id="rId13" Type="http://schemas.openxmlformats.org/officeDocument/2006/relationships/customXml" Target="../../customXml/item190.xml"/><Relationship Id="rId18" Type="http://schemas.openxmlformats.org/officeDocument/2006/relationships/customXml" Target="../../customXml/item297.xml"/><Relationship Id="rId3" Type="http://schemas.openxmlformats.org/officeDocument/2006/relationships/customXml" Target="../../customXml/item292.xml"/><Relationship Id="rId21" Type="http://schemas.openxmlformats.org/officeDocument/2006/relationships/customXml" Target="../../customXml/item227.xml"/><Relationship Id="rId7" Type="http://schemas.openxmlformats.org/officeDocument/2006/relationships/customXml" Target="../../customXml/item257.xml"/><Relationship Id="rId12" Type="http://schemas.openxmlformats.org/officeDocument/2006/relationships/customXml" Target="../../customXml/item262.xml"/><Relationship Id="rId17" Type="http://schemas.openxmlformats.org/officeDocument/2006/relationships/customXml" Target="../../customXml/item91.xml"/><Relationship Id="rId2" Type="http://schemas.openxmlformats.org/officeDocument/2006/relationships/tags" Target="../tags/tag134.xml"/><Relationship Id="rId16" Type="http://schemas.openxmlformats.org/officeDocument/2006/relationships/customXml" Target="../../customXml/item258.xml"/><Relationship Id="rId20" Type="http://schemas.openxmlformats.org/officeDocument/2006/relationships/customXml" Target="../../customXml/item180.xml"/><Relationship Id="rId1" Type="http://schemas.openxmlformats.org/officeDocument/2006/relationships/tags" Target="../tags/tag133.xml"/><Relationship Id="rId6" Type="http://schemas.openxmlformats.org/officeDocument/2006/relationships/customXml" Target="../../customXml/item70.xml"/><Relationship Id="rId11" Type="http://schemas.openxmlformats.org/officeDocument/2006/relationships/customXml" Target="../../customXml/item137.xml"/><Relationship Id="rId24" Type="http://schemas.openxmlformats.org/officeDocument/2006/relationships/notesSlide" Target="../notesSlides/notesSlide6.xml"/><Relationship Id="rId5" Type="http://schemas.openxmlformats.org/officeDocument/2006/relationships/customXml" Target="../../customXml/item197.xml"/><Relationship Id="rId15" Type="http://schemas.openxmlformats.org/officeDocument/2006/relationships/customXml" Target="../../customXml/item248.xml"/><Relationship Id="rId23" Type="http://schemas.openxmlformats.org/officeDocument/2006/relationships/slideLayout" Target="../slideLayouts/slideLayout5.xml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136.xml"/><Relationship Id="rId4" Type="http://schemas.openxmlformats.org/officeDocument/2006/relationships/customXml" Target="../../customXml/item221.xml"/><Relationship Id="rId9" Type="http://schemas.openxmlformats.org/officeDocument/2006/relationships/customXml" Target="../../customXml/item184.xml"/><Relationship Id="rId14" Type="http://schemas.openxmlformats.org/officeDocument/2006/relationships/customXml" Target="../../customXml/item114.xml"/><Relationship Id="rId22" Type="http://schemas.openxmlformats.org/officeDocument/2006/relationships/customXml" Target="../../customXml/item1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1979F769-CC82-4E21-85DD-6BFE5114B7E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99"/>
            <a:ext cx="12192000" cy="6881199"/>
          </a:xfrm>
          <a:solidFill>
            <a:schemeClr val="bg1"/>
          </a:solidFill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BBD5664-BF54-4A60-BFA4-D21B5CF8F11A}"/>
              </a:ext>
            </a:extLst>
          </p:cNvPr>
          <p:cNvSpPr/>
          <p:nvPr/>
        </p:nvSpPr>
        <p:spPr>
          <a:xfrm>
            <a:off x="0" y="-23199"/>
            <a:ext cx="12192000" cy="68811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2183089-CD6D-4D58-8032-50AAF4F21B1D}"/>
              </a:ext>
            </a:extLst>
          </p:cNvPr>
          <p:cNvGrpSpPr/>
          <p:nvPr/>
        </p:nvGrpSpPr>
        <p:grpSpPr>
          <a:xfrm>
            <a:off x="3849414" y="1176064"/>
            <a:ext cx="4493172" cy="4493172"/>
            <a:chOff x="3849414" y="1176064"/>
            <a:chExt cx="4493172" cy="449317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8596101-DB0A-4B62-86F1-076A30EF32B0}"/>
                </a:ext>
              </a:extLst>
            </p:cNvPr>
            <p:cNvSpPr/>
            <p:nvPr/>
          </p:nvSpPr>
          <p:spPr>
            <a:xfrm>
              <a:off x="3849414" y="1176064"/>
              <a:ext cx="4493172" cy="4493172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2F7E69A-A152-4595-BB9D-5DAE6E19C5D6}"/>
                </a:ext>
              </a:extLst>
            </p:cNvPr>
            <p:cNvSpPr txBox="1"/>
            <p:nvPr/>
          </p:nvSpPr>
          <p:spPr>
            <a:xfrm>
              <a:off x="4062248" y="4871545"/>
              <a:ext cx="406750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800" dirty="0" err="1">
                  <a:solidFill>
                    <a:schemeClr val="bg1"/>
                  </a:solidFill>
                  <a:latin typeface="나눔바른고딕"/>
                  <a:ea typeface="나눔바른고딕"/>
                </a:rPr>
                <a:t>Team_A</a:t>
              </a:r>
              <a:endPara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4B93FA7-23F3-41A7-80F8-99F4A6517E66}"/>
                </a:ext>
              </a:extLst>
            </p:cNvPr>
            <p:cNvSpPr txBox="1"/>
            <p:nvPr/>
          </p:nvSpPr>
          <p:spPr>
            <a:xfrm>
              <a:off x="4214648" y="1807779"/>
              <a:ext cx="406750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8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Indie Sponsor</a:t>
              </a:r>
              <a:br>
                <a:rPr lang="en-US" altLang="ko-KR" sz="2800" dirty="0">
                  <a:solidFill>
                    <a:schemeClr val="bg1"/>
                  </a:solidFill>
                  <a:latin typeface="나눔바른고딕"/>
                  <a:ea typeface="나눔바른고딕"/>
                </a:rPr>
              </a:br>
              <a:r>
                <a:rPr lang="en-US" altLang="ko-KR" sz="28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Admin</a:t>
              </a:r>
            </a:p>
            <a:p>
              <a:pPr algn="ctr">
                <a:defRPr lang="ko-KR" altLang="en-US"/>
              </a:pPr>
              <a:r>
                <a:rPr lang="ko-KR" altLang="en-US" sz="28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화면 설계서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3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수락 버튼을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출력된다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환불 진행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–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Index/Members/refund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39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4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4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51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1161447" y="4576135"/>
              <a:ext cx="2447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해당 후원금을 환불하시겠습니까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  <p:pic>
          <p:nvPicPr>
            <p:cNvPr id="42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직선 화살표 연결선 54"/>
          <p:cNvCxnSpPr>
            <a:stCxn id="30" idx="2"/>
            <a:endCxn id="39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57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60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4" name="Icons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79887" y="4586242"/>
              <a:ext cx="2343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해당 후원금을 환불했습니다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69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5737666" y="4710095"/>
            <a:ext cx="2616420" cy="143792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sp>
        <p:nvSpPr>
          <p:cNvPr id="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꺾인 연결선 71"/>
          <p:cNvCxnSpPr>
            <a:stCxn id="39" idx="2"/>
            <a:endCxn id="69" idx="0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7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7601318" y="6348435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519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903ADF11-B140-4D21-9375-4005055FC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</a:t>
            </a:r>
            <a:r>
              <a:rPr lang="en-US" altLang="ko-KR" dirty="0"/>
              <a:t>(</a:t>
            </a:r>
            <a:r>
              <a:rPr lang="ko-KR" altLang="en-US" dirty="0"/>
              <a:t>회원 통계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ABD8766-CAA5-4FD2-8C49-32262E8D1B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Index/Members/Stat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CEB4BA3-E130-4CA8-9860-D3FBFEC17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789D359E-A1F8-45B2-9FCB-6AD6FA34C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05698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 통계 내역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5CA5F371-6DE7-45AB-9BC8-E90B2C24CA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00611" y="3020037"/>
          <a:ext cx="5787723" cy="22985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3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24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총 유저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777,777,777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0695448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현 유저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444,444,4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현 창작자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666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838842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현 게임 등록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789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3620807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현 후원자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9,876,556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4076284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총 후원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$999,999,999,999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5885193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창작자가 받는 후원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$999,999,999,99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90365332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순 이익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$999,999,999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9210982"/>
                  </a:ext>
                </a:extLst>
              </a:tr>
            </a:tbl>
          </a:graphicData>
        </a:graphic>
      </p:graphicFrame>
      <p:sp>
        <p:nvSpPr>
          <p:cNvPr id="8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5B434FE1-57D9-42DA-9545-7940FBA70B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모서리가 둥근 직사각형 69">
            <a:extLst>
              <a:ext uri="{FF2B5EF4-FFF2-40B4-BE49-F238E27FC236}">
                <a16:creationId xmlns="" xmlns:a16="http://schemas.microsoft.com/office/drawing/2014/main" id="{709662B2-C56B-474A-B378-57935B22D330}"/>
              </a:ext>
            </a:extLst>
          </p:cNvPr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4F4BDDFD-846E-421E-89AB-A8A4DAB9625D}"/>
              </a:ext>
            </a:extLst>
          </p:cNvPr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0DC0437C-63A9-4897-987C-97C349089940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9C5608DF-ADC6-4913-8C77-2E69768D4EC8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32B9E91F-54FA-4C21-9698-D2B21D69B6B2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액자 13">
            <a:extLst>
              <a:ext uri="{FF2B5EF4-FFF2-40B4-BE49-F238E27FC236}">
                <a16:creationId xmlns="" xmlns:a16="http://schemas.microsoft.com/office/drawing/2014/main" id="{C791FE88-703E-4F66-8A02-FCF571DACECC}"/>
              </a:ext>
            </a:extLst>
          </p:cNvPr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9056AC4-EE37-4A20-8A16-B4F6DD4EE34E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ED4EF6D0-4E77-4FF5-B657-5759D340763E}"/>
              </a:ext>
            </a:extLst>
          </p:cNvPr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17" name="모서리가 둥근 직사각형 120">
              <a:extLst>
                <a:ext uri="{FF2B5EF4-FFF2-40B4-BE49-F238E27FC236}">
                  <a16:creationId xmlns="" xmlns:a16="http://schemas.microsoft.com/office/drawing/2014/main" id="{BD764CB3-20BE-430D-9B33-93803ED3ACD8}"/>
                </a:ext>
              </a:extLst>
            </p:cNvPr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BBEB59C-B2B8-45CE-9680-7D3896186F2C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8EA02D4-3AE4-4D8E-BE79-DAF9FDDBC191}"/>
              </a:ext>
            </a:extLst>
          </p:cNvPr>
          <p:cNvSpPr/>
          <p:nvPr/>
        </p:nvSpPr>
        <p:spPr>
          <a:xfrm>
            <a:off x="2019954" y="2801974"/>
            <a:ext cx="6106190" cy="2910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타원형 37">
            <a:extLst>
              <a:ext uri="{FF2B5EF4-FFF2-40B4-BE49-F238E27FC236}">
                <a16:creationId xmlns="" xmlns:a16="http://schemas.microsoft.com/office/drawing/2014/main" id="{FFCD537B-9984-40E7-B62B-0CD95331163A}"/>
              </a:ext>
            </a:extLst>
          </p:cNvPr>
          <p:cNvSpPr/>
          <p:nvPr/>
        </p:nvSpPr>
        <p:spPr>
          <a:xfrm>
            <a:off x="6149808" y="2465011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3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72774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게시물 관리 메뉴 클릭 시 세부 메뉴 출력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장르 선택 시 해당되는 업로드 컨텐츠만 출력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업로드된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게시물을 보여주는 화면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게시물 목록 중 하나를 선택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게시물 상세보기 페이지로 이동 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게시판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업로드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컨텐츠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관리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Index/Contents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3F153F46-C1B0-423E-9D45-78A4061C43F7}"/>
              </a:ext>
            </a:extLst>
          </p:cNvPr>
          <p:cNvSpPr/>
          <p:nvPr/>
        </p:nvSpPr>
        <p:spPr>
          <a:xfrm>
            <a:off x="112266" y="3841655"/>
            <a:ext cx="1811929" cy="785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19954" y="2556722"/>
            <a:ext cx="5960263" cy="406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3" name="말풍선: 타원형 37">
            <a:extLst>
              <a:ext uri="{FF2B5EF4-FFF2-40B4-BE49-F238E27FC236}">
                <a16:creationId xmlns:a16="http://schemas.microsoft.com/office/drawing/2014/main" xmlns="" id="{2702D44C-FB7E-4F1C-92D1-08FC9A4C086F}"/>
              </a:ext>
            </a:extLst>
          </p:cNvPr>
          <p:cNvSpPr/>
          <p:nvPr/>
        </p:nvSpPr>
        <p:spPr>
          <a:xfrm>
            <a:off x="1998937" y="3507465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액자 74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2288398" y="3036841"/>
            <a:ext cx="5398277" cy="34934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7F07E719-8F57-4ED6-B42A-525EAA8FB12D}"/>
              </a:ext>
            </a:extLst>
          </p:cNvPr>
          <p:cNvSpPr/>
          <p:nvPr/>
        </p:nvSpPr>
        <p:spPr>
          <a:xfrm>
            <a:off x="2467677" y="3133213"/>
            <a:ext cx="5116464" cy="9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5643309D-2E13-4E4C-BDBB-E706A22F3419}"/>
              </a:ext>
            </a:extLst>
          </p:cNvPr>
          <p:cNvSpPr/>
          <p:nvPr/>
        </p:nvSpPr>
        <p:spPr>
          <a:xfrm>
            <a:off x="2612022" y="3268329"/>
            <a:ext cx="1230911" cy="391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/>
              <a:t>게임명</a:t>
            </a:r>
            <a:r>
              <a:rPr lang="en-US" altLang="ko-KR" sz="1050" dirty="0"/>
              <a:t>, </a:t>
            </a:r>
            <a:r>
              <a:rPr lang="ko-KR" altLang="en-US" sz="1050" dirty="0"/>
              <a:t>창작자명</a:t>
            </a:r>
            <a:r>
              <a:rPr lang="en-US" altLang="ko-KR" sz="1050" dirty="0"/>
              <a:t>,</a:t>
            </a:r>
          </a:p>
          <a:p>
            <a:r>
              <a:rPr lang="ko-KR" altLang="en-US" sz="1050" dirty="0"/>
              <a:t>장르</a:t>
            </a:r>
            <a:r>
              <a:rPr lang="en-US" altLang="ko-KR" sz="1050" dirty="0"/>
              <a:t>, </a:t>
            </a:r>
            <a:r>
              <a:rPr lang="ko-KR" altLang="en-US" sz="1050" dirty="0"/>
              <a:t>등록일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117D05A9-7650-48BD-A710-C296EE56DA08}"/>
              </a:ext>
            </a:extLst>
          </p:cNvPr>
          <p:cNvSpPr/>
          <p:nvPr/>
        </p:nvSpPr>
        <p:spPr>
          <a:xfrm>
            <a:off x="4053858" y="3262356"/>
            <a:ext cx="882143" cy="365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E58F176-1C72-4984-ADC2-95D6F9FB7A86}"/>
              </a:ext>
            </a:extLst>
          </p:cNvPr>
          <p:cNvSpPr/>
          <p:nvPr/>
        </p:nvSpPr>
        <p:spPr>
          <a:xfrm>
            <a:off x="5199774" y="3269526"/>
            <a:ext cx="935649" cy="357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962FA1A7-FC39-4634-A050-C95A7D621F34}"/>
              </a:ext>
            </a:extLst>
          </p:cNvPr>
          <p:cNvSpPr/>
          <p:nvPr/>
        </p:nvSpPr>
        <p:spPr>
          <a:xfrm>
            <a:off x="6399196" y="3268329"/>
            <a:ext cx="999520" cy="378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동영상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8945BF6C-FF86-4AFD-923D-750F62D4813D}"/>
              </a:ext>
            </a:extLst>
          </p:cNvPr>
          <p:cNvSpPr/>
          <p:nvPr/>
        </p:nvSpPr>
        <p:spPr>
          <a:xfrm>
            <a:off x="2565310" y="3716123"/>
            <a:ext cx="4880869" cy="32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상세설명 </a:t>
            </a:r>
            <a:r>
              <a:rPr lang="ko-KR" altLang="en-US" dirty="0" err="1">
                <a:solidFill>
                  <a:schemeClr val="tx1"/>
                </a:solidFill>
              </a:rPr>
              <a:t>같은거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6E2D55BC-A671-42FF-A253-FF8792F0C65E}"/>
              </a:ext>
            </a:extLst>
          </p:cNvPr>
          <p:cNvSpPr/>
          <p:nvPr/>
        </p:nvSpPr>
        <p:spPr>
          <a:xfrm>
            <a:off x="2466933" y="4269283"/>
            <a:ext cx="5116464" cy="9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828B0D1F-165C-4B2A-9929-7FB421CBC958}"/>
              </a:ext>
            </a:extLst>
          </p:cNvPr>
          <p:cNvSpPr/>
          <p:nvPr/>
        </p:nvSpPr>
        <p:spPr>
          <a:xfrm>
            <a:off x="2611278" y="4404399"/>
            <a:ext cx="1230911" cy="391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/>
              <a:t>게임명</a:t>
            </a:r>
            <a:r>
              <a:rPr lang="en-US" altLang="ko-KR" sz="1050" dirty="0"/>
              <a:t>, </a:t>
            </a:r>
            <a:r>
              <a:rPr lang="ko-KR" altLang="en-US" sz="1050" dirty="0"/>
              <a:t>창작자명</a:t>
            </a:r>
            <a:r>
              <a:rPr lang="en-US" altLang="ko-KR" sz="1050" dirty="0"/>
              <a:t>,</a:t>
            </a:r>
          </a:p>
          <a:p>
            <a:r>
              <a:rPr lang="ko-KR" altLang="en-US" sz="1050" dirty="0"/>
              <a:t>장르</a:t>
            </a:r>
            <a:r>
              <a:rPr lang="en-US" altLang="ko-KR" sz="1050" dirty="0"/>
              <a:t>, </a:t>
            </a:r>
            <a:r>
              <a:rPr lang="ko-KR" altLang="en-US" sz="1050" dirty="0"/>
              <a:t>등록일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3A618C55-6A3D-4AA4-91B7-771BD54D7E80}"/>
              </a:ext>
            </a:extLst>
          </p:cNvPr>
          <p:cNvSpPr/>
          <p:nvPr/>
        </p:nvSpPr>
        <p:spPr>
          <a:xfrm>
            <a:off x="4053114" y="4398426"/>
            <a:ext cx="882143" cy="365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49975C00-F95B-457B-8530-F4626D706A26}"/>
              </a:ext>
            </a:extLst>
          </p:cNvPr>
          <p:cNvSpPr/>
          <p:nvPr/>
        </p:nvSpPr>
        <p:spPr>
          <a:xfrm>
            <a:off x="5199030" y="4405596"/>
            <a:ext cx="935649" cy="357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A406DAD-E962-4BD3-90D0-5FDC7DA54109}"/>
              </a:ext>
            </a:extLst>
          </p:cNvPr>
          <p:cNvSpPr/>
          <p:nvPr/>
        </p:nvSpPr>
        <p:spPr>
          <a:xfrm>
            <a:off x="6398452" y="4404399"/>
            <a:ext cx="999520" cy="378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동영상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F2F83A0-EB6A-4E51-BEDD-D1542D529533}"/>
              </a:ext>
            </a:extLst>
          </p:cNvPr>
          <p:cNvSpPr/>
          <p:nvPr/>
        </p:nvSpPr>
        <p:spPr>
          <a:xfrm>
            <a:off x="2564566" y="4852193"/>
            <a:ext cx="4880869" cy="32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상세설명 </a:t>
            </a:r>
            <a:r>
              <a:rPr lang="ko-KR" altLang="en-US" dirty="0" err="1">
                <a:solidFill>
                  <a:schemeClr val="tx1"/>
                </a:solidFill>
              </a:rPr>
              <a:t>같은거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3FC8736A-61DC-4828-B507-FFD08D35AB68}"/>
              </a:ext>
            </a:extLst>
          </p:cNvPr>
          <p:cNvSpPr/>
          <p:nvPr/>
        </p:nvSpPr>
        <p:spPr>
          <a:xfrm>
            <a:off x="2467677" y="5414003"/>
            <a:ext cx="5116464" cy="9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5220B22E-6B4B-4126-80DF-0896D51CE06D}"/>
              </a:ext>
            </a:extLst>
          </p:cNvPr>
          <p:cNvSpPr/>
          <p:nvPr/>
        </p:nvSpPr>
        <p:spPr>
          <a:xfrm>
            <a:off x="2612022" y="5549119"/>
            <a:ext cx="1230911" cy="391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/>
              <a:t>게임명</a:t>
            </a:r>
            <a:r>
              <a:rPr lang="en-US" altLang="ko-KR" sz="1050" dirty="0"/>
              <a:t>, </a:t>
            </a:r>
            <a:r>
              <a:rPr lang="ko-KR" altLang="en-US" sz="1050" dirty="0"/>
              <a:t>창작자명</a:t>
            </a:r>
            <a:r>
              <a:rPr lang="en-US" altLang="ko-KR" sz="1050" dirty="0"/>
              <a:t>,</a:t>
            </a:r>
          </a:p>
          <a:p>
            <a:r>
              <a:rPr lang="ko-KR" altLang="en-US" sz="1050" dirty="0"/>
              <a:t>장르</a:t>
            </a:r>
            <a:r>
              <a:rPr lang="en-US" altLang="ko-KR" sz="1050" dirty="0"/>
              <a:t>, </a:t>
            </a:r>
            <a:r>
              <a:rPr lang="ko-KR" altLang="en-US" sz="1050" dirty="0"/>
              <a:t>등록일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28D27A4B-D33A-40F4-BBA1-00534792111F}"/>
              </a:ext>
            </a:extLst>
          </p:cNvPr>
          <p:cNvSpPr/>
          <p:nvPr/>
        </p:nvSpPr>
        <p:spPr>
          <a:xfrm>
            <a:off x="4053858" y="5543146"/>
            <a:ext cx="882143" cy="365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630E3B6-F6EC-4B3D-BA6E-48CCF4E7AA96}"/>
              </a:ext>
            </a:extLst>
          </p:cNvPr>
          <p:cNvSpPr/>
          <p:nvPr/>
        </p:nvSpPr>
        <p:spPr>
          <a:xfrm>
            <a:off x="5199774" y="5550316"/>
            <a:ext cx="935649" cy="357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8C950420-B4A0-4D8F-AAAD-88C9F5CD3082}"/>
              </a:ext>
            </a:extLst>
          </p:cNvPr>
          <p:cNvSpPr/>
          <p:nvPr/>
        </p:nvSpPr>
        <p:spPr>
          <a:xfrm>
            <a:off x="6399196" y="5549119"/>
            <a:ext cx="999520" cy="378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동영상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5E7FFD3C-6C24-41A7-B522-2C2486EC237F}"/>
              </a:ext>
            </a:extLst>
          </p:cNvPr>
          <p:cNvSpPr/>
          <p:nvPr/>
        </p:nvSpPr>
        <p:spPr>
          <a:xfrm>
            <a:off x="2565310" y="5996913"/>
            <a:ext cx="4880869" cy="32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상세설명 </a:t>
            </a:r>
            <a:r>
              <a:rPr lang="ko-KR" altLang="en-US" dirty="0" err="1">
                <a:solidFill>
                  <a:schemeClr val="tx1"/>
                </a:solidFill>
              </a:rPr>
              <a:t>같은거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7AFE0D88-0E71-445F-A9EB-815251E8FFDD}"/>
              </a:ext>
            </a:extLst>
          </p:cNvPr>
          <p:cNvSpPr/>
          <p:nvPr/>
        </p:nvSpPr>
        <p:spPr>
          <a:xfrm>
            <a:off x="6686702" y="2672373"/>
            <a:ext cx="855406" cy="1865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/>
              <a:t>장르 선택</a:t>
            </a:r>
          </a:p>
        </p:txBody>
      </p:sp>
      <p:sp>
        <p:nvSpPr>
          <p:cNvPr id="101" name="이등변 삼각형 100">
            <a:extLst>
              <a:ext uri="{FF2B5EF4-FFF2-40B4-BE49-F238E27FC236}">
                <a16:creationId xmlns="" xmlns:a16="http://schemas.microsoft.com/office/drawing/2014/main" id="{6664D5B1-3786-40F3-8341-BCFBBF7B659F}"/>
              </a:ext>
            </a:extLst>
          </p:cNvPr>
          <p:cNvSpPr/>
          <p:nvPr/>
        </p:nvSpPr>
        <p:spPr>
          <a:xfrm rot="10800000">
            <a:off x="7386894" y="2721736"/>
            <a:ext cx="123179" cy="10618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6B3F0126-1754-4063-9D4B-37A4F80E3CD6}"/>
              </a:ext>
            </a:extLst>
          </p:cNvPr>
          <p:cNvSpPr/>
          <p:nvPr/>
        </p:nvSpPr>
        <p:spPr>
          <a:xfrm>
            <a:off x="6560883" y="2605349"/>
            <a:ext cx="1125792" cy="2952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말풍선: 타원형 37">
            <a:extLst>
              <a:ext uri="{FF2B5EF4-FFF2-40B4-BE49-F238E27FC236}">
                <a16:creationId xmlns="" xmlns:a16="http://schemas.microsoft.com/office/drawing/2014/main" id="{0E659BE5-EBAA-4613-92B5-EFF379307399}"/>
              </a:ext>
            </a:extLst>
          </p:cNvPr>
          <p:cNvSpPr/>
          <p:nvPr/>
        </p:nvSpPr>
        <p:spPr>
          <a:xfrm>
            <a:off x="8027604" y="2737640"/>
            <a:ext cx="306791" cy="299201"/>
          </a:xfrm>
          <a:prstGeom prst="wedgeEllipseCallout">
            <a:avLst>
              <a:gd name="adj1" fmla="val -105529"/>
              <a:gd name="adj2" fmla="val 738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4" name="말풍선: 타원형 37">
            <a:extLst>
              <a:ext uri="{FF2B5EF4-FFF2-40B4-BE49-F238E27FC236}">
                <a16:creationId xmlns="" xmlns:a16="http://schemas.microsoft.com/office/drawing/2014/main" id="{1EEB1A36-51BE-497C-B7C2-2771C33E9683}"/>
              </a:ext>
            </a:extLst>
          </p:cNvPr>
          <p:cNvSpPr/>
          <p:nvPr/>
        </p:nvSpPr>
        <p:spPr>
          <a:xfrm>
            <a:off x="8008076" y="2292604"/>
            <a:ext cx="306791" cy="299201"/>
          </a:xfrm>
          <a:prstGeom prst="wedgeEllipseCallout">
            <a:avLst>
              <a:gd name="adj1" fmla="val -105529"/>
              <a:gd name="adj2" fmla="val 738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53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등록되어 있는 공지사항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이벤트 게시물 목록 표시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수정하고 싶은 게시물을 선택하면 상세보기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페이지에서 다음 화면으로 넘김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클릭 시 해당 화면으로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 게시물을 등록하기 위해 클릭 시 등록 화면으로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게시물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 게시물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CContents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sp>
        <p:nvSpPr>
          <p:cNvPr id="73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="" xmlns:a16="http://schemas.microsoft.com/office/drawing/2014/main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="" xmlns:a16="http://schemas.microsoft.com/office/drawing/2014/main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6" name="액자 115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121" name="직선 연결선 120">
            <a:extLst>
              <a:ext uri="{FF2B5EF4-FFF2-40B4-BE49-F238E27FC236}">
                <a16:creationId xmlns="" xmlns:a16="http://schemas.microsoft.com/office/drawing/2014/main" id="{504D2B73-2E50-46CB-AB99-E89282D12E99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A696B17F-3799-4A09-8F97-444788E4DC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E477BD5-E215-421F-8FE9-819789A825B8}"/>
              </a:ext>
            </a:extLst>
          </p:cNvPr>
          <p:cNvSpPr/>
          <p:nvPr/>
        </p:nvSpPr>
        <p:spPr>
          <a:xfrm>
            <a:off x="1984856" y="2536637"/>
            <a:ext cx="5995362" cy="3053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4" name="표 123">
            <a:extLst>
              <a:ext uri="{FF2B5EF4-FFF2-40B4-BE49-F238E27FC236}">
                <a16:creationId xmlns="" xmlns:a16="http://schemas.microsoft.com/office/drawing/2014/main" id="{A5BEC57B-3A8C-4499-AAA5-2F7F60E359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1149" y="2606015"/>
          <a:ext cx="5820313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21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58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="" xmlns:a16="http://schemas.microsoft.com/office/drawing/2014/main" val="1918228"/>
                    </a:ext>
                  </a:extLst>
                </a:gridCol>
                <a:gridCol w="6729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17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대충 공지사항 보여주는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admin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2019-06-01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대충 이벤트 보여주는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admin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2019-06-02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28C35965-8261-4E61-9108-B662B212E26C}"/>
              </a:ext>
            </a:extLst>
          </p:cNvPr>
          <p:cNvSpPr/>
          <p:nvPr/>
        </p:nvSpPr>
        <p:spPr>
          <a:xfrm>
            <a:off x="2572802" y="3058318"/>
            <a:ext cx="5181912" cy="2760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말풍선: 타원형 37">
            <a:extLst>
              <a:ext uri="{FF2B5EF4-FFF2-40B4-BE49-F238E27FC236}">
                <a16:creationId xmlns="" xmlns:a16="http://schemas.microsoft.com/office/drawing/2014/main" id="{27BC9BE8-D179-4002-A12F-68077AF52B76}"/>
              </a:ext>
            </a:extLst>
          </p:cNvPr>
          <p:cNvSpPr/>
          <p:nvPr/>
        </p:nvSpPr>
        <p:spPr>
          <a:xfrm>
            <a:off x="6529265" y="220465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2" name="말풍선: 타원형 37">
            <a:extLst>
              <a:ext uri="{FF2B5EF4-FFF2-40B4-BE49-F238E27FC236}">
                <a16:creationId xmlns="" xmlns:a16="http://schemas.microsoft.com/office/drawing/2014/main" id="{C28F907C-8F85-46C2-AEB3-A0CDD2351CD4}"/>
              </a:ext>
            </a:extLst>
          </p:cNvPr>
          <p:cNvSpPr/>
          <p:nvPr/>
        </p:nvSpPr>
        <p:spPr>
          <a:xfrm>
            <a:off x="7315177" y="2786055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AF2F0A8B-BB50-4309-9FFF-030438B73D6C}"/>
              </a:ext>
            </a:extLst>
          </p:cNvPr>
          <p:cNvGraphicFramePr>
            <a:graphicFrameLocks noGrp="1"/>
          </p:cNvGraphicFramePr>
          <p:nvPr/>
        </p:nvGraphicFramePr>
        <p:xfrm>
          <a:off x="3450840" y="5771191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7870940-507F-417E-A42A-9420D43A1EEE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6372951" y="5906948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3CED9096-15DE-4E75-831B-E5D14DBF4065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3115562" y="5908246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말풍선: 타원형 37">
            <a:extLst>
              <a:ext uri="{FF2B5EF4-FFF2-40B4-BE49-F238E27FC236}">
                <a16:creationId xmlns="" xmlns:a16="http://schemas.microsoft.com/office/drawing/2014/main" id="{7B776EC8-537C-4854-8FBC-DC1D6167722B}"/>
              </a:ext>
            </a:extLst>
          </p:cNvPr>
          <p:cNvSpPr/>
          <p:nvPr/>
        </p:nvSpPr>
        <p:spPr>
          <a:xfrm>
            <a:off x="6753874" y="5698202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FD219AE-4EAE-41FF-AC8E-6E8D25376279}"/>
              </a:ext>
            </a:extLst>
          </p:cNvPr>
          <p:cNvSpPr/>
          <p:nvPr/>
        </p:nvSpPr>
        <p:spPr>
          <a:xfrm>
            <a:off x="3075394" y="5709202"/>
            <a:ext cx="3579142" cy="517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2C6364A-8B49-484D-9A95-2BC516DA054F}"/>
              </a:ext>
            </a:extLst>
          </p:cNvPr>
          <p:cNvSpPr/>
          <p:nvPr/>
        </p:nvSpPr>
        <p:spPr>
          <a:xfrm>
            <a:off x="7129050" y="5721203"/>
            <a:ext cx="653567" cy="4553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Content">
            <a:extLst>
              <a:ext uri="{FF2B5EF4-FFF2-40B4-BE49-F238E27FC236}">
                <a16:creationId xmlns="" xmlns:a16="http://schemas.microsoft.com/office/drawing/2014/main" id="{6A00407B-2AAA-455D-A750-F6F8BC6168E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178356" y="5785291"/>
            <a:ext cx="546264" cy="31656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100" dirty="0">
                <a:latin typeface="Segoe UI" pitchFamily="34" charset="0"/>
                <a:cs typeface="Segoe UI" pitchFamily="34" charset="0"/>
              </a:rPr>
              <a:t>등록</a:t>
            </a:r>
            <a:endParaRPr lang="en-US" sz="11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말풍선: 타원형 37">
            <a:extLst>
              <a:ext uri="{FF2B5EF4-FFF2-40B4-BE49-F238E27FC236}">
                <a16:creationId xmlns="" xmlns:a16="http://schemas.microsoft.com/office/drawing/2014/main" id="{3770C88D-3424-4C29-80A1-0EE554F08C75}"/>
              </a:ext>
            </a:extLst>
          </p:cNvPr>
          <p:cNvSpPr/>
          <p:nvPr/>
        </p:nvSpPr>
        <p:spPr>
          <a:xfrm>
            <a:off x="7897652" y="5642121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03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30681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게시물의 상세내용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관리자가 해당 게시물이 많은 회원들에게 도움이 될 것이라 판단했을 때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지정한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기간동안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하이라이트 게시물로 지정됨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 선택 시 수정 확인 팝업 창 표시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시 이전 화면으로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게시물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 게시물 상세보기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Ccontents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-info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sp>
        <p:nvSpPr>
          <p:cNvPr id="5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19954" y="2556722"/>
            <a:ext cx="6276758" cy="406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1" name="액자 60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025681" y="2612089"/>
            <a:ext cx="6271031" cy="39243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8259B2CA-656E-4C54-B3F2-FA562021C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00611" y="2704122"/>
          <a:ext cx="6095433" cy="30605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15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838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8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대충 이벤트 게시물 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463276"/>
                  </a:ext>
                </a:extLst>
              </a:tr>
              <a:tr h="265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Admin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0695448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2019.01.01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1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나랏말싸미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듕귁에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달아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문자와로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서르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사맛디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아니할쎄</a:t>
                      </a:r>
                      <a:r>
                        <a:rPr lang="ko-KR" altLang="en-US" sz="1050" dirty="0"/>
                        <a:t/>
                      </a:r>
                      <a:br>
                        <a:rPr lang="ko-KR" altLang="en-US" sz="1050" dirty="0"/>
                      </a:b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이런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젼차로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어린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백셩이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니르고져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홀 배 이셔도 </a:t>
                      </a:r>
                      <a:r>
                        <a:rPr lang="ko-KR" altLang="en-US" sz="1050" dirty="0"/>
                        <a:t/>
                      </a:r>
                      <a:br>
                        <a:rPr lang="ko-KR" altLang="en-US" sz="1050" dirty="0"/>
                      </a:b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마참내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뜨들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시러펴디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몯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할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노미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하니라</a:t>
                      </a:r>
                      <a:r>
                        <a:rPr lang="ko-KR" altLang="en-US" sz="1050" dirty="0"/>
                        <a:t/>
                      </a:r>
                      <a:br>
                        <a:rPr lang="ko-KR" altLang="en-US" sz="1050" dirty="0"/>
                      </a:b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이랄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위하야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어엿비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너겨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새로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스믈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여듧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짜랄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맹가노니</a:t>
                      </a:r>
                      <a:r>
                        <a:rPr lang="ko-KR" altLang="en-US" sz="1050" dirty="0"/>
                        <a:t/>
                      </a:r>
                      <a:br>
                        <a:rPr lang="ko-KR" altLang="en-US" sz="1050" dirty="0"/>
                      </a:b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사람마다 해여 수비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니겨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날로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쑤메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뼌한킈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하고져</a:t>
                      </a:r>
                      <a:r>
                        <a:rPr lang="ko-KR" alt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할따라미니라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추천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Yes                             No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9918730"/>
                  </a:ext>
                </a:extLst>
              </a:tr>
              <a:tr h="43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추천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6506168"/>
                  </a:ext>
                </a:extLst>
              </a:tr>
            </a:tbl>
          </a:graphicData>
        </a:graphic>
      </p:graphicFrame>
      <p:sp>
        <p:nvSpPr>
          <p:cNvPr id="98" name="말풍선: 타원형 37">
            <a:extLst>
              <a:ext uri="{FF2B5EF4-FFF2-40B4-BE49-F238E27FC236}">
                <a16:creationId xmlns="" xmlns:a16="http://schemas.microsoft.com/office/drawing/2014/main" id="{0E659BE5-EBAA-4613-92B5-EFF379307399}"/>
              </a:ext>
            </a:extLst>
          </p:cNvPr>
          <p:cNvSpPr/>
          <p:nvPr/>
        </p:nvSpPr>
        <p:spPr>
          <a:xfrm>
            <a:off x="8296712" y="2341107"/>
            <a:ext cx="306791" cy="299201"/>
          </a:xfrm>
          <a:prstGeom prst="wedgeEllipseCallout">
            <a:avLst>
              <a:gd name="adj1" fmla="val -74696"/>
              <a:gd name="adj2" fmla="val 579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92BA6C8-C83B-4B59-A0B4-E02DD9CC5D46}"/>
              </a:ext>
            </a:extLst>
          </p:cNvPr>
          <p:cNvSpPr/>
          <p:nvPr/>
        </p:nvSpPr>
        <p:spPr>
          <a:xfrm>
            <a:off x="4516754" y="5419014"/>
            <a:ext cx="237172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2019-06-01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E2C4D05-7728-4C0C-A98B-4054AB16E066}"/>
              </a:ext>
            </a:extLst>
          </p:cNvPr>
          <p:cNvSpPr/>
          <p:nvPr/>
        </p:nvSpPr>
        <p:spPr>
          <a:xfrm>
            <a:off x="5106546" y="5010446"/>
            <a:ext cx="204242" cy="200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FDC307-83C8-453F-9909-5A06D9C1AD17}"/>
              </a:ext>
            </a:extLst>
          </p:cNvPr>
          <p:cNvSpPr/>
          <p:nvPr/>
        </p:nvSpPr>
        <p:spPr>
          <a:xfrm>
            <a:off x="6676972" y="5010446"/>
            <a:ext cx="204242" cy="200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="" xmlns:a16="http://schemas.microsoft.com/office/drawing/2014/main" id="{B101D67F-C9C1-47B5-A999-167588F6165C}"/>
              </a:ext>
            </a:extLst>
          </p:cNvPr>
          <p:cNvSpPr/>
          <p:nvPr/>
        </p:nvSpPr>
        <p:spPr>
          <a:xfrm rot="10800000">
            <a:off x="6582425" y="5476554"/>
            <a:ext cx="265399" cy="22879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115C74D-9B9E-435B-B630-A95B8775C9A7}"/>
              </a:ext>
            </a:extLst>
          </p:cNvPr>
          <p:cNvSpPr/>
          <p:nvPr/>
        </p:nvSpPr>
        <p:spPr>
          <a:xfrm>
            <a:off x="5326897" y="5990310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682A785-4785-4F6A-861D-5EB9586A9FED}"/>
              </a:ext>
            </a:extLst>
          </p:cNvPr>
          <p:cNvSpPr/>
          <p:nvPr/>
        </p:nvSpPr>
        <p:spPr>
          <a:xfrm>
            <a:off x="4250469" y="5990310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2" name="말풍선: 타원형 41">
            <a:extLst>
              <a:ext uri="{FF2B5EF4-FFF2-40B4-BE49-F238E27FC236}">
                <a16:creationId xmlns="" xmlns:a16="http://schemas.microsoft.com/office/drawing/2014/main" id="{0F998B74-0263-4429-B35C-6E0AB7F6822C}"/>
              </a:ext>
            </a:extLst>
          </p:cNvPr>
          <p:cNvSpPr/>
          <p:nvPr/>
        </p:nvSpPr>
        <p:spPr>
          <a:xfrm>
            <a:off x="6338085" y="5898294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241EC92-1C71-4ABF-A182-5B94D6C2D35D}"/>
              </a:ext>
            </a:extLst>
          </p:cNvPr>
          <p:cNvSpPr/>
          <p:nvPr/>
        </p:nvSpPr>
        <p:spPr>
          <a:xfrm>
            <a:off x="4157806" y="5938390"/>
            <a:ext cx="2066600" cy="433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7D4ADAE-42DF-4F05-8874-7688C68FBD5C}"/>
              </a:ext>
            </a:extLst>
          </p:cNvPr>
          <p:cNvSpPr/>
          <p:nvPr/>
        </p:nvSpPr>
        <p:spPr>
          <a:xfrm>
            <a:off x="2100611" y="4865363"/>
            <a:ext cx="6095433" cy="9723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말풍선: 타원형 37">
            <a:extLst>
              <a:ext uri="{FF2B5EF4-FFF2-40B4-BE49-F238E27FC236}">
                <a16:creationId xmlns="" xmlns:a16="http://schemas.microsoft.com/office/drawing/2014/main" id="{2F36F493-171C-4CCE-B3B1-2FC166DA6CE3}"/>
              </a:ext>
            </a:extLst>
          </p:cNvPr>
          <p:cNvSpPr/>
          <p:nvPr/>
        </p:nvSpPr>
        <p:spPr>
          <a:xfrm>
            <a:off x="7786192" y="4961098"/>
            <a:ext cx="306791" cy="299201"/>
          </a:xfrm>
          <a:prstGeom prst="wedgeEllipseCallout">
            <a:avLst>
              <a:gd name="adj1" fmla="val -74696"/>
              <a:gd name="adj2" fmla="val 579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296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 버튼을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게시물 관리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 게시물 수정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–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팝업창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Ccontents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-info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="" xmlns:a16="http://schemas.microsoft.com/office/drawing/2014/main" id="{BEEB59A9-D330-46D4-A7C8-2D654A696597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39" name="모서리가 둥근 직사각형 2">
              <a:extLst>
                <a:ext uri="{FF2B5EF4-FFF2-40B4-BE49-F238E27FC236}">
                  <a16:creationId xmlns="" xmlns:a16="http://schemas.microsoft.com/office/drawing/2014/main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4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4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51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1161447" y="4576135"/>
              <a:ext cx="2447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해당 게시물을 수정하시겠습니까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  <p:pic>
          <p:nvPicPr>
            <p:cNvPr id="42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직선 화살표 연결선 54"/>
          <p:cNvCxnSpPr>
            <a:stCxn id="30" idx="2"/>
            <a:endCxn id="39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57" name="모서리가 둥근 직사각형 2">
              <a:extLst>
                <a:ext uri="{FF2B5EF4-FFF2-40B4-BE49-F238E27FC236}">
                  <a16:creationId xmlns="" xmlns:a16="http://schemas.microsoft.com/office/drawing/2014/main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60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4" name="Icons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79887" y="4586242"/>
              <a:ext cx="2343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해당 게시물을 수정했습니다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69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5737666" y="4710095"/>
            <a:ext cx="2616420" cy="143792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sp>
        <p:nvSpPr>
          <p:cNvPr id="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꺾인 연결선 71"/>
          <p:cNvCxnSpPr>
            <a:stCxn id="39" idx="2"/>
            <a:endCxn id="69" idx="0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7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말풍선: 타원형 37">
            <a:extLst>
              <a:ext uri="{FF2B5EF4-FFF2-40B4-BE49-F238E27FC236}">
                <a16:creationId xmlns="" xmlns:a16="http://schemas.microsoft.com/office/drawing/2014/main" id="{BEEB59A9-D330-46D4-A7C8-2D654A696597}"/>
              </a:ext>
            </a:extLst>
          </p:cNvPr>
          <p:cNvSpPr/>
          <p:nvPr/>
        </p:nvSpPr>
        <p:spPr>
          <a:xfrm>
            <a:off x="7601318" y="6348435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770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44646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중 하나를 선택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게시물 상세보기 페이지로 이동 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업로드할 게시물의 카테고리를 공지사항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이벤트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FAQ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가능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 파일은 최대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업로드 가능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 선택 시 게시물 업로드 후 게시물 관리 화면 이동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시 이전 화면으로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게시판 업로드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컨텐츠 업로드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Index/Upload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5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19954" y="2556722"/>
            <a:ext cx="6276758" cy="406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1" name="액자 60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025681" y="2612089"/>
            <a:ext cx="6271031" cy="38977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8259B2CA-656E-4C54-B3F2-FA562021C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00611" y="2704123"/>
          <a:ext cx="6128989" cy="32204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4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4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9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0695448"/>
                  </a:ext>
                </a:extLst>
              </a:tr>
              <a:tr h="501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이미지 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1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666337"/>
                  </a:ext>
                </a:extLst>
              </a:tr>
            </a:tbl>
          </a:graphicData>
        </a:graphic>
      </p:graphicFrame>
      <p:sp>
        <p:nvSpPr>
          <p:cNvPr id="98" name="말풍선: 타원형 37">
            <a:extLst>
              <a:ext uri="{FF2B5EF4-FFF2-40B4-BE49-F238E27FC236}">
                <a16:creationId xmlns:a16="http://schemas.microsoft.com/office/drawing/2014/main" xmlns="" id="{0E659BE5-EBAA-4613-92B5-EFF379307399}"/>
              </a:ext>
            </a:extLst>
          </p:cNvPr>
          <p:cNvSpPr/>
          <p:nvPr/>
        </p:nvSpPr>
        <p:spPr>
          <a:xfrm>
            <a:off x="8296712" y="2341107"/>
            <a:ext cx="306791" cy="299201"/>
          </a:xfrm>
          <a:prstGeom prst="wedgeEllipseCallout">
            <a:avLst>
              <a:gd name="adj1" fmla="val -74696"/>
              <a:gd name="adj2" fmla="val 579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975AD74-12B3-4059-B803-C0744B9D204C}"/>
              </a:ext>
            </a:extLst>
          </p:cNvPr>
          <p:cNvSpPr/>
          <p:nvPr/>
        </p:nvSpPr>
        <p:spPr>
          <a:xfrm>
            <a:off x="5707104" y="3099829"/>
            <a:ext cx="648239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공지사항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C77B302-E6A9-46CA-9646-8F486E486D12}"/>
              </a:ext>
            </a:extLst>
          </p:cNvPr>
          <p:cNvSpPr/>
          <p:nvPr/>
        </p:nvSpPr>
        <p:spPr>
          <a:xfrm>
            <a:off x="6358867" y="3099828"/>
            <a:ext cx="255722" cy="238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xmlns="" id="{A15C99F2-C491-4380-B273-0E5F135BF9F8}"/>
              </a:ext>
            </a:extLst>
          </p:cNvPr>
          <p:cNvSpPr/>
          <p:nvPr/>
        </p:nvSpPr>
        <p:spPr>
          <a:xfrm rot="10800000">
            <a:off x="6406493" y="3133784"/>
            <a:ext cx="171453" cy="16192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8DCEC14-BA89-4E68-A285-329F6AAE3299}"/>
              </a:ext>
            </a:extLst>
          </p:cNvPr>
          <p:cNvSpPr/>
          <p:nvPr/>
        </p:nvSpPr>
        <p:spPr>
          <a:xfrm>
            <a:off x="5645691" y="3031923"/>
            <a:ext cx="1018795" cy="3536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말풍선: 타원형 37">
            <a:extLst>
              <a:ext uri="{FF2B5EF4-FFF2-40B4-BE49-F238E27FC236}">
                <a16:creationId xmlns:a16="http://schemas.microsoft.com/office/drawing/2014/main" xmlns="" id="{6A6122D5-7D90-47E1-87B6-89DF9634DAF3}"/>
              </a:ext>
            </a:extLst>
          </p:cNvPr>
          <p:cNvSpPr/>
          <p:nvPr/>
        </p:nvSpPr>
        <p:spPr>
          <a:xfrm>
            <a:off x="6900600" y="2738101"/>
            <a:ext cx="306791" cy="299201"/>
          </a:xfrm>
          <a:prstGeom prst="wedgeEllipseCallout">
            <a:avLst>
              <a:gd name="adj1" fmla="val -74696"/>
              <a:gd name="adj2" fmla="val 579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CA563A3-A04C-42F4-A6F1-134CAE078C51}"/>
              </a:ext>
            </a:extLst>
          </p:cNvPr>
          <p:cNvSpPr/>
          <p:nvPr/>
        </p:nvSpPr>
        <p:spPr>
          <a:xfrm>
            <a:off x="2762250" y="3515469"/>
            <a:ext cx="5353050" cy="468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비어 있음 5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A1F98FFC-6C7C-4B37-B5BF-6267E72C45DB}"/>
              </a:ext>
            </a:extLst>
          </p:cNvPr>
          <p:cNvSpPr/>
          <p:nvPr/>
        </p:nvSpPr>
        <p:spPr>
          <a:xfrm>
            <a:off x="4418158" y="3581203"/>
            <a:ext cx="1018795" cy="348276"/>
          </a:xfrm>
          <a:prstGeom prst="actionButtonBlan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45339FE3-EEA9-47DA-9BDC-BE434E538BAC}"/>
              </a:ext>
            </a:extLst>
          </p:cNvPr>
          <p:cNvSpPr/>
          <p:nvPr/>
        </p:nvSpPr>
        <p:spPr>
          <a:xfrm>
            <a:off x="4257675" y="6048051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C5D2B2E-D803-48D8-9EDD-F785754BDDC9}"/>
              </a:ext>
            </a:extLst>
          </p:cNvPr>
          <p:cNvSpPr/>
          <p:nvPr/>
        </p:nvSpPr>
        <p:spPr>
          <a:xfrm>
            <a:off x="5374107" y="6054442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2" name="말풍선: 타원형 37">
            <a:extLst>
              <a:ext uri="{FF2B5EF4-FFF2-40B4-BE49-F238E27FC236}">
                <a16:creationId xmlns:a16="http://schemas.microsoft.com/office/drawing/2014/main" xmlns="" id="{D11A1051-D649-4C20-996C-637007BD4640}"/>
              </a:ext>
            </a:extLst>
          </p:cNvPr>
          <p:cNvSpPr/>
          <p:nvPr/>
        </p:nvSpPr>
        <p:spPr>
          <a:xfrm>
            <a:off x="5930348" y="5653848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E9DE6E3-991A-4C45-92FF-897C6ED60E6E}"/>
              </a:ext>
            </a:extLst>
          </p:cNvPr>
          <p:cNvSpPr/>
          <p:nvPr/>
        </p:nvSpPr>
        <p:spPr>
          <a:xfrm>
            <a:off x="4170539" y="5993973"/>
            <a:ext cx="2066600" cy="433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C137661-520C-4EEC-8097-2D979F19C3AB}"/>
              </a:ext>
            </a:extLst>
          </p:cNvPr>
          <p:cNvSpPr/>
          <p:nvPr/>
        </p:nvSpPr>
        <p:spPr>
          <a:xfrm>
            <a:off x="8410099" y="4712745"/>
            <a:ext cx="93345" cy="18822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실행 단추: 비어 있음 5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A1F98FFC-6C7C-4B37-B5BF-6267E72C45DB}"/>
              </a:ext>
            </a:extLst>
          </p:cNvPr>
          <p:cNvSpPr/>
          <p:nvPr/>
        </p:nvSpPr>
        <p:spPr>
          <a:xfrm>
            <a:off x="5669953" y="3581203"/>
            <a:ext cx="1018795" cy="348276"/>
          </a:xfrm>
          <a:prstGeom prst="actionButtonBlan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실행 단추: 비어 있음 5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A1F98FFC-6C7C-4B37-B5BF-6267E72C45DB}"/>
              </a:ext>
            </a:extLst>
          </p:cNvPr>
          <p:cNvSpPr/>
          <p:nvPr/>
        </p:nvSpPr>
        <p:spPr>
          <a:xfrm>
            <a:off x="6954026" y="3581203"/>
            <a:ext cx="1018795" cy="348276"/>
          </a:xfrm>
          <a:prstGeom prst="actionButtonBlan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:a16="http://schemas.microsoft.com/office/drawing/2014/main" xmlns="" id="{E5A0AF8A-D228-467C-9FE0-328BD1294C10}"/>
              </a:ext>
            </a:extLst>
          </p:cNvPr>
          <p:cNvSpPr/>
          <p:nvPr/>
        </p:nvSpPr>
        <p:spPr>
          <a:xfrm>
            <a:off x="7808509" y="3146106"/>
            <a:ext cx="306791" cy="299201"/>
          </a:xfrm>
          <a:prstGeom prst="wedgeEllipseCallout">
            <a:avLst>
              <a:gd name="adj1" fmla="val -74696"/>
              <a:gd name="adj2" fmla="val 579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29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수락 버튼을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출력된다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게시물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게시물 등록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–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Index/Upload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39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4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4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51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1161447" y="4576135"/>
              <a:ext cx="2447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해당 게시물을 등록하시겠습니까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  <p:pic>
          <p:nvPicPr>
            <p:cNvPr id="42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직선 화살표 연결선 54"/>
          <p:cNvCxnSpPr>
            <a:stCxn id="30" idx="2"/>
            <a:endCxn id="39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57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60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4" name="Icons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79887" y="4586242"/>
              <a:ext cx="2343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해당 게시물을 등록했습니다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69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5737666" y="4710095"/>
            <a:ext cx="2616420" cy="143792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sp>
        <p:nvSpPr>
          <p:cNvPr id="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꺾인 연결선 71"/>
          <p:cNvCxnSpPr>
            <a:stCxn id="39" idx="2"/>
            <a:endCxn id="69" idx="0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7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7601318" y="6348435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07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07355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등록되어 있는 문의 목록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선택 시 해당되는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문의만 출력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답변하고 싶은 문의를 선택하면 상세보기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페이지에서 다음 화면으로 넘김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클릭 시 해당 화면으로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고객센터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문의 목록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Index/Contact-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inquriy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73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6" name="액자 115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504D2B73-2E50-46CB-AB99-E89282D12E99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A696B17F-3799-4A09-8F97-444788E4DC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E477BD5-E215-421F-8FE9-819789A825B8}"/>
              </a:ext>
            </a:extLst>
          </p:cNvPr>
          <p:cNvSpPr/>
          <p:nvPr/>
        </p:nvSpPr>
        <p:spPr>
          <a:xfrm>
            <a:off x="1984856" y="2536637"/>
            <a:ext cx="5995362" cy="3053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A5BEC57B-3A8C-4499-AAA5-2F7F60E3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7324"/>
              </p:ext>
            </p:extLst>
          </p:nvPr>
        </p:nvGraphicFramePr>
        <p:xfrm>
          <a:off x="2081149" y="2977665"/>
          <a:ext cx="5835669" cy="26598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0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628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3905">
                  <a:extLst>
                    <a:ext uri="{9D8B030D-6E8A-4147-A177-3AD203B41FA5}">
                      <a16:colId xmlns="" xmlns:a16="http://schemas.microsoft.com/office/drawing/2014/main" val="2830012076"/>
                    </a:ext>
                  </a:extLst>
                </a:gridCol>
                <a:gridCol w="6305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8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설렁탕을 샀는데 왜 곰탕을 주나요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김첨지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2019-05-30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Admin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2019-06-01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대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문의 목록 보여주는 화면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뗴껄룩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2019-06-01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8C35965-8261-4E61-9108-B662B212E26C}"/>
              </a:ext>
            </a:extLst>
          </p:cNvPr>
          <p:cNvSpPr/>
          <p:nvPr/>
        </p:nvSpPr>
        <p:spPr>
          <a:xfrm>
            <a:off x="2545670" y="3432855"/>
            <a:ext cx="5312269" cy="2952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말풍선: 타원형 37">
            <a:extLst>
              <a:ext uri="{FF2B5EF4-FFF2-40B4-BE49-F238E27FC236}">
                <a16:creationId xmlns="" xmlns:a16="http://schemas.microsoft.com/office/drawing/2014/main" id="{C28F907C-8F85-46C2-AEB3-A0CDD2351CD4}"/>
              </a:ext>
            </a:extLst>
          </p:cNvPr>
          <p:cNvSpPr/>
          <p:nvPr/>
        </p:nvSpPr>
        <p:spPr>
          <a:xfrm>
            <a:off x="7622354" y="3096130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AF2F0A8B-BB50-4309-9FFF-030438B73D6C}"/>
              </a:ext>
            </a:extLst>
          </p:cNvPr>
          <p:cNvGraphicFramePr>
            <a:graphicFrameLocks noGrp="1"/>
          </p:cNvGraphicFramePr>
          <p:nvPr/>
        </p:nvGraphicFramePr>
        <p:xfrm>
          <a:off x="3533022" y="5798205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7870940-507F-417E-A42A-9420D43A1EEE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6455133" y="593396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3CED9096-15DE-4E75-831B-E5D14DBF4065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3197744" y="593526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말풍선: 타원형 37">
            <a:extLst>
              <a:ext uri="{FF2B5EF4-FFF2-40B4-BE49-F238E27FC236}">
                <a16:creationId xmlns="" xmlns:a16="http://schemas.microsoft.com/office/drawing/2014/main" id="{7B776EC8-537C-4854-8FBC-DC1D6167722B}"/>
              </a:ext>
            </a:extLst>
          </p:cNvPr>
          <p:cNvSpPr/>
          <p:nvPr/>
        </p:nvSpPr>
        <p:spPr>
          <a:xfrm>
            <a:off x="6836056" y="572521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FD219AE-4EAE-41FF-AC8E-6E8D25376279}"/>
              </a:ext>
            </a:extLst>
          </p:cNvPr>
          <p:cNvSpPr/>
          <p:nvPr/>
        </p:nvSpPr>
        <p:spPr>
          <a:xfrm>
            <a:off x="3157576" y="5736216"/>
            <a:ext cx="3579142" cy="517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연결선: 꺾임 2">
            <a:extLst>
              <a:ext uri="{FF2B5EF4-FFF2-40B4-BE49-F238E27FC236}">
                <a16:creationId xmlns="" xmlns:a16="http://schemas.microsoft.com/office/drawing/2014/main" id="{54718AEA-51AE-48F3-B0DD-C7E9A5CD4A91}"/>
              </a:ext>
            </a:extLst>
          </p:cNvPr>
          <p:cNvCxnSpPr>
            <a:cxnSpLocks/>
          </p:cNvCxnSpPr>
          <p:nvPr/>
        </p:nvCxnSpPr>
        <p:spPr>
          <a:xfrm>
            <a:off x="2765436" y="3817116"/>
            <a:ext cx="136577" cy="42711"/>
          </a:xfrm>
          <a:prstGeom prst="bentConnector3">
            <a:avLst>
              <a:gd name="adj1" fmla="val -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69DEE6F-4E5C-4A87-A835-CEF625760DE8}"/>
              </a:ext>
            </a:extLst>
          </p:cNvPr>
          <p:cNvSpPr txBox="1"/>
          <p:nvPr/>
        </p:nvSpPr>
        <p:spPr>
          <a:xfrm>
            <a:off x="2906579" y="3731917"/>
            <a:ext cx="2487856" cy="253916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Re:</a:t>
            </a:r>
            <a:r>
              <a: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05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설렁탈을</a:t>
            </a:r>
            <a:r>
              <a: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샀는데 왜</a:t>
            </a:r>
            <a:r>
              <a:rPr lang="en-US" altLang="ko-KR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 </a:t>
            </a:r>
            <a:r>
              <a: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답변완료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4B9D27C-6CDE-4EFF-8487-C57A70C6118B}"/>
              </a:ext>
            </a:extLst>
          </p:cNvPr>
          <p:cNvSpPr/>
          <p:nvPr/>
        </p:nvSpPr>
        <p:spPr>
          <a:xfrm>
            <a:off x="6978937" y="2666508"/>
            <a:ext cx="855406" cy="1865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/>
              <a:t>카테고리 선택</a:t>
            </a:r>
          </a:p>
        </p:txBody>
      </p:sp>
      <p:sp>
        <p:nvSpPr>
          <p:cNvPr id="51" name="이등변 삼각형 50">
            <a:extLst>
              <a:ext uri="{FF2B5EF4-FFF2-40B4-BE49-F238E27FC236}">
                <a16:creationId xmlns="" xmlns:a16="http://schemas.microsoft.com/office/drawing/2014/main" id="{75B7D1FF-4BEC-408E-8838-8E92A7C615B5}"/>
              </a:ext>
            </a:extLst>
          </p:cNvPr>
          <p:cNvSpPr/>
          <p:nvPr/>
        </p:nvSpPr>
        <p:spPr>
          <a:xfrm rot="10800000">
            <a:off x="7679129" y="2715871"/>
            <a:ext cx="123179" cy="10618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91333BC-2DA7-4740-BBD4-445002F6CC7A}"/>
              </a:ext>
            </a:extLst>
          </p:cNvPr>
          <p:cNvSpPr/>
          <p:nvPr/>
        </p:nvSpPr>
        <p:spPr>
          <a:xfrm>
            <a:off x="6853118" y="2599484"/>
            <a:ext cx="1125792" cy="2952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말풍선: 타원형 37">
            <a:extLst>
              <a:ext uri="{FF2B5EF4-FFF2-40B4-BE49-F238E27FC236}">
                <a16:creationId xmlns="" xmlns:a16="http://schemas.microsoft.com/office/drawing/2014/main" id="{FF3EAA5E-4EB7-4A59-B8C6-00CB5538585D}"/>
              </a:ext>
            </a:extLst>
          </p:cNvPr>
          <p:cNvSpPr/>
          <p:nvPr/>
        </p:nvSpPr>
        <p:spPr>
          <a:xfrm>
            <a:off x="7743325" y="2262759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말풍선: 타원형 37">
            <a:extLst>
              <a:ext uri="{FF2B5EF4-FFF2-40B4-BE49-F238E27FC236}">
                <a16:creationId xmlns="" xmlns:a16="http://schemas.microsoft.com/office/drawing/2014/main" id="{27BC9BE8-D179-4002-A12F-68077AF52B76}"/>
              </a:ext>
            </a:extLst>
          </p:cNvPr>
          <p:cNvSpPr/>
          <p:nvPr/>
        </p:nvSpPr>
        <p:spPr>
          <a:xfrm>
            <a:off x="6529265" y="220465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76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50867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상세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선택 시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FAQ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후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FAQ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화면 이동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선택 시 해당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FAQ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후 목록 화면으로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게시판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문의 상세화면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Index/Contact-inquiry-info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5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1" name="액자 60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sp>
        <p:nvSpPr>
          <p:cNvPr id="26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19954" y="2556722"/>
            <a:ext cx="6276758" cy="406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25681" y="2612089"/>
            <a:ext cx="6271031" cy="38977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8259B2CA-656E-4C54-B3F2-FA562021C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72627"/>
              </p:ext>
            </p:extLst>
          </p:nvPr>
        </p:nvGraphicFramePr>
        <p:xfrm>
          <a:off x="2100611" y="2704123"/>
          <a:ext cx="6128989" cy="31893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4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443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3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설렁탕을 샀는데 왜 곰탕을 주나요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3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3768507"/>
                  </a:ext>
                </a:extLst>
              </a:tr>
              <a:tr h="315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/>
                        <a:t>김첨지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1052117"/>
                  </a:ext>
                </a:extLst>
              </a:tr>
              <a:tr h="307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/>
                        <a:t>2019-05-30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2325864"/>
                  </a:ext>
                </a:extLst>
              </a:tr>
              <a:tr h="1880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분명 설렁탕을 샀는데 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곰탕인거죠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집에 여편네가 먹고 싶다고 해서 사가지고 갔는데 곰탕이라고 집에서 쫓겨 났습니다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도대체 무슨 차이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인거죠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666337"/>
                  </a:ext>
                </a:extLst>
              </a:tr>
            </a:tbl>
          </a:graphicData>
        </a:graphic>
      </p:graphicFrame>
      <p:sp>
        <p:nvSpPr>
          <p:cNvPr id="29" name="말풍선: 타원형 37">
            <a:extLst>
              <a:ext uri="{FF2B5EF4-FFF2-40B4-BE49-F238E27FC236}">
                <a16:creationId xmlns="" xmlns:a16="http://schemas.microsoft.com/office/drawing/2014/main" id="{0E659BE5-EBAA-4613-92B5-EFF379307399}"/>
              </a:ext>
            </a:extLst>
          </p:cNvPr>
          <p:cNvSpPr/>
          <p:nvPr/>
        </p:nvSpPr>
        <p:spPr>
          <a:xfrm>
            <a:off x="8296712" y="2341107"/>
            <a:ext cx="306791" cy="299201"/>
          </a:xfrm>
          <a:prstGeom prst="wedgeEllipseCallout">
            <a:avLst>
              <a:gd name="adj1" fmla="val -74696"/>
              <a:gd name="adj2" fmla="val 579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5339FE3-EEA9-47DA-9BDC-BE434E538BAC}"/>
              </a:ext>
            </a:extLst>
          </p:cNvPr>
          <p:cNvSpPr/>
          <p:nvPr/>
        </p:nvSpPr>
        <p:spPr>
          <a:xfrm>
            <a:off x="4257675" y="6048051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C5D2B2E-D803-48D8-9EDD-F785754BDDC9}"/>
              </a:ext>
            </a:extLst>
          </p:cNvPr>
          <p:cNvSpPr/>
          <p:nvPr/>
        </p:nvSpPr>
        <p:spPr>
          <a:xfrm>
            <a:off x="5374107" y="6054442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32" name="말풍선: 타원형 37">
            <a:extLst>
              <a:ext uri="{FF2B5EF4-FFF2-40B4-BE49-F238E27FC236}">
                <a16:creationId xmlns="" xmlns:a16="http://schemas.microsoft.com/office/drawing/2014/main" id="{D11A1051-D649-4C20-996C-637007BD4640}"/>
              </a:ext>
            </a:extLst>
          </p:cNvPr>
          <p:cNvSpPr/>
          <p:nvPr/>
        </p:nvSpPr>
        <p:spPr>
          <a:xfrm>
            <a:off x="5930348" y="5653848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E9DE6E3-991A-4C45-92FF-897C6ED60E6E}"/>
              </a:ext>
            </a:extLst>
          </p:cNvPr>
          <p:cNvSpPr/>
          <p:nvPr/>
        </p:nvSpPr>
        <p:spPr>
          <a:xfrm>
            <a:off x="4170539" y="5993973"/>
            <a:ext cx="2066600" cy="433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342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 로그인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2019/05/29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54342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 아이디 입력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 비밀번호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입력되는 비밀번호는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“*”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표시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 관리자 계정과 동일할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페이지를 사용할 수 있게 권한 부여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2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 틀렸거나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비어 있을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실패 팝업 창을 띄움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99623" y="2908890"/>
            <a:ext cx="4121616" cy="23054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xmlns="" id="{078F9BDA-920E-4B0C-B221-86F2A4E28F5C}"/>
              </a:ext>
            </a:extLst>
          </p:cNvPr>
          <p:cNvSpPr/>
          <p:nvPr/>
        </p:nvSpPr>
        <p:spPr>
          <a:xfrm>
            <a:off x="3295940" y="3583360"/>
            <a:ext cx="2501299" cy="281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55">
            <a:extLst>
              <a:ext uri="{FF2B5EF4-FFF2-40B4-BE49-F238E27FC236}">
                <a16:creationId xmlns:a16="http://schemas.microsoft.com/office/drawing/2014/main" xmlns="" id="{54C0AD87-926E-407B-9EE4-D224CD2579EF}"/>
              </a:ext>
            </a:extLst>
          </p:cNvPr>
          <p:cNvSpPr/>
          <p:nvPr/>
        </p:nvSpPr>
        <p:spPr>
          <a:xfrm>
            <a:off x="3295941" y="4112179"/>
            <a:ext cx="2501299" cy="281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57">
            <a:extLst>
              <a:ext uri="{FF2B5EF4-FFF2-40B4-BE49-F238E27FC236}">
                <a16:creationId xmlns:a16="http://schemas.microsoft.com/office/drawing/2014/main" xmlns="" id="{D14352EA-6777-4476-A32F-A2CE3F012471}"/>
              </a:ext>
            </a:extLst>
          </p:cNvPr>
          <p:cNvSpPr/>
          <p:nvPr/>
        </p:nvSpPr>
        <p:spPr>
          <a:xfrm>
            <a:off x="2182804" y="3536009"/>
            <a:ext cx="763584" cy="3146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59">
            <a:extLst>
              <a:ext uri="{FF2B5EF4-FFF2-40B4-BE49-F238E27FC236}">
                <a16:creationId xmlns:a16="http://schemas.microsoft.com/office/drawing/2014/main" xmlns="" id="{D1693D2B-5C53-4459-81CA-5E9E5F214BDA}"/>
              </a:ext>
            </a:extLst>
          </p:cNvPr>
          <p:cNvSpPr/>
          <p:nvPr/>
        </p:nvSpPr>
        <p:spPr>
          <a:xfrm>
            <a:off x="2182804" y="4107829"/>
            <a:ext cx="1109912" cy="2903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PASSWORD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60">
            <a:extLst>
              <a:ext uri="{FF2B5EF4-FFF2-40B4-BE49-F238E27FC236}">
                <a16:creationId xmlns:a16="http://schemas.microsoft.com/office/drawing/2014/main" xmlns="" id="{720E451E-F70C-4AB4-853C-55620231B156}"/>
              </a:ext>
            </a:extLst>
          </p:cNvPr>
          <p:cNvSpPr/>
          <p:nvPr/>
        </p:nvSpPr>
        <p:spPr>
          <a:xfrm>
            <a:off x="2729954" y="2896049"/>
            <a:ext cx="2586955" cy="4636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ED7D31"/>
                </a:solidFill>
              </a:rPr>
              <a:t>LOGIN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xmlns="" id="{5BD6137E-6CC0-49E6-8FCD-2425B038D3BE}"/>
              </a:ext>
            </a:extLst>
          </p:cNvPr>
          <p:cNvSpPr/>
          <p:nvPr/>
        </p:nvSpPr>
        <p:spPr>
          <a:xfrm>
            <a:off x="4875190" y="4640998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2062B7B1-D065-43F1-9375-C4D87A1DC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51287"/>
              </p:ext>
            </p:extLst>
          </p:nvPr>
        </p:nvGraphicFramePr>
        <p:xfrm>
          <a:off x="4910896" y="4717900"/>
          <a:ext cx="8360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모서리가 둥근 직사각형 84">
            <a:extLst>
              <a:ext uri="{FF2B5EF4-FFF2-40B4-BE49-F238E27FC236}">
                <a16:creationId xmlns:a16="http://schemas.microsoft.com/office/drawing/2014/main" xmlns="" id="{D4C0120F-2910-49E8-A680-64C273EE6852}"/>
              </a:ext>
            </a:extLst>
          </p:cNvPr>
          <p:cNvSpPr/>
          <p:nvPr/>
        </p:nvSpPr>
        <p:spPr>
          <a:xfrm>
            <a:off x="3211266" y="3494865"/>
            <a:ext cx="2655762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85">
            <a:extLst>
              <a:ext uri="{FF2B5EF4-FFF2-40B4-BE49-F238E27FC236}">
                <a16:creationId xmlns:a16="http://schemas.microsoft.com/office/drawing/2014/main" xmlns="" id="{E25BF2B4-8A52-4282-8F4D-40FE37B2A765}"/>
              </a:ext>
            </a:extLst>
          </p:cNvPr>
          <p:cNvSpPr/>
          <p:nvPr/>
        </p:nvSpPr>
        <p:spPr>
          <a:xfrm>
            <a:off x="3218708" y="4027919"/>
            <a:ext cx="2655762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타원형 37">
            <a:extLst>
              <a:ext uri="{FF2B5EF4-FFF2-40B4-BE49-F238E27FC236}">
                <a16:creationId xmlns:a16="http://schemas.microsoft.com/office/drawing/2014/main" xmlns="" id="{ACE0C1ED-5721-4F04-9C29-73A35F86FB99}"/>
              </a:ext>
            </a:extLst>
          </p:cNvPr>
          <p:cNvSpPr/>
          <p:nvPr/>
        </p:nvSpPr>
        <p:spPr>
          <a:xfrm>
            <a:off x="5859719" y="3107759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말풍선: 타원형 37">
            <a:extLst>
              <a:ext uri="{FF2B5EF4-FFF2-40B4-BE49-F238E27FC236}">
                <a16:creationId xmlns:a16="http://schemas.microsoft.com/office/drawing/2014/main" xmlns="" id="{597D9E98-AD6C-4465-AFB9-615D38C6AE62}"/>
              </a:ext>
            </a:extLst>
          </p:cNvPr>
          <p:cNvSpPr/>
          <p:nvPr/>
        </p:nvSpPr>
        <p:spPr>
          <a:xfrm>
            <a:off x="5930973" y="3955467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말풍선: 타원형 37">
            <a:extLst>
              <a:ext uri="{FF2B5EF4-FFF2-40B4-BE49-F238E27FC236}">
                <a16:creationId xmlns:a16="http://schemas.microsoft.com/office/drawing/2014/main" xmlns="" id="{3BB51054-952B-4CAD-8FFC-8231994D1511}"/>
              </a:ext>
            </a:extLst>
          </p:cNvPr>
          <p:cNvSpPr/>
          <p:nvPr/>
        </p:nvSpPr>
        <p:spPr>
          <a:xfrm>
            <a:off x="5914448" y="4562473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6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수락 버튼을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출력된다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고객센터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–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Index/Contact-mod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  <a:endParaRPr lang="en-US" altLang="ko-KR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39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4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4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51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1161447" y="4576135"/>
              <a:ext cx="2447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해당 문의를 삭제하시겠습니까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  <p:pic>
          <p:nvPicPr>
            <p:cNvPr id="42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직선 화살표 연결선 54"/>
          <p:cNvCxnSpPr>
            <a:stCxn id="30" idx="2"/>
            <a:endCxn id="39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57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60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4" name="Icons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79887" y="4586242"/>
              <a:ext cx="2343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해당 문의를 삭제했습니다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69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5737666" y="4710095"/>
            <a:ext cx="2616420" cy="143792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sp>
        <p:nvSpPr>
          <p:cNvPr id="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꺾인 연결선 71"/>
          <p:cNvCxnSpPr>
            <a:stCxn id="39" idx="2"/>
            <a:endCxn id="69" idx="0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7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7601318" y="6348435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495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40370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답변 작성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 선택 시 답변 등록 후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목록 화면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게시판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문의 답변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Index/Contact-inquiry-answer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5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1" name="액자 60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sp>
        <p:nvSpPr>
          <p:cNvPr id="25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19954" y="2556722"/>
            <a:ext cx="6276758" cy="406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25681" y="2612089"/>
            <a:ext cx="6271031" cy="38977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8259B2CA-656E-4C54-B3F2-FA562021C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35311"/>
              </p:ext>
            </p:extLst>
          </p:nvPr>
        </p:nvGraphicFramePr>
        <p:xfrm>
          <a:off x="2100611" y="2704123"/>
          <a:ext cx="6128989" cy="3138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4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443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3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설렁탕을 샀는데 왜 곰탕을 주나요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3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2789341"/>
                  </a:ext>
                </a:extLst>
              </a:tr>
              <a:tr h="315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/>
                        <a:t>Admin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1052117"/>
                  </a:ext>
                </a:extLst>
              </a:tr>
              <a:tr h="307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/>
                        <a:t>2019-05-31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2325864"/>
                  </a:ext>
                </a:extLst>
              </a:tr>
              <a:tr h="1869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김첨지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pPr algn="l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설렁탕을 샀는데 왜 곰탕을 주나요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라고 물어보셨는데 현재 그 문제를 해결 하기 위해 담당 부서에게 물어보겠습니다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666337"/>
                  </a:ext>
                </a:extLst>
              </a:tr>
            </a:tbl>
          </a:graphicData>
        </a:graphic>
      </p:graphicFrame>
      <p:sp>
        <p:nvSpPr>
          <p:cNvPr id="28" name="말풍선: 타원형 37">
            <a:extLst>
              <a:ext uri="{FF2B5EF4-FFF2-40B4-BE49-F238E27FC236}">
                <a16:creationId xmlns="" xmlns:a16="http://schemas.microsoft.com/office/drawing/2014/main" id="{0E659BE5-EBAA-4613-92B5-EFF379307399}"/>
              </a:ext>
            </a:extLst>
          </p:cNvPr>
          <p:cNvSpPr/>
          <p:nvPr/>
        </p:nvSpPr>
        <p:spPr>
          <a:xfrm>
            <a:off x="8296712" y="2341107"/>
            <a:ext cx="306791" cy="299201"/>
          </a:xfrm>
          <a:prstGeom prst="wedgeEllipseCallout">
            <a:avLst>
              <a:gd name="adj1" fmla="val -74696"/>
              <a:gd name="adj2" fmla="val 579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C5D2B2E-D803-48D8-9EDD-F785754BDDC9}"/>
              </a:ext>
            </a:extLst>
          </p:cNvPr>
          <p:cNvSpPr/>
          <p:nvPr/>
        </p:nvSpPr>
        <p:spPr>
          <a:xfrm>
            <a:off x="4874827" y="5982207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0" name="말풍선: 타원형 37">
            <a:extLst>
              <a:ext uri="{FF2B5EF4-FFF2-40B4-BE49-F238E27FC236}">
                <a16:creationId xmlns="" xmlns:a16="http://schemas.microsoft.com/office/drawing/2014/main" id="{D11A1051-D649-4C20-996C-637007BD4640}"/>
              </a:ext>
            </a:extLst>
          </p:cNvPr>
          <p:cNvSpPr/>
          <p:nvPr/>
        </p:nvSpPr>
        <p:spPr>
          <a:xfrm>
            <a:off x="5431068" y="5581613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E9DE6E3-991A-4C45-92FF-897C6ED60E6E}"/>
              </a:ext>
            </a:extLst>
          </p:cNvPr>
          <p:cNvSpPr/>
          <p:nvPr/>
        </p:nvSpPr>
        <p:spPr>
          <a:xfrm>
            <a:off x="4796619" y="5921738"/>
            <a:ext cx="941239" cy="433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00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수락 버튼을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출력된다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고객센터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답변 등록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–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Index/Contact-inquiry-answer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39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4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4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51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1161447" y="4576135"/>
              <a:ext cx="24476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해당 문의에 대한 </a:t>
              </a:r>
              <a:endParaRPr lang="en-US" altLang="ko-KR" sz="1100" dirty="0"/>
            </a:p>
            <a:p>
              <a:r>
                <a:rPr lang="ko-KR" altLang="en-US" sz="1100" dirty="0"/>
                <a:t>관리자 답변을 등록하시겠습니까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  <p:pic>
          <p:nvPicPr>
            <p:cNvPr id="42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직선 화살표 연결선 54"/>
          <p:cNvCxnSpPr>
            <a:stCxn id="30" idx="2"/>
            <a:endCxn id="39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57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60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4" name="Icons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79887" y="4586242"/>
              <a:ext cx="2343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해당 문의에 대한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관리자 답변이 등록되었습니다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69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5737666" y="4710095"/>
            <a:ext cx="2616420" cy="143792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sp>
        <p:nvSpPr>
          <p:cNvPr id="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꺾인 연결선 71"/>
          <p:cNvCxnSpPr>
            <a:stCxn id="39" idx="2"/>
            <a:endCxn id="69" idx="0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7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7601318" y="6348435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14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22343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 관리 메뉴 클릭 시 세부 메뉴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등록되어 있는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창작자들의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순서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후원받은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금액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 등을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수정하고 싶은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창작자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정보를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누르면 창작자 정보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페이지에서 다음 페이지로 넘김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클릭 시 해당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버튼을 클릭 시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각각에 대한 팝업 창을 출력한다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 창작자라면 버튼은 뜨지 않는다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Index/Creators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73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6" name="액자 115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504D2B73-2E50-46CB-AB99-E89282D12E99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A696B17F-3799-4A09-8F97-444788E4DC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E477BD5-E215-421F-8FE9-819789A825B8}"/>
              </a:ext>
            </a:extLst>
          </p:cNvPr>
          <p:cNvSpPr/>
          <p:nvPr/>
        </p:nvSpPr>
        <p:spPr>
          <a:xfrm>
            <a:off x="1984855" y="2536637"/>
            <a:ext cx="6099893" cy="3053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xmlns="" id="{A5BEC57B-3A8C-4499-AAA5-2F7F60E3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7407"/>
              </p:ext>
            </p:extLst>
          </p:nvPr>
        </p:nvGraphicFramePr>
        <p:xfrm>
          <a:off x="2081148" y="2606015"/>
          <a:ext cx="5940367" cy="30255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4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8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5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77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9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560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아이디</a:t>
                      </a:r>
                      <a:r>
                        <a:rPr lang="en-US" altLang="ko-KR" sz="1050" dirty="0"/>
                        <a:t>(</a:t>
                      </a:r>
                      <a:r>
                        <a:rPr lang="en-US" altLang="ko-KR" sz="1050" dirty="0" err="1"/>
                        <a:t>E_mail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후원받은</a:t>
                      </a:r>
                      <a:r>
                        <a:rPr lang="ko-KR" altLang="en-US" sz="1050" dirty="0"/>
                        <a:t> 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수락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거절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휴면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김왓더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whatthekim@naver.com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010-1234-5678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시리우스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theBlack@azkaban.prison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\0000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010-1234-5679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떼껄룩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10"/>
                        </a:rPr>
                        <a:t>TakeALook@naver.com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\0000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010-1324-0324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안불편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linkClick r:id="rId11"/>
                        </a:rPr>
                        <a:t>ajjarago@gnde.why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\0000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010-3322-4414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휴면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3664E69C-1758-4B15-984B-072A7F75B6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9121" y="5816890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6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5C96215B-CBE7-422D-AD47-08AB83006E17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6641232" y="5952647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9DFBD38-075C-4BFA-97B3-DAE0ACC0840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3383843" y="5953945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B285B5B-ED87-4071-8886-0A43DAF1C885}"/>
              </a:ext>
            </a:extLst>
          </p:cNvPr>
          <p:cNvSpPr/>
          <p:nvPr/>
        </p:nvSpPr>
        <p:spPr>
          <a:xfrm>
            <a:off x="3379798" y="5759971"/>
            <a:ext cx="3579142" cy="517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28C35965-8261-4E61-9108-B662B212E26C}"/>
              </a:ext>
            </a:extLst>
          </p:cNvPr>
          <p:cNvSpPr/>
          <p:nvPr/>
        </p:nvSpPr>
        <p:spPr>
          <a:xfrm>
            <a:off x="2572802" y="3058318"/>
            <a:ext cx="4161483" cy="2760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말풍선: 타원형 37">
            <a:extLst>
              <a:ext uri="{FF2B5EF4-FFF2-40B4-BE49-F238E27FC236}">
                <a16:creationId xmlns:a16="http://schemas.microsoft.com/office/drawing/2014/main" xmlns="" id="{27BC9BE8-D179-4002-A12F-68077AF52B76}"/>
              </a:ext>
            </a:extLst>
          </p:cNvPr>
          <p:cNvSpPr/>
          <p:nvPr/>
        </p:nvSpPr>
        <p:spPr>
          <a:xfrm>
            <a:off x="6529265" y="220465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2" name="말풍선: 타원형 37">
            <a:extLst>
              <a:ext uri="{FF2B5EF4-FFF2-40B4-BE49-F238E27FC236}">
                <a16:creationId xmlns:a16="http://schemas.microsoft.com/office/drawing/2014/main" xmlns="" id="{C28F907C-8F85-46C2-AEB3-A0CDD2351CD4}"/>
              </a:ext>
            </a:extLst>
          </p:cNvPr>
          <p:cNvSpPr/>
          <p:nvPr/>
        </p:nvSpPr>
        <p:spPr>
          <a:xfrm>
            <a:off x="6732333" y="2685323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3" name="말풍선: 타원형 37">
            <a:extLst>
              <a:ext uri="{FF2B5EF4-FFF2-40B4-BE49-F238E27FC236}">
                <a16:creationId xmlns:a16="http://schemas.microsoft.com/office/drawing/2014/main" xmlns="" id="{4473AFE7-CF10-41CA-B192-9ACEF0FA177E}"/>
              </a:ext>
            </a:extLst>
          </p:cNvPr>
          <p:cNvSpPr/>
          <p:nvPr/>
        </p:nvSpPr>
        <p:spPr>
          <a:xfrm>
            <a:off x="7055010" y="563444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4" name="말풍선: 타원형 37">
            <a:extLst>
              <a:ext uri="{FF2B5EF4-FFF2-40B4-BE49-F238E27FC236}">
                <a16:creationId xmlns:a16="http://schemas.microsoft.com/office/drawing/2014/main" xmlns="" id="{219A882B-605F-485C-A296-D474CB63F930}"/>
              </a:ext>
            </a:extLst>
          </p:cNvPr>
          <p:cNvSpPr/>
          <p:nvPr/>
        </p:nvSpPr>
        <p:spPr>
          <a:xfrm>
            <a:off x="1294472" y="3958496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91D4C8BA-B59A-44B5-BF66-13D1C1642DEE}"/>
              </a:ext>
            </a:extLst>
          </p:cNvPr>
          <p:cNvSpPr/>
          <p:nvPr/>
        </p:nvSpPr>
        <p:spPr>
          <a:xfrm>
            <a:off x="82337" y="4298544"/>
            <a:ext cx="1835663" cy="1150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5C96215B-CBE7-422D-AD47-08AB83006E1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6200000">
            <a:off x="6641232" y="5952647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xmlns="" id="{E792B1BA-1C48-4881-9064-211615B4D21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852396" y="3081320"/>
            <a:ext cx="546264" cy="25308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050" dirty="0" smtClean="0">
                <a:latin typeface="Segoe UI" pitchFamily="34" charset="0"/>
                <a:cs typeface="Segoe UI" pitchFamily="34" charset="0"/>
              </a:rPr>
              <a:t>수락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xmlns="" id="{E792B1BA-1C48-4881-9064-211615B4D21B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37905" y="3081320"/>
            <a:ext cx="511563" cy="23701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050" dirty="0" smtClean="0">
                <a:latin typeface="Segoe UI" pitchFamily="34" charset="0"/>
                <a:cs typeface="Segoe UI" pitchFamily="34" charset="0"/>
              </a:rPr>
              <a:t>거절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:a16="http://schemas.microsoft.com/office/drawing/2014/main" xmlns="" id="{27BC9BE8-D179-4002-A12F-68077AF52B76}"/>
              </a:ext>
            </a:extLst>
          </p:cNvPr>
          <p:cNvSpPr/>
          <p:nvPr/>
        </p:nvSpPr>
        <p:spPr>
          <a:xfrm>
            <a:off x="8084749" y="2912600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8C35965-8261-4E61-9108-B662B212E26C}"/>
              </a:ext>
            </a:extLst>
          </p:cNvPr>
          <p:cNvSpPr/>
          <p:nvPr/>
        </p:nvSpPr>
        <p:spPr>
          <a:xfrm>
            <a:off x="6775583" y="3058318"/>
            <a:ext cx="1245933" cy="12402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588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수락 버튼을 클릭 시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출력된다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신청 조회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-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수락버튼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Index/Creators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수락</a:t>
            </a:r>
            <a:endParaRPr lang="en-US" altLang="ko-KR" dirty="0" smtClean="0"/>
          </a:p>
        </p:txBody>
      </p:sp>
      <p:grpSp>
        <p:nvGrpSpPr>
          <p:cNvPr id="38" name="그룹 37"/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39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4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4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51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1161447" y="4576135"/>
              <a:ext cx="24476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해당 사용자에 대한 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창작자 신청을 승낙하시겠습니까</a:t>
              </a:r>
              <a:r>
                <a:rPr lang="en-US" altLang="ko-KR" sz="1100" dirty="0" smtClean="0"/>
                <a:t>?</a:t>
              </a:r>
              <a:endParaRPr lang="ko-KR" altLang="en-US" sz="1100" dirty="0"/>
            </a:p>
          </p:txBody>
        </p:sp>
        <p:pic>
          <p:nvPicPr>
            <p:cNvPr id="42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직선 화살표 연결선 54"/>
          <p:cNvCxnSpPr>
            <a:stCxn id="30" idx="2"/>
            <a:endCxn id="39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57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60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4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79887" y="4586242"/>
              <a:ext cx="2343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해당 사용자에 대한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창작자 신청이 승낙되었습니다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sp>
        <p:nvSpPr>
          <p:cNvPr id="69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5737666" y="4710095"/>
            <a:ext cx="2616420" cy="143792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팝업창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  <p:sp>
        <p:nvSpPr>
          <p:cNvPr id="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꺾인 연결선 71"/>
          <p:cNvCxnSpPr>
            <a:stCxn id="39" idx="2"/>
            <a:endCxn id="69" idx="0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7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7113626" y="6339457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62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수락 버튼을 클릭 시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출력된다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신청 조회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–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거절 버튼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Index/Creators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거절</a:t>
            </a:r>
            <a:endParaRPr lang="en-US" altLang="ko-KR" dirty="0" smtClean="0"/>
          </a:p>
        </p:txBody>
      </p:sp>
      <p:grpSp>
        <p:nvGrpSpPr>
          <p:cNvPr id="38" name="그룹 37"/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39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4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4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51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1161447" y="4576135"/>
              <a:ext cx="24476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해당 사용자에 대한 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창작자 신청을 거절하시겠습니까</a:t>
              </a:r>
              <a:r>
                <a:rPr lang="en-US" altLang="ko-KR" sz="1100" dirty="0" smtClean="0"/>
                <a:t>?</a:t>
              </a:r>
              <a:endParaRPr lang="ko-KR" altLang="en-US" sz="1100" dirty="0"/>
            </a:p>
          </p:txBody>
        </p:sp>
        <p:pic>
          <p:nvPicPr>
            <p:cNvPr id="42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직선 화살표 연결선 54"/>
          <p:cNvCxnSpPr>
            <a:stCxn id="30" idx="2"/>
            <a:endCxn id="39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57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60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4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79887" y="4586242"/>
              <a:ext cx="2343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해당 사용자에 대한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창작자 신청이 거절되었습니다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sp>
        <p:nvSpPr>
          <p:cNvPr id="69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5737666" y="4710095"/>
            <a:ext cx="2616420" cy="143792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팝업창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  <p:sp>
        <p:nvSpPr>
          <p:cNvPr id="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꺾인 연결선 71"/>
          <p:cNvCxnSpPr>
            <a:stCxn id="39" idx="2"/>
            <a:endCxn id="69" idx="0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7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7113626" y="6339457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010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정보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Index/Creators-mod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2019/05/29</a:t>
            </a:r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85064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창작자의 상세정보를 확인할 수 있는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선택 시 수정 화면으로 이동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선택 시 창작자 조회 화면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액자 59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504D2B73-2E50-46CB-AB99-E89282D12E99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A696B17F-3799-4A09-8F97-444788E4DC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E477BD5-E215-421F-8FE9-819789A825B8}"/>
              </a:ext>
            </a:extLst>
          </p:cNvPr>
          <p:cNvSpPr/>
          <p:nvPr/>
        </p:nvSpPr>
        <p:spPr>
          <a:xfrm>
            <a:off x="1984856" y="2536636"/>
            <a:ext cx="6110520" cy="34614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말풍선: 타원형 37">
            <a:extLst>
              <a:ext uri="{FF2B5EF4-FFF2-40B4-BE49-F238E27FC236}">
                <a16:creationId xmlns="" xmlns:a16="http://schemas.microsoft.com/office/drawing/2014/main" id="{27BC9BE8-D179-4002-A12F-68077AF52B76}"/>
              </a:ext>
            </a:extLst>
          </p:cNvPr>
          <p:cNvSpPr/>
          <p:nvPr/>
        </p:nvSpPr>
        <p:spPr>
          <a:xfrm>
            <a:off x="6529265" y="220465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0BC677D-BD96-4DFE-9EDA-959BAB399832}"/>
              </a:ext>
            </a:extLst>
          </p:cNvPr>
          <p:cNvSpPr/>
          <p:nvPr/>
        </p:nvSpPr>
        <p:spPr>
          <a:xfrm>
            <a:off x="4044281" y="5466561"/>
            <a:ext cx="2066600" cy="433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6C02B8B9-E73A-4353-9A43-DE202E21691C}"/>
              </a:ext>
            </a:extLst>
          </p:cNvPr>
          <p:cNvSpPr/>
          <p:nvPr/>
        </p:nvSpPr>
        <p:spPr>
          <a:xfrm>
            <a:off x="4102842" y="5530229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B1881FF1-7B45-40E7-9F44-BF54AED796D5}"/>
              </a:ext>
            </a:extLst>
          </p:cNvPr>
          <p:cNvSpPr/>
          <p:nvPr/>
        </p:nvSpPr>
        <p:spPr>
          <a:xfrm>
            <a:off x="5219274" y="5536620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CD8CD0F0-1630-4F15-9D02-076559021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49699"/>
              </p:ext>
            </p:extLst>
          </p:nvPr>
        </p:nvGraphicFramePr>
        <p:xfrm>
          <a:off x="2123370" y="2661136"/>
          <a:ext cx="5787723" cy="23141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3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24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김왓더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1996.01.01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0695448"/>
                  </a:ext>
                </a:extLst>
              </a:tr>
              <a:tr h="26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hlinkClick r:id="rId5"/>
                        </a:rPr>
                        <a:t>whatthe@naver.com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010-1324-0324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9918730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연락처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메신저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Kakao:whatthe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facebook:whatthe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05117476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48224506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후원 계좌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49-196-494168-41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27412745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후원받은</a:t>
                      </a:r>
                      <a:r>
                        <a:rPr lang="ko-KR" altLang="en-US" sz="1050" dirty="0"/>
                        <a:t>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$1000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창작자 권한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말풍선: 타원형 37">
            <a:extLst>
              <a:ext uri="{FF2B5EF4-FFF2-40B4-BE49-F238E27FC236}">
                <a16:creationId xmlns="" xmlns:a16="http://schemas.microsoft.com/office/drawing/2014/main" id="{4600FD4E-B231-4CCB-A385-E93AB4E77AC0}"/>
              </a:ext>
            </a:extLst>
          </p:cNvPr>
          <p:cNvSpPr/>
          <p:nvPr/>
        </p:nvSpPr>
        <p:spPr>
          <a:xfrm>
            <a:off x="6230251" y="5380628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869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창작자 정보 수정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※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관리자는 창작자 권한 여부만 수정 가능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창작자의 활동내역을 보는 페이지로 이동한다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창작자가 활동을 원활히 하지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않을시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권한을 박탈하여 휴면계정으로 돌린다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상세 정보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Index/Creators-info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2019/05/29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7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5" name="액자 84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29E099F4-2F9F-4231-92FC-3F5C4A62D003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F548BAA4-A2D3-4BA8-8C36-36744BC4A5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A2B29FE-09FA-432F-96FB-C6CBF9B14774}"/>
              </a:ext>
            </a:extLst>
          </p:cNvPr>
          <p:cNvSpPr/>
          <p:nvPr/>
        </p:nvSpPr>
        <p:spPr>
          <a:xfrm>
            <a:off x="1997575" y="2701201"/>
            <a:ext cx="6106190" cy="2927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Content">
            <a:extLst>
              <a:ext uri="{FF2B5EF4-FFF2-40B4-BE49-F238E27FC236}">
                <a16:creationId xmlns="" xmlns:a16="http://schemas.microsoft.com/office/drawing/2014/main" id="{C35DBAE0-410C-43B3-BD45-77CA5C36A3D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60609" y="5883904"/>
            <a:ext cx="1277225" cy="3339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>
                <a:latin typeface="Segoe UI" pitchFamily="34" charset="0"/>
                <a:cs typeface="Segoe UI" pitchFamily="34" charset="0"/>
              </a:rPr>
              <a:t>상세정보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="" xmlns:a16="http://schemas.microsoft.com/office/drawing/2014/main" id="{CDEAFDA8-957C-44D1-9C28-D167D7722E1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210964" y="5883904"/>
            <a:ext cx="1277225" cy="3339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>
                <a:latin typeface="Segoe UI" pitchFamily="34" charset="0"/>
                <a:cs typeface="Segoe UI" pitchFamily="34" charset="0"/>
              </a:rPr>
              <a:t>권한박탈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46AC6E27-4E94-40B8-AA32-0058AB392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00675"/>
              </p:ext>
            </p:extLst>
          </p:nvPr>
        </p:nvGraphicFramePr>
        <p:xfrm>
          <a:off x="2156808" y="2914685"/>
          <a:ext cx="5787723" cy="23141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63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24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김유령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1996.01.01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0695448"/>
                  </a:ext>
                </a:extLst>
              </a:tr>
              <a:tr h="26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hlinkClick r:id="rId7"/>
                        </a:rPr>
                        <a:t>ghost@naver.com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010-1324-0324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918730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연락처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메신저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Kakao:ghost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facebook:ghost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5117476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 특공대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8224506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후원 계좌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123-45-7894565-2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7412745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후원받은</a:t>
                      </a:r>
                      <a:r>
                        <a:rPr lang="ko-KR" altLang="en-US" sz="1050" dirty="0"/>
                        <a:t>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$1000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창작자 권한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말풍선: 타원형 37">
            <a:extLst>
              <a:ext uri="{FF2B5EF4-FFF2-40B4-BE49-F238E27FC236}">
                <a16:creationId xmlns="" xmlns:a16="http://schemas.microsoft.com/office/drawing/2014/main" id="{CC85C512-79FA-4EF5-92C3-193307975720}"/>
              </a:ext>
            </a:extLst>
          </p:cNvPr>
          <p:cNvSpPr/>
          <p:nvPr/>
        </p:nvSpPr>
        <p:spPr>
          <a:xfrm>
            <a:off x="4605646" y="5450900"/>
            <a:ext cx="306791" cy="299201"/>
          </a:xfrm>
          <a:prstGeom prst="wedgeEllipseCallout">
            <a:avLst>
              <a:gd name="adj1" fmla="val -77907"/>
              <a:gd name="adj2" fmla="val 751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말풍선: 타원형 37">
            <a:extLst>
              <a:ext uri="{FF2B5EF4-FFF2-40B4-BE49-F238E27FC236}">
                <a16:creationId xmlns="" xmlns:a16="http://schemas.microsoft.com/office/drawing/2014/main" id="{A298214A-20B6-4CB9-8A42-EE217D2952F2}"/>
              </a:ext>
            </a:extLst>
          </p:cNvPr>
          <p:cNvSpPr/>
          <p:nvPr/>
        </p:nvSpPr>
        <p:spPr>
          <a:xfrm>
            <a:off x="6448528" y="5450900"/>
            <a:ext cx="306791" cy="299201"/>
          </a:xfrm>
          <a:prstGeom prst="wedgeEllipseCallout">
            <a:avLst>
              <a:gd name="adj1" fmla="val -77907"/>
              <a:gd name="adj2" fmla="val 751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ACDD9B-8B3B-41D7-AE47-8CD9D0FD436F}"/>
              </a:ext>
            </a:extLst>
          </p:cNvPr>
          <p:cNvSpPr/>
          <p:nvPr/>
        </p:nvSpPr>
        <p:spPr>
          <a:xfrm>
            <a:off x="2084563" y="4903332"/>
            <a:ext cx="5912802" cy="375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말풍선: 타원형 37">
            <a:extLst>
              <a:ext uri="{FF2B5EF4-FFF2-40B4-BE49-F238E27FC236}">
                <a16:creationId xmlns="" xmlns:a16="http://schemas.microsoft.com/office/drawing/2014/main" id="{C16010DE-1EF3-4733-931F-6ADD5827EA95}"/>
              </a:ext>
            </a:extLst>
          </p:cNvPr>
          <p:cNvSpPr/>
          <p:nvPr/>
        </p:nvSpPr>
        <p:spPr>
          <a:xfrm>
            <a:off x="8085193" y="4755700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056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수락 버튼을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출력된다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종료된다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종료된다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정보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권한박탈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Index/Creators-info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2019/05/29</a:t>
            </a:r>
            <a:endParaRPr lang="ko-KR" altLang="en-US" dirty="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권한박탈</a:t>
            </a:r>
            <a:endParaRPr lang="en-US" altLang="ko-KR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39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4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4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51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1161447" y="4576135"/>
              <a:ext cx="24476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해당 사용자에 대한 </a:t>
              </a:r>
              <a:endParaRPr lang="en-US" altLang="ko-KR" sz="1100" dirty="0"/>
            </a:p>
            <a:p>
              <a:r>
                <a:rPr lang="ko-KR" altLang="en-US" sz="1100" dirty="0"/>
                <a:t>창작자 권한을 박탈하시겠습니까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  <p:pic>
          <p:nvPicPr>
            <p:cNvPr id="42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직선 화살표 연결선 54"/>
          <p:cNvCxnSpPr>
            <a:stCxn id="30" idx="2"/>
            <a:endCxn id="39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57" name="모서리가 둥근 직사각형 2">
              <a:extLst>
                <a:ext uri="{FF2B5EF4-FFF2-40B4-BE49-F238E27FC236}">
                  <a16:creationId xmlns:a16="http://schemas.microsoft.com/office/drawing/2014/main" xmlns="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60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4" name="Icons"/>
              <p:cNvGrpSpPr/>
              <p:nvPr>
                <p:custDataLst>
                  <p:custData r:id="rId15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79887" y="4586242"/>
              <a:ext cx="2343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해당 사용자에 대한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창작자 권한이 박탈되었습니다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꺾인 연결선 71"/>
          <p:cNvCxnSpPr>
            <a:cxnSpLocks/>
            <a:stCxn id="39" idx="2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7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7601318" y="6348435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F5858FF1-B2AF-4D41-85CB-2683324D1578}"/>
              </a:ext>
            </a:extLst>
          </p:cNvPr>
          <p:cNvGrpSpPr/>
          <p:nvPr/>
        </p:nvGrpSpPr>
        <p:grpSpPr>
          <a:xfrm>
            <a:off x="5743642" y="4699501"/>
            <a:ext cx="2616420" cy="1448366"/>
            <a:chOff x="856536" y="4092289"/>
            <a:chExt cx="2616420" cy="1448366"/>
          </a:xfrm>
        </p:grpSpPr>
        <p:sp>
          <p:nvSpPr>
            <p:cNvPr id="89" name="모서리가 둥근 직사각형 2">
              <a:extLst>
                <a:ext uri="{FF2B5EF4-FFF2-40B4-BE49-F238E27FC236}">
                  <a16:creationId xmlns:a16="http://schemas.microsoft.com/office/drawing/2014/main" xmlns="" id="{4BC76A95-914D-4F93-840E-DA117E5713F0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xmlns="" id="{885E7A23-65BE-48DD-8FAD-AFC3256DCB26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073755" y="4591795"/>
              <a:ext cx="2146662" cy="948860"/>
              <a:chOff x="805969" y="1627402"/>
              <a:chExt cx="2789838" cy="999453"/>
            </a:xfrm>
          </p:grpSpPr>
          <p:sp>
            <p:nvSpPr>
              <p:cNvPr id="93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xmlns="" id="{871F3837-174A-4E69-B9AE-41C23267035F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6" name="Icons">
                <a:extLst>
                  <a:ext uri="{FF2B5EF4-FFF2-40B4-BE49-F238E27FC236}">
                    <a16:creationId xmlns:a16="http://schemas.microsoft.com/office/drawing/2014/main" xmlns="" id="{FEFB7769-DBD7-4317-BB00-9D32CBA213F0}"/>
                  </a:ext>
                </a:extLst>
              </p:cNvPr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98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:a16="http://schemas.microsoft.com/office/drawing/2014/main" xmlns="" id="{5639A751-8241-49D2-BCC4-95BB7FF162A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:a16="http://schemas.microsoft.com/office/drawing/2014/main" xmlns="" id="{5AD00D6D-ADFA-49BB-B747-74F7CDBDCAEC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:a16="http://schemas.microsoft.com/office/drawing/2014/main" xmlns="" id="{3483A4CB-A635-400C-8FC5-3C6891AC97E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7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xmlns="" id="{57C1E2E5-0FBE-43D6-93C5-202F9A0FE5E7}"/>
                  </a:ext>
                </a:extLst>
              </p:cNvPr>
              <p:cNvSpPr>
                <a:spLocks/>
              </p:cNvSpPr>
              <p:nvPr>
                <p:custDataLst>
                  <p:custData r:id="rId5"/>
                  <p:tags r:id="rId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562A03F8-F4C5-4137-A81A-85AB614A64FA}"/>
              </a:ext>
            </a:extLst>
          </p:cNvPr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14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77339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등록되어 있는 휴면 창작자 조회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수정하고 싶은 창작자 정보를 선택한 후 수정 버튼을 누르면 수정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페이지에서 다음 페이지로 넘김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클릭 시 해당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0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5" name="액자 94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휴면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Cinactive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2019/05/29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504D2B73-2E50-46CB-AB99-E89282D12E99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A696B17F-3799-4A09-8F97-444788E4DC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E477BD5-E215-421F-8FE9-819789A825B8}"/>
              </a:ext>
            </a:extLst>
          </p:cNvPr>
          <p:cNvSpPr/>
          <p:nvPr/>
        </p:nvSpPr>
        <p:spPr>
          <a:xfrm>
            <a:off x="1984856" y="2536637"/>
            <a:ext cx="5995362" cy="3053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A5BEC57B-3A8C-4499-AAA5-2F7F60E3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232"/>
              </p:ext>
            </p:extLst>
          </p:nvPr>
        </p:nvGraphicFramePr>
        <p:xfrm>
          <a:off x="2081150" y="2606015"/>
          <a:ext cx="5800388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3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07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85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79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074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20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아이디</a:t>
                      </a:r>
                      <a:r>
                        <a:rPr lang="en-US" altLang="ko-KR" sz="1050" dirty="0"/>
                        <a:t>(</a:t>
                      </a:r>
                      <a:r>
                        <a:rPr lang="en-US" altLang="ko-KR" sz="1050" dirty="0" err="1"/>
                        <a:t>E_mail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회사명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창작자 권한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김유령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7"/>
                        </a:rPr>
                        <a:t>Ghost@naver.com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</a:t>
                      </a:r>
                      <a:r>
                        <a:rPr lang="ko-KR" altLang="en-US" sz="1000" dirty="0"/>
                        <a:t>특공대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010-9876-5432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3664E69C-1758-4B15-984B-072A7F75B66B}"/>
              </a:ext>
            </a:extLst>
          </p:cNvPr>
          <p:cNvGraphicFramePr>
            <a:graphicFrameLocks noGrp="1"/>
          </p:cNvGraphicFramePr>
          <p:nvPr/>
        </p:nvGraphicFramePr>
        <p:xfrm>
          <a:off x="3719121" y="5816890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5C96215B-CBE7-422D-AD47-08AB83006E17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6641232" y="5952647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9DFBD38-075C-4BFA-97B3-DAE0ACC0840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3383843" y="5953945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B285B5B-ED87-4071-8886-0A43DAF1C885}"/>
              </a:ext>
            </a:extLst>
          </p:cNvPr>
          <p:cNvSpPr/>
          <p:nvPr/>
        </p:nvSpPr>
        <p:spPr>
          <a:xfrm>
            <a:off x="3379798" y="5759971"/>
            <a:ext cx="3579142" cy="517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8C35965-8261-4E61-9108-B662B212E26C}"/>
              </a:ext>
            </a:extLst>
          </p:cNvPr>
          <p:cNvSpPr/>
          <p:nvPr/>
        </p:nvSpPr>
        <p:spPr>
          <a:xfrm>
            <a:off x="2506222" y="3031584"/>
            <a:ext cx="5375316" cy="375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말풍선: 타원형 37">
            <a:extLst>
              <a:ext uri="{FF2B5EF4-FFF2-40B4-BE49-F238E27FC236}">
                <a16:creationId xmlns="" xmlns:a16="http://schemas.microsoft.com/office/drawing/2014/main" id="{27BC9BE8-D179-4002-A12F-68077AF52B76}"/>
              </a:ext>
            </a:extLst>
          </p:cNvPr>
          <p:cNvSpPr/>
          <p:nvPr/>
        </p:nvSpPr>
        <p:spPr>
          <a:xfrm>
            <a:off x="6529265" y="220465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말풍선: 타원형 37">
            <a:extLst>
              <a:ext uri="{FF2B5EF4-FFF2-40B4-BE49-F238E27FC236}">
                <a16:creationId xmlns="" xmlns:a16="http://schemas.microsoft.com/office/drawing/2014/main" id="{C28F907C-8F85-46C2-AEB3-A0CDD2351CD4}"/>
              </a:ext>
            </a:extLst>
          </p:cNvPr>
          <p:cNvSpPr/>
          <p:nvPr/>
        </p:nvSpPr>
        <p:spPr>
          <a:xfrm>
            <a:off x="7969366" y="2883952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말풍선: 타원형 37">
            <a:extLst>
              <a:ext uri="{FF2B5EF4-FFF2-40B4-BE49-F238E27FC236}">
                <a16:creationId xmlns="" xmlns:a16="http://schemas.microsoft.com/office/drawing/2014/main" id="{4473AFE7-CF10-41CA-B192-9ACEF0FA177E}"/>
              </a:ext>
            </a:extLst>
          </p:cNvPr>
          <p:cNvSpPr/>
          <p:nvPr/>
        </p:nvSpPr>
        <p:spPr>
          <a:xfrm>
            <a:off x="7055010" y="563444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427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2019/05/29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36639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아이디와 비밀번호를 다 입력한 상황에서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P.NO 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      을 클릭했을 경우의 팝업 창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비밀번호가 입력이 되지 않았는 상황에서 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P.NO 1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      을 클릭했을 경우의 팝업 창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 시 팝업 창이 종료된다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xmlns="" id="{EB266FA7-AAEA-44AC-9D8E-F7BB011961AC}"/>
              </a:ext>
            </a:extLst>
          </p:cNvPr>
          <p:cNvSpPr/>
          <p:nvPr/>
        </p:nvSpPr>
        <p:spPr>
          <a:xfrm>
            <a:off x="3975223" y="2043427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CA6F173-E62B-445F-AD2A-D9EAFAA31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25730"/>
              </p:ext>
            </p:extLst>
          </p:nvPr>
        </p:nvGraphicFramePr>
        <p:xfrm>
          <a:off x="4010929" y="2120329"/>
          <a:ext cx="8360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" name="꺾인 연결선 99">
            <a:extLst>
              <a:ext uri="{FF2B5EF4-FFF2-40B4-BE49-F238E27FC236}">
                <a16:creationId xmlns:a16="http://schemas.microsoft.com/office/drawing/2014/main" xmlns="" id="{236CFDC2-9362-4C55-BA78-D839BB3D3454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3695611" y="2839446"/>
            <a:ext cx="1406538" cy="731704"/>
          </a:xfrm>
          <a:prstGeom prst="bentConnector2">
            <a:avLst/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왼쪽 중괄호 9">
            <a:extLst>
              <a:ext uri="{FF2B5EF4-FFF2-40B4-BE49-F238E27FC236}">
                <a16:creationId xmlns:a16="http://schemas.microsoft.com/office/drawing/2014/main" xmlns="" id="{E98465A4-2484-41B9-836A-BAE3E4A43B68}"/>
              </a:ext>
            </a:extLst>
          </p:cNvPr>
          <p:cNvSpPr/>
          <p:nvPr/>
        </p:nvSpPr>
        <p:spPr>
          <a:xfrm>
            <a:off x="1578721" y="3301646"/>
            <a:ext cx="249268" cy="1288052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19">
            <a:extLst>
              <a:ext uri="{FF2B5EF4-FFF2-40B4-BE49-F238E27FC236}">
                <a16:creationId xmlns:a16="http://schemas.microsoft.com/office/drawing/2014/main" xmlns="" id="{EF7F00AD-1333-47E0-BE6F-15A5885140D4}"/>
              </a:ext>
            </a:extLst>
          </p:cNvPr>
          <p:cNvCxnSpPr>
            <a:cxnSpLocks/>
          </p:cNvCxnSpPr>
          <p:nvPr/>
        </p:nvCxnSpPr>
        <p:spPr>
          <a:xfrm flipV="1">
            <a:off x="4471977" y="5771004"/>
            <a:ext cx="1201051" cy="576644"/>
          </a:xfrm>
          <a:prstGeom prst="bentConnector2">
            <a:avLst/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 120">
            <a:extLst>
              <a:ext uri="{FF2B5EF4-FFF2-40B4-BE49-F238E27FC236}">
                <a16:creationId xmlns:a16="http://schemas.microsoft.com/office/drawing/2014/main" xmlns="" id="{0B15204A-03D3-4CE7-BE47-A4C84AB8F888}"/>
              </a:ext>
            </a:extLst>
          </p:cNvPr>
          <p:cNvCxnSpPr>
            <a:cxnSpLocks/>
            <a:endCxn id="36" idx="2"/>
          </p:cNvCxnSpPr>
          <p:nvPr/>
        </p:nvCxnSpPr>
        <p:spPr>
          <a:xfrm rot="10800000">
            <a:off x="3233969" y="5771004"/>
            <a:ext cx="1238009" cy="576644"/>
          </a:xfrm>
          <a:prstGeom prst="bentConnector2">
            <a:avLst/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D3AE804-4766-46DB-B274-9985446A68FE}"/>
              </a:ext>
            </a:extLst>
          </p:cNvPr>
          <p:cNvGrpSpPr/>
          <p:nvPr/>
        </p:nvGrpSpPr>
        <p:grpSpPr>
          <a:xfrm>
            <a:off x="4764731" y="3315379"/>
            <a:ext cx="2389982" cy="1125629"/>
            <a:chOff x="263186" y="3581952"/>
            <a:chExt cx="2744763" cy="167559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FA47206F-4621-4DD9-8723-9BB3BBF881FE}"/>
                </a:ext>
              </a:extLst>
            </p:cNvPr>
            <p:cNvGrpSpPr/>
            <p:nvPr/>
          </p:nvGrpSpPr>
          <p:grpSpPr>
            <a:xfrm>
              <a:off x="263186" y="3581952"/>
              <a:ext cx="2744763" cy="1675593"/>
              <a:chOff x="393380" y="2913706"/>
              <a:chExt cx="2744763" cy="1675593"/>
            </a:xfrm>
          </p:grpSpPr>
          <p:grpSp>
            <p:nvGrpSpPr>
              <p:cNvPr id="1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  <a:extLst>
                  <a:ext uri="{FF2B5EF4-FFF2-40B4-BE49-F238E27FC236}">
                    <a16:creationId xmlns:a16="http://schemas.microsoft.com/office/drawing/2014/main" xmlns="" id="{E181146B-81DE-465C-804A-28673FBDC1DD}"/>
                  </a:ext>
                </a:extLst>
              </p:cNvPr>
              <p:cNvGrpSpPr/>
              <p:nvPr>
                <p:custDataLst>
                  <p:tags r:id="rId23"/>
                </p:custDataLst>
              </p:nvPr>
            </p:nvGrpSpPr>
            <p:grpSpPr>
              <a:xfrm>
                <a:off x="393380" y="2913706"/>
                <a:ext cx="2744763" cy="1675593"/>
                <a:chOff x="595686" y="1261242"/>
                <a:chExt cx="3222247" cy="1365613"/>
              </a:xfrm>
            </p:grpSpPr>
            <p:sp>
              <p:nvSpPr>
                <p:cNvPr id="19" name="Window Body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xmlns="" id="{27721BFB-B7E8-49E1-8206-0F48174ED8B2}"/>
                    </a:ext>
                  </a:extLst>
                </p:cNvPr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595687" y="1493645"/>
                  <a:ext cx="3222246" cy="97450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Text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xmlns="" id="{0B807444-7F62-4FA3-A877-BC02A6167DD5}"/>
                    </a:ext>
                  </a:extLst>
                </p:cNvPr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1470489" y="1627402"/>
                  <a:ext cx="2125318" cy="450996"/>
                </a:xfrm>
                <a:prstGeom prst="rect">
                  <a:avLst/>
                </a:prstGeom>
                <a:noFill/>
              </p:spPr>
              <p:txBody>
                <a:bodyPr wrap="square" lIns="59436" tIns="29718" rIns="59436" bIns="29718" rtlCol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ko-KR" sz="731" noProof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Title Bar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FC2B5C51-61A7-40C2-95E5-B028D14D2E67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95686" y="1261242"/>
                  <a:ext cx="3222247" cy="23240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185738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1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error</a:t>
                  </a:r>
                </a:p>
              </p:txBody>
            </p:sp>
            <p:sp>
              <p:nvSpPr>
                <p:cNvPr id="22" name="Close Button" descr="&lt;SmartSettings&gt;&lt;SmartResize anchorLeft=&quot;Non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9D03F62E-611C-4604-9340-DCE7D291268A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3568589" y="1330888"/>
                  <a:ext cx="116375" cy="93109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3" name="Icons">
                  <a:extLst>
                    <a:ext uri="{FF2B5EF4-FFF2-40B4-BE49-F238E27FC236}">
                      <a16:creationId xmlns:a16="http://schemas.microsoft.com/office/drawing/2014/main" xmlns="" id="{3A5F366E-9024-4CF9-82DE-701C41975DBE}"/>
                    </a:ext>
                  </a:extLst>
                </p:cNvPr>
                <p:cNvGrpSpPr/>
                <p:nvPr/>
              </p:nvGrpSpPr>
              <p:grpSpPr>
                <a:xfrm>
                  <a:off x="805969" y="1661312"/>
                  <a:ext cx="540581" cy="386406"/>
                  <a:chOff x="805969" y="1661312"/>
                  <a:chExt cx="540581" cy="386406"/>
                </a:xfrm>
              </p:grpSpPr>
              <p:sp>
                <p:nvSpPr>
                  <p:cNvPr id="27" name="Info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423B58CC-3B57-4C55-BDB0-6254941B4708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31"/>
                    </p:custDataLst>
                  </p:nvPr>
                </p:nvSpPr>
                <p:spPr bwMode="auto">
                  <a:xfrm>
                    <a:off x="841633" y="1661312"/>
                    <a:ext cx="469253" cy="386406"/>
                  </a:xfrm>
                  <a:custGeom>
                    <a:avLst/>
                    <a:gdLst>
                      <a:gd name="T0" fmla="*/ 550 w 1101"/>
                      <a:gd name="T1" fmla="*/ 231 h 1101"/>
                      <a:gd name="T2" fmla="*/ 480 w 1101"/>
                      <a:gd name="T3" fmla="*/ 301 h 1101"/>
                      <a:gd name="T4" fmla="*/ 550 w 1101"/>
                      <a:gd name="T5" fmla="*/ 372 h 1101"/>
                      <a:gd name="T6" fmla="*/ 621 w 1101"/>
                      <a:gd name="T7" fmla="*/ 301 h 1101"/>
                      <a:gd name="T8" fmla="*/ 550 w 1101"/>
                      <a:gd name="T9" fmla="*/ 231 h 1101"/>
                      <a:gd name="T10" fmla="*/ 494 w 1101"/>
                      <a:gd name="T11" fmla="*/ 455 h 1101"/>
                      <a:gd name="T12" fmla="*/ 494 w 1101"/>
                      <a:gd name="T13" fmla="*/ 851 h 1101"/>
                      <a:gd name="T14" fmla="*/ 607 w 1101"/>
                      <a:gd name="T15" fmla="*/ 851 h 1101"/>
                      <a:gd name="T16" fmla="*/ 607 w 1101"/>
                      <a:gd name="T17" fmla="*/ 455 h 1101"/>
                      <a:gd name="T18" fmla="*/ 494 w 1101"/>
                      <a:gd name="T19" fmla="*/ 455 h 1101"/>
                      <a:gd name="T20" fmla="*/ 1101 w 1101"/>
                      <a:gd name="T21" fmla="*/ 551 h 1101"/>
                      <a:gd name="T22" fmla="*/ 550 w 1101"/>
                      <a:gd name="T23" fmla="*/ 1101 h 1101"/>
                      <a:gd name="T24" fmla="*/ 0 w 1101"/>
                      <a:gd name="T25" fmla="*/ 551 h 1101"/>
                      <a:gd name="T26" fmla="*/ 550 w 1101"/>
                      <a:gd name="T27" fmla="*/ 0 h 1101"/>
                      <a:gd name="T28" fmla="*/ 1101 w 1101"/>
                      <a:gd name="T29" fmla="*/ 551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101" h="1101">
                        <a:moveTo>
                          <a:pt x="550" y="231"/>
                        </a:moveTo>
                        <a:cubicBezTo>
                          <a:pt x="511" y="231"/>
                          <a:pt x="480" y="262"/>
                          <a:pt x="480" y="301"/>
                        </a:cubicBezTo>
                        <a:cubicBezTo>
                          <a:pt x="480" y="340"/>
                          <a:pt x="511" y="372"/>
                          <a:pt x="550" y="372"/>
                        </a:cubicBezTo>
                        <a:cubicBezTo>
                          <a:pt x="589" y="372"/>
                          <a:pt x="621" y="340"/>
                          <a:pt x="621" y="301"/>
                        </a:cubicBezTo>
                        <a:cubicBezTo>
                          <a:pt x="621" y="262"/>
                          <a:pt x="589" y="231"/>
                          <a:pt x="550" y="231"/>
                        </a:cubicBezTo>
                        <a:close/>
                        <a:moveTo>
                          <a:pt x="494" y="455"/>
                        </a:moveTo>
                        <a:lnTo>
                          <a:pt x="494" y="851"/>
                        </a:lnTo>
                        <a:lnTo>
                          <a:pt x="607" y="851"/>
                        </a:lnTo>
                        <a:lnTo>
                          <a:pt x="607" y="455"/>
                        </a:lnTo>
                        <a:lnTo>
                          <a:pt x="494" y="455"/>
                        </a:lnTo>
                        <a:close/>
                        <a:moveTo>
                          <a:pt x="1101" y="551"/>
                        </a:moveTo>
                        <a:cubicBezTo>
                          <a:pt x="1101" y="855"/>
                          <a:pt x="854" y="1101"/>
                          <a:pt x="550" y="1101"/>
                        </a:cubicBezTo>
                        <a:cubicBezTo>
                          <a:pt x="247" y="1101"/>
                          <a:pt x="0" y="855"/>
                          <a:pt x="0" y="551"/>
                        </a:cubicBezTo>
                        <a:cubicBezTo>
                          <a:pt x="0" y="247"/>
                          <a:pt x="247" y="0"/>
                          <a:pt x="550" y="0"/>
                        </a:cubicBezTo>
                        <a:cubicBezTo>
                          <a:pt x="854" y="0"/>
                          <a:pt x="1101" y="247"/>
                          <a:pt x="1101" y="551"/>
                        </a:cubicBezTo>
                        <a:close/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8" name="Warning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5BD19128-55BC-4E0A-9AE3-FF99669DAB7D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32"/>
                    </p:custDataLst>
                  </p:nvPr>
                </p:nvSpPr>
                <p:spPr bwMode="auto">
                  <a:xfrm>
                    <a:off x="805969" y="1661312"/>
                    <a:ext cx="540581" cy="386406"/>
                  </a:xfrm>
                  <a:custGeom>
                    <a:avLst/>
                    <a:gdLst>
                      <a:gd name="T0" fmla="*/ 1270 w 1270"/>
                      <a:gd name="T1" fmla="*/ 1101 h 1101"/>
                      <a:gd name="T2" fmla="*/ 0 w 1270"/>
                      <a:gd name="T3" fmla="*/ 1101 h 1101"/>
                      <a:gd name="T4" fmla="*/ 635 w 1270"/>
                      <a:gd name="T5" fmla="*/ 0 h 1101"/>
                      <a:gd name="T6" fmla="*/ 1270 w 1270"/>
                      <a:gd name="T7" fmla="*/ 1101 h 1101"/>
                      <a:gd name="T8" fmla="*/ 579 w 1270"/>
                      <a:gd name="T9" fmla="*/ 320 h 1101"/>
                      <a:gd name="T10" fmla="*/ 579 w 1270"/>
                      <a:gd name="T11" fmla="*/ 716 h 1101"/>
                      <a:gd name="T12" fmla="*/ 691 w 1270"/>
                      <a:gd name="T13" fmla="*/ 716 h 1101"/>
                      <a:gd name="T14" fmla="*/ 691 w 1270"/>
                      <a:gd name="T15" fmla="*/ 320 h 1101"/>
                      <a:gd name="T16" fmla="*/ 579 w 1270"/>
                      <a:gd name="T17" fmla="*/ 320 h 1101"/>
                      <a:gd name="T18" fmla="*/ 635 w 1270"/>
                      <a:gd name="T19" fmla="*/ 799 h 1101"/>
                      <a:gd name="T20" fmla="*/ 564 w 1270"/>
                      <a:gd name="T21" fmla="*/ 870 h 1101"/>
                      <a:gd name="T22" fmla="*/ 635 w 1270"/>
                      <a:gd name="T23" fmla="*/ 940 h 1101"/>
                      <a:gd name="T24" fmla="*/ 706 w 1270"/>
                      <a:gd name="T25" fmla="*/ 870 h 1101"/>
                      <a:gd name="T26" fmla="*/ 635 w 1270"/>
                      <a:gd name="T27" fmla="*/ 799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70" h="1101">
                        <a:moveTo>
                          <a:pt x="1270" y="1101"/>
                        </a:moveTo>
                        <a:lnTo>
                          <a:pt x="0" y="1101"/>
                        </a:lnTo>
                        <a:lnTo>
                          <a:pt x="635" y="0"/>
                        </a:lnTo>
                        <a:lnTo>
                          <a:pt x="1270" y="1101"/>
                        </a:lnTo>
                        <a:close/>
                        <a:moveTo>
                          <a:pt x="579" y="320"/>
                        </a:moveTo>
                        <a:lnTo>
                          <a:pt x="579" y="716"/>
                        </a:lnTo>
                        <a:lnTo>
                          <a:pt x="691" y="716"/>
                        </a:lnTo>
                        <a:lnTo>
                          <a:pt x="691" y="320"/>
                        </a:lnTo>
                        <a:lnTo>
                          <a:pt x="579" y="320"/>
                        </a:lnTo>
                        <a:close/>
                        <a:moveTo>
                          <a:pt x="635" y="799"/>
                        </a:moveTo>
                        <a:cubicBezTo>
                          <a:pt x="596" y="799"/>
                          <a:pt x="564" y="831"/>
                          <a:pt x="564" y="870"/>
                        </a:cubicBezTo>
                        <a:cubicBezTo>
                          <a:pt x="564" y="909"/>
                          <a:pt x="596" y="940"/>
                          <a:pt x="635" y="940"/>
                        </a:cubicBezTo>
                        <a:cubicBezTo>
                          <a:pt x="674" y="940"/>
                          <a:pt x="706" y="909"/>
                          <a:pt x="706" y="870"/>
                        </a:cubicBezTo>
                        <a:cubicBezTo>
                          <a:pt x="706" y="831"/>
                          <a:pt x="674" y="799"/>
                          <a:pt x="635" y="799"/>
                        </a:cubicBez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9" name="Error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AB3F5736-48E5-435B-AA2B-0E03E9F28055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33"/>
                    </p:custDataLst>
                  </p:nvPr>
                </p:nvSpPr>
                <p:spPr bwMode="auto">
                  <a:xfrm>
                    <a:off x="840694" y="1661312"/>
                    <a:ext cx="471132" cy="386406"/>
                  </a:xfrm>
                  <a:custGeom>
                    <a:avLst/>
                    <a:gdLst>
                      <a:gd name="T0" fmla="*/ 1101 w 1101"/>
                      <a:gd name="T1" fmla="*/ 778 h 1100"/>
                      <a:gd name="T2" fmla="*/ 778 w 1101"/>
                      <a:gd name="T3" fmla="*/ 1100 h 1100"/>
                      <a:gd name="T4" fmla="*/ 322 w 1101"/>
                      <a:gd name="T5" fmla="*/ 1100 h 1100"/>
                      <a:gd name="T6" fmla="*/ 0 w 1101"/>
                      <a:gd name="T7" fmla="*/ 778 h 1100"/>
                      <a:gd name="T8" fmla="*/ 0 w 1101"/>
                      <a:gd name="T9" fmla="*/ 322 h 1100"/>
                      <a:gd name="T10" fmla="*/ 322 w 1101"/>
                      <a:gd name="T11" fmla="*/ 0 h 1100"/>
                      <a:gd name="T12" fmla="*/ 778 w 1101"/>
                      <a:gd name="T13" fmla="*/ 0 h 1100"/>
                      <a:gd name="T14" fmla="*/ 1101 w 1101"/>
                      <a:gd name="T15" fmla="*/ 322 h 1100"/>
                      <a:gd name="T16" fmla="*/ 1101 w 1101"/>
                      <a:gd name="T17" fmla="*/ 778 h 1100"/>
                      <a:gd name="T18" fmla="*/ 380 w 1101"/>
                      <a:gd name="T19" fmla="*/ 300 h 1100"/>
                      <a:gd name="T20" fmla="*/ 301 w 1101"/>
                      <a:gd name="T21" fmla="*/ 380 h 1100"/>
                      <a:gd name="T22" fmla="*/ 470 w 1101"/>
                      <a:gd name="T23" fmla="*/ 550 h 1100"/>
                      <a:gd name="T24" fmla="*/ 301 w 1101"/>
                      <a:gd name="T25" fmla="*/ 719 h 1100"/>
                      <a:gd name="T26" fmla="*/ 380 w 1101"/>
                      <a:gd name="T27" fmla="*/ 799 h 1100"/>
                      <a:gd name="T28" fmla="*/ 550 w 1101"/>
                      <a:gd name="T29" fmla="*/ 629 h 1100"/>
                      <a:gd name="T30" fmla="*/ 720 w 1101"/>
                      <a:gd name="T31" fmla="*/ 799 h 1100"/>
                      <a:gd name="T32" fmla="*/ 800 w 1101"/>
                      <a:gd name="T33" fmla="*/ 719 h 1100"/>
                      <a:gd name="T34" fmla="*/ 630 w 1101"/>
                      <a:gd name="T35" fmla="*/ 550 h 1100"/>
                      <a:gd name="T36" fmla="*/ 800 w 1101"/>
                      <a:gd name="T37" fmla="*/ 380 h 1100"/>
                      <a:gd name="T38" fmla="*/ 720 w 1101"/>
                      <a:gd name="T39" fmla="*/ 300 h 1100"/>
                      <a:gd name="T40" fmla="*/ 550 w 1101"/>
                      <a:gd name="T41" fmla="*/ 470 h 1100"/>
                      <a:gd name="T42" fmla="*/ 380 w 1101"/>
                      <a:gd name="T43" fmla="*/ 300 h 1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101" h="1100">
                        <a:moveTo>
                          <a:pt x="1101" y="778"/>
                        </a:moveTo>
                        <a:lnTo>
                          <a:pt x="778" y="1100"/>
                        </a:lnTo>
                        <a:lnTo>
                          <a:pt x="322" y="1100"/>
                        </a:lnTo>
                        <a:lnTo>
                          <a:pt x="0" y="778"/>
                        </a:lnTo>
                        <a:lnTo>
                          <a:pt x="0" y="322"/>
                        </a:lnTo>
                        <a:lnTo>
                          <a:pt x="322" y="0"/>
                        </a:lnTo>
                        <a:lnTo>
                          <a:pt x="778" y="0"/>
                        </a:lnTo>
                        <a:lnTo>
                          <a:pt x="1101" y="322"/>
                        </a:lnTo>
                        <a:lnTo>
                          <a:pt x="1101" y="778"/>
                        </a:lnTo>
                        <a:close/>
                        <a:moveTo>
                          <a:pt x="380" y="300"/>
                        </a:moveTo>
                        <a:lnTo>
                          <a:pt x="301" y="380"/>
                        </a:lnTo>
                        <a:lnTo>
                          <a:pt x="470" y="550"/>
                        </a:lnTo>
                        <a:lnTo>
                          <a:pt x="301" y="719"/>
                        </a:lnTo>
                        <a:lnTo>
                          <a:pt x="380" y="799"/>
                        </a:lnTo>
                        <a:lnTo>
                          <a:pt x="550" y="629"/>
                        </a:lnTo>
                        <a:lnTo>
                          <a:pt x="720" y="799"/>
                        </a:lnTo>
                        <a:lnTo>
                          <a:pt x="800" y="719"/>
                        </a:lnTo>
                        <a:lnTo>
                          <a:pt x="630" y="550"/>
                        </a:lnTo>
                        <a:lnTo>
                          <a:pt x="800" y="380"/>
                        </a:lnTo>
                        <a:lnTo>
                          <a:pt x="720" y="300"/>
                        </a:lnTo>
                        <a:lnTo>
                          <a:pt x="550" y="470"/>
                        </a:lnTo>
                        <a:lnTo>
                          <a:pt x="380" y="30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4" name="Buttons">
                  <a:extLst>
                    <a:ext uri="{FF2B5EF4-FFF2-40B4-BE49-F238E27FC236}">
                      <a16:creationId xmlns:a16="http://schemas.microsoft.com/office/drawing/2014/main" xmlns="" id="{503EC478-A894-48B3-9E07-AF5301985D44}"/>
                    </a:ext>
                  </a:extLst>
                </p:cNvPr>
                <p:cNvGrpSpPr/>
                <p:nvPr/>
              </p:nvGrpSpPr>
              <p:grpSpPr>
                <a:xfrm>
                  <a:off x="1122541" y="2087374"/>
                  <a:ext cx="2361919" cy="539481"/>
                  <a:chOff x="1122541" y="2087374"/>
                  <a:chExt cx="2361919" cy="539481"/>
                </a:xfrm>
              </p:grpSpPr>
              <p:sp>
                <p:nvSpPr>
                  <p:cNvPr id="25" name="Button 1" descr="&lt;SmartSettings&gt;&lt;SmartResize anchorLeft=&quot;Non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xmlns="" id="{9867DAD7-2CA8-484C-A42A-0A9861C92CB9}"/>
                      </a:ext>
                    </a:extLst>
                  </p:cNvPr>
                  <p:cNvSpPr>
                    <a:spLocks/>
                  </p:cNvSpPr>
                  <p:nvPr>
                    <p:custDataLst>
                      <p:tags r:id="rId29"/>
                    </p:custDataLst>
                  </p:nvPr>
                </p:nvSpPr>
                <p:spPr bwMode="auto">
                  <a:xfrm>
                    <a:off x="2312759" y="2087374"/>
                    <a:ext cx="1171701" cy="217033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cancel</a:t>
                    </a:r>
                    <a:endParaRPr 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6" name="Button 3" descr="&lt;SmartSettings&gt;&lt;SmartResize anchorLeft=&quot;None&quot; anchorTop=&quot;None&quot; anchorRight=&quot;Absolute&quot; anchorBottom=&quot;Absolute&quot; /&gt;&lt;/SmartSettings&gt;" hidden="1">
                    <a:extLst>
                      <a:ext uri="{FF2B5EF4-FFF2-40B4-BE49-F238E27FC236}">
                        <a16:creationId xmlns:a16="http://schemas.microsoft.com/office/drawing/2014/main" xmlns="" id="{1AFAF619-6C49-40C0-B0E5-64107B335349}"/>
                      </a:ext>
                    </a:extLst>
                  </p:cNvPr>
                  <p:cNvSpPr>
                    <a:spLocks/>
                  </p:cNvSpPr>
                  <p:nvPr>
                    <p:custDataLst>
                      <p:tags r:id="rId30"/>
                    </p:custDataLst>
                  </p:nvPr>
                </p:nvSpPr>
                <p:spPr bwMode="auto">
                  <a:xfrm>
                    <a:off x="1122541" y="2391872"/>
                    <a:ext cx="783949" cy="234983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3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Abort</a:t>
                    </a:r>
                  </a:p>
                </p:txBody>
              </p:sp>
            </p:grp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9BDC16F-CE2A-4DE9-89D7-1C043316A6B9}"/>
                  </a:ext>
                </a:extLst>
              </p:cNvPr>
              <p:cNvSpPr txBox="1"/>
              <p:nvPr/>
            </p:nvSpPr>
            <p:spPr>
              <a:xfrm>
                <a:off x="880013" y="3243726"/>
                <a:ext cx="2144865" cy="68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또는 비밀번호를 다시 입력해주세요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  <p:pic>
            <p:nvPicPr>
              <p:cNvPr id="18" name="Picture 2" descr="C:\Users\t-dantay\Documents\First24\error1.png">
                <a:extLst>
                  <a:ext uri="{FF2B5EF4-FFF2-40B4-BE49-F238E27FC236}">
                    <a16:creationId xmlns:a16="http://schemas.microsoft.com/office/drawing/2014/main" xmlns="" id="{AFFD5517-238A-467C-AA9A-904F45737709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24"/>
                </p:custDataLst>
              </p:nvPr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333" y="3412009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모서리가 둥근 직사각형 117">
              <a:extLst>
                <a:ext uri="{FF2B5EF4-FFF2-40B4-BE49-F238E27FC236}">
                  <a16:creationId xmlns:a16="http://schemas.microsoft.com/office/drawing/2014/main" xmlns="" id="{EA0C1F99-DB40-42DF-922D-FC4700D164E5}"/>
                </a:ext>
              </a:extLst>
            </p:cNvPr>
            <p:cNvSpPr/>
            <p:nvPr/>
          </p:nvSpPr>
          <p:spPr>
            <a:xfrm>
              <a:off x="1677827" y="4523374"/>
              <a:ext cx="1078750" cy="409073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AC6308A-A2CF-4D54-A846-D113937A44B6}"/>
              </a:ext>
            </a:extLst>
          </p:cNvPr>
          <p:cNvGrpSpPr/>
          <p:nvPr/>
        </p:nvGrpSpPr>
        <p:grpSpPr>
          <a:xfrm>
            <a:off x="2038976" y="4776191"/>
            <a:ext cx="2389982" cy="1125629"/>
            <a:chOff x="263186" y="3581952"/>
            <a:chExt cx="2744763" cy="167559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D41CA4D0-F571-47BA-84B3-71DC75448DE7}"/>
                </a:ext>
              </a:extLst>
            </p:cNvPr>
            <p:cNvGrpSpPr/>
            <p:nvPr/>
          </p:nvGrpSpPr>
          <p:grpSpPr>
            <a:xfrm>
              <a:off x="263186" y="3581952"/>
              <a:ext cx="2744763" cy="1675593"/>
              <a:chOff x="393380" y="2913706"/>
              <a:chExt cx="2744763" cy="1675593"/>
            </a:xfrm>
          </p:grpSpPr>
          <p:grpSp>
            <p:nvGrpSpPr>
              <p:cNvPr id="3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  <a:extLst>
                  <a:ext uri="{FF2B5EF4-FFF2-40B4-BE49-F238E27FC236}">
                    <a16:creationId xmlns:a16="http://schemas.microsoft.com/office/drawing/2014/main" xmlns="" id="{5A3FB28A-348B-421E-89D3-9AC362599785}"/>
                  </a:ext>
                </a:extLst>
              </p:cNvPr>
              <p:cNvGrpSpPr/>
              <p:nvPr>
                <p:custDataLst>
                  <p:tags r:id="rId12"/>
                </p:custDataLst>
              </p:nvPr>
            </p:nvGrpSpPr>
            <p:grpSpPr>
              <a:xfrm>
                <a:off x="393380" y="2913706"/>
                <a:ext cx="2744763" cy="1675593"/>
                <a:chOff x="595686" y="1261242"/>
                <a:chExt cx="3222247" cy="1365613"/>
              </a:xfrm>
            </p:grpSpPr>
            <p:sp>
              <p:nvSpPr>
                <p:cNvPr id="36" name="Window Body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xmlns="" id="{F7C84B21-1EDC-43A8-ABD9-027B8190447F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95687" y="1493645"/>
                  <a:ext cx="3222246" cy="97450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Text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xmlns="" id="{1BCE35F5-9FBD-461E-8380-DB5240480FF5}"/>
                    </a:ext>
                  </a:extLst>
                </p:cNvPr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470489" y="1627402"/>
                  <a:ext cx="2125318" cy="450996"/>
                </a:xfrm>
                <a:prstGeom prst="rect">
                  <a:avLst/>
                </a:prstGeom>
                <a:noFill/>
              </p:spPr>
              <p:txBody>
                <a:bodyPr wrap="square" lIns="59436" tIns="29718" rIns="59436" bIns="29718" rtlCol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ko-KR" sz="731" noProof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Title Bar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0C9ECC3C-3CC6-48B4-AAF8-D03C96F776F5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95686" y="1261242"/>
                  <a:ext cx="3222247" cy="23240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185738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1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error</a:t>
                  </a:r>
                </a:p>
              </p:txBody>
            </p:sp>
            <p:sp>
              <p:nvSpPr>
                <p:cNvPr id="39" name="Close Button" descr="&lt;SmartSettings&gt;&lt;SmartResize anchorLeft=&quot;Non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9A5849DC-3305-4F5E-AC88-D06E53CD5DF8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3568589" y="1330888"/>
                  <a:ext cx="116375" cy="93109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0" name="Icons">
                  <a:extLst>
                    <a:ext uri="{FF2B5EF4-FFF2-40B4-BE49-F238E27FC236}">
                      <a16:creationId xmlns:a16="http://schemas.microsoft.com/office/drawing/2014/main" xmlns="" id="{089222D6-D67E-48DC-93A1-E25E12282475}"/>
                    </a:ext>
                  </a:extLst>
                </p:cNvPr>
                <p:cNvGrpSpPr/>
                <p:nvPr/>
              </p:nvGrpSpPr>
              <p:grpSpPr>
                <a:xfrm>
                  <a:off x="805969" y="1661312"/>
                  <a:ext cx="540581" cy="386406"/>
                  <a:chOff x="805969" y="1661312"/>
                  <a:chExt cx="540581" cy="386406"/>
                </a:xfrm>
              </p:grpSpPr>
              <p:sp>
                <p:nvSpPr>
                  <p:cNvPr id="44" name="Info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3D9D5553-ABD6-41B8-8406-D1B4B62B9A46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20"/>
                    </p:custDataLst>
                  </p:nvPr>
                </p:nvSpPr>
                <p:spPr bwMode="auto">
                  <a:xfrm>
                    <a:off x="841633" y="1661312"/>
                    <a:ext cx="469253" cy="386406"/>
                  </a:xfrm>
                  <a:custGeom>
                    <a:avLst/>
                    <a:gdLst>
                      <a:gd name="T0" fmla="*/ 550 w 1101"/>
                      <a:gd name="T1" fmla="*/ 231 h 1101"/>
                      <a:gd name="T2" fmla="*/ 480 w 1101"/>
                      <a:gd name="T3" fmla="*/ 301 h 1101"/>
                      <a:gd name="T4" fmla="*/ 550 w 1101"/>
                      <a:gd name="T5" fmla="*/ 372 h 1101"/>
                      <a:gd name="T6" fmla="*/ 621 w 1101"/>
                      <a:gd name="T7" fmla="*/ 301 h 1101"/>
                      <a:gd name="T8" fmla="*/ 550 w 1101"/>
                      <a:gd name="T9" fmla="*/ 231 h 1101"/>
                      <a:gd name="T10" fmla="*/ 494 w 1101"/>
                      <a:gd name="T11" fmla="*/ 455 h 1101"/>
                      <a:gd name="T12" fmla="*/ 494 w 1101"/>
                      <a:gd name="T13" fmla="*/ 851 h 1101"/>
                      <a:gd name="T14" fmla="*/ 607 w 1101"/>
                      <a:gd name="T15" fmla="*/ 851 h 1101"/>
                      <a:gd name="T16" fmla="*/ 607 w 1101"/>
                      <a:gd name="T17" fmla="*/ 455 h 1101"/>
                      <a:gd name="T18" fmla="*/ 494 w 1101"/>
                      <a:gd name="T19" fmla="*/ 455 h 1101"/>
                      <a:gd name="T20" fmla="*/ 1101 w 1101"/>
                      <a:gd name="T21" fmla="*/ 551 h 1101"/>
                      <a:gd name="T22" fmla="*/ 550 w 1101"/>
                      <a:gd name="T23" fmla="*/ 1101 h 1101"/>
                      <a:gd name="T24" fmla="*/ 0 w 1101"/>
                      <a:gd name="T25" fmla="*/ 551 h 1101"/>
                      <a:gd name="T26" fmla="*/ 550 w 1101"/>
                      <a:gd name="T27" fmla="*/ 0 h 1101"/>
                      <a:gd name="T28" fmla="*/ 1101 w 1101"/>
                      <a:gd name="T29" fmla="*/ 551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101" h="1101">
                        <a:moveTo>
                          <a:pt x="550" y="231"/>
                        </a:moveTo>
                        <a:cubicBezTo>
                          <a:pt x="511" y="231"/>
                          <a:pt x="480" y="262"/>
                          <a:pt x="480" y="301"/>
                        </a:cubicBezTo>
                        <a:cubicBezTo>
                          <a:pt x="480" y="340"/>
                          <a:pt x="511" y="372"/>
                          <a:pt x="550" y="372"/>
                        </a:cubicBezTo>
                        <a:cubicBezTo>
                          <a:pt x="589" y="372"/>
                          <a:pt x="621" y="340"/>
                          <a:pt x="621" y="301"/>
                        </a:cubicBezTo>
                        <a:cubicBezTo>
                          <a:pt x="621" y="262"/>
                          <a:pt x="589" y="231"/>
                          <a:pt x="550" y="231"/>
                        </a:cubicBezTo>
                        <a:close/>
                        <a:moveTo>
                          <a:pt x="494" y="455"/>
                        </a:moveTo>
                        <a:lnTo>
                          <a:pt x="494" y="851"/>
                        </a:lnTo>
                        <a:lnTo>
                          <a:pt x="607" y="851"/>
                        </a:lnTo>
                        <a:lnTo>
                          <a:pt x="607" y="455"/>
                        </a:lnTo>
                        <a:lnTo>
                          <a:pt x="494" y="455"/>
                        </a:lnTo>
                        <a:close/>
                        <a:moveTo>
                          <a:pt x="1101" y="551"/>
                        </a:moveTo>
                        <a:cubicBezTo>
                          <a:pt x="1101" y="855"/>
                          <a:pt x="854" y="1101"/>
                          <a:pt x="550" y="1101"/>
                        </a:cubicBezTo>
                        <a:cubicBezTo>
                          <a:pt x="247" y="1101"/>
                          <a:pt x="0" y="855"/>
                          <a:pt x="0" y="551"/>
                        </a:cubicBezTo>
                        <a:cubicBezTo>
                          <a:pt x="0" y="247"/>
                          <a:pt x="247" y="0"/>
                          <a:pt x="550" y="0"/>
                        </a:cubicBezTo>
                        <a:cubicBezTo>
                          <a:pt x="854" y="0"/>
                          <a:pt x="1101" y="247"/>
                          <a:pt x="1101" y="551"/>
                        </a:cubicBezTo>
                        <a:close/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5" name="Warning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BA7289FB-AE17-4571-B554-11395773FEA6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>
                    <a:off x="805969" y="1661312"/>
                    <a:ext cx="540581" cy="386406"/>
                  </a:xfrm>
                  <a:custGeom>
                    <a:avLst/>
                    <a:gdLst>
                      <a:gd name="T0" fmla="*/ 1270 w 1270"/>
                      <a:gd name="T1" fmla="*/ 1101 h 1101"/>
                      <a:gd name="T2" fmla="*/ 0 w 1270"/>
                      <a:gd name="T3" fmla="*/ 1101 h 1101"/>
                      <a:gd name="T4" fmla="*/ 635 w 1270"/>
                      <a:gd name="T5" fmla="*/ 0 h 1101"/>
                      <a:gd name="T6" fmla="*/ 1270 w 1270"/>
                      <a:gd name="T7" fmla="*/ 1101 h 1101"/>
                      <a:gd name="T8" fmla="*/ 579 w 1270"/>
                      <a:gd name="T9" fmla="*/ 320 h 1101"/>
                      <a:gd name="T10" fmla="*/ 579 w 1270"/>
                      <a:gd name="T11" fmla="*/ 716 h 1101"/>
                      <a:gd name="T12" fmla="*/ 691 w 1270"/>
                      <a:gd name="T13" fmla="*/ 716 h 1101"/>
                      <a:gd name="T14" fmla="*/ 691 w 1270"/>
                      <a:gd name="T15" fmla="*/ 320 h 1101"/>
                      <a:gd name="T16" fmla="*/ 579 w 1270"/>
                      <a:gd name="T17" fmla="*/ 320 h 1101"/>
                      <a:gd name="T18" fmla="*/ 635 w 1270"/>
                      <a:gd name="T19" fmla="*/ 799 h 1101"/>
                      <a:gd name="T20" fmla="*/ 564 w 1270"/>
                      <a:gd name="T21" fmla="*/ 870 h 1101"/>
                      <a:gd name="T22" fmla="*/ 635 w 1270"/>
                      <a:gd name="T23" fmla="*/ 940 h 1101"/>
                      <a:gd name="T24" fmla="*/ 706 w 1270"/>
                      <a:gd name="T25" fmla="*/ 870 h 1101"/>
                      <a:gd name="T26" fmla="*/ 635 w 1270"/>
                      <a:gd name="T27" fmla="*/ 799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70" h="1101">
                        <a:moveTo>
                          <a:pt x="1270" y="1101"/>
                        </a:moveTo>
                        <a:lnTo>
                          <a:pt x="0" y="1101"/>
                        </a:lnTo>
                        <a:lnTo>
                          <a:pt x="635" y="0"/>
                        </a:lnTo>
                        <a:lnTo>
                          <a:pt x="1270" y="1101"/>
                        </a:lnTo>
                        <a:close/>
                        <a:moveTo>
                          <a:pt x="579" y="320"/>
                        </a:moveTo>
                        <a:lnTo>
                          <a:pt x="579" y="716"/>
                        </a:lnTo>
                        <a:lnTo>
                          <a:pt x="691" y="716"/>
                        </a:lnTo>
                        <a:lnTo>
                          <a:pt x="691" y="320"/>
                        </a:lnTo>
                        <a:lnTo>
                          <a:pt x="579" y="320"/>
                        </a:lnTo>
                        <a:close/>
                        <a:moveTo>
                          <a:pt x="635" y="799"/>
                        </a:moveTo>
                        <a:cubicBezTo>
                          <a:pt x="596" y="799"/>
                          <a:pt x="564" y="831"/>
                          <a:pt x="564" y="870"/>
                        </a:cubicBezTo>
                        <a:cubicBezTo>
                          <a:pt x="564" y="909"/>
                          <a:pt x="596" y="940"/>
                          <a:pt x="635" y="940"/>
                        </a:cubicBezTo>
                        <a:cubicBezTo>
                          <a:pt x="674" y="940"/>
                          <a:pt x="706" y="909"/>
                          <a:pt x="706" y="870"/>
                        </a:cubicBezTo>
                        <a:cubicBezTo>
                          <a:pt x="706" y="831"/>
                          <a:pt x="674" y="799"/>
                          <a:pt x="635" y="799"/>
                        </a:cubicBez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6" name="Error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AE0D9A17-796C-42AD-9BC9-BA6D4E13B1C2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>
                    <a:off x="840694" y="1661312"/>
                    <a:ext cx="471132" cy="386406"/>
                  </a:xfrm>
                  <a:custGeom>
                    <a:avLst/>
                    <a:gdLst>
                      <a:gd name="T0" fmla="*/ 1101 w 1101"/>
                      <a:gd name="T1" fmla="*/ 778 h 1100"/>
                      <a:gd name="T2" fmla="*/ 778 w 1101"/>
                      <a:gd name="T3" fmla="*/ 1100 h 1100"/>
                      <a:gd name="T4" fmla="*/ 322 w 1101"/>
                      <a:gd name="T5" fmla="*/ 1100 h 1100"/>
                      <a:gd name="T6" fmla="*/ 0 w 1101"/>
                      <a:gd name="T7" fmla="*/ 778 h 1100"/>
                      <a:gd name="T8" fmla="*/ 0 w 1101"/>
                      <a:gd name="T9" fmla="*/ 322 h 1100"/>
                      <a:gd name="T10" fmla="*/ 322 w 1101"/>
                      <a:gd name="T11" fmla="*/ 0 h 1100"/>
                      <a:gd name="T12" fmla="*/ 778 w 1101"/>
                      <a:gd name="T13" fmla="*/ 0 h 1100"/>
                      <a:gd name="T14" fmla="*/ 1101 w 1101"/>
                      <a:gd name="T15" fmla="*/ 322 h 1100"/>
                      <a:gd name="T16" fmla="*/ 1101 w 1101"/>
                      <a:gd name="T17" fmla="*/ 778 h 1100"/>
                      <a:gd name="T18" fmla="*/ 380 w 1101"/>
                      <a:gd name="T19" fmla="*/ 300 h 1100"/>
                      <a:gd name="T20" fmla="*/ 301 w 1101"/>
                      <a:gd name="T21" fmla="*/ 380 h 1100"/>
                      <a:gd name="T22" fmla="*/ 470 w 1101"/>
                      <a:gd name="T23" fmla="*/ 550 h 1100"/>
                      <a:gd name="T24" fmla="*/ 301 w 1101"/>
                      <a:gd name="T25" fmla="*/ 719 h 1100"/>
                      <a:gd name="T26" fmla="*/ 380 w 1101"/>
                      <a:gd name="T27" fmla="*/ 799 h 1100"/>
                      <a:gd name="T28" fmla="*/ 550 w 1101"/>
                      <a:gd name="T29" fmla="*/ 629 h 1100"/>
                      <a:gd name="T30" fmla="*/ 720 w 1101"/>
                      <a:gd name="T31" fmla="*/ 799 h 1100"/>
                      <a:gd name="T32" fmla="*/ 800 w 1101"/>
                      <a:gd name="T33" fmla="*/ 719 h 1100"/>
                      <a:gd name="T34" fmla="*/ 630 w 1101"/>
                      <a:gd name="T35" fmla="*/ 550 h 1100"/>
                      <a:gd name="T36" fmla="*/ 800 w 1101"/>
                      <a:gd name="T37" fmla="*/ 380 h 1100"/>
                      <a:gd name="T38" fmla="*/ 720 w 1101"/>
                      <a:gd name="T39" fmla="*/ 300 h 1100"/>
                      <a:gd name="T40" fmla="*/ 550 w 1101"/>
                      <a:gd name="T41" fmla="*/ 470 h 1100"/>
                      <a:gd name="T42" fmla="*/ 380 w 1101"/>
                      <a:gd name="T43" fmla="*/ 300 h 1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101" h="1100">
                        <a:moveTo>
                          <a:pt x="1101" y="778"/>
                        </a:moveTo>
                        <a:lnTo>
                          <a:pt x="778" y="1100"/>
                        </a:lnTo>
                        <a:lnTo>
                          <a:pt x="322" y="1100"/>
                        </a:lnTo>
                        <a:lnTo>
                          <a:pt x="0" y="778"/>
                        </a:lnTo>
                        <a:lnTo>
                          <a:pt x="0" y="322"/>
                        </a:lnTo>
                        <a:lnTo>
                          <a:pt x="322" y="0"/>
                        </a:lnTo>
                        <a:lnTo>
                          <a:pt x="778" y="0"/>
                        </a:lnTo>
                        <a:lnTo>
                          <a:pt x="1101" y="322"/>
                        </a:lnTo>
                        <a:lnTo>
                          <a:pt x="1101" y="778"/>
                        </a:lnTo>
                        <a:close/>
                        <a:moveTo>
                          <a:pt x="380" y="300"/>
                        </a:moveTo>
                        <a:lnTo>
                          <a:pt x="301" y="380"/>
                        </a:lnTo>
                        <a:lnTo>
                          <a:pt x="470" y="550"/>
                        </a:lnTo>
                        <a:lnTo>
                          <a:pt x="301" y="719"/>
                        </a:lnTo>
                        <a:lnTo>
                          <a:pt x="380" y="799"/>
                        </a:lnTo>
                        <a:lnTo>
                          <a:pt x="550" y="629"/>
                        </a:lnTo>
                        <a:lnTo>
                          <a:pt x="720" y="799"/>
                        </a:lnTo>
                        <a:lnTo>
                          <a:pt x="800" y="719"/>
                        </a:lnTo>
                        <a:lnTo>
                          <a:pt x="630" y="550"/>
                        </a:lnTo>
                        <a:lnTo>
                          <a:pt x="800" y="380"/>
                        </a:lnTo>
                        <a:lnTo>
                          <a:pt x="720" y="300"/>
                        </a:lnTo>
                        <a:lnTo>
                          <a:pt x="550" y="470"/>
                        </a:lnTo>
                        <a:lnTo>
                          <a:pt x="380" y="30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1" name="Buttons">
                  <a:extLst>
                    <a:ext uri="{FF2B5EF4-FFF2-40B4-BE49-F238E27FC236}">
                      <a16:creationId xmlns:a16="http://schemas.microsoft.com/office/drawing/2014/main" xmlns="" id="{581B2BCD-591F-4043-9325-1058BBC59303}"/>
                    </a:ext>
                  </a:extLst>
                </p:cNvPr>
                <p:cNvGrpSpPr/>
                <p:nvPr/>
              </p:nvGrpSpPr>
              <p:grpSpPr>
                <a:xfrm>
                  <a:off x="1122541" y="2087374"/>
                  <a:ext cx="2361919" cy="539481"/>
                  <a:chOff x="1122541" y="2087374"/>
                  <a:chExt cx="2361919" cy="539481"/>
                </a:xfrm>
              </p:grpSpPr>
              <p:sp>
                <p:nvSpPr>
                  <p:cNvPr id="42" name="Button 1" descr="&lt;SmartSettings&gt;&lt;SmartResize anchorLeft=&quot;Non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xmlns="" id="{0ACBB8AE-BF41-4094-B7DA-E2BF8355BE2D}"/>
                      </a:ext>
                    </a:extLst>
                  </p:cNvPr>
                  <p:cNvSpPr>
                    <a:spLocks/>
                  </p:cNvSpPr>
                  <p:nvPr>
                    <p:custDataLst>
                      <p:tags r:id="rId18"/>
                    </p:custDataLst>
                  </p:nvPr>
                </p:nvSpPr>
                <p:spPr bwMode="auto">
                  <a:xfrm>
                    <a:off x="2312759" y="2087374"/>
                    <a:ext cx="1171701" cy="217033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cancel</a:t>
                    </a:r>
                    <a:endParaRPr 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" name="Button 3" descr="&lt;SmartSettings&gt;&lt;SmartResize anchorLeft=&quot;None&quot; anchorTop=&quot;None&quot; anchorRight=&quot;Absolute&quot; anchorBottom=&quot;Absolute&quot; /&gt;&lt;/SmartSettings&gt;" hidden="1">
                    <a:extLst>
                      <a:ext uri="{FF2B5EF4-FFF2-40B4-BE49-F238E27FC236}">
                        <a16:creationId xmlns:a16="http://schemas.microsoft.com/office/drawing/2014/main" xmlns="" id="{A2A8781F-1C53-458C-B6F3-D1DAAE1A2E22}"/>
                      </a:ext>
                    </a:extLst>
                  </p:cNvPr>
                  <p:cNvSpPr>
                    <a:spLocks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>
                    <a:off x="1122541" y="2391872"/>
                    <a:ext cx="783949" cy="234983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3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Abort</a:t>
                    </a:r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AB20B37C-C3F6-43F8-A27C-DD074FD6435E}"/>
                  </a:ext>
                </a:extLst>
              </p:cNvPr>
              <p:cNvSpPr txBox="1"/>
              <p:nvPr/>
            </p:nvSpPr>
            <p:spPr>
              <a:xfrm>
                <a:off x="825252" y="3393463"/>
                <a:ext cx="2061517" cy="412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아이디를 입력해주세요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  <p:pic>
            <p:nvPicPr>
              <p:cNvPr id="35" name="Picture 2" descr="C:\Users\t-dantay\Documents\First24\error1.png">
                <a:extLst>
                  <a:ext uri="{FF2B5EF4-FFF2-40B4-BE49-F238E27FC236}">
                    <a16:creationId xmlns:a16="http://schemas.microsoft.com/office/drawing/2014/main" xmlns="" id="{C6D147F4-52F5-4D91-BA36-3B7CDBC5C190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3"/>
                </p:custDataLst>
              </p:nvPr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333" y="3412009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모서리가 둥근 직사각형 117">
              <a:extLst>
                <a:ext uri="{FF2B5EF4-FFF2-40B4-BE49-F238E27FC236}">
                  <a16:creationId xmlns:a16="http://schemas.microsoft.com/office/drawing/2014/main" xmlns="" id="{AC0FB9FD-9656-47FB-96BF-EA34A55C3661}"/>
                </a:ext>
              </a:extLst>
            </p:cNvPr>
            <p:cNvSpPr/>
            <p:nvPr/>
          </p:nvSpPr>
          <p:spPr>
            <a:xfrm>
              <a:off x="1677827" y="4523374"/>
              <a:ext cx="1078750" cy="409073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C5D9548-946F-4E22-968A-5020AB01BA8F}"/>
              </a:ext>
            </a:extLst>
          </p:cNvPr>
          <p:cNvGrpSpPr/>
          <p:nvPr/>
        </p:nvGrpSpPr>
        <p:grpSpPr>
          <a:xfrm>
            <a:off x="4478036" y="4776191"/>
            <a:ext cx="2389982" cy="1125629"/>
            <a:chOff x="263186" y="3581952"/>
            <a:chExt cx="2744763" cy="167559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F9728AF-B7E1-4189-8B1F-C26C1886B4F7}"/>
                </a:ext>
              </a:extLst>
            </p:cNvPr>
            <p:cNvGrpSpPr/>
            <p:nvPr/>
          </p:nvGrpSpPr>
          <p:grpSpPr>
            <a:xfrm>
              <a:off x="263186" y="3581952"/>
              <a:ext cx="2744763" cy="1675593"/>
              <a:chOff x="393380" y="2913706"/>
              <a:chExt cx="2744763" cy="1675593"/>
            </a:xfrm>
          </p:grpSpPr>
          <p:grpSp>
            <p:nvGrpSpPr>
              <p:cNvPr id="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  <a:extLst>
                  <a:ext uri="{FF2B5EF4-FFF2-40B4-BE49-F238E27FC236}">
                    <a16:creationId xmlns:a16="http://schemas.microsoft.com/office/drawing/2014/main" xmlns="" id="{781FF389-1E68-475E-8CD5-CEDCB5F229B9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393380" y="2913706"/>
                <a:ext cx="2744763" cy="1675593"/>
                <a:chOff x="595686" y="1261242"/>
                <a:chExt cx="3222247" cy="1365613"/>
              </a:xfrm>
            </p:grpSpPr>
            <p:sp>
              <p:nvSpPr>
                <p:cNvPr id="53" name="Window Body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xmlns="" id="{1F06F1A6-CE3C-457C-9A07-353EE30DA21F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7" y="1493646"/>
                  <a:ext cx="3222246" cy="97450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Text" descr="&lt;SmartSettings&gt;&lt;SmartResize anchorLeft=&quot;Absolute&quot; anchorTop=&quot;Absolut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xmlns="" id="{0761BC2F-E9EC-447D-853A-D77442910717}"/>
                    </a:ext>
                  </a:extLst>
                </p:cNvPr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470489" y="1627402"/>
                  <a:ext cx="2125318" cy="450996"/>
                </a:xfrm>
                <a:prstGeom prst="rect">
                  <a:avLst/>
                </a:prstGeom>
                <a:noFill/>
              </p:spPr>
              <p:txBody>
                <a:bodyPr wrap="square" lIns="59436" tIns="29718" rIns="59436" bIns="29718" rtlCol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ko-KR" sz="731" noProof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Title Bar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5DC3F4A1-898C-4F21-9A43-362E71CDAE81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261242"/>
                  <a:ext cx="3222247" cy="23240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4295" tIns="37148" rIns="185738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1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error</a:t>
                  </a:r>
                </a:p>
              </p:txBody>
            </p:sp>
            <p:sp>
              <p:nvSpPr>
                <p:cNvPr id="56" name="Close Button" descr="&lt;SmartSettings&gt;&lt;SmartResize anchorLeft=&quot;Non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xmlns="" id="{4EF4EAFB-8E49-4CA4-A13A-38FB841C0C1D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568589" y="1330888"/>
                  <a:ext cx="116375" cy="93109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7" name="Icons">
                  <a:extLst>
                    <a:ext uri="{FF2B5EF4-FFF2-40B4-BE49-F238E27FC236}">
                      <a16:creationId xmlns:a16="http://schemas.microsoft.com/office/drawing/2014/main" xmlns="" id="{2F3E76BE-8982-4D39-BFB8-CED47D64DFFD}"/>
                    </a:ext>
                  </a:extLst>
                </p:cNvPr>
                <p:cNvGrpSpPr/>
                <p:nvPr/>
              </p:nvGrpSpPr>
              <p:grpSpPr>
                <a:xfrm>
                  <a:off x="805969" y="1661312"/>
                  <a:ext cx="540581" cy="386406"/>
                  <a:chOff x="805969" y="1661312"/>
                  <a:chExt cx="540581" cy="386406"/>
                </a:xfrm>
              </p:grpSpPr>
              <p:sp>
                <p:nvSpPr>
                  <p:cNvPr id="61" name="Info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C9304E2C-86EB-4E19-B9AC-2FC0724166EE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841633" y="1661312"/>
                    <a:ext cx="469253" cy="386406"/>
                  </a:xfrm>
                  <a:custGeom>
                    <a:avLst/>
                    <a:gdLst>
                      <a:gd name="T0" fmla="*/ 550 w 1101"/>
                      <a:gd name="T1" fmla="*/ 231 h 1101"/>
                      <a:gd name="T2" fmla="*/ 480 w 1101"/>
                      <a:gd name="T3" fmla="*/ 301 h 1101"/>
                      <a:gd name="T4" fmla="*/ 550 w 1101"/>
                      <a:gd name="T5" fmla="*/ 372 h 1101"/>
                      <a:gd name="T6" fmla="*/ 621 w 1101"/>
                      <a:gd name="T7" fmla="*/ 301 h 1101"/>
                      <a:gd name="T8" fmla="*/ 550 w 1101"/>
                      <a:gd name="T9" fmla="*/ 231 h 1101"/>
                      <a:gd name="T10" fmla="*/ 494 w 1101"/>
                      <a:gd name="T11" fmla="*/ 455 h 1101"/>
                      <a:gd name="T12" fmla="*/ 494 w 1101"/>
                      <a:gd name="T13" fmla="*/ 851 h 1101"/>
                      <a:gd name="T14" fmla="*/ 607 w 1101"/>
                      <a:gd name="T15" fmla="*/ 851 h 1101"/>
                      <a:gd name="T16" fmla="*/ 607 w 1101"/>
                      <a:gd name="T17" fmla="*/ 455 h 1101"/>
                      <a:gd name="T18" fmla="*/ 494 w 1101"/>
                      <a:gd name="T19" fmla="*/ 455 h 1101"/>
                      <a:gd name="T20" fmla="*/ 1101 w 1101"/>
                      <a:gd name="T21" fmla="*/ 551 h 1101"/>
                      <a:gd name="T22" fmla="*/ 550 w 1101"/>
                      <a:gd name="T23" fmla="*/ 1101 h 1101"/>
                      <a:gd name="T24" fmla="*/ 0 w 1101"/>
                      <a:gd name="T25" fmla="*/ 551 h 1101"/>
                      <a:gd name="T26" fmla="*/ 550 w 1101"/>
                      <a:gd name="T27" fmla="*/ 0 h 1101"/>
                      <a:gd name="T28" fmla="*/ 1101 w 1101"/>
                      <a:gd name="T29" fmla="*/ 551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101" h="1101">
                        <a:moveTo>
                          <a:pt x="550" y="231"/>
                        </a:moveTo>
                        <a:cubicBezTo>
                          <a:pt x="511" y="231"/>
                          <a:pt x="480" y="262"/>
                          <a:pt x="480" y="301"/>
                        </a:cubicBezTo>
                        <a:cubicBezTo>
                          <a:pt x="480" y="340"/>
                          <a:pt x="511" y="372"/>
                          <a:pt x="550" y="372"/>
                        </a:cubicBezTo>
                        <a:cubicBezTo>
                          <a:pt x="589" y="372"/>
                          <a:pt x="621" y="340"/>
                          <a:pt x="621" y="301"/>
                        </a:cubicBezTo>
                        <a:cubicBezTo>
                          <a:pt x="621" y="262"/>
                          <a:pt x="589" y="231"/>
                          <a:pt x="550" y="231"/>
                        </a:cubicBezTo>
                        <a:close/>
                        <a:moveTo>
                          <a:pt x="494" y="455"/>
                        </a:moveTo>
                        <a:lnTo>
                          <a:pt x="494" y="851"/>
                        </a:lnTo>
                        <a:lnTo>
                          <a:pt x="607" y="851"/>
                        </a:lnTo>
                        <a:lnTo>
                          <a:pt x="607" y="455"/>
                        </a:lnTo>
                        <a:lnTo>
                          <a:pt x="494" y="455"/>
                        </a:lnTo>
                        <a:close/>
                        <a:moveTo>
                          <a:pt x="1101" y="551"/>
                        </a:moveTo>
                        <a:cubicBezTo>
                          <a:pt x="1101" y="855"/>
                          <a:pt x="854" y="1101"/>
                          <a:pt x="550" y="1101"/>
                        </a:cubicBezTo>
                        <a:cubicBezTo>
                          <a:pt x="247" y="1101"/>
                          <a:pt x="0" y="855"/>
                          <a:pt x="0" y="551"/>
                        </a:cubicBezTo>
                        <a:cubicBezTo>
                          <a:pt x="0" y="247"/>
                          <a:pt x="247" y="0"/>
                          <a:pt x="550" y="0"/>
                        </a:cubicBezTo>
                        <a:cubicBezTo>
                          <a:pt x="854" y="0"/>
                          <a:pt x="1101" y="247"/>
                          <a:pt x="1101" y="551"/>
                        </a:cubicBezTo>
                        <a:close/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Warning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C2537FB0-5ABF-4314-B476-93CF51A3612A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805969" y="1661312"/>
                    <a:ext cx="540581" cy="386406"/>
                  </a:xfrm>
                  <a:custGeom>
                    <a:avLst/>
                    <a:gdLst>
                      <a:gd name="T0" fmla="*/ 1270 w 1270"/>
                      <a:gd name="T1" fmla="*/ 1101 h 1101"/>
                      <a:gd name="T2" fmla="*/ 0 w 1270"/>
                      <a:gd name="T3" fmla="*/ 1101 h 1101"/>
                      <a:gd name="T4" fmla="*/ 635 w 1270"/>
                      <a:gd name="T5" fmla="*/ 0 h 1101"/>
                      <a:gd name="T6" fmla="*/ 1270 w 1270"/>
                      <a:gd name="T7" fmla="*/ 1101 h 1101"/>
                      <a:gd name="T8" fmla="*/ 579 w 1270"/>
                      <a:gd name="T9" fmla="*/ 320 h 1101"/>
                      <a:gd name="T10" fmla="*/ 579 w 1270"/>
                      <a:gd name="T11" fmla="*/ 716 h 1101"/>
                      <a:gd name="T12" fmla="*/ 691 w 1270"/>
                      <a:gd name="T13" fmla="*/ 716 h 1101"/>
                      <a:gd name="T14" fmla="*/ 691 w 1270"/>
                      <a:gd name="T15" fmla="*/ 320 h 1101"/>
                      <a:gd name="T16" fmla="*/ 579 w 1270"/>
                      <a:gd name="T17" fmla="*/ 320 h 1101"/>
                      <a:gd name="T18" fmla="*/ 635 w 1270"/>
                      <a:gd name="T19" fmla="*/ 799 h 1101"/>
                      <a:gd name="T20" fmla="*/ 564 w 1270"/>
                      <a:gd name="T21" fmla="*/ 870 h 1101"/>
                      <a:gd name="T22" fmla="*/ 635 w 1270"/>
                      <a:gd name="T23" fmla="*/ 940 h 1101"/>
                      <a:gd name="T24" fmla="*/ 706 w 1270"/>
                      <a:gd name="T25" fmla="*/ 870 h 1101"/>
                      <a:gd name="T26" fmla="*/ 635 w 1270"/>
                      <a:gd name="T27" fmla="*/ 799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70" h="1101">
                        <a:moveTo>
                          <a:pt x="1270" y="1101"/>
                        </a:moveTo>
                        <a:lnTo>
                          <a:pt x="0" y="1101"/>
                        </a:lnTo>
                        <a:lnTo>
                          <a:pt x="635" y="0"/>
                        </a:lnTo>
                        <a:lnTo>
                          <a:pt x="1270" y="1101"/>
                        </a:lnTo>
                        <a:close/>
                        <a:moveTo>
                          <a:pt x="579" y="320"/>
                        </a:moveTo>
                        <a:lnTo>
                          <a:pt x="579" y="716"/>
                        </a:lnTo>
                        <a:lnTo>
                          <a:pt x="691" y="716"/>
                        </a:lnTo>
                        <a:lnTo>
                          <a:pt x="691" y="320"/>
                        </a:lnTo>
                        <a:lnTo>
                          <a:pt x="579" y="320"/>
                        </a:lnTo>
                        <a:close/>
                        <a:moveTo>
                          <a:pt x="635" y="799"/>
                        </a:moveTo>
                        <a:cubicBezTo>
                          <a:pt x="596" y="799"/>
                          <a:pt x="564" y="831"/>
                          <a:pt x="564" y="870"/>
                        </a:cubicBezTo>
                        <a:cubicBezTo>
                          <a:pt x="564" y="909"/>
                          <a:pt x="596" y="940"/>
                          <a:pt x="635" y="940"/>
                        </a:cubicBezTo>
                        <a:cubicBezTo>
                          <a:pt x="674" y="940"/>
                          <a:pt x="706" y="909"/>
                          <a:pt x="706" y="870"/>
                        </a:cubicBezTo>
                        <a:cubicBezTo>
                          <a:pt x="706" y="831"/>
                          <a:pt x="674" y="799"/>
                          <a:pt x="635" y="799"/>
                        </a:cubicBez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Error Icon" descr="&lt;SmartSettings&gt;&lt;SmartResize anchorLeft=&quot;Absolute&quot; anchorTop=&quot;Absolute&quot; anchorRight=&quot;None&quot; anchorBottom=&quot;None&quot; /&gt;&lt;/SmartSettings&gt;" hidden="1">
                    <a:extLst>
                      <a:ext uri="{FF2B5EF4-FFF2-40B4-BE49-F238E27FC236}">
                        <a16:creationId xmlns:a16="http://schemas.microsoft.com/office/drawing/2014/main" xmlns="" id="{3692A6D8-BE5F-4A4C-93F6-440DA1D9C880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840694" y="1661312"/>
                    <a:ext cx="471132" cy="386406"/>
                  </a:xfrm>
                  <a:custGeom>
                    <a:avLst/>
                    <a:gdLst>
                      <a:gd name="T0" fmla="*/ 1101 w 1101"/>
                      <a:gd name="T1" fmla="*/ 778 h 1100"/>
                      <a:gd name="T2" fmla="*/ 778 w 1101"/>
                      <a:gd name="T3" fmla="*/ 1100 h 1100"/>
                      <a:gd name="T4" fmla="*/ 322 w 1101"/>
                      <a:gd name="T5" fmla="*/ 1100 h 1100"/>
                      <a:gd name="T6" fmla="*/ 0 w 1101"/>
                      <a:gd name="T7" fmla="*/ 778 h 1100"/>
                      <a:gd name="T8" fmla="*/ 0 w 1101"/>
                      <a:gd name="T9" fmla="*/ 322 h 1100"/>
                      <a:gd name="T10" fmla="*/ 322 w 1101"/>
                      <a:gd name="T11" fmla="*/ 0 h 1100"/>
                      <a:gd name="T12" fmla="*/ 778 w 1101"/>
                      <a:gd name="T13" fmla="*/ 0 h 1100"/>
                      <a:gd name="T14" fmla="*/ 1101 w 1101"/>
                      <a:gd name="T15" fmla="*/ 322 h 1100"/>
                      <a:gd name="T16" fmla="*/ 1101 w 1101"/>
                      <a:gd name="T17" fmla="*/ 778 h 1100"/>
                      <a:gd name="T18" fmla="*/ 380 w 1101"/>
                      <a:gd name="T19" fmla="*/ 300 h 1100"/>
                      <a:gd name="T20" fmla="*/ 301 w 1101"/>
                      <a:gd name="T21" fmla="*/ 380 h 1100"/>
                      <a:gd name="T22" fmla="*/ 470 w 1101"/>
                      <a:gd name="T23" fmla="*/ 550 h 1100"/>
                      <a:gd name="T24" fmla="*/ 301 w 1101"/>
                      <a:gd name="T25" fmla="*/ 719 h 1100"/>
                      <a:gd name="T26" fmla="*/ 380 w 1101"/>
                      <a:gd name="T27" fmla="*/ 799 h 1100"/>
                      <a:gd name="T28" fmla="*/ 550 w 1101"/>
                      <a:gd name="T29" fmla="*/ 629 h 1100"/>
                      <a:gd name="T30" fmla="*/ 720 w 1101"/>
                      <a:gd name="T31" fmla="*/ 799 h 1100"/>
                      <a:gd name="T32" fmla="*/ 800 w 1101"/>
                      <a:gd name="T33" fmla="*/ 719 h 1100"/>
                      <a:gd name="T34" fmla="*/ 630 w 1101"/>
                      <a:gd name="T35" fmla="*/ 550 h 1100"/>
                      <a:gd name="T36" fmla="*/ 800 w 1101"/>
                      <a:gd name="T37" fmla="*/ 380 h 1100"/>
                      <a:gd name="T38" fmla="*/ 720 w 1101"/>
                      <a:gd name="T39" fmla="*/ 300 h 1100"/>
                      <a:gd name="T40" fmla="*/ 550 w 1101"/>
                      <a:gd name="T41" fmla="*/ 470 h 1100"/>
                      <a:gd name="T42" fmla="*/ 380 w 1101"/>
                      <a:gd name="T43" fmla="*/ 300 h 1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101" h="1100">
                        <a:moveTo>
                          <a:pt x="1101" y="778"/>
                        </a:moveTo>
                        <a:lnTo>
                          <a:pt x="778" y="1100"/>
                        </a:lnTo>
                        <a:lnTo>
                          <a:pt x="322" y="1100"/>
                        </a:lnTo>
                        <a:lnTo>
                          <a:pt x="0" y="778"/>
                        </a:lnTo>
                        <a:lnTo>
                          <a:pt x="0" y="322"/>
                        </a:lnTo>
                        <a:lnTo>
                          <a:pt x="322" y="0"/>
                        </a:lnTo>
                        <a:lnTo>
                          <a:pt x="778" y="0"/>
                        </a:lnTo>
                        <a:lnTo>
                          <a:pt x="1101" y="322"/>
                        </a:lnTo>
                        <a:lnTo>
                          <a:pt x="1101" y="778"/>
                        </a:lnTo>
                        <a:close/>
                        <a:moveTo>
                          <a:pt x="380" y="300"/>
                        </a:moveTo>
                        <a:lnTo>
                          <a:pt x="301" y="380"/>
                        </a:lnTo>
                        <a:lnTo>
                          <a:pt x="470" y="550"/>
                        </a:lnTo>
                        <a:lnTo>
                          <a:pt x="301" y="719"/>
                        </a:lnTo>
                        <a:lnTo>
                          <a:pt x="380" y="799"/>
                        </a:lnTo>
                        <a:lnTo>
                          <a:pt x="550" y="629"/>
                        </a:lnTo>
                        <a:lnTo>
                          <a:pt x="720" y="799"/>
                        </a:lnTo>
                        <a:lnTo>
                          <a:pt x="800" y="719"/>
                        </a:lnTo>
                        <a:lnTo>
                          <a:pt x="630" y="550"/>
                        </a:lnTo>
                        <a:lnTo>
                          <a:pt x="800" y="380"/>
                        </a:lnTo>
                        <a:lnTo>
                          <a:pt x="720" y="300"/>
                        </a:lnTo>
                        <a:lnTo>
                          <a:pt x="550" y="470"/>
                        </a:lnTo>
                        <a:lnTo>
                          <a:pt x="380" y="30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74295" tIns="37148" rIns="74295" bIns="3714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63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8" name="Buttons">
                  <a:extLst>
                    <a:ext uri="{FF2B5EF4-FFF2-40B4-BE49-F238E27FC236}">
                      <a16:creationId xmlns:a16="http://schemas.microsoft.com/office/drawing/2014/main" xmlns="" id="{47895004-2948-4376-A516-E69CE9C2BFC9}"/>
                    </a:ext>
                  </a:extLst>
                </p:cNvPr>
                <p:cNvGrpSpPr/>
                <p:nvPr/>
              </p:nvGrpSpPr>
              <p:grpSpPr>
                <a:xfrm>
                  <a:off x="1122541" y="2087374"/>
                  <a:ext cx="2361919" cy="539481"/>
                  <a:chOff x="1122541" y="2087374"/>
                  <a:chExt cx="2361919" cy="539481"/>
                </a:xfrm>
              </p:grpSpPr>
              <p:sp>
                <p:nvSpPr>
                  <p:cNvPr id="59" name="Button 1" descr="&lt;SmartSettings&gt;&lt;SmartResize anchorLeft=&quot;Non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xmlns="" id="{D4AE01FE-1AE3-4454-A78A-6B911F9241F9}"/>
                      </a:ext>
                    </a:extLst>
                  </p:cNvPr>
                  <p:cNvSpPr>
                    <a:spLocks/>
                  </p:cNvSpPr>
                  <p:nvPr>
                    <p:custDataLst>
                      <p:tags r:id="rId7"/>
                    </p:custDataLst>
                  </p:nvPr>
                </p:nvSpPr>
                <p:spPr bwMode="auto">
                  <a:xfrm>
                    <a:off x="2312759" y="2087374"/>
                    <a:ext cx="1171701" cy="217033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cancel</a:t>
                    </a:r>
                    <a:endParaRPr 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0" name="Button 3" descr="&lt;SmartSettings&gt;&lt;SmartResize anchorLeft=&quot;None&quot; anchorTop=&quot;None&quot; anchorRight=&quot;Absolute&quot; anchorBottom=&quot;Absolute&quot; /&gt;&lt;/SmartSettings&gt;" hidden="1">
                    <a:extLst>
                      <a:ext uri="{FF2B5EF4-FFF2-40B4-BE49-F238E27FC236}">
                        <a16:creationId xmlns:a16="http://schemas.microsoft.com/office/drawing/2014/main" xmlns="" id="{EFB68ABF-CD89-4C95-87DE-92567F89BD87}"/>
                      </a:ext>
                    </a:extLst>
                  </p:cNvPr>
                  <p:cNvSpPr>
                    <a:spLocks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1122541" y="2391872"/>
                    <a:ext cx="783949" cy="234983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3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Abort</a:t>
                    </a:r>
                  </a:p>
                </p:txBody>
              </p:sp>
            </p:grp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A87816A2-F7CC-43F7-8DA6-6BCC6E197E18}"/>
                  </a:ext>
                </a:extLst>
              </p:cNvPr>
              <p:cNvSpPr txBox="1"/>
              <p:nvPr/>
            </p:nvSpPr>
            <p:spPr>
              <a:xfrm>
                <a:off x="825252" y="3393463"/>
                <a:ext cx="2199626" cy="412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비밀번호를 입력해주세요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  <p:pic>
            <p:nvPicPr>
              <p:cNvPr id="52" name="Picture 2" descr="C:\Users\t-dantay\Documents\First24\error1.png">
                <a:extLst>
                  <a:ext uri="{FF2B5EF4-FFF2-40B4-BE49-F238E27FC236}">
                    <a16:creationId xmlns:a16="http://schemas.microsoft.com/office/drawing/2014/main" xmlns="" id="{4EB79BE0-6A99-445B-927A-8F900C2FCF70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2"/>
                </p:custDataLst>
              </p:nvPr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333" y="3412009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모서리가 둥근 직사각형 117">
              <a:extLst>
                <a:ext uri="{FF2B5EF4-FFF2-40B4-BE49-F238E27FC236}">
                  <a16:creationId xmlns:a16="http://schemas.microsoft.com/office/drawing/2014/main" xmlns="" id="{75F930F9-97C7-44C4-8437-59F9D5D95CB7}"/>
                </a:ext>
              </a:extLst>
            </p:cNvPr>
            <p:cNvSpPr/>
            <p:nvPr/>
          </p:nvSpPr>
          <p:spPr>
            <a:xfrm>
              <a:off x="1677827" y="4523374"/>
              <a:ext cx="1078750" cy="409073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꺾인 연결선 119">
            <a:extLst>
              <a:ext uri="{FF2B5EF4-FFF2-40B4-BE49-F238E27FC236}">
                <a16:creationId xmlns:a16="http://schemas.microsoft.com/office/drawing/2014/main" xmlns="" id="{156450FB-079A-44B5-8A65-856A9FE0AB59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242303" y="3908567"/>
            <a:ext cx="3912410" cy="2439081"/>
          </a:xfrm>
          <a:prstGeom prst="bentConnector3">
            <a:avLst>
              <a:gd name="adj1" fmla="val 105843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왼쪽 중괄호 64">
            <a:extLst>
              <a:ext uri="{FF2B5EF4-FFF2-40B4-BE49-F238E27FC236}">
                <a16:creationId xmlns:a16="http://schemas.microsoft.com/office/drawing/2014/main" xmlns="" id="{6F63F69E-54D2-4822-9103-DE013F3AB6D8}"/>
              </a:ext>
            </a:extLst>
          </p:cNvPr>
          <p:cNvSpPr/>
          <p:nvPr/>
        </p:nvSpPr>
        <p:spPr>
          <a:xfrm>
            <a:off x="1575805" y="4764593"/>
            <a:ext cx="249268" cy="1288052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말풍선: 타원형 37">
            <a:extLst>
              <a:ext uri="{FF2B5EF4-FFF2-40B4-BE49-F238E27FC236}">
                <a16:creationId xmlns:a16="http://schemas.microsoft.com/office/drawing/2014/main" xmlns="" id="{55AF00DE-B50F-4033-BEF2-FACCC7F4099D}"/>
              </a:ext>
            </a:extLst>
          </p:cNvPr>
          <p:cNvSpPr/>
          <p:nvPr/>
        </p:nvSpPr>
        <p:spPr>
          <a:xfrm>
            <a:off x="1084762" y="3796071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7" name="말풍선: 타원형 37">
            <a:extLst>
              <a:ext uri="{FF2B5EF4-FFF2-40B4-BE49-F238E27FC236}">
                <a16:creationId xmlns:a16="http://schemas.microsoft.com/office/drawing/2014/main" xmlns="" id="{BEEB59A9-D330-46D4-A7C8-2D654A696597}"/>
              </a:ext>
            </a:extLst>
          </p:cNvPr>
          <p:cNvSpPr/>
          <p:nvPr/>
        </p:nvSpPr>
        <p:spPr>
          <a:xfrm>
            <a:off x="1101388" y="5264994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8" name="말풍선: 타원형 37">
            <a:extLst>
              <a:ext uri="{FF2B5EF4-FFF2-40B4-BE49-F238E27FC236}">
                <a16:creationId xmlns:a16="http://schemas.microsoft.com/office/drawing/2014/main" xmlns="" id="{71A1EE74-153B-4438-9207-8278CAD43D39}"/>
              </a:ext>
            </a:extLst>
          </p:cNvPr>
          <p:cNvSpPr/>
          <p:nvPr/>
        </p:nvSpPr>
        <p:spPr>
          <a:xfrm>
            <a:off x="5795786" y="5992890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9" name="말풍선: 타원형 37">
            <a:extLst>
              <a:ext uri="{FF2B5EF4-FFF2-40B4-BE49-F238E27FC236}">
                <a16:creationId xmlns:a16="http://schemas.microsoft.com/office/drawing/2014/main" xmlns="" id="{70E8D0F4-1255-49CA-A8BA-6F0746CAF864}"/>
              </a:ext>
            </a:extLst>
          </p:cNvPr>
          <p:cNvSpPr/>
          <p:nvPr/>
        </p:nvSpPr>
        <p:spPr>
          <a:xfrm>
            <a:off x="9759170" y="1738327"/>
            <a:ext cx="157646" cy="161266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0" name="말풍선: 타원형 37">
            <a:extLst>
              <a:ext uri="{FF2B5EF4-FFF2-40B4-BE49-F238E27FC236}">
                <a16:creationId xmlns:a16="http://schemas.microsoft.com/office/drawing/2014/main" xmlns="" id="{13CC8048-4BF5-4A86-A5AD-590C9D85AC96}"/>
              </a:ext>
            </a:extLst>
          </p:cNvPr>
          <p:cNvSpPr/>
          <p:nvPr/>
        </p:nvSpPr>
        <p:spPr>
          <a:xfrm>
            <a:off x="10064953" y="2372510"/>
            <a:ext cx="157646" cy="161266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1" name="꺾인 연결선 99">
            <a:extLst>
              <a:ext uri="{FF2B5EF4-FFF2-40B4-BE49-F238E27FC236}">
                <a16:creationId xmlns:a16="http://schemas.microsoft.com/office/drawing/2014/main" xmlns="" id="{236CFDC2-9362-4C55-BA78-D839BB3D345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103605" y="2272730"/>
            <a:ext cx="871619" cy="2503460"/>
          </a:xfrm>
          <a:prstGeom prst="bentConnector2">
            <a:avLst/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꺾인 연결선 119">
            <a:extLst>
              <a:ext uri="{FF2B5EF4-FFF2-40B4-BE49-F238E27FC236}">
                <a16:creationId xmlns:a16="http://schemas.microsoft.com/office/drawing/2014/main" xmlns="" id="{EF7F00AD-1333-47E0-BE6F-15A5885140D4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100688" y="4397770"/>
            <a:ext cx="2572339" cy="378421"/>
          </a:xfrm>
          <a:prstGeom prst="bentConnector2">
            <a:avLst/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슬라이드 번호 개체 틀 7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8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휴면 창작자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정보수정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Cinactive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-mod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2019/06/01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66482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휴면 창작자 정보 수정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※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관리자는 창작자 권한 여부만 수정 가능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창작자의 활동내역을 보는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창작자가 다시 활동을 시작하거나 요청을 받을 시 권한을 다시 부여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" name="액자 12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29E099F4-2F9F-4231-92FC-3F5C4A62D003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F548BAA4-A2D3-4BA8-8C36-36744BC4A5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23EF0067-76EC-4505-9379-967CC1FAFBA3}"/>
              </a:ext>
            </a:extLst>
          </p:cNvPr>
          <p:cNvGrpSpPr/>
          <p:nvPr/>
        </p:nvGrpSpPr>
        <p:grpSpPr>
          <a:xfrm>
            <a:off x="2048167" y="2586254"/>
            <a:ext cx="5955801" cy="3811619"/>
            <a:chOff x="682172" y="3335572"/>
            <a:chExt cx="7359888" cy="3131903"/>
          </a:xfrm>
        </p:grpSpPr>
        <p:sp>
          <p:nvSpPr>
            <p:cNvPr id="49" name="Content">
              <a:extLst>
                <a:ext uri="{FF2B5EF4-FFF2-40B4-BE49-F238E27FC236}">
                  <a16:creationId xmlns="" xmlns:a16="http://schemas.microsoft.com/office/drawing/2014/main" id="{840BFFD2-8069-4FDD-BE4A-65A94C80B1F0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82172" y="3335572"/>
              <a:ext cx="7359888" cy="419141"/>
            </a:xfrm>
            <a:prstGeom prst="rect">
              <a:avLst/>
            </a:prstGeom>
            <a:solidFill>
              <a:schemeClr val="bg1">
                <a:lumMod val="75000"/>
                <a:alpha val="74902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b="1" kern="0" dirty="0">
                  <a:latin typeface="Segoe UI"/>
                </a:rPr>
                <a:t>창작자 </a:t>
              </a: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정보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Content">
              <a:extLst>
                <a:ext uri="{FF2B5EF4-FFF2-40B4-BE49-F238E27FC236}">
                  <a16:creationId xmlns="" xmlns:a16="http://schemas.microsoft.com/office/drawing/2014/main" id="{AD1B9477-A353-44EB-88B6-27B449AE3488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82173" y="3745188"/>
              <a:ext cx="7359887" cy="2722287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0A2B29FE-09FA-432F-96FB-C6CBF9B14774}"/>
              </a:ext>
            </a:extLst>
          </p:cNvPr>
          <p:cNvSpPr/>
          <p:nvPr/>
        </p:nvSpPr>
        <p:spPr>
          <a:xfrm>
            <a:off x="1997575" y="3028669"/>
            <a:ext cx="6106190" cy="2839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말풍선: 타원형 37">
            <a:extLst>
              <a:ext uri="{FF2B5EF4-FFF2-40B4-BE49-F238E27FC236}">
                <a16:creationId xmlns="" xmlns:a16="http://schemas.microsoft.com/office/drawing/2014/main" id="{3C976443-9349-4E39-84D7-EBD24FA7F39C}"/>
              </a:ext>
            </a:extLst>
          </p:cNvPr>
          <p:cNvSpPr/>
          <p:nvPr/>
        </p:nvSpPr>
        <p:spPr>
          <a:xfrm>
            <a:off x="6127429" y="2691706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="" xmlns:a16="http://schemas.microsoft.com/office/drawing/2014/main" id="{FE744EBF-7FF4-4D88-944E-5FF3CB556D3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449371" y="6001831"/>
            <a:ext cx="1277225" cy="3339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>
                <a:latin typeface="Segoe UI" pitchFamily="34" charset="0"/>
                <a:cs typeface="Segoe UI" pitchFamily="34" charset="0"/>
              </a:rPr>
              <a:t>상세정보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="" xmlns:a16="http://schemas.microsoft.com/office/drawing/2014/main" id="{FE744EBF-7FF4-4D88-944E-5FF3CB556D3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399726" y="6001831"/>
            <a:ext cx="1277225" cy="3339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>
                <a:latin typeface="Segoe UI" pitchFamily="34" charset="0"/>
                <a:cs typeface="Segoe UI" pitchFamily="34" charset="0"/>
              </a:rPr>
              <a:t>권한복구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89F30EB8-F29F-4495-82B9-7BA79B4E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68911"/>
              </p:ext>
            </p:extLst>
          </p:nvPr>
        </p:nvGraphicFramePr>
        <p:xfrm>
          <a:off x="2132205" y="3164464"/>
          <a:ext cx="5787723" cy="23141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63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24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김유령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1996.01.01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0695448"/>
                  </a:ext>
                </a:extLst>
              </a:tr>
              <a:tr h="26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hlinkClick r:id="rId8"/>
                        </a:rPr>
                        <a:t>ghost@naver.com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010-1324-0324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918730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연락처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메신저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Kakao:ghost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facebook:ghost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5117476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 특공대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8224506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후원 계좌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123-45-7894565-2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7412745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후원받은</a:t>
                      </a:r>
                      <a:r>
                        <a:rPr lang="ko-KR" altLang="en-US" sz="1050" dirty="0"/>
                        <a:t>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$1000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창작자 권한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말풍선: 타원형 37">
            <a:extLst>
              <a:ext uri="{FF2B5EF4-FFF2-40B4-BE49-F238E27FC236}">
                <a16:creationId xmlns="" xmlns:a16="http://schemas.microsoft.com/office/drawing/2014/main" id="{1571B2F6-B581-46CE-ACA4-2E6FB0D31F1D}"/>
              </a:ext>
            </a:extLst>
          </p:cNvPr>
          <p:cNvSpPr/>
          <p:nvPr/>
        </p:nvSpPr>
        <p:spPr>
          <a:xfrm>
            <a:off x="4794408" y="5568827"/>
            <a:ext cx="306791" cy="299201"/>
          </a:xfrm>
          <a:prstGeom prst="wedgeEllipseCallout">
            <a:avLst>
              <a:gd name="adj1" fmla="val -77907"/>
              <a:gd name="adj2" fmla="val 751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9" name="말풍선: 타원형 37">
            <a:extLst>
              <a:ext uri="{FF2B5EF4-FFF2-40B4-BE49-F238E27FC236}">
                <a16:creationId xmlns="" xmlns:a16="http://schemas.microsoft.com/office/drawing/2014/main" id="{1571B2F6-B581-46CE-ACA4-2E6FB0D31F1D}"/>
              </a:ext>
            </a:extLst>
          </p:cNvPr>
          <p:cNvSpPr/>
          <p:nvPr/>
        </p:nvSpPr>
        <p:spPr>
          <a:xfrm>
            <a:off x="6658744" y="5568827"/>
            <a:ext cx="306791" cy="299201"/>
          </a:xfrm>
          <a:prstGeom prst="wedgeEllipseCallout">
            <a:avLst>
              <a:gd name="adj1" fmla="val -77907"/>
              <a:gd name="adj2" fmla="val 751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ACB458-4AC5-4EAE-A826-313E2EB3E7F9}"/>
              </a:ext>
            </a:extLst>
          </p:cNvPr>
          <p:cNvSpPr/>
          <p:nvPr/>
        </p:nvSpPr>
        <p:spPr>
          <a:xfrm>
            <a:off x="2084563" y="5163391"/>
            <a:ext cx="5912802" cy="375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말풍선: 타원형 37">
            <a:extLst>
              <a:ext uri="{FF2B5EF4-FFF2-40B4-BE49-F238E27FC236}">
                <a16:creationId xmlns="" xmlns:a16="http://schemas.microsoft.com/office/drawing/2014/main" id="{B31BBBCE-162C-4D96-BF83-03ABBC414F2F}"/>
              </a:ext>
            </a:extLst>
          </p:cNvPr>
          <p:cNvSpPr/>
          <p:nvPr/>
        </p:nvSpPr>
        <p:spPr>
          <a:xfrm>
            <a:off x="8085193" y="5015759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권한복귀 버튼을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창작자 관리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휴먼 창작자 정보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–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권한복구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팝업창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Cinactive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-mod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="" xmlns:a16="http://schemas.microsoft.com/office/drawing/2014/main" id="{BEEB59A9-D330-46D4-A7C8-2D654A696597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권한복구</a:t>
            </a:r>
            <a:endParaRPr lang="en-US" altLang="ko-KR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39" name="모서리가 둥근 직사각형 2">
              <a:extLst>
                <a:ext uri="{FF2B5EF4-FFF2-40B4-BE49-F238E27FC236}">
                  <a16:creationId xmlns="" xmlns:a16="http://schemas.microsoft.com/office/drawing/2014/main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4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4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51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1161447" y="4576135"/>
              <a:ext cx="24476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해당 사용자에 대한 </a:t>
              </a:r>
              <a:endParaRPr lang="en-US" altLang="ko-KR" sz="1100" dirty="0"/>
            </a:p>
            <a:p>
              <a:r>
                <a:rPr lang="ko-KR" altLang="en-US" sz="1100" dirty="0"/>
                <a:t>창작자 권한을 복구하시겠습니까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  <p:pic>
          <p:nvPicPr>
            <p:cNvPr id="42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직선 화살표 연결선 54"/>
          <p:cNvCxnSpPr>
            <a:stCxn id="30" idx="2"/>
            <a:endCxn id="39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57" name="모서리가 둥근 직사각형 2">
              <a:extLst>
                <a:ext uri="{FF2B5EF4-FFF2-40B4-BE49-F238E27FC236}">
                  <a16:creationId xmlns="" xmlns:a16="http://schemas.microsoft.com/office/drawing/2014/main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60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4" name="Icons"/>
              <p:cNvGrpSpPr/>
              <p:nvPr>
                <p:custDataLst>
                  <p:custData r:id="rId15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79887" y="4586242"/>
              <a:ext cx="2343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해당 사용자에 대한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창작자 권한이 복구되었습니다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꺾인 연결선 71"/>
          <p:cNvCxnSpPr>
            <a:cxnSpLocks/>
            <a:stCxn id="39" idx="2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7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말풍선: 타원형 37">
            <a:extLst>
              <a:ext uri="{FF2B5EF4-FFF2-40B4-BE49-F238E27FC236}">
                <a16:creationId xmlns="" xmlns:a16="http://schemas.microsoft.com/office/drawing/2014/main" id="{BEEB59A9-D330-46D4-A7C8-2D654A696597}"/>
              </a:ext>
            </a:extLst>
          </p:cNvPr>
          <p:cNvSpPr/>
          <p:nvPr/>
        </p:nvSpPr>
        <p:spPr>
          <a:xfrm>
            <a:off x="7601318" y="6348435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F5858FF1-B2AF-4D41-85CB-2683324D1578}"/>
              </a:ext>
            </a:extLst>
          </p:cNvPr>
          <p:cNvGrpSpPr/>
          <p:nvPr/>
        </p:nvGrpSpPr>
        <p:grpSpPr>
          <a:xfrm>
            <a:off x="5743642" y="4699501"/>
            <a:ext cx="2616420" cy="1448366"/>
            <a:chOff x="856536" y="4092289"/>
            <a:chExt cx="2616420" cy="1448366"/>
          </a:xfrm>
        </p:grpSpPr>
        <p:sp>
          <p:nvSpPr>
            <p:cNvPr id="89" name="모서리가 둥근 직사각형 2">
              <a:extLst>
                <a:ext uri="{FF2B5EF4-FFF2-40B4-BE49-F238E27FC236}">
                  <a16:creationId xmlns="" xmlns:a16="http://schemas.microsoft.com/office/drawing/2014/main" id="{4BC76A95-914D-4F93-840E-DA117E5713F0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="" xmlns:a16="http://schemas.microsoft.com/office/drawing/2014/main" id="{885E7A23-65BE-48DD-8FAD-AFC3256DCB26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073755" y="4591795"/>
              <a:ext cx="2146662" cy="948860"/>
              <a:chOff x="805969" y="1627402"/>
              <a:chExt cx="2789838" cy="999453"/>
            </a:xfrm>
          </p:grpSpPr>
          <p:sp>
            <p:nvSpPr>
              <p:cNvPr id="93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871F3837-174A-4E69-B9AE-41C23267035F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6" name="Icons">
                <a:extLst>
                  <a:ext uri="{FF2B5EF4-FFF2-40B4-BE49-F238E27FC236}">
                    <a16:creationId xmlns="" xmlns:a16="http://schemas.microsoft.com/office/drawing/2014/main" id="{FEFB7769-DBD7-4317-BB00-9D32CBA213F0}"/>
                  </a:ext>
                </a:extLst>
              </p:cNvPr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98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5639A751-8241-49D2-BCC4-95BB7FF162A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5AD00D6D-ADFA-49BB-B747-74F7CDBDCAEC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3483A4CB-A635-400C-8FC5-3C6891AC97E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7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57C1E2E5-0FBE-43D6-93C5-202F9A0FE5E7}"/>
                  </a:ext>
                </a:extLst>
              </p:cNvPr>
              <p:cNvSpPr>
                <a:spLocks/>
              </p:cNvSpPr>
              <p:nvPr>
                <p:custDataLst>
                  <p:custData r:id="rId5"/>
                  <p:tags r:id="rId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562A03F8-F4C5-4137-A81A-85AB614A64FA}"/>
              </a:ext>
            </a:extLst>
          </p:cNvPr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7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147513C7-BBFE-4FA3-9D79-C5F5D35AB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관리자 관리</a:t>
            </a:r>
            <a:r>
              <a:rPr lang="en-US" altLang="ko-KR" dirty="0"/>
              <a:t>(</a:t>
            </a:r>
            <a:r>
              <a:rPr lang="ko-KR" altLang="en-US" dirty="0"/>
              <a:t>관리자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A77D4BD0-8C28-401B-9F9B-B840D21A21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Index/Admin-add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8DB9B25C-3244-4B63-AD1D-25491B0DC5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8E0222F-1D9F-46CA-8278-97019EEC8739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B7C00A8E-2B84-47DC-B0CD-7A93421214B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2B5A5461-BF54-4BD4-B153-D071464F7266}"/>
              </a:ext>
            </a:extLst>
          </p:cNvPr>
          <p:cNvGrpSpPr/>
          <p:nvPr/>
        </p:nvGrpSpPr>
        <p:grpSpPr>
          <a:xfrm>
            <a:off x="2048167" y="2586254"/>
            <a:ext cx="5955801" cy="3811619"/>
            <a:chOff x="682172" y="3335572"/>
            <a:chExt cx="7359888" cy="3131903"/>
          </a:xfrm>
        </p:grpSpPr>
        <p:sp>
          <p:nvSpPr>
            <p:cNvPr id="12" name="Content">
              <a:extLst>
                <a:ext uri="{FF2B5EF4-FFF2-40B4-BE49-F238E27FC236}">
                  <a16:creationId xmlns="" xmlns:a16="http://schemas.microsoft.com/office/drawing/2014/main" id="{FAEEA372-0DC2-4D0F-9732-F81B6489DCC8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82172" y="3335572"/>
              <a:ext cx="7359888" cy="419141"/>
            </a:xfrm>
            <a:prstGeom prst="rect">
              <a:avLst/>
            </a:prstGeom>
            <a:solidFill>
              <a:schemeClr val="bg1">
                <a:lumMod val="75000"/>
                <a:alpha val="74902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b="1" kern="0" dirty="0">
                  <a:latin typeface="Segoe UI"/>
                </a:rPr>
                <a:t>관리자 생성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="" xmlns:a16="http://schemas.microsoft.com/office/drawing/2014/main" id="{2D4BD963-7C61-438D-B90C-8D1AFA3C365C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82173" y="3745188"/>
              <a:ext cx="7359887" cy="2722287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="" xmlns:a16="http://schemas.microsoft.com/office/drawing/2014/main" id="{C30D4640-7457-460A-9E2A-24C1B47412B3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800322" y="3812836"/>
              <a:ext cx="7159969" cy="347228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>
              <a:extLst>
                <a:ext uri="{FF2B5EF4-FFF2-40B4-BE49-F238E27FC236}">
                  <a16:creationId xmlns="" xmlns:a16="http://schemas.microsoft.com/office/drawing/2014/main" id="{2EAC58B9-BA23-4169-833C-5CC32BD6962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793062" y="3829565"/>
              <a:ext cx="1380127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이름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Content">
              <a:extLst>
                <a:ext uri="{FF2B5EF4-FFF2-40B4-BE49-F238E27FC236}">
                  <a16:creationId xmlns="" xmlns:a16="http://schemas.microsoft.com/office/drawing/2014/main" id="{5994B1ED-3BF0-4A23-BBA6-4B668E22F228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793061" y="4192296"/>
              <a:ext cx="7159969" cy="29514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Content">
              <a:extLst>
                <a:ext uri="{FF2B5EF4-FFF2-40B4-BE49-F238E27FC236}">
                  <a16:creationId xmlns="" xmlns:a16="http://schemas.microsoft.com/office/drawing/2014/main" id="{219E6DCA-C2DD-44FE-8A92-95BA5ABA6CD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793062" y="4180915"/>
              <a:ext cx="1380127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아이디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Content">
              <a:extLst>
                <a:ext uri="{FF2B5EF4-FFF2-40B4-BE49-F238E27FC236}">
                  <a16:creationId xmlns="" xmlns:a16="http://schemas.microsoft.com/office/drawing/2014/main" id="{27206C98-FB1A-41C0-AFE0-0D440A99B383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90797" y="4524142"/>
              <a:ext cx="7159969" cy="35761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Content">
              <a:extLst>
                <a:ext uri="{FF2B5EF4-FFF2-40B4-BE49-F238E27FC236}">
                  <a16:creationId xmlns="" xmlns:a16="http://schemas.microsoft.com/office/drawing/2014/main" id="{7EDFAD54-435A-4895-ABD8-653FF8FA07F8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90797" y="5214554"/>
              <a:ext cx="7159969" cy="33132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Content">
              <a:extLst>
                <a:ext uri="{FF2B5EF4-FFF2-40B4-BE49-F238E27FC236}">
                  <a16:creationId xmlns="" xmlns:a16="http://schemas.microsoft.com/office/drawing/2014/main" id="{35CCAEE5-E1E7-4FFD-82F0-54A52265C7C4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790797" y="4519311"/>
              <a:ext cx="1380126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생년월일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Content">
              <a:extLst>
                <a:ext uri="{FF2B5EF4-FFF2-40B4-BE49-F238E27FC236}">
                  <a16:creationId xmlns="" xmlns:a16="http://schemas.microsoft.com/office/drawing/2014/main" id="{262C66BC-3902-4F05-B8C3-6B0A6D612B2F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2331375" y="3880168"/>
              <a:ext cx="1682853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심쟤민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Content">
              <a:extLst>
                <a:ext uri="{FF2B5EF4-FFF2-40B4-BE49-F238E27FC236}">
                  <a16:creationId xmlns="" xmlns:a16="http://schemas.microsoft.com/office/drawing/2014/main" id="{BAE85071-CED5-4688-9255-C27D66E2BB50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2341327" y="4218083"/>
              <a:ext cx="2636758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en-US" altLang="ko-KR" sz="1400" dirty="0"/>
                <a:t>simjyaimin@naver.com</a:t>
              </a:r>
              <a:endParaRPr lang="ko-KR" altLang="en-US" sz="1400" dirty="0"/>
            </a:p>
          </p:txBody>
        </p:sp>
        <p:sp>
          <p:nvSpPr>
            <p:cNvPr id="23" name="Content">
              <a:extLst>
                <a:ext uri="{FF2B5EF4-FFF2-40B4-BE49-F238E27FC236}">
                  <a16:creationId xmlns="" xmlns:a16="http://schemas.microsoft.com/office/drawing/2014/main" id="{7C2F2FE5-A75D-45E8-83F5-C5A4465AE77B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790797" y="4868938"/>
              <a:ext cx="7159969" cy="33132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Content">
              <a:extLst>
                <a:ext uri="{FF2B5EF4-FFF2-40B4-BE49-F238E27FC236}">
                  <a16:creationId xmlns="" xmlns:a16="http://schemas.microsoft.com/office/drawing/2014/main" id="{3E123139-7A53-4082-A08F-3254F37E7B3C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800322" y="5223512"/>
              <a:ext cx="1380126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kern="0" dirty="0">
                  <a:latin typeface="Segoe UI"/>
                </a:rPr>
                <a:t>관리자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권한 등급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Content">
              <a:extLst>
                <a:ext uri="{FF2B5EF4-FFF2-40B4-BE49-F238E27FC236}">
                  <a16:creationId xmlns="" xmlns:a16="http://schemas.microsoft.com/office/drawing/2014/main" id="{B0F6CB36-EA9F-4FC3-B096-1A8506AB231F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2341327" y="5245995"/>
              <a:ext cx="340070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400" kern="0" dirty="0">
                  <a:latin typeface="Segoe UI"/>
                </a:rPr>
                <a:t>A</a:t>
              </a:r>
            </a:p>
          </p:txBody>
        </p:sp>
        <p:sp>
          <p:nvSpPr>
            <p:cNvPr id="26" name="Content">
              <a:extLst>
                <a:ext uri="{FF2B5EF4-FFF2-40B4-BE49-F238E27FC236}">
                  <a16:creationId xmlns="" xmlns:a16="http://schemas.microsoft.com/office/drawing/2014/main" id="{30D2713C-65B6-49BA-B6F4-2914EE0A8FE5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2359052" y="4942999"/>
              <a:ext cx="3159779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latin typeface="Segoe UI"/>
                </a:rPr>
                <a:t>010-1324-0324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="" xmlns:a16="http://schemas.microsoft.com/office/drawing/2014/main" id="{640C4998-40CF-44B9-877D-3015DFD0AAF9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2321327" y="4585813"/>
              <a:ext cx="1033906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920506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="" xmlns:a16="http://schemas.microsoft.com/office/drawing/2014/main" id="{C304C5DF-E68A-4D7F-8492-436C52A88A42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800322" y="4866325"/>
              <a:ext cx="1380126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휴대폰번호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12864B6-8EAE-4250-92FE-D6BCF55BBF54}"/>
              </a:ext>
            </a:extLst>
          </p:cNvPr>
          <p:cNvSpPr/>
          <p:nvPr/>
        </p:nvSpPr>
        <p:spPr>
          <a:xfrm>
            <a:off x="1997575" y="3028669"/>
            <a:ext cx="6106190" cy="2340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말풍선: 타원형 37">
            <a:extLst>
              <a:ext uri="{FF2B5EF4-FFF2-40B4-BE49-F238E27FC236}">
                <a16:creationId xmlns="" xmlns:a16="http://schemas.microsoft.com/office/drawing/2014/main" id="{4B47429F-E683-4F07-8B34-F3944374BEB9}"/>
              </a:ext>
            </a:extLst>
          </p:cNvPr>
          <p:cNvSpPr/>
          <p:nvPr/>
        </p:nvSpPr>
        <p:spPr>
          <a:xfrm>
            <a:off x="6127429" y="2691706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말풍선: 타원형 37">
            <a:extLst>
              <a:ext uri="{FF2B5EF4-FFF2-40B4-BE49-F238E27FC236}">
                <a16:creationId xmlns="" xmlns:a16="http://schemas.microsoft.com/office/drawing/2014/main" id="{0150EA99-209D-41B7-BA04-E63A217A6755}"/>
              </a:ext>
            </a:extLst>
          </p:cNvPr>
          <p:cNvSpPr/>
          <p:nvPr/>
        </p:nvSpPr>
        <p:spPr>
          <a:xfrm>
            <a:off x="4794408" y="5568827"/>
            <a:ext cx="306791" cy="299201"/>
          </a:xfrm>
          <a:prstGeom prst="wedgeEllipseCallout">
            <a:avLst>
              <a:gd name="adj1" fmla="val -77907"/>
              <a:gd name="adj2" fmla="val 751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말풍선: 타원형 37">
            <a:extLst>
              <a:ext uri="{FF2B5EF4-FFF2-40B4-BE49-F238E27FC236}">
                <a16:creationId xmlns="" xmlns:a16="http://schemas.microsoft.com/office/drawing/2014/main" id="{6478E37E-C6C8-4ED0-9675-D34244EF12AB}"/>
              </a:ext>
            </a:extLst>
          </p:cNvPr>
          <p:cNvSpPr/>
          <p:nvPr/>
        </p:nvSpPr>
        <p:spPr>
          <a:xfrm>
            <a:off x="6658744" y="5568827"/>
            <a:ext cx="306791" cy="299201"/>
          </a:xfrm>
          <a:prstGeom prst="wedgeEllipseCallout">
            <a:avLst>
              <a:gd name="adj1" fmla="val -77907"/>
              <a:gd name="adj2" fmla="val 751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="" xmlns:a16="http://schemas.microsoft.com/office/drawing/2014/main" id="{0DF39431-E281-43AA-83F9-66356C86BD1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449371" y="6001831"/>
            <a:ext cx="1277225" cy="3339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="" xmlns:a16="http://schemas.microsoft.com/office/drawing/2014/main" id="{24E2F2BC-57B9-43C8-A821-DB37E5D81E3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399726" y="6001831"/>
            <a:ext cx="1277225" cy="3339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>
                <a:latin typeface="Segoe UI" pitchFamily="34" charset="0"/>
                <a:cs typeface="Segoe UI" pitchFamily="34" charset="0"/>
              </a:rPr>
              <a:t>생성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887E0672-4B63-477C-9E56-F4660424A0E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모서리가 둥근 직사각형 71">
            <a:extLst>
              <a:ext uri="{FF2B5EF4-FFF2-40B4-BE49-F238E27FC236}">
                <a16:creationId xmlns="" xmlns:a16="http://schemas.microsoft.com/office/drawing/2014/main" id="{B3C43A98-8EFB-4D76-B56E-AC499AD8C879}"/>
              </a:ext>
            </a:extLst>
          </p:cNvPr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4A9A4E-C676-49E5-A2FB-C08B2DE772E6}"/>
              </a:ext>
            </a:extLst>
          </p:cNvPr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44FD4544-9666-48FE-A550-9613C962D298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40C24E43-FA9E-4DC8-AF7C-DC4A714091FD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73338DA5-EC10-449E-8215-9E59AF0BCF9E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" name="액자 40">
            <a:extLst>
              <a:ext uri="{FF2B5EF4-FFF2-40B4-BE49-F238E27FC236}">
                <a16:creationId xmlns="" xmlns:a16="http://schemas.microsoft.com/office/drawing/2014/main" id="{F2297843-9691-4461-A5B4-143B7EE8CDDA}"/>
              </a:ext>
            </a:extLst>
          </p:cNvPr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9868F52-813A-4CDD-896A-D722A9D64014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BD9E5599-61A5-46C1-9831-79959F5CED9C}"/>
              </a:ext>
            </a:extLst>
          </p:cNvPr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44" name="모서리가 둥근 직사각형 92">
              <a:extLst>
                <a:ext uri="{FF2B5EF4-FFF2-40B4-BE49-F238E27FC236}">
                  <a16:creationId xmlns="" xmlns:a16="http://schemas.microsoft.com/office/drawing/2014/main" id="{8DF8A555-D376-45B8-965F-40A4BDA716A9}"/>
                </a:ext>
              </a:extLst>
            </p:cNvPr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45201942-A4A2-49D1-9AC8-798899A58BEA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92455670-84CA-40D3-B514-DFF84625DA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창작자 관리 메뉴 클릭 시 세부 메뉴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새로운 관리자 계정 생성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시 메인 화면으로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시 생성 여부를 한번 더 확인하는 팝업 창 출력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말풍선: 타원형 37">
            <a:extLst>
              <a:ext uri="{FF2B5EF4-FFF2-40B4-BE49-F238E27FC236}">
                <a16:creationId xmlns="" xmlns:a16="http://schemas.microsoft.com/office/drawing/2014/main" id="{026DA0C2-AB65-4D09-B232-3EDD2571F259}"/>
              </a:ext>
            </a:extLst>
          </p:cNvPr>
          <p:cNvSpPr/>
          <p:nvPr/>
        </p:nvSpPr>
        <p:spPr>
          <a:xfrm>
            <a:off x="1317122" y="4358948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CBEAA21-C1FA-4C01-976C-FBF337C9B670}"/>
              </a:ext>
            </a:extLst>
          </p:cNvPr>
          <p:cNvSpPr/>
          <p:nvPr/>
        </p:nvSpPr>
        <p:spPr>
          <a:xfrm>
            <a:off x="104987" y="4698996"/>
            <a:ext cx="1835663" cy="1150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6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생성 버튼을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 생성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–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팝업창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Index/Admin-add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="" xmlns:a16="http://schemas.microsoft.com/office/drawing/2014/main" id="{EB266FA7-AAEA-44AC-9D8E-F7BB011961AC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타원형 37">
            <a:extLst>
              <a:ext uri="{FF2B5EF4-FFF2-40B4-BE49-F238E27FC236}">
                <a16:creationId xmlns="" xmlns:a16="http://schemas.microsoft.com/office/drawing/2014/main" id="{55AF00DE-B50F-4033-BEF2-FACCC7F4099D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말풍선: 타원형 37">
            <a:extLst>
              <a:ext uri="{FF2B5EF4-FFF2-40B4-BE49-F238E27FC236}">
                <a16:creationId xmlns="" xmlns:a16="http://schemas.microsoft.com/office/drawing/2014/main" id="{BEEB59A9-D330-46D4-A7C8-2D654A696597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생성</a:t>
            </a:r>
            <a:endParaRPr lang="en-US" altLang="ko-KR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39" name="모서리가 둥근 직사각형 2">
              <a:extLst>
                <a:ext uri="{FF2B5EF4-FFF2-40B4-BE49-F238E27FC236}">
                  <a16:creationId xmlns="" xmlns:a16="http://schemas.microsoft.com/office/drawing/2014/main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2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43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Icons"/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Buttons"/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49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utton 3" descr="&lt;SmartSettings&gt;&lt;SmartResize anchorLeft=&quot;None&quot; anchorTop=&quot;None&quot; anchorRight=&quot;Absolute&quot; anchorBottom=&quot;Absolute&quot; /&gt;&lt;/SmartSettings&gt;" hidden="1"/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51" name="Button 1" descr="&lt;SmartSettings&gt;&lt;SmartResize anchorLeft=&quot;None&quot; anchorTop=&quot;None&quot; anchorRight=&quot;Absolute&quot; anchorBottom=&quot;Absolute&quot; /&gt;&lt;/SmartSettings&gt;"/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1161447" y="4576135"/>
              <a:ext cx="24476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새로운 관리자 계정을 </a:t>
              </a:r>
              <a:endParaRPr lang="en-US" altLang="ko-KR" sz="1100" dirty="0"/>
            </a:p>
            <a:p>
              <a:r>
                <a:rPr lang="ko-KR" altLang="en-US" sz="1100" dirty="0"/>
                <a:t>생성하시겠습니까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  <p:pic>
          <p:nvPicPr>
            <p:cNvPr id="42" name="Picture 2" descr="C:\Users\t-dantay\Documents\First24\warning1.png"/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직선 화살표 연결선 54"/>
          <p:cNvCxnSpPr>
            <a:stCxn id="30" idx="2"/>
            <a:endCxn id="39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57" name="모서리가 둥근 직사각형 2">
              <a:extLst>
                <a:ext uri="{FF2B5EF4-FFF2-40B4-BE49-F238E27FC236}">
                  <a16:creationId xmlns="" xmlns:a16="http://schemas.microsoft.com/office/drawing/2014/main" id="{EB266FA7-AAEA-44AC-9D8E-F7BB011961A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60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4" name="Icons"/>
              <p:cNvGrpSpPr/>
              <p:nvPr>
                <p:custDataLst>
                  <p:custData r:id="rId15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66" name="Info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Warning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Error Icon" descr="&lt;SmartSettings&gt;&lt;SmartResize anchorLeft=&quot;Absolute&quot; anchorTop=&quot;Absolute&quot; anchorRight=&quot;None&quot; anchorBottom=&quot;None&quot; /&gt;&lt;/SmartSettings&gt;" hidden="1"/>
                <p:cNvSpPr>
                  <a:spLocks noChangeAspect="1"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79887" y="4586242"/>
              <a:ext cx="2343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관리자 계정이 생성되었습니다</a:t>
              </a:r>
              <a:r>
                <a:rPr lang="en-US" altLang="ko-KR" sz="1200" dirty="0"/>
                <a:t>..</a:t>
              </a:r>
              <a:endParaRPr lang="ko-KR" altLang="en-US" sz="1200" dirty="0"/>
            </a:p>
          </p:txBody>
        </p:sp>
      </p:grpSp>
      <p:sp>
        <p:nvSpPr>
          <p:cNvPr id="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꺾인 연결선 71"/>
          <p:cNvCxnSpPr>
            <a:cxnSpLocks/>
            <a:stCxn id="39" idx="2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7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말풍선: 타원형 37">
            <a:extLst>
              <a:ext uri="{FF2B5EF4-FFF2-40B4-BE49-F238E27FC236}">
                <a16:creationId xmlns="" xmlns:a16="http://schemas.microsoft.com/office/drawing/2014/main" id="{BEEB59A9-D330-46D4-A7C8-2D654A696597}"/>
              </a:ext>
            </a:extLst>
          </p:cNvPr>
          <p:cNvSpPr/>
          <p:nvPr/>
        </p:nvSpPr>
        <p:spPr>
          <a:xfrm>
            <a:off x="7601318" y="6348435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F5858FF1-B2AF-4D41-85CB-2683324D1578}"/>
              </a:ext>
            </a:extLst>
          </p:cNvPr>
          <p:cNvGrpSpPr/>
          <p:nvPr/>
        </p:nvGrpSpPr>
        <p:grpSpPr>
          <a:xfrm>
            <a:off x="5743642" y="4699501"/>
            <a:ext cx="2616420" cy="1448366"/>
            <a:chOff x="856536" y="4092289"/>
            <a:chExt cx="2616420" cy="1448366"/>
          </a:xfrm>
        </p:grpSpPr>
        <p:sp>
          <p:nvSpPr>
            <p:cNvPr id="89" name="모서리가 둥근 직사각형 2">
              <a:extLst>
                <a:ext uri="{FF2B5EF4-FFF2-40B4-BE49-F238E27FC236}">
                  <a16:creationId xmlns="" xmlns:a16="http://schemas.microsoft.com/office/drawing/2014/main" id="{4BC76A95-914D-4F93-840E-DA117E5713F0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="" xmlns:a16="http://schemas.microsoft.com/office/drawing/2014/main" id="{885E7A23-65BE-48DD-8FAD-AFC3256DCB26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073755" y="4591795"/>
              <a:ext cx="2146662" cy="948860"/>
              <a:chOff x="805969" y="1627402"/>
              <a:chExt cx="2789838" cy="999453"/>
            </a:xfrm>
          </p:grpSpPr>
          <p:sp>
            <p:nvSpPr>
              <p:cNvPr id="93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871F3837-174A-4E69-B9AE-41C23267035F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6" name="Icons">
                <a:extLst>
                  <a:ext uri="{FF2B5EF4-FFF2-40B4-BE49-F238E27FC236}">
                    <a16:creationId xmlns="" xmlns:a16="http://schemas.microsoft.com/office/drawing/2014/main" id="{FEFB7769-DBD7-4317-BB00-9D32CBA213F0}"/>
                  </a:ext>
                </a:extLst>
              </p:cNvPr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98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5639A751-8241-49D2-BCC4-95BB7FF162A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5AD00D6D-ADFA-49BB-B747-74F7CDBDCAEC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3483A4CB-A635-400C-8FC5-3C6891AC97E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7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57C1E2E5-0FBE-43D6-93C5-202F9A0FE5E7}"/>
                  </a:ext>
                </a:extLst>
              </p:cNvPr>
              <p:cNvSpPr>
                <a:spLocks/>
              </p:cNvSpPr>
              <p:nvPr>
                <p:custDataLst>
                  <p:custData r:id="rId5"/>
                  <p:tags r:id="rId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562A03F8-F4C5-4137-A81A-85AB614A64FA}"/>
              </a:ext>
            </a:extLst>
          </p:cNvPr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193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2E765EC3-0D3B-4CBA-ABB7-1C8A14E54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관리자 관리</a:t>
            </a:r>
            <a:r>
              <a:rPr lang="en-US" altLang="ko-KR" dirty="0"/>
              <a:t>(</a:t>
            </a:r>
            <a:r>
              <a:rPr lang="ko-KR" altLang="en-US" dirty="0"/>
              <a:t>관리자 조회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F0AD030-4031-48AC-BB4E-AC4D5B474D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Index/Admins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991B8B2-CED7-43F5-8CC7-729550CBC8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F2CB79CF-5028-4405-BBBE-596C3FA1DD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등록되어 있는 관리자 조회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수정하고 싶은 관리자 정보를 선택한 후 수정 버튼을 누르면 수정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페이지에서 다음 페이지로 넘김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클릭 시 해당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454E8D8D-2165-484B-9277-617186BD925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모서리가 둥근 직사각형 84">
            <a:extLst>
              <a:ext uri="{FF2B5EF4-FFF2-40B4-BE49-F238E27FC236}">
                <a16:creationId xmlns="" xmlns:a16="http://schemas.microsoft.com/office/drawing/2014/main" id="{348B2D59-EA68-4A53-BEBA-1CEA898F4810}"/>
              </a:ext>
            </a:extLst>
          </p:cNvPr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F8D44793-C877-4FF2-835A-FA6261D2039C}"/>
              </a:ext>
            </a:extLst>
          </p:cNvPr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BEB46F4A-E7A5-42E0-8CF5-CE1345ED5332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015AE331-077A-44FE-B694-F6AFF801E1C5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8C21336B-8F47-45E0-90AA-DE440638C801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6" name="액자 25">
            <a:extLst>
              <a:ext uri="{FF2B5EF4-FFF2-40B4-BE49-F238E27FC236}">
                <a16:creationId xmlns="" xmlns:a16="http://schemas.microsoft.com/office/drawing/2014/main" id="{8BC1DC1E-77A4-45F5-9E89-E3B1E5F98C2C}"/>
              </a:ext>
            </a:extLst>
          </p:cNvPr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647E0F-E5E1-41F8-A2A8-E8FB070C222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034B8949-909E-4504-9CD0-B235EB382353}"/>
              </a:ext>
            </a:extLst>
          </p:cNvPr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29" name="모서리가 둥근 직사각형 98">
              <a:extLst>
                <a:ext uri="{FF2B5EF4-FFF2-40B4-BE49-F238E27FC236}">
                  <a16:creationId xmlns="" xmlns:a16="http://schemas.microsoft.com/office/drawing/2014/main" id="{CE8AF552-0A1A-433B-805A-43C2B876A98E}"/>
                </a:ext>
              </a:extLst>
            </p:cNvPr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85E7DD51-998C-4DFB-8F6C-85A4291715A4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7B264975-4EE0-476D-838D-B9ED79069F0C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D078AD4-F5EF-4A74-9ED2-AC6A1894DEF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658CDF2F-FD7D-48DE-BE43-C0AB08E0532E}"/>
              </a:ext>
            </a:extLst>
          </p:cNvPr>
          <p:cNvSpPr/>
          <p:nvPr/>
        </p:nvSpPr>
        <p:spPr>
          <a:xfrm>
            <a:off x="1984856" y="2536637"/>
            <a:ext cx="5995362" cy="3053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356883C0-75E0-4251-B416-EFF7D23481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1150" y="2606015"/>
          <a:ext cx="5800388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3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07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85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79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074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20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아이디</a:t>
                      </a:r>
                      <a:r>
                        <a:rPr lang="en-US" altLang="ko-KR" sz="1050" dirty="0"/>
                        <a:t>(</a:t>
                      </a:r>
                      <a:r>
                        <a:rPr lang="en-US" altLang="ko-KR" sz="1050" dirty="0" err="1"/>
                        <a:t>E_mail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관리자 권한 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심쟤민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simjyaimin</a:t>
                      </a:r>
                      <a:r>
                        <a:rPr lang="en-US" altLang="ko-KR" sz="1000" dirty="0">
                          <a:hlinkClick r:id="rId6"/>
                        </a:rPr>
                        <a:t>@naver.com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920506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010-9876-5432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C9E035DD-B860-4196-B188-07DE52C91C95}"/>
              </a:ext>
            </a:extLst>
          </p:cNvPr>
          <p:cNvGraphicFramePr>
            <a:graphicFrameLocks noGrp="1"/>
          </p:cNvGraphicFramePr>
          <p:nvPr/>
        </p:nvGraphicFramePr>
        <p:xfrm>
          <a:off x="3719121" y="5816890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1C02CBCA-CB5D-4907-8B47-7A8DFBC3AD6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6641232" y="5952647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12DCE63E-E75B-4CE7-936A-03CF580DA80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3383843" y="5953945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9F71143-3AF7-4860-BEA6-CE4613A6F7F9}"/>
              </a:ext>
            </a:extLst>
          </p:cNvPr>
          <p:cNvSpPr/>
          <p:nvPr/>
        </p:nvSpPr>
        <p:spPr>
          <a:xfrm>
            <a:off x="3379798" y="5759971"/>
            <a:ext cx="3579142" cy="517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253BD4E-62F7-47A5-8BBC-D22CADE7FF9F}"/>
              </a:ext>
            </a:extLst>
          </p:cNvPr>
          <p:cNvSpPr/>
          <p:nvPr/>
        </p:nvSpPr>
        <p:spPr>
          <a:xfrm>
            <a:off x="2506222" y="3031584"/>
            <a:ext cx="5375316" cy="375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말풍선: 타원형 37">
            <a:extLst>
              <a:ext uri="{FF2B5EF4-FFF2-40B4-BE49-F238E27FC236}">
                <a16:creationId xmlns="" xmlns:a16="http://schemas.microsoft.com/office/drawing/2014/main" id="{D21375EC-831B-4AE2-80E5-60300D5E470F}"/>
              </a:ext>
            </a:extLst>
          </p:cNvPr>
          <p:cNvSpPr/>
          <p:nvPr/>
        </p:nvSpPr>
        <p:spPr>
          <a:xfrm>
            <a:off x="6529265" y="220465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말풍선: 타원형 37">
            <a:extLst>
              <a:ext uri="{FF2B5EF4-FFF2-40B4-BE49-F238E27FC236}">
                <a16:creationId xmlns="" xmlns:a16="http://schemas.microsoft.com/office/drawing/2014/main" id="{B3E47722-9E3B-449C-9841-42B5BD6C3966}"/>
              </a:ext>
            </a:extLst>
          </p:cNvPr>
          <p:cNvSpPr/>
          <p:nvPr/>
        </p:nvSpPr>
        <p:spPr>
          <a:xfrm>
            <a:off x="7969366" y="2883952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말풍선: 타원형 37">
            <a:extLst>
              <a:ext uri="{FF2B5EF4-FFF2-40B4-BE49-F238E27FC236}">
                <a16:creationId xmlns="" xmlns:a16="http://schemas.microsoft.com/office/drawing/2014/main" id="{AA683CAF-F12D-4C4A-B4FD-D0804D66F3EC}"/>
              </a:ext>
            </a:extLst>
          </p:cNvPr>
          <p:cNvSpPr/>
          <p:nvPr/>
        </p:nvSpPr>
        <p:spPr>
          <a:xfrm>
            <a:off x="7055010" y="563444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3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관리자의 상세정보를 확인할 수 있는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선택 시 수정 화면으로 이동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선택 시 휴면 관리자 조회 화면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 상세 정보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Index/Admins-info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7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5" name="액자 84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504D2B73-2E50-46CB-AB99-E89282D12E99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A696B17F-3799-4A09-8F97-444788E4DC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1E477BD5-E215-421F-8FE9-819789A825B8}"/>
              </a:ext>
            </a:extLst>
          </p:cNvPr>
          <p:cNvSpPr/>
          <p:nvPr/>
        </p:nvSpPr>
        <p:spPr>
          <a:xfrm>
            <a:off x="1984856" y="2536636"/>
            <a:ext cx="6110520" cy="34614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A5BEC57B-3A8C-4499-AAA5-2F7F60E359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00611" y="3020037"/>
          <a:ext cx="5787723" cy="1302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3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24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심쟤민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19920508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0695448"/>
                  </a:ext>
                </a:extLst>
              </a:tr>
              <a:tr h="26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hlinkClick r:id="rId5"/>
                        </a:rPr>
                        <a:t>simjyaimin@naver.com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010-1324-0324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9918730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관리자 권한 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" name="말풍선: 타원형 37">
            <a:extLst>
              <a:ext uri="{FF2B5EF4-FFF2-40B4-BE49-F238E27FC236}">
                <a16:creationId xmlns="" xmlns:a16="http://schemas.microsoft.com/office/drawing/2014/main" id="{27BC9BE8-D179-4002-A12F-68077AF52B76}"/>
              </a:ext>
            </a:extLst>
          </p:cNvPr>
          <p:cNvSpPr/>
          <p:nvPr/>
        </p:nvSpPr>
        <p:spPr>
          <a:xfrm>
            <a:off x="6529265" y="220465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말풍선: 타원형 37">
            <a:extLst>
              <a:ext uri="{FF2B5EF4-FFF2-40B4-BE49-F238E27FC236}">
                <a16:creationId xmlns="" xmlns:a16="http://schemas.microsoft.com/office/drawing/2014/main" id="{4600FD4E-B231-4CCB-A385-E93AB4E77AC0}"/>
              </a:ext>
            </a:extLst>
          </p:cNvPr>
          <p:cNvSpPr/>
          <p:nvPr/>
        </p:nvSpPr>
        <p:spPr>
          <a:xfrm>
            <a:off x="5789209" y="4715375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60BC677D-BD96-4DFE-9EDA-959BAB399832}"/>
              </a:ext>
            </a:extLst>
          </p:cNvPr>
          <p:cNvSpPr/>
          <p:nvPr/>
        </p:nvSpPr>
        <p:spPr>
          <a:xfrm>
            <a:off x="4029400" y="5055500"/>
            <a:ext cx="2066600" cy="433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C02B8B9-E73A-4353-9A43-DE202E21691C}"/>
              </a:ext>
            </a:extLst>
          </p:cNvPr>
          <p:cNvSpPr/>
          <p:nvPr/>
        </p:nvSpPr>
        <p:spPr>
          <a:xfrm>
            <a:off x="4087961" y="5119168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1881FF1-7B45-40E7-9F44-BF54AED796D5}"/>
              </a:ext>
            </a:extLst>
          </p:cNvPr>
          <p:cNvSpPr/>
          <p:nvPr/>
        </p:nvSpPr>
        <p:spPr>
          <a:xfrm>
            <a:off x="5204393" y="5125559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965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 정보 수정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Index/Admins-mod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 정보 수정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시 관리자 정보 삭제 확인 팝업 창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시 관리자 정보 수정 확인 팝업 창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" name="액자 12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29E099F4-2F9F-4231-92FC-3F5C4A62D003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F548BAA4-A2D3-4BA8-8C36-36744BC4A5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23EF0067-76EC-4505-9379-967CC1FAFBA3}"/>
              </a:ext>
            </a:extLst>
          </p:cNvPr>
          <p:cNvGrpSpPr/>
          <p:nvPr/>
        </p:nvGrpSpPr>
        <p:grpSpPr>
          <a:xfrm>
            <a:off x="2048167" y="2586254"/>
            <a:ext cx="5955801" cy="3811619"/>
            <a:chOff x="682172" y="3335572"/>
            <a:chExt cx="7359888" cy="3131903"/>
          </a:xfrm>
        </p:grpSpPr>
        <p:sp>
          <p:nvSpPr>
            <p:cNvPr id="54" name="Content">
              <a:extLst>
                <a:ext uri="{FF2B5EF4-FFF2-40B4-BE49-F238E27FC236}">
                  <a16:creationId xmlns="" xmlns:a16="http://schemas.microsoft.com/office/drawing/2014/main" id="{840BFFD2-8069-4FDD-BE4A-65A94C80B1F0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82172" y="3335572"/>
              <a:ext cx="7359888" cy="419141"/>
            </a:xfrm>
            <a:prstGeom prst="rect">
              <a:avLst/>
            </a:prstGeom>
            <a:solidFill>
              <a:schemeClr val="bg1">
                <a:lumMod val="75000"/>
                <a:alpha val="74902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b="1" kern="0" dirty="0">
                  <a:latin typeface="Segoe UI"/>
                </a:rPr>
                <a:t>관리자 </a:t>
              </a: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정보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Content">
              <a:extLst>
                <a:ext uri="{FF2B5EF4-FFF2-40B4-BE49-F238E27FC236}">
                  <a16:creationId xmlns="" xmlns:a16="http://schemas.microsoft.com/office/drawing/2014/main" id="{AD1B9477-A353-44EB-88B6-27B449AE3488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82173" y="3745188"/>
              <a:ext cx="7359887" cy="2722287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Content">
              <a:extLst>
                <a:ext uri="{FF2B5EF4-FFF2-40B4-BE49-F238E27FC236}">
                  <a16:creationId xmlns="" xmlns:a16="http://schemas.microsoft.com/office/drawing/2014/main" id="{838EFF3D-83C9-4AEB-9E31-F8EF0301C7F5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800322" y="3812836"/>
              <a:ext cx="7159969" cy="347228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Content">
              <a:extLst>
                <a:ext uri="{FF2B5EF4-FFF2-40B4-BE49-F238E27FC236}">
                  <a16:creationId xmlns="" xmlns:a16="http://schemas.microsoft.com/office/drawing/2014/main" id="{4B1B121A-BA77-44BE-9719-D0E6F8CBF5C5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793062" y="3829565"/>
              <a:ext cx="1380127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이름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Content">
              <a:extLst>
                <a:ext uri="{FF2B5EF4-FFF2-40B4-BE49-F238E27FC236}">
                  <a16:creationId xmlns="" xmlns:a16="http://schemas.microsoft.com/office/drawing/2014/main" id="{2EA9175B-633B-486D-B7E9-B1389C6C1148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793061" y="4192296"/>
              <a:ext cx="7159969" cy="29514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Content">
              <a:extLst>
                <a:ext uri="{FF2B5EF4-FFF2-40B4-BE49-F238E27FC236}">
                  <a16:creationId xmlns="" xmlns:a16="http://schemas.microsoft.com/office/drawing/2014/main" id="{FC35F58D-D53B-4B9E-BB1B-DEA493A02B8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793062" y="4180915"/>
              <a:ext cx="1380127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아이디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Content">
              <a:extLst>
                <a:ext uri="{FF2B5EF4-FFF2-40B4-BE49-F238E27FC236}">
                  <a16:creationId xmlns="" xmlns:a16="http://schemas.microsoft.com/office/drawing/2014/main" id="{9ABD6314-3C61-4808-9CDF-0E38ABA29D24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90797" y="4524142"/>
              <a:ext cx="7159969" cy="35761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Content">
              <a:extLst>
                <a:ext uri="{FF2B5EF4-FFF2-40B4-BE49-F238E27FC236}">
                  <a16:creationId xmlns="" xmlns:a16="http://schemas.microsoft.com/office/drawing/2014/main" id="{E4C98451-CAAF-403E-8F46-AF6FD3B50FC5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90797" y="5214554"/>
              <a:ext cx="7159969" cy="33132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Content">
              <a:extLst>
                <a:ext uri="{FF2B5EF4-FFF2-40B4-BE49-F238E27FC236}">
                  <a16:creationId xmlns="" xmlns:a16="http://schemas.microsoft.com/office/drawing/2014/main" id="{55FBD21D-5205-43B9-A5C1-B0A467E93C6B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790797" y="4519311"/>
              <a:ext cx="1380126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생년월일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="" xmlns:a16="http://schemas.microsoft.com/office/drawing/2014/main" id="{77CA56A2-E3E8-4934-80EA-5DCA8A3746C0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2331375" y="3880168"/>
              <a:ext cx="1682853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</a:t>
              </a:r>
              <a:r>
                <a:rPr kumimoji="0" lang="ko-KR" altLang="en-US" sz="14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심쟤민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Content">
              <a:extLst>
                <a:ext uri="{FF2B5EF4-FFF2-40B4-BE49-F238E27FC236}">
                  <a16:creationId xmlns="" xmlns:a16="http://schemas.microsoft.com/office/drawing/2014/main" id="{710B5E23-BF8A-4C2A-9642-69851130BD95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2341327" y="4218083"/>
              <a:ext cx="2636758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en-US" altLang="ko-KR" sz="1400" kern="0" dirty="0">
                  <a:latin typeface="Segoe UI"/>
                </a:rPr>
                <a:t>simjyaimin</a:t>
              </a:r>
              <a:r>
                <a:rPr lang="en-US" altLang="ko-KR" sz="1400" dirty="0"/>
                <a:t>@naver.com</a:t>
              </a:r>
              <a:endParaRPr lang="ko-KR" altLang="en-US" sz="1400" dirty="0"/>
            </a:p>
          </p:txBody>
        </p:sp>
        <p:sp>
          <p:nvSpPr>
            <p:cNvPr id="65" name="Content">
              <a:extLst>
                <a:ext uri="{FF2B5EF4-FFF2-40B4-BE49-F238E27FC236}">
                  <a16:creationId xmlns="" xmlns:a16="http://schemas.microsoft.com/office/drawing/2014/main" id="{721D2D58-0F26-4D93-9DFB-22CD36A1A681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790797" y="4868938"/>
              <a:ext cx="7159969" cy="33132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Content">
              <a:extLst>
                <a:ext uri="{FF2B5EF4-FFF2-40B4-BE49-F238E27FC236}">
                  <a16:creationId xmlns="" xmlns:a16="http://schemas.microsoft.com/office/drawing/2014/main" id="{FB8E8F7A-686B-4227-BFB9-EEF66F4F12CD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800322" y="5223512"/>
              <a:ext cx="1380126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관리자 권한 등급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Content">
              <a:extLst>
                <a:ext uri="{FF2B5EF4-FFF2-40B4-BE49-F238E27FC236}">
                  <a16:creationId xmlns="" xmlns:a16="http://schemas.microsoft.com/office/drawing/2014/main" id="{50C86896-D966-455C-BB0A-442CC668DA09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2341327" y="5245995"/>
              <a:ext cx="340070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400" kern="0" dirty="0">
                  <a:latin typeface="Segoe UI"/>
                </a:rPr>
                <a:t>A</a:t>
              </a:r>
            </a:p>
          </p:txBody>
        </p:sp>
        <p:sp>
          <p:nvSpPr>
            <p:cNvPr id="68" name="Content">
              <a:extLst>
                <a:ext uri="{FF2B5EF4-FFF2-40B4-BE49-F238E27FC236}">
                  <a16:creationId xmlns="" xmlns:a16="http://schemas.microsoft.com/office/drawing/2014/main" id="{146D4FB1-D4CE-40CB-A0A0-0D80479BB5A2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2359052" y="4942999"/>
              <a:ext cx="3159779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latin typeface="Segoe UI"/>
                </a:rPr>
                <a:t>010-1324-0324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Content">
              <a:extLst>
                <a:ext uri="{FF2B5EF4-FFF2-40B4-BE49-F238E27FC236}">
                  <a16:creationId xmlns="" xmlns:a16="http://schemas.microsoft.com/office/drawing/2014/main" id="{204AAC62-4430-42EC-B19D-67C89CD3F363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2321327" y="4585813"/>
              <a:ext cx="1033906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960101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="" xmlns:a16="http://schemas.microsoft.com/office/drawing/2014/main" id="{3571FDD2-69CC-4A65-8659-8E186DC301AA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800322" y="4866325"/>
              <a:ext cx="1380126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휴대폰번호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0A2B29FE-09FA-432F-96FB-C6CBF9B14774}"/>
              </a:ext>
            </a:extLst>
          </p:cNvPr>
          <p:cNvSpPr/>
          <p:nvPr/>
        </p:nvSpPr>
        <p:spPr>
          <a:xfrm>
            <a:off x="1997575" y="3028669"/>
            <a:ext cx="6106190" cy="2340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말풍선: 타원형 37">
            <a:extLst>
              <a:ext uri="{FF2B5EF4-FFF2-40B4-BE49-F238E27FC236}">
                <a16:creationId xmlns="" xmlns:a16="http://schemas.microsoft.com/office/drawing/2014/main" id="{3C976443-9349-4E39-84D7-EBD24FA7F39C}"/>
              </a:ext>
            </a:extLst>
          </p:cNvPr>
          <p:cNvSpPr/>
          <p:nvPr/>
        </p:nvSpPr>
        <p:spPr>
          <a:xfrm>
            <a:off x="6127429" y="2691706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말풍선: 타원형 37">
            <a:extLst>
              <a:ext uri="{FF2B5EF4-FFF2-40B4-BE49-F238E27FC236}">
                <a16:creationId xmlns="" xmlns:a16="http://schemas.microsoft.com/office/drawing/2014/main" id="{1571B2F6-B581-46CE-ACA4-2E6FB0D31F1D}"/>
              </a:ext>
            </a:extLst>
          </p:cNvPr>
          <p:cNvSpPr/>
          <p:nvPr/>
        </p:nvSpPr>
        <p:spPr>
          <a:xfrm>
            <a:off x="4794408" y="5568827"/>
            <a:ext cx="306791" cy="299201"/>
          </a:xfrm>
          <a:prstGeom prst="wedgeEllipseCallout">
            <a:avLst>
              <a:gd name="adj1" fmla="val -77907"/>
              <a:gd name="adj2" fmla="val 751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1" name="말풍선: 타원형 37">
            <a:extLst>
              <a:ext uri="{FF2B5EF4-FFF2-40B4-BE49-F238E27FC236}">
                <a16:creationId xmlns="" xmlns:a16="http://schemas.microsoft.com/office/drawing/2014/main" id="{1571B2F6-B581-46CE-ACA4-2E6FB0D31F1D}"/>
              </a:ext>
            </a:extLst>
          </p:cNvPr>
          <p:cNvSpPr/>
          <p:nvPr/>
        </p:nvSpPr>
        <p:spPr>
          <a:xfrm>
            <a:off x="6658744" y="5568827"/>
            <a:ext cx="306791" cy="299201"/>
          </a:xfrm>
          <a:prstGeom prst="wedgeEllipseCallout">
            <a:avLst>
              <a:gd name="adj1" fmla="val -77907"/>
              <a:gd name="adj2" fmla="val 751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="" xmlns:a16="http://schemas.microsoft.com/office/drawing/2014/main" id="{FE744EBF-7FF4-4D88-944E-5FF3CB556D3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449371" y="6001831"/>
            <a:ext cx="1277225" cy="3339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="" xmlns:a16="http://schemas.microsoft.com/office/drawing/2014/main" id="{FE744EBF-7FF4-4D88-944E-5FF3CB556D3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399726" y="6001831"/>
            <a:ext cx="1277225" cy="3339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600" dirty="0">
                <a:latin typeface="Segoe UI" pitchFamily="34" charset="0"/>
                <a:cs typeface="Segoe UI" pitchFamily="34" charset="0"/>
              </a:rPr>
              <a:t>수정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E690E32E-C637-4BF1-A07B-3266A74E6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관리자 관리</a:t>
            </a:r>
            <a:r>
              <a:rPr lang="en-US" altLang="ko-KR" dirty="0"/>
              <a:t>(</a:t>
            </a:r>
            <a:r>
              <a:rPr lang="ko-KR" altLang="en-US" dirty="0"/>
              <a:t>관리자 정보 수정</a:t>
            </a:r>
            <a:r>
              <a:rPr lang="en-US" altLang="ko-KR" dirty="0"/>
              <a:t>)-</a:t>
            </a:r>
            <a:r>
              <a:rPr lang="ko-KR" altLang="en-US" dirty="0"/>
              <a:t>수정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34D389C-D07D-4CA5-9648-321C5F8D4A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Index/Admins-mod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7733B5D-50A3-4AA3-95DA-FD68A609EF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2158D457-A2D7-45CE-95D8-9D3F89429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버튼을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모서리가 둥근 직사각형 2">
            <a:extLst>
              <a:ext uri="{FF2B5EF4-FFF2-40B4-BE49-F238E27FC236}">
                <a16:creationId xmlns="" xmlns:a16="http://schemas.microsoft.com/office/drawing/2014/main" id="{025D9E5E-0DE2-4586-9B49-18D23B54DEA5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타원형 37">
            <a:extLst>
              <a:ext uri="{FF2B5EF4-FFF2-40B4-BE49-F238E27FC236}">
                <a16:creationId xmlns="" xmlns:a16="http://schemas.microsoft.com/office/drawing/2014/main" id="{A77569E6-FD53-4A49-B113-E51890330AE9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말풍선: 타원형 37">
            <a:extLst>
              <a:ext uri="{FF2B5EF4-FFF2-40B4-BE49-F238E27FC236}">
                <a16:creationId xmlns="" xmlns:a16="http://schemas.microsoft.com/office/drawing/2014/main" id="{A305610D-62EA-4B20-ACDB-D5536E7B8446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9C6E918-5CCB-4963-91DF-F7ABEBA6F580}"/>
              </a:ext>
            </a:extLst>
          </p:cNvPr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  <a:endParaRPr lang="en-US" altLang="ko-KR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0D173225-28F4-4164-A468-1052BD99DBCC}"/>
              </a:ext>
            </a:extLst>
          </p:cNvPr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12" name="모서리가 둥근 직사각형 2">
              <a:extLst>
                <a:ext uri="{FF2B5EF4-FFF2-40B4-BE49-F238E27FC236}">
                  <a16:creationId xmlns="" xmlns:a16="http://schemas.microsoft.com/office/drawing/2014/main" id="{63C96CA6-54BA-4EE5-B908-ACDC56413BA3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="" xmlns:a16="http://schemas.microsoft.com/office/drawing/2014/main" id="{95562019-0ED2-4621-BFBD-919CD5181E1A}"/>
                </a:ext>
              </a:extLst>
            </p:cNvPr>
            <p:cNvGrpSpPr/>
            <p:nvPr>
              <p:custDataLst>
                <p:tags r:id="rId2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16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EDEDD9EB-4787-419D-973C-FB57733F823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181319E2-C080-446A-86C0-F252BEB8AB68}"/>
                  </a:ext>
                </a:extLst>
              </p:cNvPr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B0BC7C8-0155-499A-94E2-9824BBCA077C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9ABC078-1A44-4649-A9BB-E8532EDD5FA4}"/>
                  </a:ext>
                </a:extLst>
              </p:cNvPr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Icons">
                <a:extLst>
                  <a:ext uri="{FF2B5EF4-FFF2-40B4-BE49-F238E27FC236}">
                    <a16:creationId xmlns="" xmlns:a16="http://schemas.microsoft.com/office/drawing/2014/main" id="{5748AEC3-5367-4E21-9B34-1355176F4100}"/>
                  </a:ext>
                </a:extLst>
              </p:cNvPr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25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4561BFF7-24E2-4817-AE72-18C1454582E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3F3D8409-B652-4675-BE84-260A04B1464C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FEF77DDF-12D6-4B7A-9FB2-0EF5222A848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Buttons">
                <a:extLst>
                  <a:ext uri="{FF2B5EF4-FFF2-40B4-BE49-F238E27FC236}">
                    <a16:creationId xmlns="" xmlns:a16="http://schemas.microsoft.com/office/drawing/2014/main" id="{BB53D657-5BF9-4A78-B922-F1E41101CE0B}"/>
                  </a:ext>
                </a:extLst>
              </p:cNvPr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22" name="Button 1" descr="&lt;SmartSettings&gt;&lt;SmartResize anchorLeft=&quot;None&quot; anchorTop=&quot;None&quot; anchorRight=&quot;Absolute&quot; anchorBottom=&quot;Absolute&quot; /&gt;&lt;/SmartSettings&gt;">
                  <a:extLst>
                    <a:ext uri="{FF2B5EF4-FFF2-40B4-BE49-F238E27FC236}">
                      <a16:creationId xmlns="" xmlns:a16="http://schemas.microsoft.com/office/drawing/2014/main" id="{71FB56BD-EFBC-4E0E-9537-1C2F088C8637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Button 3" descr="&lt;SmartSettings&gt;&lt;SmartResize anchorLeft=&quot;None&quot; anchorTop=&quot;None&quot; anchorRight=&quot;Absolute&quot; anchorBottom=&quot;Absolute&quot; /&gt;&lt;/SmartSettings&gt;" hidden="1">
                  <a:extLst>
                    <a:ext uri="{FF2B5EF4-FFF2-40B4-BE49-F238E27FC236}">
                      <a16:creationId xmlns="" xmlns:a16="http://schemas.microsoft.com/office/drawing/2014/main" id="{2B7A4D1C-E21A-4616-B0F5-68021988471C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24" name="Button 1" descr="&lt;SmartSettings&gt;&lt;SmartResize anchorLeft=&quot;None&quot; anchorTop=&quot;None&quot; anchorRight=&quot;Absolute&quot; anchorBottom=&quot;Absolute&quot; /&gt;&lt;/SmartSettings&gt;">
                  <a:extLst>
                    <a:ext uri="{FF2B5EF4-FFF2-40B4-BE49-F238E27FC236}">
                      <a16:creationId xmlns="" xmlns:a16="http://schemas.microsoft.com/office/drawing/2014/main" id="{2DD6C415-2FD5-4F03-A3B1-A121739A34A6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3A8BA91-713D-4098-89F5-61259B1A5453}"/>
                </a:ext>
              </a:extLst>
            </p:cNvPr>
            <p:cNvSpPr txBox="1"/>
            <p:nvPr/>
          </p:nvSpPr>
          <p:spPr>
            <a:xfrm>
              <a:off x="1161447" y="4576135"/>
              <a:ext cx="24476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해당 관리자에 대한 </a:t>
              </a:r>
              <a:endParaRPr lang="en-US" altLang="ko-KR" sz="1100" dirty="0"/>
            </a:p>
            <a:p>
              <a:r>
                <a:rPr lang="ko-KR" altLang="en-US" sz="1100" dirty="0"/>
                <a:t>관리자 정보를 수정하시겠습니까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  <p:pic>
          <p:nvPicPr>
            <p:cNvPr id="15" name="Picture 2" descr="C:\Users\t-dantay\Documents\First24\warning1.png">
              <a:extLst>
                <a:ext uri="{FF2B5EF4-FFF2-40B4-BE49-F238E27FC236}">
                  <a16:creationId xmlns="" xmlns:a16="http://schemas.microsoft.com/office/drawing/2014/main" id="{1A104BDA-0103-49D0-B471-FBD8BEB0C788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DB5E2259-489E-42AB-B3BC-F348878A3FC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6BF2A7E3-D10C-46D1-AED0-629EF15B3209}"/>
              </a:ext>
            </a:extLst>
          </p:cNvPr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30" name="모서리가 둥근 직사각형 2">
              <a:extLst>
                <a:ext uri="{FF2B5EF4-FFF2-40B4-BE49-F238E27FC236}">
                  <a16:creationId xmlns="" xmlns:a16="http://schemas.microsoft.com/office/drawing/2014/main" id="{63121B00-6546-4416-94EA-85F676E9FFD3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="" xmlns:a16="http://schemas.microsoft.com/office/drawing/2014/main" id="{F0F6FB84-F0D2-4657-9EBD-728B749FD339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33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730B2350-0C5D-4A46-84CF-BD73F39B31C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419C3B65-417C-434B-9FD5-D6DC7060FEED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E4AF5BF-5A83-48C5-BEF4-1557021A408E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7C089F6-B78C-4C94-91A5-A0C87C5FF3C0}"/>
                  </a:ext>
                </a:extLst>
              </p:cNvPr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7" name="Icons">
                <a:extLst>
                  <a:ext uri="{FF2B5EF4-FFF2-40B4-BE49-F238E27FC236}">
                    <a16:creationId xmlns="" xmlns:a16="http://schemas.microsoft.com/office/drawing/2014/main" id="{A982CB7B-FFB2-4F55-A470-0D69837277CC}"/>
                  </a:ext>
                </a:extLst>
              </p:cNvPr>
              <p:cNvGrpSpPr/>
              <p:nvPr>
                <p:custDataLst>
                  <p:custData r:id="rId15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39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35CF7EB1-2F84-4D65-A0AF-08A6A9959CE3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C7752B77-F8D9-413C-8413-6EA70FD2E2F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32ECDBCB-9A3D-4D3D-A20F-5B6AB355032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8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5606FDB5-CB83-4060-A0D2-128EE5BF41C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9FF3063-9C16-40B3-9A0B-CF426824EFA5}"/>
                </a:ext>
              </a:extLst>
            </p:cNvPr>
            <p:cNvSpPr txBox="1"/>
            <p:nvPr/>
          </p:nvSpPr>
          <p:spPr>
            <a:xfrm>
              <a:off x="979887" y="4586242"/>
              <a:ext cx="2343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해당 관리자에 대한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관리자 정보가 수정되었습니다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2" name="Button 1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12E22F3E-BE52-4B58-8DCF-701AFD88D0B2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꺾인 연결선 71">
            <a:extLst>
              <a:ext uri="{FF2B5EF4-FFF2-40B4-BE49-F238E27FC236}">
                <a16:creationId xmlns="" xmlns:a16="http://schemas.microsoft.com/office/drawing/2014/main" id="{59948D13-7856-4EB4-8C7A-C6E0C96B3B38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꺾인 연결선 74">
            <a:extLst>
              <a:ext uri="{FF2B5EF4-FFF2-40B4-BE49-F238E27FC236}">
                <a16:creationId xmlns="" xmlns:a16="http://schemas.microsoft.com/office/drawing/2014/main" id="{B2AE23B6-8281-49CE-9963-129D886AB947}"/>
              </a:ext>
            </a:extLst>
          </p:cNvPr>
          <p:cNvCxnSpPr>
            <a:stCxn id="12" idx="2"/>
            <a:endCxn id="30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말풍선: 타원형 37">
            <a:extLst>
              <a:ext uri="{FF2B5EF4-FFF2-40B4-BE49-F238E27FC236}">
                <a16:creationId xmlns="" xmlns:a16="http://schemas.microsoft.com/office/drawing/2014/main" id="{3470C7EB-4312-449C-A51B-85A5223189BD}"/>
              </a:ext>
            </a:extLst>
          </p:cNvPr>
          <p:cNvSpPr/>
          <p:nvPr/>
        </p:nvSpPr>
        <p:spPr>
          <a:xfrm>
            <a:off x="7601318" y="6348435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F79BEED7-3A8D-4F6B-99B0-05281AFE1FC8}"/>
              </a:ext>
            </a:extLst>
          </p:cNvPr>
          <p:cNvGrpSpPr/>
          <p:nvPr/>
        </p:nvGrpSpPr>
        <p:grpSpPr>
          <a:xfrm>
            <a:off x="5743642" y="4699501"/>
            <a:ext cx="2616420" cy="1448366"/>
            <a:chOff x="856536" y="4092289"/>
            <a:chExt cx="2616420" cy="1448366"/>
          </a:xfrm>
        </p:grpSpPr>
        <p:sp>
          <p:nvSpPr>
            <p:cNvPr id="47" name="모서리가 둥근 직사각형 2">
              <a:extLst>
                <a:ext uri="{FF2B5EF4-FFF2-40B4-BE49-F238E27FC236}">
                  <a16:creationId xmlns="" xmlns:a16="http://schemas.microsoft.com/office/drawing/2014/main" id="{1EA61B91-3106-43B4-B64C-AAF4763A208E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="" xmlns:a16="http://schemas.microsoft.com/office/drawing/2014/main" id="{DDE5CFFC-6F8E-4D79-87AF-2D09E948D0AF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073755" y="4591795"/>
              <a:ext cx="2146662" cy="948860"/>
              <a:chOff x="805969" y="1627402"/>
              <a:chExt cx="2789838" cy="999453"/>
            </a:xfrm>
          </p:grpSpPr>
          <p:sp>
            <p:nvSpPr>
              <p:cNvPr id="49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1281F488-B64D-4CFF-87F4-2C1483A661D3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Icons">
                <a:extLst>
                  <a:ext uri="{FF2B5EF4-FFF2-40B4-BE49-F238E27FC236}">
                    <a16:creationId xmlns="" xmlns:a16="http://schemas.microsoft.com/office/drawing/2014/main" id="{E1B16B39-0419-41C9-9945-C802DD1AAC8E}"/>
                  </a:ext>
                </a:extLst>
              </p:cNvPr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D890FAE6-78D3-48CC-A152-46FDED3D477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0641E4BE-F82D-4092-BEB8-500B9EFDC55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EF1ACAD0-D0C0-48B8-B48A-52A6377AC53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1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A82AA941-6AD3-49AD-9003-ADFCF866DB07}"/>
                  </a:ext>
                </a:extLst>
              </p:cNvPr>
              <p:cNvSpPr>
                <a:spLocks/>
              </p:cNvSpPr>
              <p:nvPr>
                <p:custDataLst>
                  <p:custData r:id="rId5"/>
                  <p:tags r:id="rId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C6755056-FDEC-4A81-B6D7-8F4FF68910C1}"/>
              </a:ext>
            </a:extLst>
          </p:cNvPr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7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2057B455-FFB5-4B8F-96F6-8100C931E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관리자 관리</a:t>
            </a:r>
            <a:r>
              <a:rPr lang="en-US" altLang="ko-KR" dirty="0"/>
              <a:t>(</a:t>
            </a:r>
            <a:r>
              <a:rPr lang="ko-KR" altLang="en-US" dirty="0"/>
              <a:t>관리자 정보 수정</a:t>
            </a:r>
            <a:r>
              <a:rPr lang="en-US" altLang="ko-KR" dirty="0"/>
              <a:t>)-</a:t>
            </a:r>
            <a:r>
              <a:rPr lang="ko-KR" altLang="en-US" dirty="0"/>
              <a:t>삭제 </a:t>
            </a:r>
            <a:r>
              <a:rPr lang="ko-KR" altLang="en-US" dirty="0" err="1"/>
              <a:t>팝업창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90A99EA-F26D-4AFE-B648-163D68220B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Index/Admins-mod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A6B1009-D4CC-47CB-B434-BC020A730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F7F96FB5-DD8B-434C-AEFA-5B3E577609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버튼을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모서리가 둥근 직사각형 2">
            <a:extLst>
              <a:ext uri="{FF2B5EF4-FFF2-40B4-BE49-F238E27FC236}">
                <a16:creationId xmlns="" xmlns:a16="http://schemas.microsoft.com/office/drawing/2014/main" id="{354D3DF2-56DC-47D1-AACD-CCE7CE5D131E}"/>
              </a:ext>
            </a:extLst>
          </p:cNvPr>
          <p:cNvSpPr/>
          <p:nvPr/>
        </p:nvSpPr>
        <p:spPr>
          <a:xfrm>
            <a:off x="4669685" y="1845626"/>
            <a:ext cx="907470" cy="458605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타원형 37">
            <a:extLst>
              <a:ext uri="{FF2B5EF4-FFF2-40B4-BE49-F238E27FC236}">
                <a16:creationId xmlns="" xmlns:a16="http://schemas.microsoft.com/office/drawing/2014/main" id="{979B2DD1-BE7A-402B-915E-45D77597F3F3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말풍선: 타원형 37">
            <a:extLst>
              <a:ext uri="{FF2B5EF4-FFF2-40B4-BE49-F238E27FC236}">
                <a16:creationId xmlns="" xmlns:a16="http://schemas.microsoft.com/office/drawing/2014/main" id="{76386063-D83D-4DEC-B537-2EA242356FBF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7D90132-EDBB-4BF9-BD16-D3E13DD784BC}"/>
              </a:ext>
            </a:extLst>
          </p:cNvPr>
          <p:cNvSpPr/>
          <p:nvPr/>
        </p:nvSpPr>
        <p:spPr>
          <a:xfrm>
            <a:off x="4698954" y="1913506"/>
            <a:ext cx="835568" cy="3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  <a:endParaRPr lang="en-US" altLang="ko-KR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56D0F87-F5AD-40BD-AB46-E1A382255F45}"/>
              </a:ext>
            </a:extLst>
          </p:cNvPr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12" name="모서리가 둥근 직사각형 2">
              <a:extLst>
                <a:ext uri="{FF2B5EF4-FFF2-40B4-BE49-F238E27FC236}">
                  <a16:creationId xmlns="" xmlns:a16="http://schemas.microsoft.com/office/drawing/2014/main" id="{7A83F9E3-5663-40B1-AC75-C823CD8550CF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="" xmlns:a16="http://schemas.microsoft.com/office/drawing/2014/main" id="{57263FF2-DFC2-46A1-8563-A3EBDA43FF5B}"/>
                </a:ext>
              </a:extLst>
            </p:cNvPr>
            <p:cNvGrpSpPr/>
            <p:nvPr>
              <p:custDataLst>
                <p:tags r:id="rId2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16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41177A71-8AFF-4F4A-B6DC-D5E5298CD96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5BED84AB-5C6E-44B3-A7C8-FE67BD08F8AB}"/>
                  </a:ext>
                </a:extLst>
              </p:cNvPr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D81890-CEEF-4367-A455-A4626D5C9AB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C948236E-5E4A-4448-AB11-934F659F3843}"/>
                  </a:ext>
                </a:extLst>
              </p:cNvPr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Icons">
                <a:extLst>
                  <a:ext uri="{FF2B5EF4-FFF2-40B4-BE49-F238E27FC236}">
                    <a16:creationId xmlns="" xmlns:a16="http://schemas.microsoft.com/office/drawing/2014/main" id="{6EE3F991-D6F9-4E25-A393-B6D3F715460A}"/>
                  </a:ext>
                </a:extLst>
              </p:cNvPr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25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10B4B909-3BC5-44F7-857A-4DC45C31622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D9F94849-CAE9-4B46-8CBD-5D101AE20D58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D6316BA8-F724-49B1-94A4-0C9BC716D898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" name="Buttons">
                <a:extLst>
                  <a:ext uri="{FF2B5EF4-FFF2-40B4-BE49-F238E27FC236}">
                    <a16:creationId xmlns="" xmlns:a16="http://schemas.microsoft.com/office/drawing/2014/main" id="{3F81A287-2335-4EFD-9E32-B3F62FAFDD17}"/>
                  </a:ext>
                </a:extLst>
              </p:cNvPr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22" name="Button 1" descr="&lt;SmartSettings&gt;&lt;SmartResize anchorLeft=&quot;None&quot; anchorTop=&quot;None&quot; anchorRight=&quot;Absolute&quot; anchorBottom=&quot;Absolute&quot; /&gt;&lt;/SmartSettings&gt;">
                  <a:extLst>
                    <a:ext uri="{FF2B5EF4-FFF2-40B4-BE49-F238E27FC236}">
                      <a16:creationId xmlns="" xmlns:a16="http://schemas.microsoft.com/office/drawing/2014/main" id="{FFC8B534-E835-42E0-A216-C2D109AB9129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Button 3" descr="&lt;SmartSettings&gt;&lt;SmartResize anchorLeft=&quot;None&quot; anchorTop=&quot;None&quot; anchorRight=&quot;Absolute&quot; anchorBottom=&quot;Absolute&quot; /&gt;&lt;/SmartSettings&gt;" hidden="1">
                  <a:extLst>
                    <a:ext uri="{FF2B5EF4-FFF2-40B4-BE49-F238E27FC236}">
                      <a16:creationId xmlns="" xmlns:a16="http://schemas.microsoft.com/office/drawing/2014/main" id="{3AFA9A66-7170-40D6-8FE6-2CAE8896980B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24" name="Button 1" descr="&lt;SmartSettings&gt;&lt;SmartResize anchorLeft=&quot;None&quot; anchorTop=&quot;None&quot; anchorRight=&quot;Absolute&quot; anchorBottom=&quot;Absolute&quot; /&gt;&lt;/SmartSettings&gt;">
                  <a:extLst>
                    <a:ext uri="{FF2B5EF4-FFF2-40B4-BE49-F238E27FC236}">
                      <a16:creationId xmlns="" xmlns:a16="http://schemas.microsoft.com/office/drawing/2014/main" id="{6F58D684-9E66-4F37-8F55-D60D7956EE5C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09A5C1BF-7C93-4EBD-80EF-FA30174FA746}"/>
                </a:ext>
              </a:extLst>
            </p:cNvPr>
            <p:cNvSpPr txBox="1"/>
            <p:nvPr/>
          </p:nvSpPr>
          <p:spPr>
            <a:xfrm>
              <a:off x="1161447" y="4576135"/>
              <a:ext cx="24476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해당 관리자에 대한 </a:t>
              </a:r>
              <a:endParaRPr lang="en-US" altLang="ko-KR" sz="1100" dirty="0"/>
            </a:p>
            <a:p>
              <a:r>
                <a:rPr lang="ko-KR" altLang="en-US" sz="1100" dirty="0"/>
                <a:t>관리자 정보를 삭제하시겠습니까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  <p:pic>
          <p:nvPicPr>
            <p:cNvPr id="15" name="Picture 2" descr="C:\Users\t-dantay\Documents\First24\warning1.png">
              <a:extLst>
                <a:ext uri="{FF2B5EF4-FFF2-40B4-BE49-F238E27FC236}">
                  <a16:creationId xmlns="" xmlns:a16="http://schemas.microsoft.com/office/drawing/2014/main" id="{86D9C1B6-4894-4DE1-A56A-30C3A37DC6A9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EC07430-3BF2-4673-A36F-AE1997E22F42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123420" y="2304231"/>
            <a:ext cx="0" cy="51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21ACFA20-C30F-45BF-BCCA-1645FA979DD5}"/>
              </a:ext>
            </a:extLst>
          </p:cNvPr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30" name="모서리가 둥근 직사각형 2">
              <a:extLst>
                <a:ext uri="{FF2B5EF4-FFF2-40B4-BE49-F238E27FC236}">
                  <a16:creationId xmlns="" xmlns:a16="http://schemas.microsoft.com/office/drawing/2014/main" id="{980C528F-19B8-49CC-97AC-B2F885032F7C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="" xmlns:a16="http://schemas.microsoft.com/office/drawing/2014/main" id="{EC2E3610-95F0-4BD8-9103-0794DB6E827B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33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A8504541-F700-4FBE-AD92-1559B99AB5F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C551702C-9A62-45F3-B7F5-E8C9D0781960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F02DB31-74A2-402E-83B2-0AF8F84711D7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9FA29F22-92AE-41CA-8535-3B1C0600E9A2}"/>
                  </a:ext>
                </a:extLst>
              </p:cNvPr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7" name="Icons">
                <a:extLst>
                  <a:ext uri="{FF2B5EF4-FFF2-40B4-BE49-F238E27FC236}">
                    <a16:creationId xmlns="" xmlns:a16="http://schemas.microsoft.com/office/drawing/2014/main" id="{FB517CE0-4D45-446E-A1A6-51E837672378}"/>
                  </a:ext>
                </a:extLst>
              </p:cNvPr>
              <p:cNvGrpSpPr/>
              <p:nvPr>
                <p:custDataLst>
                  <p:custData r:id="rId15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39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40430599-28C2-48B5-9573-A04E65DD8863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1650F827-5501-4214-81EE-DFC1C822087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C1015C43-650F-412C-85E8-74A9A192E03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8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2A11A5CC-C011-4270-ABD2-BB5B3C18DCEB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6F8F1DBF-B698-43F0-AB0B-53EB4F29FA73}"/>
                </a:ext>
              </a:extLst>
            </p:cNvPr>
            <p:cNvSpPr txBox="1"/>
            <p:nvPr/>
          </p:nvSpPr>
          <p:spPr>
            <a:xfrm>
              <a:off x="979887" y="4586242"/>
              <a:ext cx="2343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해당 관리자에 대한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관리자 정보가 삭제되었습니다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2" name="Button 1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6BD31F88-07E8-4770-A422-F0099C1F8D5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꺾인 연결선 71">
            <a:extLst>
              <a:ext uri="{FF2B5EF4-FFF2-40B4-BE49-F238E27FC236}">
                <a16:creationId xmlns="" xmlns:a16="http://schemas.microsoft.com/office/drawing/2014/main" id="{9B0C65C8-1A71-46F1-B043-8E6FC1C84345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꺾인 연결선 74">
            <a:extLst>
              <a:ext uri="{FF2B5EF4-FFF2-40B4-BE49-F238E27FC236}">
                <a16:creationId xmlns="" xmlns:a16="http://schemas.microsoft.com/office/drawing/2014/main" id="{BAB0717D-44A9-48C3-9529-8B1656BBF931}"/>
              </a:ext>
            </a:extLst>
          </p:cNvPr>
          <p:cNvCxnSpPr>
            <a:stCxn id="12" idx="2"/>
            <a:endCxn id="30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말풍선: 타원형 37">
            <a:extLst>
              <a:ext uri="{FF2B5EF4-FFF2-40B4-BE49-F238E27FC236}">
                <a16:creationId xmlns="" xmlns:a16="http://schemas.microsoft.com/office/drawing/2014/main" id="{6BE35BC4-9035-4913-AFAB-4D841C636651}"/>
              </a:ext>
            </a:extLst>
          </p:cNvPr>
          <p:cNvSpPr/>
          <p:nvPr/>
        </p:nvSpPr>
        <p:spPr>
          <a:xfrm>
            <a:off x="7601318" y="6348435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02BA246E-9C23-44E9-A9D9-66DD6C9CE55A}"/>
              </a:ext>
            </a:extLst>
          </p:cNvPr>
          <p:cNvGrpSpPr/>
          <p:nvPr/>
        </p:nvGrpSpPr>
        <p:grpSpPr>
          <a:xfrm>
            <a:off x="5743642" y="4699501"/>
            <a:ext cx="2616420" cy="1448366"/>
            <a:chOff x="856536" y="4092289"/>
            <a:chExt cx="2616420" cy="1448366"/>
          </a:xfrm>
        </p:grpSpPr>
        <p:sp>
          <p:nvSpPr>
            <p:cNvPr id="47" name="모서리가 둥근 직사각형 2">
              <a:extLst>
                <a:ext uri="{FF2B5EF4-FFF2-40B4-BE49-F238E27FC236}">
                  <a16:creationId xmlns="" xmlns:a16="http://schemas.microsoft.com/office/drawing/2014/main" id="{67FE0276-E7F6-4AFE-8CB2-EEAD52164800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="" xmlns:a16="http://schemas.microsoft.com/office/drawing/2014/main" id="{7BD6F12D-11FF-4268-86FD-1F5A37DEC193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073755" y="4591795"/>
              <a:ext cx="2146662" cy="948860"/>
              <a:chOff x="805969" y="1627402"/>
              <a:chExt cx="2789838" cy="999453"/>
            </a:xfrm>
          </p:grpSpPr>
          <p:sp>
            <p:nvSpPr>
              <p:cNvPr id="49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D32C1EF2-50DF-4C19-A9EA-1DA89016D256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Icons">
                <a:extLst>
                  <a:ext uri="{FF2B5EF4-FFF2-40B4-BE49-F238E27FC236}">
                    <a16:creationId xmlns="" xmlns:a16="http://schemas.microsoft.com/office/drawing/2014/main" id="{4C08250E-8A95-4294-A5B9-062565913A83}"/>
                  </a:ext>
                </a:extLst>
              </p:cNvPr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2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661841FD-CD86-4A48-82BA-053680EA6B7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CEDFE0D0-36CE-473A-A84D-7E7159B4DA9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A2D2C293-749E-44E3-9E89-60805195A67C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1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DCBDF5F3-1C2F-437E-ADFB-D60BFBC3F7D3}"/>
                  </a:ext>
                </a:extLst>
              </p:cNvPr>
              <p:cNvSpPr>
                <a:spLocks/>
              </p:cNvSpPr>
              <p:nvPr>
                <p:custDataLst>
                  <p:custData r:id="rId5"/>
                  <p:tags r:id="rId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C6D0A6D-3761-4BEB-A611-28646ED7D001}"/>
              </a:ext>
            </a:extLst>
          </p:cNvPr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0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40D1FF2-7042-4C57-871B-3CAC2736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로그아웃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42C2336-81E1-4E04-A58A-2905019481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CDEDF5B9-B461-4560-BD85-7C6CC32A7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2019/06/02</a:t>
            </a:r>
            <a:endParaRPr lang="ko-KR" altLang="en-US" dirty="0"/>
          </a:p>
        </p:txBody>
      </p:sp>
      <p:sp>
        <p:nvSpPr>
          <p:cNvPr id="7" name="말풍선: 타원형 37">
            <a:extLst>
              <a:ext uri="{FF2B5EF4-FFF2-40B4-BE49-F238E27FC236}">
                <a16:creationId xmlns="" xmlns:a16="http://schemas.microsoft.com/office/drawing/2014/main" id="{5D1BA4B8-7D04-4CD0-9CEC-1D74200D5BB2}"/>
              </a:ext>
            </a:extLst>
          </p:cNvPr>
          <p:cNvSpPr/>
          <p:nvPr/>
        </p:nvSpPr>
        <p:spPr>
          <a:xfrm>
            <a:off x="1252229" y="5780693"/>
            <a:ext cx="306791" cy="299201"/>
          </a:xfrm>
          <a:prstGeom prst="wedgeEllipseCallout">
            <a:avLst>
              <a:gd name="adj1" fmla="val -70816"/>
              <a:gd name="adj2" fmla="val 7240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5D36D85-783A-46DE-9792-3FB083836959}"/>
              </a:ext>
            </a:extLst>
          </p:cNvPr>
          <p:cNvSpPr/>
          <p:nvPr/>
        </p:nvSpPr>
        <p:spPr>
          <a:xfrm>
            <a:off x="70793" y="6223819"/>
            <a:ext cx="1869858" cy="551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9247F063-3094-4AF4-B117-F0EC029429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 메뉴 클릭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팝업 창에서 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1100" b="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팝업창이 출력되며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확인을 클릭 시</a:t>
                      </a:r>
                      <a:r>
                        <a:rPr lang="en-US" altLang="ko-KR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팝업창이 종료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말풍선: 타원형 37">
            <a:extLst>
              <a:ext uri="{FF2B5EF4-FFF2-40B4-BE49-F238E27FC236}">
                <a16:creationId xmlns="" xmlns:a16="http://schemas.microsoft.com/office/drawing/2014/main" id="{E2623AC8-FCB4-4B84-AAAF-041C9AE87872}"/>
              </a:ext>
            </a:extLst>
          </p:cNvPr>
          <p:cNvSpPr/>
          <p:nvPr/>
        </p:nvSpPr>
        <p:spPr>
          <a:xfrm>
            <a:off x="3328317" y="3516440"/>
            <a:ext cx="306791" cy="299201"/>
          </a:xfrm>
          <a:prstGeom prst="wedgeEllipseCallout">
            <a:avLst>
              <a:gd name="adj1" fmla="val 63042"/>
              <a:gd name="adj2" fmla="val -566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말풍선: 타원형 37">
            <a:extLst>
              <a:ext uri="{FF2B5EF4-FFF2-40B4-BE49-F238E27FC236}">
                <a16:creationId xmlns="" xmlns:a16="http://schemas.microsoft.com/office/drawing/2014/main" id="{EAE9E464-F55E-434C-9AD2-86012E71A4EC}"/>
              </a:ext>
            </a:extLst>
          </p:cNvPr>
          <p:cNvSpPr/>
          <p:nvPr/>
        </p:nvSpPr>
        <p:spPr>
          <a:xfrm>
            <a:off x="4831452" y="6163458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4F2AD1E8-DDA9-43BC-88AA-86611C3FF342}"/>
              </a:ext>
            </a:extLst>
          </p:cNvPr>
          <p:cNvGrpSpPr/>
          <p:nvPr/>
        </p:nvGrpSpPr>
        <p:grpSpPr>
          <a:xfrm>
            <a:off x="3815210" y="2818476"/>
            <a:ext cx="2752559" cy="1448365"/>
            <a:chOff x="856536" y="4092289"/>
            <a:chExt cx="2752559" cy="1448365"/>
          </a:xfrm>
        </p:grpSpPr>
        <p:sp>
          <p:nvSpPr>
            <p:cNvPr id="15" name="모서리가 둥근 직사각형 2">
              <a:extLst>
                <a:ext uri="{FF2B5EF4-FFF2-40B4-BE49-F238E27FC236}">
                  <a16:creationId xmlns="" xmlns:a16="http://schemas.microsoft.com/office/drawing/2014/main" id="{60FB7272-AF13-4EBF-82CD-26DD6147DBC3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="" xmlns:a16="http://schemas.microsoft.com/office/drawing/2014/main" id="{B3623DFF-4725-4D9B-B101-14619FF5B742}"/>
                </a:ext>
              </a:extLst>
            </p:cNvPr>
            <p:cNvGrpSpPr/>
            <p:nvPr>
              <p:custDataLst>
                <p:tags r:id="rId2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19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34F053BC-2DF1-4DDB-AF2E-5FC2188BA6EE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40BA8FFE-1491-4C42-9DC7-C326F059E914}"/>
                  </a:ext>
                </a:extLst>
              </p:cNvPr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6681AD30-04B6-48BA-8A35-6C9E24015DC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0AECB94-F4AE-425A-A52E-FF448C5F9FF9}"/>
                  </a:ext>
                </a:extLst>
              </p:cNvPr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3" name="Icons">
                <a:extLst>
                  <a:ext uri="{FF2B5EF4-FFF2-40B4-BE49-F238E27FC236}">
                    <a16:creationId xmlns="" xmlns:a16="http://schemas.microsoft.com/office/drawing/2014/main" id="{6DBAF5F5-58E9-4890-8AA0-8B2B41C740AA}"/>
                  </a:ext>
                </a:extLst>
              </p:cNvPr>
              <p:cNvGrpSpPr/>
              <p:nvPr/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28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9D61087E-FC92-4E52-89AD-341D49E5059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55988E42-CB9A-41D5-827F-0BB80026875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5B47D841-DBEC-4508-974F-E09D2ACEF5E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4" name="Buttons">
                <a:extLst>
                  <a:ext uri="{FF2B5EF4-FFF2-40B4-BE49-F238E27FC236}">
                    <a16:creationId xmlns="" xmlns:a16="http://schemas.microsoft.com/office/drawing/2014/main" id="{F536822F-B63D-4C7A-8528-4AE8AA2CCFF7}"/>
                  </a:ext>
                </a:extLst>
              </p:cNvPr>
              <p:cNvGrpSpPr/>
              <p:nvPr/>
            </p:nvGrpSpPr>
            <p:grpSpPr>
              <a:xfrm>
                <a:off x="884638" y="2087374"/>
                <a:ext cx="2599822" cy="539481"/>
                <a:chOff x="884638" y="2087374"/>
                <a:chExt cx="2599822" cy="539481"/>
              </a:xfrm>
            </p:grpSpPr>
            <p:sp>
              <p:nvSpPr>
                <p:cNvPr id="25" name="Button 1" descr="&lt;SmartSettings&gt;&lt;SmartResize anchorLeft=&quot;None&quot; anchorTop=&quot;None&quot; anchorRight=&quot;Absolute&quot; anchorBottom=&quot;Absolute&quot; /&gt;&lt;/SmartSettings&gt;">
                  <a:extLst>
                    <a:ext uri="{FF2B5EF4-FFF2-40B4-BE49-F238E27FC236}">
                      <a16:creationId xmlns="" xmlns:a16="http://schemas.microsoft.com/office/drawing/2014/main" id="{E9ABE1E7-AC00-48A9-BE59-63AD8193A833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312759" y="2087374"/>
                  <a:ext cx="1171701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아니오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Button 3" descr="&lt;SmartSettings&gt;&lt;SmartResize anchorLeft=&quot;None&quot; anchorTop=&quot;None&quot; anchorRight=&quot;Absolute&quot; anchorBottom=&quot;Absolute&quot; /&gt;&lt;/SmartSettings&gt;" hidden="1">
                  <a:extLst>
                    <a:ext uri="{FF2B5EF4-FFF2-40B4-BE49-F238E27FC236}">
                      <a16:creationId xmlns="" xmlns:a16="http://schemas.microsoft.com/office/drawing/2014/main" id="{6919B6DC-9D67-484E-9791-FEE82BCDAAAD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122541" y="2391872"/>
                  <a:ext cx="783949" cy="23498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31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</a:p>
              </p:txBody>
            </p:sp>
            <p:sp>
              <p:nvSpPr>
                <p:cNvPr id="27" name="Button 1" descr="&lt;SmartSettings&gt;&lt;SmartResize anchorLeft=&quot;None&quot; anchorTop=&quot;None&quot; anchorRight=&quot;Absolute&quot; anchorBottom=&quot;Absolute&quot; /&gt;&lt;/SmartSettings&gt;">
                  <a:extLst>
                    <a:ext uri="{FF2B5EF4-FFF2-40B4-BE49-F238E27FC236}">
                      <a16:creationId xmlns="" xmlns:a16="http://schemas.microsoft.com/office/drawing/2014/main" id="{BF112A76-34CD-4EB3-924F-F8963C4C30E8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884638" y="2087374"/>
                  <a:ext cx="1171700" cy="21703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네</a:t>
                  </a:r>
                  <a:endParaRPr 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C916E75-CDC2-4A4D-B2EF-464697CA8705}"/>
                </a:ext>
              </a:extLst>
            </p:cNvPr>
            <p:cNvSpPr txBox="1"/>
            <p:nvPr/>
          </p:nvSpPr>
          <p:spPr>
            <a:xfrm>
              <a:off x="1161447" y="4576135"/>
              <a:ext cx="2447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로그아웃을 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  <p:pic>
          <p:nvPicPr>
            <p:cNvPr id="18" name="Picture 2" descr="C:\Users\t-dantay\Documents\First24\warning1.png">
              <a:extLst>
                <a:ext uri="{FF2B5EF4-FFF2-40B4-BE49-F238E27FC236}">
                  <a16:creationId xmlns="" xmlns:a16="http://schemas.microsoft.com/office/drawing/2014/main" id="{12484887-A0AD-4337-9AD3-21514D703FB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1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182" y="460033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FEE28F7F-3EBC-4433-A216-19335FD5F0D2}"/>
              </a:ext>
            </a:extLst>
          </p:cNvPr>
          <p:cNvGrpSpPr/>
          <p:nvPr/>
        </p:nvGrpSpPr>
        <p:grpSpPr>
          <a:xfrm>
            <a:off x="2002948" y="4710095"/>
            <a:ext cx="2616420" cy="1448365"/>
            <a:chOff x="856536" y="4092289"/>
            <a:chExt cx="2616420" cy="1448365"/>
          </a:xfrm>
        </p:grpSpPr>
        <p:sp>
          <p:nvSpPr>
            <p:cNvPr id="33" name="모서리가 둥근 직사각형 2">
              <a:extLst>
                <a:ext uri="{FF2B5EF4-FFF2-40B4-BE49-F238E27FC236}">
                  <a16:creationId xmlns="" xmlns:a16="http://schemas.microsoft.com/office/drawing/2014/main" id="{363B52D1-235D-4207-B77D-6266A046ADF5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="" xmlns:a16="http://schemas.microsoft.com/office/drawing/2014/main" id="{8CA587B0-92B6-432D-A7A8-4D8B94526977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11951" y="4244170"/>
              <a:ext cx="2479383" cy="1296484"/>
              <a:chOff x="595686" y="1261242"/>
              <a:chExt cx="3222247" cy="1365613"/>
            </a:xfrm>
          </p:grpSpPr>
          <p:sp>
            <p:nvSpPr>
              <p:cNvPr id="36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9B1D9E7C-E763-4A97-81D5-FB3FDD7027D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7" y="1493645"/>
                <a:ext cx="3222246" cy="974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BBB655A4-4E51-4964-9EBA-58D2630C4967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C265CF2A-C18E-49D7-94B8-6B5CB2692FCB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261242"/>
                <a:ext cx="3222247" cy="2324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185738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완료</a:t>
                </a:r>
                <a:endPara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CD1F6E29-3449-4DDC-8AF6-FBF65DBEE12B}"/>
                  </a:ext>
                </a:extLst>
              </p:cNvPr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568589" y="1330888"/>
                <a:ext cx="116375" cy="93109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Icons">
                <a:extLst>
                  <a:ext uri="{FF2B5EF4-FFF2-40B4-BE49-F238E27FC236}">
                    <a16:creationId xmlns="" xmlns:a16="http://schemas.microsoft.com/office/drawing/2014/main" id="{BF06E5B3-CBC6-466B-92CA-06C3410CDBCB}"/>
                  </a:ext>
                </a:extLst>
              </p:cNvPr>
              <p:cNvGrpSpPr/>
              <p:nvPr>
                <p:custDataLst>
                  <p:custData r:id="rId15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42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2B95E75F-3EDF-4106-8129-917C780DB6D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4C1C60A3-5738-4B93-9D11-A3C95FB06454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2830581D-A1CD-4529-85D0-C91430040C8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6F55DF2C-A47F-4144-9086-0206C046C8CC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C71DCDB2-5814-44BF-9583-F144F315A17C}"/>
                </a:ext>
              </a:extLst>
            </p:cNvPr>
            <p:cNvSpPr txBox="1"/>
            <p:nvPr/>
          </p:nvSpPr>
          <p:spPr>
            <a:xfrm>
              <a:off x="979887" y="4586242"/>
              <a:ext cx="2343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로그아웃이 되었습니다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Button 1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38D9FB9D-FDDE-4B9B-B433-EC1429E82CF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860371" y="5731835"/>
            <a:ext cx="901574" cy="20604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꺾인 연결선 71">
            <a:extLst>
              <a:ext uri="{FF2B5EF4-FFF2-40B4-BE49-F238E27FC236}">
                <a16:creationId xmlns="" xmlns:a16="http://schemas.microsoft.com/office/drawing/2014/main" id="{CBF14E1A-D25C-4603-8203-A99EAC974EB9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5857803" y="3522022"/>
            <a:ext cx="453690" cy="192245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꺾인 연결선 74">
            <a:extLst>
              <a:ext uri="{FF2B5EF4-FFF2-40B4-BE49-F238E27FC236}">
                <a16:creationId xmlns="" xmlns:a16="http://schemas.microsoft.com/office/drawing/2014/main" id="{2AB12D6A-27E9-4B3B-A676-ADCF2DE13AE4}"/>
              </a:ext>
            </a:extLst>
          </p:cNvPr>
          <p:cNvCxnSpPr>
            <a:stCxn id="15" idx="2"/>
            <a:endCxn id="33" idx="0"/>
          </p:cNvCxnSpPr>
          <p:nvPr/>
        </p:nvCxnSpPr>
        <p:spPr>
          <a:xfrm rot="5400000">
            <a:off x="3990444" y="3577119"/>
            <a:ext cx="453690" cy="1812262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말풍선: 타원형 37">
            <a:extLst>
              <a:ext uri="{FF2B5EF4-FFF2-40B4-BE49-F238E27FC236}">
                <a16:creationId xmlns="" xmlns:a16="http://schemas.microsoft.com/office/drawing/2014/main" id="{CD54F686-E1C4-4070-8482-1019FD6E04EA}"/>
              </a:ext>
            </a:extLst>
          </p:cNvPr>
          <p:cNvSpPr/>
          <p:nvPr/>
        </p:nvSpPr>
        <p:spPr>
          <a:xfrm>
            <a:off x="7601318" y="6348435"/>
            <a:ext cx="306791" cy="299201"/>
          </a:xfrm>
          <a:prstGeom prst="wedgeEllipseCallout">
            <a:avLst>
              <a:gd name="adj1" fmla="val -66824"/>
              <a:gd name="adj2" fmla="val -714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75F67639-D8A9-40CF-AF9F-62D2813AF108}"/>
              </a:ext>
            </a:extLst>
          </p:cNvPr>
          <p:cNvGrpSpPr/>
          <p:nvPr/>
        </p:nvGrpSpPr>
        <p:grpSpPr>
          <a:xfrm>
            <a:off x="5743642" y="4699501"/>
            <a:ext cx="2616420" cy="1448366"/>
            <a:chOff x="856536" y="4092289"/>
            <a:chExt cx="2616420" cy="1448366"/>
          </a:xfrm>
        </p:grpSpPr>
        <p:sp>
          <p:nvSpPr>
            <p:cNvPr id="50" name="모서리가 둥근 직사각형 2">
              <a:extLst>
                <a:ext uri="{FF2B5EF4-FFF2-40B4-BE49-F238E27FC236}">
                  <a16:creationId xmlns="" xmlns:a16="http://schemas.microsoft.com/office/drawing/2014/main" id="{D1183CF7-489E-47B2-ACAB-AFF7160B0B2E}"/>
                </a:ext>
              </a:extLst>
            </p:cNvPr>
            <p:cNvSpPr/>
            <p:nvPr/>
          </p:nvSpPr>
          <p:spPr>
            <a:xfrm>
              <a:off x="856536" y="4092289"/>
              <a:ext cx="2616420" cy="1437929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="" xmlns:a16="http://schemas.microsoft.com/office/drawing/2014/main" id="{DEAAB613-BEBE-4C8E-A8D9-B1672E255C81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073755" y="4591795"/>
              <a:ext cx="2146662" cy="948860"/>
              <a:chOff x="805969" y="1627402"/>
              <a:chExt cx="2789838" cy="999453"/>
            </a:xfrm>
          </p:grpSpPr>
          <p:sp>
            <p:nvSpPr>
              <p:cNvPr id="52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="" xmlns:a16="http://schemas.microsoft.com/office/drawing/2014/main" id="{FBE12670-4109-4765-9409-A2744F5DBB6F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470489" y="1627402"/>
                <a:ext cx="2125318" cy="450996"/>
              </a:xfrm>
              <a:prstGeom prst="rect">
                <a:avLst/>
              </a:prstGeom>
              <a:noFill/>
            </p:spPr>
            <p:txBody>
              <a:bodyPr wrap="square" lIns="59436" tIns="29718" rIns="59436" bIns="29718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731" noProof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Icons">
                <a:extLst>
                  <a:ext uri="{FF2B5EF4-FFF2-40B4-BE49-F238E27FC236}">
                    <a16:creationId xmlns="" xmlns:a16="http://schemas.microsoft.com/office/drawing/2014/main" id="{9D86F154-06E2-43C3-AF8B-21C6A6264F3C}"/>
                  </a:ext>
                </a:extLst>
              </p:cNvPr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805969" y="1661312"/>
                <a:ext cx="540581" cy="386406"/>
                <a:chOff x="805969" y="1661312"/>
                <a:chExt cx="540581" cy="386406"/>
              </a:xfrm>
            </p:grpSpPr>
            <p:sp>
              <p:nvSpPr>
                <p:cNvPr id="55" name="Info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FF6208D2-F09B-430F-B48F-177DD639F89F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841633" y="1661312"/>
                  <a:ext cx="469253" cy="386406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DFA9701B-DD66-4838-B9AF-B33801CB62A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805969" y="1661312"/>
                  <a:ext cx="540581" cy="386406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="" xmlns:a16="http://schemas.microsoft.com/office/drawing/2014/main" id="{C2C53BD7-E4BC-4EC6-BA86-B32C28E897D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0694" y="1661312"/>
                  <a:ext cx="471132" cy="386406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63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="" xmlns:a16="http://schemas.microsoft.com/office/drawing/2014/main" id="{1AD83BE9-646F-4FAF-A74A-EF1E38A2AA31}"/>
                  </a:ext>
                </a:extLst>
              </p:cNvPr>
              <p:cNvSpPr>
                <a:spLocks/>
              </p:cNvSpPr>
              <p:nvPr>
                <p:custDataLst>
                  <p:custData r:id="rId5"/>
                  <p:tags r:id="rId6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7CAE40E-518F-49A0-9DFF-C00D9B58AB09}"/>
              </a:ext>
            </a:extLst>
          </p:cNvPr>
          <p:cNvSpPr/>
          <p:nvPr/>
        </p:nvSpPr>
        <p:spPr>
          <a:xfrm>
            <a:off x="5836709" y="4861976"/>
            <a:ext cx="2401677" cy="1145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팝업창</a:t>
            </a:r>
            <a:r>
              <a:rPr lang="ko-KR" altLang="en-US" dirty="0"/>
              <a:t> 종료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="" xmlns:a16="http://schemas.microsoft.com/office/drawing/2014/main" id="{6F315554-4E51-45AB-81C0-E5CFE3902FEB}"/>
              </a:ext>
            </a:extLst>
          </p:cNvPr>
          <p:cNvCxnSpPr>
            <a:stCxn id="8" idx="0"/>
            <a:endCxn id="15" idx="0"/>
          </p:cNvCxnSpPr>
          <p:nvPr/>
        </p:nvCxnSpPr>
        <p:spPr>
          <a:xfrm rot="5400000" flipH="1" flipV="1">
            <a:off x="1361900" y="2462299"/>
            <a:ext cx="3405343" cy="4117698"/>
          </a:xfrm>
          <a:prstGeom prst="bentConnector3">
            <a:avLst>
              <a:gd name="adj1" fmla="val 1067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8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메인화면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2019/05/29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93222"/>
              </p:ext>
            </p:extLst>
          </p:nvPr>
        </p:nvGraphicFramePr>
        <p:xfrm>
          <a:off x="8619110" y="1067498"/>
          <a:ext cx="3362113" cy="564073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2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사이트의 로고가 비치 되는 곳이다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관리자가 원하는 메뉴 클릭 시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메뉴에 해당되는 세부 메뉴목록 표시</a:t>
                      </a:r>
                      <a:endParaRPr lang="en-US" altLang="ko-KR" sz="1100" b="0" dirty="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ko-KR" altLang="en-US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      가 포함된 사이드 메뉴를 숨기는 기능이다</a:t>
                      </a:r>
                      <a:r>
                        <a:rPr lang="en-US" altLang="ko-KR" sz="1100" b="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3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가장 최근에 올라온 게임 게시물 </a:t>
                      </a:r>
                      <a:r>
                        <a:rPr lang="ko-KR" altLang="en-US" sz="1100" b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미리보기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미리보기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업로드 </a:t>
                      </a:r>
                      <a:r>
                        <a:rPr lang="ko-KR" altLang="en-US" sz="1100" b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컨텐츠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관리의 게시물 조회로 이동</a:t>
                      </a:r>
                      <a:endParaRPr lang="en-US" altLang="ko-KR" sz="1100" b="0" dirty="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등록된 </a:t>
                      </a:r>
                      <a:r>
                        <a:rPr lang="ko-KR" altLang="en-US" sz="1100" b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컨텐츠의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이름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창작자명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장르 등록일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동영상 등 </a:t>
                      </a:r>
                      <a:r>
                        <a:rPr lang="ko-KR" altLang="en-US" sz="1100" b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미리보기</a:t>
                      </a:r>
                      <a:endParaRPr lang="en-US" altLang="ko-KR" sz="1100" b="0" dirty="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등록된 </a:t>
                      </a:r>
                      <a:r>
                        <a:rPr lang="ko-KR" altLang="en-US" sz="1100" b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컨텐츠의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상세설명 </a:t>
                      </a:r>
                      <a:r>
                        <a:rPr lang="ko-KR" altLang="en-US" sz="1100" b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미리보기</a:t>
                      </a:r>
                      <a:endParaRPr lang="ko-KR" altLang="en-US" sz="1100" b="0" dirty="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9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로그아웃하고 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P.NO 1 </a:t>
                      </a:r>
                      <a:r>
                        <a:rPr lang="ko-KR" altLang="en-US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 이동한다</a:t>
                      </a:r>
                      <a:r>
                        <a:rPr lang="en-US" altLang="ko-KR" sz="1100" b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3781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5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19954" y="2556722"/>
            <a:ext cx="5960263" cy="406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359323" y="2708231"/>
            <a:ext cx="5332395" cy="1863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7F07E719-8F57-4ED6-B42A-525EAA8FB12D}"/>
              </a:ext>
            </a:extLst>
          </p:cNvPr>
          <p:cNvSpPr/>
          <p:nvPr/>
        </p:nvSpPr>
        <p:spPr>
          <a:xfrm>
            <a:off x="2467677" y="2841812"/>
            <a:ext cx="5116464" cy="1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643309D-2E13-4E4C-BDBB-E706A22F3419}"/>
              </a:ext>
            </a:extLst>
          </p:cNvPr>
          <p:cNvSpPr/>
          <p:nvPr/>
        </p:nvSpPr>
        <p:spPr>
          <a:xfrm>
            <a:off x="2612022" y="2922494"/>
            <a:ext cx="1093694" cy="907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/>
              <a:t>게임명</a:t>
            </a:r>
            <a:endParaRPr lang="en-US" altLang="ko-KR" sz="1050" dirty="0"/>
          </a:p>
          <a:p>
            <a:r>
              <a:rPr lang="ko-KR" altLang="en-US" sz="1050" dirty="0" smtClean="0"/>
              <a:t>창작자명</a:t>
            </a:r>
            <a:endParaRPr lang="en-US" altLang="ko-KR" sz="1050" dirty="0"/>
          </a:p>
          <a:p>
            <a:r>
              <a:rPr lang="ko-KR" altLang="en-US" sz="1050" dirty="0"/>
              <a:t>장르</a:t>
            </a:r>
            <a:endParaRPr lang="en-US" altLang="ko-KR" sz="1050" dirty="0"/>
          </a:p>
          <a:p>
            <a:r>
              <a:rPr lang="ko-KR" altLang="en-US" sz="1050" dirty="0"/>
              <a:t>등록일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17D05A9-7650-48BD-A710-C296EE56DA08}"/>
              </a:ext>
            </a:extLst>
          </p:cNvPr>
          <p:cNvSpPr/>
          <p:nvPr/>
        </p:nvSpPr>
        <p:spPr>
          <a:xfrm>
            <a:off x="3883592" y="2914749"/>
            <a:ext cx="1093694" cy="90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E58F176-1C72-4984-ADC2-95D6F9FB7A86}"/>
              </a:ext>
            </a:extLst>
          </p:cNvPr>
          <p:cNvSpPr/>
          <p:nvPr/>
        </p:nvSpPr>
        <p:spPr>
          <a:xfrm>
            <a:off x="5155162" y="2914749"/>
            <a:ext cx="1093694" cy="90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62FA1A7-FC39-4634-A050-C95A7D621F34}"/>
              </a:ext>
            </a:extLst>
          </p:cNvPr>
          <p:cNvSpPr/>
          <p:nvPr/>
        </p:nvSpPr>
        <p:spPr>
          <a:xfrm>
            <a:off x="6399197" y="2901892"/>
            <a:ext cx="1093694" cy="90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동영상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945BF6C-FF86-4AFD-923D-750F62D4813D}"/>
              </a:ext>
            </a:extLst>
          </p:cNvPr>
          <p:cNvSpPr/>
          <p:nvPr/>
        </p:nvSpPr>
        <p:spPr>
          <a:xfrm>
            <a:off x="2612021" y="3904143"/>
            <a:ext cx="4880869" cy="453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상세설명 </a:t>
            </a:r>
            <a:r>
              <a:rPr lang="ko-KR" altLang="en-US" dirty="0" err="1">
                <a:solidFill>
                  <a:schemeClr val="tx1"/>
                </a:solidFill>
              </a:rPr>
              <a:t>같은거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1B4C8F3-BC05-4138-8E20-ADBEA79CF83F}"/>
              </a:ext>
            </a:extLst>
          </p:cNvPr>
          <p:cNvSpPr/>
          <p:nvPr/>
        </p:nvSpPr>
        <p:spPr>
          <a:xfrm>
            <a:off x="2530542" y="2868457"/>
            <a:ext cx="5026703" cy="1035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BB9C9F1-86EF-40CA-A459-826C91B1821D}"/>
              </a:ext>
            </a:extLst>
          </p:cNvPr>
          <p:cNvSpPr/>
          <p:nvPr/>
        </p:nvSpPr>
        <p:spPr>
          <a:xfrm>
            <a:off x="2515463" y="3857146"/>
            <a:ext cx="5041783" cy="553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9D976FA-94A3-4375-AD00-515C5FA9CE95}"/>
              </a:ext>
            </a:extLst>
          </p:cNvPr>
          <p:cNvSpPr/>
          <p:nvPr/>
        </p:nvSpPr>
        <p:spPr>
          <a:xfrm>
            <a:off x="2467677" y="4723509"/>
            <a:ext cx="5116464" cy="1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E843662-DC67-42EA-95EC-C3E4A8C75949}"/>
              </a:ext>
            </a:extLst>
          </p:cNvPr>
          <p:cNvSpPr/>
          <p:nvPr/>
        </p:nvSpPr>
        <p:spPr>
          <a:xfrm>
            <a:off x="2612022" y="4804191"/>
            <a:ext cx="1093694" cy="907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/>
              <a:t>게임명</a:t>
            </a:r>
            <a:endParaRPr lang="en-US" altLang="ko-KR" sz="1050" dirty="0"/>
          </a:p>
          <a:p>
            <a:r>
              <a:rPr lang="ko-KR" altLang="en-US" sz="1050" dirty="0" smtClean="0"/>
              <a:t>창작자명</a:t>
            </a:r>
            <a:endParaRPr lang="en-US" altLang="ko-KR" sz="1050" dirty="0"/>
          </a:p>
          <a:p>
            <a:r>
              <a:rPr lang="ko-KR" altLang="en-US" sz="1050" dirty="0"/>
              <a:t>장르</a:t>
            </a:r>
            <a:endParaRPr lang="en-US" altLang="ko-KR" sz="1050" dirty="0"/>
          </a:p>
          <a:p>
            <a:r>
              <a:rPr lang="ko-KR" altLang="en-US" sz="1050" dirty="0"/>
              <a:t>등록일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C74BC23-D1F5-49F9-8514-0EFDEDE73835}"/>
              </a:ext>
            </a:extLst>
          </p:cNvPr>
          <p:cNvSpPr/>
          <p:nvPr/>
        </p:nvSpPr>
        <p:spPr>
          <a:xfrm>
            <a:off x="3883592" y="4796446"/>
            <a:ext cx="1093694" cy="90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BDB0B68D-8E7A-49FE-A316-50919166A966}"/>
              </a:ext>
            </a:extLst>
          </p:cNvPr>
          <p:cNvSpPr/>
          <p:nvPr/>
        </p:nvSpPr>
        <p:spPr>
          <a:xfrm>
            <a:off x="5155162" y="4796446"/>
            <a:ext cx="1093694" cy="90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AE24A6C-1464-4A7D-BFBE-61A4351BA936}"/>
              </a:ext>
            </a:extLst>
          </p:cNvPr>
          <p:cNvSpPr/>
          <p:nvPr/>
        </p:nvSpPr>
        <p:spPr>
          <a:xfrm>
            <a:off x="6399197" y="4783589"/>
            <a:ext cx="1093694" cy="90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동영상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06F0CC9-F190-4942-A9DA-F2824FC7B3A3}"/>
              </a:ext>
            </a:extLst>
          </p:cNvPr>
          <p:cNvSpPr/>
          <p:nvPr/>
        </p:nvSpPr>
        <p:spPr>
          <a:xfrm>
            <a:off x="2612021" y="5785840"/>
            <a:ext cx="4880869" cy="453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상세설명 </a:t>
            </a:r>
            <a:r>
              <a:rPr lang="ko-KR" altLang="en-US" dirty="0" err="1">
                <a:solidFill>
                  <a:schemeClr val="tx1"/>
                </a:solidFill>
              </a:rPr>
              <a:t>같은거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말풍선: 타원형 37">
            <a:extLst>
              <a:ext uri="{FF2B5EF4-FFF2-40B4-BE49-F238E27FC236}">
                <a16:creationId xmlns:a16="http://schemas.microsoft.com/office/drawing/2014/main" xmlns="" id="{219A882B-605F-485C-A296-D474CB63F930}"/>
              </a:ext>
            </a:extLst>
          </p:cNvPr>
          <p:cNvSpPr/>
          <p:nvPr/>
        </p:nvSpPr>
        <p:spPr>
          <a:xfrm>
            <a:off x="2614701" y="1701552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말풍선: 타원형 37">
            <a:extLst>
              <a:ext uri="{FF2B5EF4-FFF2-40B4-BE49-F238E27FC236}">
                <a16:creationId xmlns:a16="http://schemas.microsoft.com/office/drawing/2014/main" xmlns="" id="{219A882B-605F-485C-A296-D474CB63F930}"/>
              </a:ext>
            </a:extLst>
          </p:cNvPr>
          <p:cNvSpPr/>
          <p:nvPr/>
        </p:nvSpPr>
        <p:spPr>
          <a:xfrm>
            <a:off x="9551866" y="2544975"/>
            <a:ext cx="173014" cy="184240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말풍선: 타원형 37">
            <a:extLst>
              <a:ext uri="{FF2B5EF4-FFF2-40B4-BE49-F238E27FC236}">
                <a16:creationId xmlns:a16="http://schemas.microsoft.com/office/drawing/2014/main" xmlns="" id="{219A882B-605F-485C-A296-D474CB63F930}"/>
              </a:ext>
            </a:extLst>
          </p:cNvPr>
          <p:cNvSpPr/>
          <p:nvPr/>
        </p:nvSpPr>
        <p:spPr>
          <a:xfrm>
            <a:off x="9140971" y="2544975"/>
            <a:ext cx="173014" cy="184240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말풍선: 타원형 37">
            <a:extLst>
              <a:ext uri="{FF2B5EF4-FFF2-40B4-BE49-F238E27FC236}">
                <a16:creationId xmlns:a16="http://schemas.microsoft.com/office/drawing/2014/main" xmlns="" id="{219A882B-605F-485C-A296-D474CB63F930}"/>
              </a:ext>
            </a:extLst>
          </p:cNvPr>
          <p:cNvSpPr/>
          <p:nvPr/>
        </p:nvSpPr>
        <p:spPr>
          <a:xfrm>
            <a:off x="1991341" y="3074032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1D4C8BA-B59A-44B5-BF66-13D1C1642DEE}"/>
              </a:ext>
            </a:extLst>
          </p:cNvPr>
          <p:cNvSpPr/>
          <p:nvPr/>
        </p:nvSpPr>
        <p:spPr>
          <a:xfrm>
            <a:off x="99671" y="2130489"/>
            <a:ext cx="1811929" cy="1018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1D4C8BA-B59A-44B5-BF66-13D1C1642DEE}"/>
              </a:ext>
            </a:extLst>
          </p:cNvPr>
          <p:cNvSpPr/>
          <p:nvPr/>
        </p:nvSpPr>
        <p:spPr>
          <a:xfrm>
            <a:off x="2078267" y="1967696"/>
            <a:ext cx="427955" cy="437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1D4C8BA-B59A-44B5-BF66-13D1C1642DEE}"/>
              </a:ext>
            </a:extLst>
          </p:cNvPr>
          <p:cNvSpPr/>
          <p:nvPr/>
        </p:nvSpPr>
        <p:spPr>
          <a:xfrm>
            <a:off x="99671" y="3123485"/>
            <a:ext cx="1811929" cy="2152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말풍선: 타원형 37">
            <a:extLst>
              <a:ext uri="{FF2B5EF4-FFF2-40B4-BE49-F238E27FC236}">
                <a16:creationId xmlns:a16="http://schemas.microsoft.com/office/drawing/2014/main" xmlns="" id="{219A882B-605F-485C-A296-D474CB63F930}"/>
              </a:ext>
            </a:extLst>
          </p:cNvPr>
          <p:cNvSpPr/>
          <p:nvPr/>
        </p:nvSpPr>
        <p:spPr>
          <a:xfrm>
            <a:off x="1924871" y="1607162"/>
            <a:ext cx="306791" cy="299201"/>
          </a:xfrm>
          <a:prstGeom prst="wedgeEllipseCallout">
            <a:avLst>
              <a:gd name="adj1" fmla="val -119899"/>
              <a:gd name="adj2" fmla="val 1249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3" name="말풍선: 타원형 37">
            <a:extLst>
              <a:ext uri="{FF2B5EF4-FFF2-40B4-BE49-F238E27FC236}">
                <a16:creationId xmlns:a16="http://schemas.microsoft.com/office/drawing/2014/main" xmlns="" id="{219A882B-605F-485C-A296-D474CB63F930}"/>
              </a:ext>
            </a:extLst>
          </p:cNvPr>
          <p:cNvSpPr/>
          <p:nvPr/>
        </p:nvSpPr>
        <p:spPr>
          <a:xfrm>
            <a:off x="7987905" y="2304976"/>
            <a:ext cx="306791" cy="299201"/>
          </a:xfrm>
          <a:prstGeom prst="wedgeEllipseCallout">
            <a:avLst>
              <a:gd name="adj1" fmla="val -135055"/>
              <a:gd name="adj2" fmla="val 835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말풍선: 타원형 37">
            <a:extLst>
              <a:ext uri="{FF2B5EF4-FFF2-40B4-BE49-F238E27FC236}">
                <a16:creationId xmlns:a16="http://schemas.microsoft.com/office/drawing/2014/main" xmlns="" id="{219A882B-605F-485C-A296-D474CB63F930}"/>
              </a:ext>
            </a:extLst>
          </p:cNvPr>
          <p:cNvSpPr/>
          <p:nvPr/>
        </p:nvSpPr>
        <p:spPr>
          <a:xfrm>
            <a:off x="8004697" y="2911032"/>
            <a:ext cx="306791" cy="299201"/>
          </a:xfrm>
          <a:prstGeom prst="wedgeEllipseCallout">
            <a:avLst>
              <a:gd name="adj1" fmla="val -185572"/>
              <a:gd name="adj2" fmla="val 990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5" name="말풍선: 타원형 37">
            <a:extLst>
              <a:ext uri="{FF2B5EF4-FFF2-40B4-BE49-F238E27FC236}">
                <a16:creationId xmlns:a16="http://schemas.microsoft.com/office/drawing/2014/main" xmlns="" id="{219A882B-605F-485C-A296-D474CB63F930}"/>
              </a:ext>
            </a:extLst>
          </p:cNvPr>
          <p:cNvSpPr/>
          <p:nvPr/>
        </p:nvSpPr>
        <p:spPr>
          <a:xfrm>
            <a:off x="8004697" y="3689002"/>
            <a:ext cx="306791" cy="299201"/>
          </a:xfrm>
          <a:prstGeom prst="wedgeEllipseCallout">
            <a:avLst>
              <a:gd name="adj1" fmla="val -205780"/>
              <a:gd name="adj2" fmla="val 783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91D4C8BA-B59A-44B5-BF66-13D1C1642DEE}"/>
              </a:ext>
            </a:extLst>
          </p:cNvPr>
          <p:cNvSpPr/>
          <p:nvPr/>
        </p:nvSpPr>
        <p:spPr>
          <a:xfrm>
            <a:off x="99671" y="6239476"/>
            <a:ext cx="1811929" cy="548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말풍선: 타원형 37">
            <a:extLst>
              <a:ext uri="{FF2B5EF4-FFF2-40B4-BE49-F238E27FC236}">
                <a16:creationId xmlns:a16="http://schemas.microsoft.com/office/drawing/2014/main" xmlns="" id="{219A882B-605F-485C-A296-D474CB63F930}"/>
              </a:ext>
            </a:extLst>
          </p:cNvPr>
          <p:cNvSpPr/>
          <p:nvPr/>
        </p:nvSpPr>
        <p:spPr>
          <a:xfrm>
            <a:off x="1991341" y="6012658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5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조회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Index/Members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2019/05/29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94483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 관리 메뉴 클릭 시 세부 메뉴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등록되어 있는 회원들의 등록 순서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후원한 금액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 등을 출력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 클릭 시 해당 회원의 상세 정보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페이지에서 다음 페이지로 넘김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클릭 시 해당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○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창작자 권한이 살아있는 계정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X : </a:t>
                      </a:r>
                      <a:r>
                        <a:rPr lang="ko-KR" altLang="en-US" sz="1100" b="0" dirty="0"/>
                        <a:t>일반 회원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△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창작자 권한이 박탈된 계정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8" name="말풍선: 타원형 37">
            <a:extLst>
              <a:ext uri="{FF2B5EF4-FFF2-40B4-BE49-F238E27FC236}">
                <a16:creationId xmlns:a16="http://schemas.microsoft.com/office/drawing/2014/main" xmlns="" id="{219A882B-605F-485C-A296-D474CB63F930}"/>
              </a:ext>
            </a:extLst>
          </p:cNvPr>
          <p:cNvSpPr/>
          <p:nvPr/>
        </p:nvSpPr>
        <p:spPr>
          <a:xfrm>
            <a:off x="1462009" y="2717111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1D4C8BA-B59A-44B5-BF66-13D1C1642DEE}"/>
              </a:ext>
            </a:extLst>
          </p:cNvPr>
          <p:cNvSpPr/>
          <p:nvPr/>
        </p:nvSpPr>
        <p:spPr>
          <a:xfrm>
            <a:off x="88264" y="3063269"/>
            <a:ext cx="1835663" cy="1150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5" name="액자 84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  <a:endPara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504D2B73-2E50-46CB-AB99-E89282D12E99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A696B17F-3799-4A09-8F97-444788E4DC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1E477BD5-E215-421F-8FE9-819789A825B8}"/>
              </a:ext>
            </a:extLst>
          </p:cNvPr>
          <p:cNvSpPr/>
          <p:nvPr/>
        </p:nvSpPr>
        <p:spPr>
          <a:xfrm>
            <a:off x="1984856" y="2536637"/>
            <a:ext cx="5995362" cy="3053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A5BEC57B-3A8C-4499-AAA5-2F7F60E3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16040"/>
              </p:ext>
            </p:extLst>
          </p:nvPr>
        </p:nvGraphicFramePr>
        <p:xfrm>
          <a:off x="2081151" y="2606015"/>
          <a:ext cx="5880001" cy="30365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0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5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1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7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E_mail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후원한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창작자 </a:t>
                      </a:r>
                      <a:r>
                        <a:rPr lang="ko-KR" altLang="en-US" sz="1000" dirty="0"/>
                        <a:t>권한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떼껄룩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6"/>
                        </a:rPr>
                        <a:t>TakeALook@naver.com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960216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010-1324-0324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$ 10000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김평범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7"/>
                        </a:rPr>
                        <a:t>Normal@naver.com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661230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010-3322-4414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$ 20000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안불편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linkClick r:id="rId8"/>
                        </a:rPr>
                        <a:t>ajjarago@gnde.why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940618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010-4444-7777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$ 70000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3664E69C-1758-4B15-984B-072A7F75B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28820"/>
              </p:ext>
            </p:extLst>
          </p:nvPr>
        </p:nvGraphicFramePr>
        <p:xfrm>
          <a:off x="3719121" y="5816890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5C96215B-CBE7-422D-AD47-08AB83006E17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6641232" y="5952647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9DFBD38-075C-4BFA-97B3-DAE0ACC0840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3383843" y="5953945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4B285B5B-ED87-4071-8886-0A43DAF1C885}"/>
              </a:ext>
            </a:extLst>
          </p:cNvPr>
          <p:cNvSpPr/>
          <p:nvPr/>
        </p:nvSpPr>
        <p:spPr>
          <a:xfrm>
            <a:off x="3379798" y="5759971"/>
            <a:ext cx="3579142" cy="517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28C35965-8261-4E61-9108-B662B212E26C}"/>
              </a:ext>
            </a:extLst>
          </p:cNvPr>
          <p:cNvSpPr/>
          <p:nvPr/>
        </p:nvSpPr>
        <p:spPr>
          <a:xfrm>
            <a:off x="2497863" y="3053114"/>
            <a:ext cx="606064" cy="278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말풍선: 타원형 37">
            <a:extLst>
              <a:ext uri="{FF2B5EF4-FFF2-40B4-BE49-F238E27FC236}">
                <a16:creationId xmlns:a16="http://schemas.microsoft.com/office/drawing/2014/main" xmlns="" id="{27BC9BE8-D179-4002-A12F-68077AF52B76}"/>
              </a:ext>
            </a:extLst>
          </p:cNvPr>
          <p:cNvSpPr/>
          <p:nvPr/>
        </p:nvSpPr>
        <p:spPr>
          <a:xfrm>
            <a:off x="6529265" y="220465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0" name="말풍선: 타원형 37">
            <a:extLst>
              <a:ext uri="{FF2B5EF4-FFF2-40B4-BE49-F238E27FC236}">
                <a16:creationId xmlns:a16="http://schemas.microsoft.com/office/drawing/2014/main" xmlns="" id="{C28F907C-8F85-46C2-AEB3-A0CDD2351CD4}"/>
              </a:ext>
            </a:extLst>
          </p:cNvPr>
          <p:cNvSpPr/>
          <p:nvPr/>
        </p:nvSpPr>
        <p:spPr>
          <a:xfrm>
            <a:off x="3207463" y="2757850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1" name="말풍선: 타원형 37">
            <a:extLst>
              <a:ext uri="{FF2B5EF4-FFF2-40B4-BE49-F238E27FC236}">
                <a16:creationId xmlns:a16="http://schemas.microsoft.com/office/drawing/2014/main" xmlns="" id="{4473AFE7-CF10-41CA-B192-9ACEF0FA177E}"/>
              </a:ext>
            </a:extLst>
          </p:cNvPr>
          <p:cNvSpPr/>
          <p:nvPr/>
        </p:nvSpPr>
        <p:spPr>
          <a:xfrm>
            <a:off x="7055010" y="563444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A96A80A7-5504-491D-B02C-63F27A27E167}"/>
              </a:ext>
            </a:extLst>
          </p:cNvPr>
          <p:cNvSpPr/>
          <p:nvPr/>
        </p:nvSpPr>
        <p:spPr>
          <a:xfrm>
            <a:off x="7248224" y="2606015"/>
            <a:ext cx="606064" cy="1619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말풍선: 타원형 37">
            <a:extLst>
              <a:ext uri="{FF2B5EF4-FFF2-40B4-BE49-F238E27FC236}">
                <a16:creationId xmlns:a16="http://schemas.microsoft.com/office/drawing/2014/main" xmlns="" id="{235B9BE1-32AC-45C5-836C-437A4BE1ECBD}"/>
              </a:ext>
            </a:extLst>
          </p:cNvPr>
          <p:cNvSpPr/>
          <p:nvPr/>
        </p:nvSpPr>
        <p:spPr>
          <a:xfrm>
            <a:off x="7956536" y="2452892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9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62075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회원의 상세정보를 확인할 수 있는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시 회원 조회 화면으로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상세 정보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Index/Members-info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7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5" name="액자 84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504D2B73-2E50-46CB-AB99-E89282D12E99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A696B17F-3799-4A09-8F97-444788E4DC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1E477BD5-E215-421F-8FE9-819789A825B8}"/>
              </a:ext>
            </a:extLst>
          </p:cNvPr>
          <p:cNvSpPr/>
          <p:nvPr/>
        </p:nvSpPr>
        <p:spPr>
          <a:xfrm>
            <a:off x="1984856" y="2536636"/>
            <a:ext cx="6110520" cy="34614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A5BEC57B-3A8C-4499-AAA5-2F7F60E3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94343"/>
              </p:ext>
            </p:extLst>
          </p:nvPr>
        </p:nvGraphicFramePr>
        <p:xfrm>
          <a:off x="2100611" y="3020037"/>
          <a:ext cx="5787723" cy="15555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30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4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떼껄룩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1996.02.21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0695448"/>
                  </a:ext>
                </a:extLst>
              </a:tr>
              <a:tr h="26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hlinkClick r:id="rId5"/>
                        </a:rPr>
                        <a:t>TakeALook@naver.com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010-1324-0324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9918730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후원한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\1000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창작자 </a:t>
                      </a:r>
                      <a:r>
                        <a:rPr lang="ko-KR" altLang="en-US" sz="1050" dirty="0"/>
                        <a:t>권한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2" name="말풍선: 타원형 37">
            <a:extLst>
              <a:ext uri="{FF2B5EF4-FFF2-40B4-BE49-F238E27FC236}">
                <a16:creationId xmlns:a16="http://schemas.microsoft.com/office/drawing/2014/main" xmlns="" id="{27BC9BE8-D179-4002-A12F-68077AF52B76}"/>
              </a:ext>
            </a:extLst>
          </p:cNvPr>
          <p:cNvSpPr/>
          <p:nvPr/>
        </p:nvSpPr>
        <p:spPr>
          <a:xfrm>
            <a:off x="6529265" y="220465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말풍선: 타원형 37">
            <a:extLst>
              <a:ext uri="{FF2B5EF4-FFF2-40B4-BE49-F238E27FC236}">
                <a16:creationId xmlns:a16="http://schemas.microsoft.com/office/drawing/2014/main" xmlns="" id="{4600FD4E-B231-4CCB-A385-E93AB4E77AC0}"/>
              </a:ext>
            </a:extLst>
          </p:cNvPr>
          <p:cNvSpPr/>
          <p:nvPr/>
        </p:nvSpPr>
        <p:spPr>
          <a:xfrm>
            <a:off x="5789209" y="4715375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60BC677D-BD96-4DFE-9EDA-959BAB399832}"/>
              </a:ext>
            </a:extLst>
          </p:cNvPr>
          <p:cNvSpPr/>
          <p:nvPr/>
        </p:nvSpPr>
        <p:spPr>
          <a:xfrm>
            <a:off x="4442214" y="5055500"/>
            <a:ext cx="1126777" cy="433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C02B8B9-E73A-4353-9A43-DE202E21691C}"/>
              </a:ext>
            </a:extLst>
          </p:cNvPr>
          <p:cNvSpPr/>
          <p:nvPr/>
        </p:nvSpPr>
        <p:spPr>
          <a:xfrm>
            <a:off x="4597455" y="5114893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608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53923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현재까지 입금된 후원금 내역 표시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 클릭 시 해당 회원의 현재까지 후원 내역의 상세 정보 화면으로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페이지에서 다음 페이지로 넘김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클릭 시 해당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후원 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Index/Members/Funds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2019/05/29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6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2" name="액자 61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504D2B73-2E50-46CB-AB99-E89282D12E99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A696B17F-3799-4A09-8F97-444788E4DC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1E477BD5-E215-421F-8FE9-819789A825B8}"/>
              </a:ext>
            </a:extLst>
          </p:cNvPr>
          <p:cNvSpPr/>
          <p:nvPr/>
        </p:nvSpPr>
        <p:spPr>
          <a:xfrm>
            <a:off x="1984856" y="2536637"/>
            <a:ext cx="5995362" cy="3053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A5BEC57B-3A8C-4499-AAA5-2F7F60E3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76580"/>
              </p:ext>
            </p:extLst>
          </p:nvPr>
        </p:nvGraphicFramePr>
        <p:xfrm>
          <a:off x="2081150" y="2606015"/>
          <a:ext cx="5836829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2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입금자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후원한 게임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후원한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수수료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결제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최근 후원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떼껄룩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Blazing beaks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$100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신용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2019.05.27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김평범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Beat Saber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$200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계좌 이체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2019.05.16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박불편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RISK OF RAIN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$500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휴대폰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2018.04.13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3664E69C-1758-4B15-984B-072A7F75B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10186"/>
              </p:ext>
            </p:extLst>
          </p:nvPr>
        </p:nvGraphicFramePr>
        <p:xfrm>
          <a:off x="3103927" y="5797429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5C96215B-CBE7-422D-AD47-08AB83006E17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6026038" y="5933186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9DFBD38-075C-4BFA-97B3-DAE0ACC0840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2768649" y="5934484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285B5B-ED87-4071-8886-0A43DAF1C885}"/>
              </a:ext>
            </a:extLst>
          </p:cNvPr>
          <p:cNvSpPr/>
          <p:nvPr/>
        </p:nvSpPr>
        <p:spPr>
          <a:xfrm>
            <a:off x="2757619" y="5731027"/>
            <a:ext cx="3579142" cy="517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8C35965-8261-4E61-9108-B662B212E26C}"/>
              </a:ext>
            </a:extLst>
          </p:cNvPr>
          <p:cNvSpPr/>
          <p:nvPr/>
        </p:nvSpPr>
        <p:spPr>
          <a:xfrm>
            <a:off x="2508957" y="3068879"/>
            <a:ext cx="594970" cy="278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말풍선: 타원형 37">
            <a:extLst>
              <a:ext uri="{FF2B5EF4-FFF2-40B4-BE49-F238E27FC236}">
                <a16:creationId xmlns:a16="http://schemas.microsoft.com/office/drawing/2014/main" xmlns="" id="{27BC9BE8-D179-4002-A12F-68077AF52B76}"/>
              </a:ext>
            </a:extLst>
          </p:cNvPr>
          <p:cNvSpPr/>
          <p:nvPr/>
        </p:nvSpPr>
        <p:spPr>
          <a:xfrm>
            <a:off x="6529265" y="2204656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5" name="말풍선: 타원형 37">
            <a:extLst>
              <a:ext uri="{FF2B5EF4-FFF2-40B4-BE49-F238E27FC236}">
                <a16:creationId xmlns:a16="http://schemas.microsoft.com/office/drawing/2014/main" xmlns="" id="{C28F907C-8F85-46C2-AEB3-A0CDD2351CD4}"/>
              </a:ext>
            </a:extLst>
          </p:cNvPr>
          <p:cNvSpPr/>
          <p:nvPr/>
        </p:nvSpPr>
        <p:spPr>
          <a:xfrm>
            <a:off x="3121510" y="2730724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8" name="말풍선: 타원형 37">
            <a:extLst>
              <a:ext uri="{FF2B5EF4-FFF2-40B4-BE49-F238E27FC236}">
                <a16:creationId xmlns:a16="http://schemas.microsoft.com/office/drawing/2014/main" xmlns="" id="{4473AFE7-CF10-41CA-B192-9ACEF0FA177E}"/>
              </a:ext>
            </a:extLst>
          </p:cNvPr>
          <p:cNvSpPr/>
          <p:nvPr/>
        </p:nvSpPr>
        <p:spPr>
          <a:xfrm>
            <a:off x="6439816" y="5614985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779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91990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회원이 후원한 후원 내역 화면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시 환불 진행 화면을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페이지에서 다음 페이지로 넘김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클릭 시 해당 페이지로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상세 후원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MFinfo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2019/05/29</a:t>
            </a:r>
            <a:endParaRPr lang="ko-KR" altLang="en-US" dirty="0"/>
          </a:p>
        </p:txBody>
      </p:sp>
      <p:sp>
        <p:nvSpPr>
          <p:cNvPr id="46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8" name="액자 57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504D2B73-2E50-46CB-AB99-E89282D12E99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A696B17F-3799-4A09-8F97-444788E4DC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1E477BD5-E215-421F-8FE9-819789A825B8}"/>
              </a:ext>
            </a:extLst>
          </p:cNvPr>
          <p:cNvSpPr/>
          <p:nvPr/>
        </p:nvSpPr>
        <p:spPr>
          <a:xfrm>
            <a:off x="1984856" y="2536637"/>
            <a:ext cx="6036660" cy="3053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A5BEC57B-3A8C-4499-AAA5-2F7F60E3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4808"/>
              </p:ext>
            </p:extLst>
          </p:nvPr>
        </p:nvGraphicFramePr>
        <p:xfrm>
          <a:off x="2081150" y="2606015"/>
          <a:ext cx="5889731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37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49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61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700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입금자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후원한 게임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후원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수수료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결제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후원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떼껄룩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Blazing beaks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$ 10000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$ 1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신용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2019.05.27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떼껄룩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Beat Saber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 $ 30000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$ 3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무통장 입금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2019.04.16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떼껄룩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RISK OF RAIN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$ 70000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$ 7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PayPal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2018.02.03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3664E69C-1758-4B15-984B-072A7F75B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46744"/>
              </p:ext>
            </p:extLst>
          </p:nvPr>
        </p:nvGraphicFramePr>
        <p:xfrm>
          <a:off x="3042179" y="5788404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5C96215B-CBE7-422D-AD47-08AB83006E17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5964290" y="5924161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9DFBD38-075C-4BFA-97B3-DAE0ACC0840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2706901" y="5925459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28C35965-8261-4E61-9108-B662B212E26C}"/>
              </a:ext>
            </a:extLst>
          </p:cNvPr>
          <p:cNvSpPr/>
          <p:nvPr/>
        </p:nvSpPr>
        <p:spPr>
          <a:xfrm>
            <a:off x="2179536" y="2681339"/>
            <a:ext cx="5739662" cy="278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말풍선: 타원형 37">
            <a:extLst>
              <a:ext uri="{FF2B5EF4-FFF2-40B4-BE49-F238E27FC236}">
                <a16:creationId xmlns:a16="http://schemas.microsoft.com/office/drawing/2014/main" xmlns="" id="{27BC9BE8-D179-4002-A12F-68077AF52B76}"/>
              </a:ext>
            </a:extLst>
          </p:cNvPr>
          <p:cNvSpPr/>
          <p:nvPr/>
        </p:nvSpPr>
        <p:spPr>
          <a:xfrm>
            <a:off x="8128047" y="2204656"/>
            <a:ext cx="306791" cy="295264"/>
          </a:xfrm>
          <a:prstGeom prst="wedgeEllipseCallout">
            <a:avLst>
              <a:gd name="adj1" fmla="val -79834"/>
              <a:gd name="adj2" fmla="val 689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말풍선: 타원형 37">
            <a:extLst>
              <a:ext uri="{FF2B5EF4-FFF2-40B4-BE49-F238E27FC236}">
                <a16:creationId xmlns:a16="http://schemas.microsoft.com/office/drawing/2014/main" xmlns="" id="{C28F907C-8F85-46C2-AEB3-A0CDD2351CD4}"/>
              </a:ext>
            </a:extLst>
          </p:cNvPr>
          <p:cNvSpPr/>
          <p:nvPr/>
        </p:nvSpPr>
        <p:spPr>
          <a:xfrm>
            <a:off x="8128048" y="2536637"/>
            <a:ext cx="306791" cy="295264"/>
          </a:xfrm>
          <a:prstGeom prst="wedgeEllipseCallout">
            <a:avLst>
              <a:gd name="adj1" fmla="val -136362"/>
              <a:gd name="adj2" fmla="val 5827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말풍선: 타원형 37">
            <a:extLst>
              <a:ext uri="{FF2B5EF4-FFF2-40B4-BE49-F238E27FC236}">
                <a16:creationId xmlns:a16="http://schemas.microsoft.com/office/drawing/2014/main" xmlns="" id="{4473AFE7-CF10-41CA-B192-9ACEF0FA177E}"/>
              </a:ext>
            </a:extLst>
          </p:cNvPr>
          <p:cNvSpPr/>
          <p:nvPr/>
        </p:nvSpPr>
        <p:spPr>
          <a:xfrm>
            <a:off x="6345213" y="5715415"/>
            <a:ext cx="306791" cy="295264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FD20207-B6B0-4B84-8F84-3C954DCD5788}"/>
              </a:ext>
            </a:extLst>
          </p:cNvPr>
          <p:cNvSpPr/>
          <p:nvPr/>
        </p:nvSpPr>
        <p:spPr>
          <a:xfrm>
            <a:off x="2666733" y="5726415"/>
            <a:ext cx="3579142" cy="517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8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85416"/>
              </p:ext>
            </p:extLst>
          </p:nvPr>
        </p:nvGraphicFramePr>
        <p:xfrm>
          <a:off x="8619110" y="1067498"/>
          <a:ext cx="3362113" cy="5571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3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후원내역의 상세 정보를 구체적으로 확인하는 화면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후원자가 환불 신청 시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 신청 이유가 정당하다면 환불 진행</a:t>
                      </a:r>
                      <a:r>
                        <a:rPr lang="en-US" altLang="ko-KR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아니면 취소선택으로 이전 화면으로 이동</a:t>
                      </a: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97"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768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환불 진행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Index/Members/refund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2019/06/01</a:t>
            </a:r>
            <a:endParaRPr lang="ko-KR" altLang="en-US" dirty="0"/>
          </a:p>
        </p:txBody>
      </p:sp>
      <p:sp>
        <p:nvSpPr>
          <p:cNvPr id="53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19954" y="1890860"/>
            <a:ext cx="5960264" cy="566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084563" y="1990635"/>
            <a:ext cx="383114" cy="36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179535" y="2105217"/>
            <a:ext cx="207845" cy="168545"/>
            <a:chOff x="399016" y="2111604"/>
            <a:chExt cx="207845" cy="168545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F7300AC1-86DF-4662-90FE-2F14BCB71DBA}"/>
                </a:ext>
              </a:extLst>
            </p:cNvPr>
            <p:cNvCxnSpPr/>
            <p:nvPr/>
          </p:nvCxnSpPr>
          <p:spPr>
            <a:xfrm>
              <a:off x="399016" y="2280149"/>
              <a:ext cx="19796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9" name="액자 58"/>
          <p:cNvSpPr/>
          <p:nvPr/>
        </p:nvSpPr>
        <p:spPr>
          <a:xfrm>
            <a:off x="2509268" y="2012020"/>
            <a:ext cx="3193349" cy="356074"/>
          </a:xfrm>
          <a:prstGeom prst="frame">
            <a:avLst>
              <a:gd name="adj1" fmla="val 12500"/>
            </a:avLst>
          </a:prstGeom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584161F-84D0-43B8-AB3A-14519D7ECFC1}"/>
              </a:ext>
            </a:extLst>
          </p:cNvPr>
          <p:cNvSpPr txBox="1"/>
          <p:nvPr/>
        </p:nvSpPr>
        <p:spPr>
          <a:xfrm>
            <a:off x="2506222" y="2050641"/>
            <a:ext cx="101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Search...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5723914" y="1991266"/>
            <a:ext cx="697786" cy="356074"/>
            <a:chOff x="6041492" y="2000145"/>
            <a:chExt cx="685362" cy="356074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6069583" y="2000145"/>
              <a:ext cx="561472" cy="3560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584161F-84D0-43B8-AB3A-14519D7ECFC1}"/>
                </a:ext>
              </a:extLst>
            </p:cNvPr>
            <p:cNvSpPr txBox="1"/>
            <p:nvPr/>
          </p:nvSpPr>
          <p:spPr>
            <a:xfrm>
              <a:off x="6041492" y="2054882"/>
              <a:ext cx="685362" cy="2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en-US" altLang="ko-KR" sz="1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Search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29E099F4-2F9F-4231-92FC-3F5C4A62D003}"/>
              </a:ext>
            </a:extLst>
          </p:cNvPr>
          <p:cNvCxnSpPr/>
          <p:nvPr/>
        </p:nvCxnSpPr>
        <p:spPr>
          <a:xfrm>
            <a:off x="3042179" y="3259372"/>
            <a:ext cx="0" cy="2780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F548BAA4-A2D3-4BA8-8C36-36744BC4A5C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1252" y="2581578"/>
            <a:ext cx="5960264" cy="3806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23EF0067-76EC-4505-9379-967CC1FAFBA3}"/>
              </a:ext>
            </a:extLst>
          </p:cNvPr>
          <p:cNvGrpSpPr/>
          <p:nvPr/>
        </p:nvGrpSpPr>
        <p:grpSpPr>
          <a:xfrm>
            <a:off x="2048167" y="2586254"/>
            <a:ext cx="5955801" cy="3811619"/>
            <a:chOff x="682172" y="3335572"/>
            <a:chExt cx="7359888" cy="3131903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xmlns="" id="{840BFFD2-8069-4FDD-BE4A-65A94C80B1F0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682172" y="3335572"/>
              <a:ext cx="7359888" cy="419141"/>
            </a:xfrm>
            <a:prstGeom prst="rect">
              <a:avLst/>
            </a:prstGeom>
            <a:solidFill>
              <a:schemeClr val="bg1">
                <a:lumMod val="75000"/>
                <a:alpha val="74902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후원 정보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xmlns="" id="{AD1B9477-A353-44EB-88B6-27B449AE3488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682173" y="3745188"/>
              <a:ext cx="7359887" cy="2722287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xmlns="" id="{838EFF3D-83C9-4AEB-9E31-F8EF0301C7F5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800322" y="3812836"/>
              <a:ext cx="7159969" cy="347228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xmlns="" id="{4B1B121A-BA77-44BE-9719-D0E6F8CBF5C5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793062" y="3829565"/>
              <a:ext cx="1380127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kern="0" dirty="0" err="1">
                  <a:latin typeface="Segoe UI"/>
                </a:rPr>
                <a:t>입금자</a:t>
              </a:r>
              <a:r>
                <a:rPr lang="ko-KR" altLang="en-US" sz="1400" kern="0" dirty="0">
                  <a:latin typeface="Segoe UI"/>
                </a:rPr>
                <a:t> 명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xmlns="" id="{2EA9175B-633B-486D-B7E9-B1389C6C1148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793061" y="4192296"/>
              <a:ext cx="7159969" cy="29514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xmlns="" id="{FC35F58D-D53B-4B9E-BB1B-DEA493A02B8E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793062" y="4180915"/>
              <a:ext cx="1380127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kern="0" dirty="0">
                  <a:latin typeface="Segoe UI"/>
                </a:rPr>
                <a:t>후원한 게임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xmlns="" id="{9ABD6314-3C61-4808-9CDF-0E38ABA29D24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790797" y="4524142"/>
              <a:ext cx="7159969" cy="35761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xmlns="" id="{0899985F-3C8A-4747-8DD4-D57044EB37A0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790797" y="4542867"/>
              <a:ext cx="1380127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후원 금액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xmlns="" id="{E4C98451-CAAF-403E-8F46-AF6FD3B50FC5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800322" y="5257132"/>
              <a:ext cx="7159969" cy="33132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xmlns="" id="{3571FDD2-69CC-4A65-8659-8E186DC301AA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93067" y="5259185"/>
              <a:ext cx="1380127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결제 방식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Content">
              <a:extLst>
                <a:ext uri="{FF2B5EF4-FFF2-40B4-BE49-F238E27FC236}">
                  <a16:creationId xmlns:a16="http://schemas.microsoft.com/office/drawing/2014/main" xmlns="" id="{674F4ECE-3E2E-4CD9-87AF-9A7BD88E66E0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793062" y="5609399"/>
              <a:ext cx="7159969" cy="33684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xmlns="" id="{55FBD21D-5205-43B9-A5C1-B0A467E93C6B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800327" y="5615516"/>
              <a:ext cx="1380127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후원 일자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xmlns="" id="{77CA56A2-E3E8-4934-80EA-5DCA8A3746C0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2331375" y="3880168"/>
              <a:ext cx="1682853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</a:t>
              </a:r>
              <a:r>
                <a:rPr kumimoji="0" lang="ko-KR" altLang="en-US" sz="14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떼껄룩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Content">
              <a:extLst>
                <a:ext uri="{FF2B5EF4-FFF2-40B4-BE49-F238E27FC236}">
                  <a16:creationId xmlns:a16="http://schemas.microsoft.com/office/drawing/2014/main" xmlns="" id="{710B5E23-BF8A-4C2A-9642-69851130BD95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2341327" y="4218083"/>
              <a:ext cx="2636758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lang="en-US" altLang="ko-KR" sz="1400" dirty="0"/>
                <a:t>Blazing beaks</a:t>
              </a:r>
              <a:endParaRPr lang="ko-KR" altLang="en-US" sz="1400" dirty="0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xmlns="" id="{474E21D5-9D46-4207-B95F-292A72426194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2343826" y="4589373"/>
              <a:ext cx="1896372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en-US" altLang="ko-KR" sz="1400" kern="0" dirty="0">
                  <a:latin typeface="Segoe UI"/>
                </a:rPr>
                <a:t>$ 10000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Content">
              <a:extLst>
                <a:ext uri="{FF2B5EF4-FFF2-40B4-BE49-F238E27FC236}">
                  <a16:creationId xmlns:a16="http://schemas.microsoft.com/office/drawing/2014/main" xmlns="" id="{721D2D58-0F26-4D93-9DFB-22CD36A1A681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802586" y="4904434"/>
              <a:ext cx="7159969" cy="33132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Content">
              <a:extLst>
                <a:ext uri="{FF2B5EF4-FFF2-40B4-BE49-F238E27FC236}">
                  <a16:creationId xmlns:a16="http://schemas.microsoft.com/office/drawing/2014/main" xmlns="" id="{FB8E8F7A-686B-4227-BFB9-EEF66F4F12CD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795331" y="4906487"/>
              <a:ext cx="1380127" cy="320660"/>
            </a:xfrm>
            <a:prstGeom prst="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kern="0" dirty="0">
                  <a:latin typeface="Segoe UI"/>
                </a:rPr>
                <a:t>수수료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Content">
              <a:extLst>
                <a:ext uri="{FF2B5EF4-FFF2-40B4-BE49-F238E27FC236}">
                  <a16:creationId xmlns:a16="http://schemas.microsoft.com/office/drawing/2014/main" xmlns="" id="{50C86896-D966-455C-BB0A-442CC668DA09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2341326" y="4937269"/>
              <a:ext cx="3159779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en-US" altLang="ko-KR" sz="1400" kern="0" dirty="0">
                  <a:latin typeface="Segoe UI"/>
                </a:rPr>
                <a:t>$ 100</a:t>
              </a:r>
              <a:endParaRPr lang="en-US" altLang="ko-KR" sz="1400" kern="0" dirty="0">
                <a:solidFill>
                  <a:schemeClr val="bg1">
                    <a:lumMod val="65000"/>
                  </a:schemeClr>
                </a:solidFill>
                <a:latin typeface="Segoe UI"/>
              </a:endParaRPr>
            </a:p>
          </p:txBody>
        </p:sp>
        <p:sp>
          <p:nvSpPr>
            <p:cNvPr id="115" name="Content">
              <a:extLst>
                <a:ext uri="{FF2B5EF4-FFF2-40B4-BE49-F238E27FC236}">
                  <a16:creationId xmlns:a16="http://schemas.microsoft.com/office/drawing/2014/main" xmlns="" id="{146D4FB1-D4CE-40CB-A0A0-0D80479BB5A2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2351797" y="5300973"/>
              <a:ext cx="3159779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kern="0" dirty="0">
                  <a:latin typeface="Segoe UI"/>
                </a:rPr>
                <a:t>신용 카드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Content">
              <a:extLst>
                <a:ext uri="{FF2B5EF4-FFF2-40B4-BE49-F238E27FC236}">
                  <a16:creationId xmlns:a16="http://schemas.microsoft.com/office/drawing/2014/main" xmlns="" id="{204AAC62-4430-42EC-B19D-67C89CD3F363}"/>
                </a:ext>
              </a:extLst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2330857" y="5640660"/>
              <a:ext cx="3170248" cy="25263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2019.05.27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0A2B29FE-09FA-432F-96FB-C6CBF9B14774}"/>
              </a:ext>
            </a:extLst>
          </p:cNvPr>
          <p:cNvSpPr/>
          <p:nvPr/>
        </p:nvSpPr>
        <p:spPr>
          <a:xfrm>
            <a:off x="1997575" y="3028669"/>
            <a:ext cx="6106190" cy="2910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말풍선: 타원형 37">
            <a:extLst>
              <a:ext uri="{FF2B5EF4-FFF2-40B4-BE49-F238E27FC236}">
                <a16:creationId xmlns:a16="http://schemas.microsoft.com/office/drawing/2014/main" xmlns="" id="{3C976443-9349-4E39-84D7-EBD24FA7F39C}"/>
              </a:ext>
            </a:extLst>
          </p:cNvPr>
          <p:cNvSpPr/>
          <p:nvPr/>
        </p:nvSpPr>
        <p:spPr>
          <a:xfrm>
            <a:off x="6127429" y="2691706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말풍선: 타원형 37">
            <a:extLst>
              <a:ext uri="{FF2B5EF4-FFF2-40B4-BE49-F238E27FC236}">
                <a16:creationId xmlns:a16="http://schemas.microsoft.com/office/drawing/2014/main" xmlns="" id="{B3B49A8C-74A2-422C-9E4E-8CFF4B871B4F}"/>
              </a:ext>
            </a:extLst>
          </p:cNvPr>
          <p:cNvSpPr/>
          <p:nvPr/>
        </p:nvSpPr>
        <p:spPr>
          <a:xfrm>
            <a:off x="5816048" y="5634798"/>
            <a:ext cx="306791" cy="299201"/>
          </a:xfrm>
          <a:prstGeom prst="wedgeEllipseCallout">
            <a:avLst>
              <a:gd name="adj1" fmla="val -59279"/>
              <a:gd name="adj2" fmla="val 369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EFCCFE9-26BA-4365-BAA9-729AE8C87FF1}"/>
              </a:ext>
            </a:extLst>
          </p:cNvPr>
          <p:cNvSpPr/>
          <p:nvPr/>
        </p:nvSpPr>
        <p:spPr>
          <a:xfrm>
            <a:off x="4056239" y="5974923"/>
            <a:ext cx="2066600" cy="433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24FB05D-9C54-4CF9-9BBE-8110A8D558B8}"/>
              </a:ext>
            </a:extLst>
          </p:cNvPr>
          <p:cNvSpPr/>
          <p:nvPr/>
        </p:nvSpPr>
        <p:spPr>
          <a:xfrm>
            <a:off x="4114800" y="6038591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BEAD787-6504-4C82-B273-DA92246E3552}"/>
              </a:ext>
            </a:extLst>
          </p:cNvPr>
          <p:cNvSpPr/>
          <p:nvPr/>
        </p:nvSpPr>
        <p:spPr>
          <a:xfrm>
            <a:off x="5231232" y="6044982"/>
            <a:ext cx="79403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6CE1D3F-26B2-45AC-8ACE-0F57FA03781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04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sz="1400" smtClean="0"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6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8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83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8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1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1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3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6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7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7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7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8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9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9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9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9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9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3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0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0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2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2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3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3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2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34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5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5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5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5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58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3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6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6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7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7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DB826B4D-FD18-4945-AC6D-77DB002D539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EA14264-2926-47EB-B694-504B1A8512E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C2E99F2-2F57-4231-BA3C-B4C2D714541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DBCE6D34-171D-4568-B70F-04261F39C01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1E7F847-9B7E-4EDF-8191-9028DB7EA85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688F38C-913D-45EA-A16D-351D48CE389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A09550E-6431-4BB9-A77D-52392184C5C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CB03AE0-0A69-4307-A174-9E44AB8525BE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9AAA3BE-D875-4C4D-82BB-EF3887F491A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CBB635B4-92B0-47B0-AF8C-8A0EAB1F022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8F8F87B-3892-4AAF-9FE9-DE13DDC0CE2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66626B8-7AB6-4FAC-BFE4-C85C29AD034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BE60D09-E55D-4A6F-88A8-A9F787994309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66AA3DA-0CEF-4A27-8D31-DDDD19FA7FE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0E64827-3284-4FDF-9CC7-D84BEE60E08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F4FD141-0724-429A-BE6A-04D4B4689C8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7CC0933-6B5C-4639-B1A0-6E0060ED681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6FA33CE-9AF0-4E74-84B5-703110A46770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4869CDC-87EE-4B18-A3E1-A721474A254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014F20F-7FBC-4A64-8322-E55313A6852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82A3A27-9370-48E4-9870-8E8E587A746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6442969-8CA0-4B0E-AC7F-89F40A514B1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49727B9-8B3C-4801-8B51-0D2BD8A76A5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0A55479-EE40-49A6-97DB-12B6B4B67F9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6CB7410-A635-49D2-9DF5-55F9954E97BC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2F943E8-382E-4B81-9647-98040968011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EB87ED8-319F-4D8D-A98B-B68D4DAFAE5A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5695318-5E74-4321-88A2-D01D41D4803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B24CFCBA-B80A-4CA5-A521-605637408C9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DED5A6D-6B92-490F-84B6-56DEFD3EE39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E5142878-840F-49F4-BB33-D6C49715DE1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179249A-D7AC-4264-BA70-546BFD3C867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0AEE6B7-49AC-4F8B-93AA-20D29D9BF6C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0512C6A4-F168-4DC2-BE2D-CA633CD2959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C9FB312-370A-4405-B869-978A0931F57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EC459CA3-5B8C-41A0-90A5-49A1C1EA9EB0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91BFC04-F211-431B-A3BC-31922E615D4D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860284F-1654-44D9-A0ED-E32BDC94A90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347570A-089A-4B9C-8F5C-D9A7356D0B98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BE88EF43-E30C-4441-8888-8EF79968D14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DE4A5232-3E6C-44B4-A394-3293C136849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F269C16-11EB-49A5-9BCB-FB7B3C78468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22EB7C2-3630-44BC-B043-FE68A83F125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D4C168C0-4352-4B57-9B73-F2F6A0808BB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439403B-346B-464D-B743-62A9F7A203F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74EA598-E008-4092-BFE3-82A4939B144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99327A6-3A76-4101-919B-F57BE714AC2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B65ACA45-7D37-4BC0-89BD-DBF817D16522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C36800A-8836-424B-A542-212710CEB09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A5FC150E-D5C2-4038-97ED-F3F5D3F9091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EDBF5893-CA18-4F4B-8462-39BC232254B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DA2A928-E766-40DF-AF1F-F1788915837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2E88563-D370-4CDD-ADB3-0D190138D070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9567F38-1AF5-4E4E-84F7-042D9AE16F7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5A5E661-08C4-45E5-96C7-EA6170F9639F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AA542ACA-2599-450C-AAFE-63DF1DE34E4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25229C0-3728-42C6-8072-7DFEF51C280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924216C-763D-492E-B988-AC646431297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1F45A473-74BB-4151-A29B-6EE7D4EFD45F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34E13A5-8E9C-45C8-82F5-DCE1EB8D4E34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BA0F0DDD-594A-4968-BAFB-E4220EBD47DC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00DD7D1-0A03-4D21-B451-A86544A879B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383EC83-4293-41C1-A0AB-EDA2DCE5B84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BD3EA9C1-929C-4819-90AD-19D04C9E78C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85E5D38-D51E-4EE6-AF49-02160F0160E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021C101-2C83-4D54-9CFE-6D09EADA310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5D6208C-FF1C-43DF-B331-388D92571F2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F715563-725B-47C7-B9DF-DB99DCDF448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F156843-3E5A-488A-A4CE-35BEFEBA02E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9C9C839F-CE53-45CE-A2F1-64EAD49D9DC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845E7E0F-04B4-47C0-AE92-2FCB8D3BF0C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A023C17-6C60-4078-883E-A6056800D7D1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7479C93-8D21-4E38-9C39-CBECEFCC544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09636C2-4B23-48C2-AE01-57E409011D8E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D31D6D8-72E9-43C2-9B3C-17987E5A126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EBADF6D-9ED7-4C1F-A385-09EEA95B0A3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C0735D1-D79C-4425-9724-64838C700E2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3B418E17-E7F6-4929-B92E-EB835D01750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4FE6400-1B14-42A6-AEF6-623E66022BB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9B5FB44-6858-49F9-96D5-3152CC2AF9F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F7AE1C0-4D16-4543-A683-6A09291DDD5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E61E43C4-50BA-4516-AE51-C7A4A3C8E625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4B846AE-38CF-416F-95D3-643BD0B41D04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B252605C-2B09-48EA-9BDF-26188986366D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896E917-1161-4687-B13A-F9CD76F6147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5F5754C2-8C2C-422C-B096-C3C56151614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F59052CB-247E-4F15-B864-1895C8001A67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B0D9F46-EC02-42B7-9A93-931A23FF00D9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33B2EE2-98D8-444B-8E2C-0D622264C29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7408F21-25F6-4550-A117-B91AF7E38D8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BA6BA8FA-F351-4899-8F70-E40EB69B1324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FD1AE66-343E-4DCB-86C7-1AF658756C5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5DC7A13-0E73-4275-87BC-DEB750D5D351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FA6987C6-4754-4201-8E0F-D75E7C219B87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AF7355E5-5CDB-4B8E-BAB1-53162A1A8A5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14681D0-D6AF-4D57-9A12-7C92857D05AD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8407176F-E706-4911-91FD-78618CE6F60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BB1E2EC-24D9-462C-B71A-3B383FD27EA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FB389C7-02B0-4ABB-9020-836D80D633F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A221A4DA-B0DF-4B85-9CFE-746DACE54D9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FDA64C1-7070-40F5-86E7-541D4D66B66D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FEFA457-D2F6-4DBF-9EB8-E50805EE3004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92D5EE7-E08D-4F80-ACB7-A5C0979E7AF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2D829A7B-8C33-4F73-98FA-0EAD637543C4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DB2C608-48F6-4C8B-B336-D9F8BE14A10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C51D39EB-C3A2-41B6-8519-70E34011957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70DBC5E-05C3-474A-8054-7DCD2FA61BF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1151E9F-2D48-46AB-B9CB-57EBE9678561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83AAB31D-7066-4CEA-A40A-82C05480184A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8C8B3DC7-E519-42DB-9073-8F5AF42D4B77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AE503D6-5E05-4BBA-901A-C44138039C9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6F0130F-C9B7-49AE-A407-94208598F20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7BC8960-3770-4F7C-84ED-EE071FD8DB80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F036D57-6558-4D63-8114-262809962BDA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EA02B0CA-FDBD-4DF6-8733-9905AE876CC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F2E6E364-48AE-44C4-9490-E1BF4A274D7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D4D8D013-8B2E-42EB-926E-0CA4DD9D359A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361BDD22-66FC-4CBE-A53F-1CA95F7A2509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ECF398D8-F49A-4C31-ADD5-46D5A607BC03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D6E5A5AE-9791-41C1-BA5A-0627614BF45A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756DE04-41CE-4679-B24C-D0E85ECBFAFC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2BF902B0-E3FA-47A8-A97C-428C2062139B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B570256A-24DF-4090-BC08-A9AE8B71C5C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744CD6A-326F-4A31-BADE-1D0B7E6EE9C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70B6896-BCF5-49A4-97C0-B7D072751652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C479921-B95B-49A9-B845-9CDC9476161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E9476489-6CC7-41B2-9050-868E08E0B5C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217A332A-97D4-435B-8C91-D9B393B87228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9773C85-F677-4BF1-8D82-666C77D3BE9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22AED5E-6C51-4627-86F5-66B8BDB11EE8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35E48E08-4577-493E-B990-5E2ED155BDA6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8390B25-576A-4A1A-AEBA-ABF12C6DE9B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422C509E-B498-4FD2-A6B8-7330AD47B655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01333208-12F3-4675-82A4-7716673360D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99C33C4-23E5-4DA4-8593-309ED29653EA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E239D6C3-E420-42DC-B495-6FBF266C0B5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CCDA9DE-7238-4879-8FB6-8738FAA507F7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1D895053-A506-4723-BBF2-891097449C33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8D6AC62E-4F21-4E38-B980-93BD730D9D43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877291F3-EC0C-4F27-99B1-67CF5FBE1495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31C0FD9-F57C-4C24-904B-3896CA26AFA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FB39C47F-20A5-4FDC-9213-26603F56CA5D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65629127-AC23-4BE1-B9AE-33C0FBBF812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0F29194D-C303-4939-853F-010A680273C4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174FC36-6459-4CD2-AADE-473B2E100D6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2CB5DCB-D7F9-49D3-87FE-A229D3C9B8B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9EAAFD5A-9C44-4F7A-BA30-67925681F238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94394DC-0CD4-4914-ADB6-5F9E5611CE8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60F19198-93EC-4B01-8C04-A3CFB00775CE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6BBAA265-43E4-46B3-8E00-A6240C414D4A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D4535D11-F60E-4988-8E1D-7CB163519C17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05774091-2F26-4E4A-86E9-3FDC287E333E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80D3F8F-414D-487D-BB35-F7137BA49B27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191FE19E-98B1-4B2D-8619-598AF17E2FBD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03DBFEA-0EAC-4F88-B06C-CC7052DC2C6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06B39773-D444-4FA0-9E5A-7D758198BEE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7B3BB65-EE2C-4A19-A902-771CC720CEF2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ACD85655-FC7C-47F4-87BC-9B45A2E81E34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0DA5055-7028-4C74-8F84-77FB4CB5DB5A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9EC6EDF8-E7DF-4FEB-9E95-575DED680EBB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32D07DF9-A262-4C15-8654-D23ABC39725F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12F0507-6C62-4E76-ACA6-7999CB660C8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6ED99D40-47DE-455B-9749-8CB6387B4224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DD3837E-E81A-4860-AF26-4E7BC29681A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17C45E17-B515-453A-AB22-4F5A27FA021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FB4FC3CC-136D-419C-8B09-1204E58C6F7B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F136B69A-C704-4174-B982-4AC13D63DD1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4A8A627-2D20-4824-976D-BBDCB130CE54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8BA7172C-30D6-4257-A9C3-9E95C0FADD2B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E0495CB0-3BF1-4B25-99F8-AD4545A87B63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823DE4A3-25B4-47C4-B104-6159AB67D131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D129037-A982-4728-B596-A83AED618A9C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75469AE0-E16B-4308-90C8-F166FF003B8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D89A5A7A-5681-413F-832B-1B4ED84829AE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86EB5B4E-9974-47BB-B389-D4A326DF0C94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F0B6A3BE-6705-4894-866A-F30E7792808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7B0E5841-C227-462B-9261-7A7BB8F1FCEB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B8401C89-C07C-4767-8FCE-0F681056323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819D363-1EF8-4DD0-9FC7-E69E056E643E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C7702207-B8D0-4B13-AE8C-9B4060E854EB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AC04C244-661D-4718-9A7A-118B496A638E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1A38F76B-0AF0-477A-B0A6-3813467DB33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57114469-53C3-45C5-B738-7F64266869C2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B59293C5-97AE-44A7-877B-709B788402DF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75DBEF73-2263-4DD3-AC11-E8431D25DEA7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2087C7BD-BA3A-479F-94B3-52BE62A2080F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EF22FF8D-CC9A-4524-8A2E-4219F76013C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62F55C74-BDE1-4B08-8AD1-BCE066E186CF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DDA99BD8-E769-4B7F-BF43-14DE74104CF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97CF84C-BD35-41EA-9A0F-2A786C8E0B89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098056EE-63D6-411E-B473-37B52B5FF490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E8C1E2C3-B503-4C25-8619-7AB0DDC42CBA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1BA419A9-310B-4908-9A2A-7513E88A7D51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57F68D6D-B318-4ADF-B6E7-79ABEF445229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AB648164-81F7-4015-9EB8-A97CFDC9FC16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B6168738-3D3F-4D65-86F5-96FC9DCD165B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8B58545F-BD90-4372-AECE-3974A6093FAF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931F9AD6-C0BB-40EF-BB72-068C17002D6D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B31B8305-EA33-46AC-A079-33CBBBB86613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40EDCCA1-FE7F-4F3F-9E1D-F36D1DD6D36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D6B3650-C764-4E95-8708-E411D655CBE0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00F8A690-46A9-4A57-8178-30B511F7A633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5C6D8CD5-F182-4235-A36F-731EF6B8DF4C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7029181-C0FF-45B4-B3D9-4E385F596A57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5819FC9-5B58-4CF3-96DD-E253B180C062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1D769483-4E46-446C-98E0-E19DB377BE83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BF5B6015-204B-4D53-A75D-DD717FD68E8C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DCD4937E-CA27-4DF1-ABD5-60371C47515D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E9FF7E7F-22D4-4F08-9363-0746ACCB9C94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9BB424EC-2CF7-48AC-B5A5-E27134ACEDBA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10EBA361-9A0F-4E1C-9372-8469C86854B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FEA8E62-39DE-4DBA-8D1F-D26CB8567F52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FC56325C-4770-425A-BA0D-F1FE469C02FD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EE18ED4E-6BDA-45A0-B1E5-BD9A7E9D4BA7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1E0554A4-0DC8-4F85-BAE4-A8B5B89A413F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59EE2286-AE50-467C-A183-7E74627615A5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4CDBA633-0F5A-4A4B-8524-93507CDA0C30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52927CA2-9F02-448B-9A85-3950ECA70B7C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8A2C519E-73CE-4BC7-8F01-F625C5B2CDD1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DF36987E-65D2-4A78-ADBF-03F2E9C240A5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4A356248-B210-4E84-AE61-C29A9278E2F6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10C08F91-2ED1-419F-A4B8-5B8B9AD3D9D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9122EB6-05A8-4944-A59E-260CEC08C01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D71EA26-5C0B-4DE4-BC06-2FA0A43B8DA9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3E6ECE04-DD1A-4FFD-A80C-17728802CA87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6C1F9C48-EBE9-4CD9-8615-23C57D5060D5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3331B232-CEB2-4D72-A9D2-245FC8C4EFA9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3E28DD25-F827-4227-BAE9-1CA623D5ADC9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A937807A-788E-49F9-8A00-AB730540AD5D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8E84AA4-497D-4409-A8CC-DBB441C24FED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BBC000E9-FAEC-4939-A5D4-808F7EAE9DF0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995EB50A-78C2-4C74-A78D-C17B3ACA765B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2948C95B-AF58-462D-9320-D2B4FE939945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F9A205E-F08B-4F46-8B1A-84F87DB7CC7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051F3AD-D99A-445C-B507-5C6104E8312F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1A2EEFC1-88F8-469A-A519-BA90CE023E1D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4956383D-2CC4-4A1A-8C4C-82AF8D69E00F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2676D127-273E-4FCF-B609-6CCFD800314D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8999A771-F39D-4476-9C74-588EB84B59A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421DFA99-5C05-40D1-9ACF-EE5EDC83BF2C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F8868638-5F18-4618-8B5D-894D38FBB4D7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45E297F2-D42A-484D-9916-97482CF86E4A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A677426E-5962-4330-A4E5-B8F9C5A17D9F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8FE36A63-B570-46FC-83BB-1B0C272D32CE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4676BDFA-A950-4A22-91C5-B9889E5513F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AF7E8FE-1AB5-4D8A-B15C-EB0EAC01DE17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211900A9-83C5-4FCD-964A-196B3B4F951C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CC510E2E-3101-43F1-9EFE-E5ACF4BBD407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EA25D99B-FB09-4230-A268-F227CFC25CCB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CA45B02-1C2D-48C8-A4AD-927B4614C4A0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554A4DF6-B115-4F06-9650-C382D4B4946D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57B0DA1C-2524-4052-8981-02F349E68076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44979C17-5A08-4957-85AC-77D0DC3FABAC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13FF599A-F092-4891-8533-ECEE1E4FC6D6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962EDD4E-5016-41EC-A372-66EDBDF2CC19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8486CD7F-91E8-468C-A200-4E4DBC99182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015108D-02B9-4DFE-93D9-D0FBF8BD48D1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30134B20-EF38-4EE1-BCED-E04382718785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80BFA84E-33F6-4BC0-A875-2054165DF3F5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9D680845-DBB1-4E8F-A788-7F02F9407B53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5D921607-090F-4711-98E9-B240142B1513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6A179886-6BA4-4865-A6BE-DFCFC83DBAC7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EF2B6F21-BAA8-4152-B3B2-BC1592EF1275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5B60C46C-3B18-48DE-893C-D6B85A970C5B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32DE8FB5-4391-4C5C-B4BD-400D7F84F070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182DC70E-2D3B-4702-B10E-F0BEA03A6BC2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F4C8B1B2-2306-479E-8C90-F96F7D79525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6240174-0CD1-416B-95A6-44AF4C71190E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951AC159-E645-4965-AFA7-D08FA7FE9004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344D56F7-3159-4FF9-A9E5-55AD7685648F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370239ED-336B-44E6-A247-4D04586BA930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3C83E428-6D8D-4591-97B6-92C1FD39BA5C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72E0A2ED-A48B-4D92-B692-0FA387E4A5FE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390F2C4A-F4C4-4B48-BEA8-D3D1A6DF6023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DF680A56-EACF-48C3-B8E6-8492D01B3BDB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B241E598-9813-4995-8621-0FA232C44AA9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B278A28C-11B9-42BD-BE93-F8529DA90121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DD33FF0E-4B0A-42C6-BCB4-7BD3BD6EA55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CC33E61-5C7B-42A8-805B-2ED514B81F18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5DF59CA4-5FB3-4437-BF60-2AA3FB448C47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A9F7F97B-EE52-4CA0-8376-F46B629602A8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5A969FEA-18C8-48ED-9986-15F25AAD4A72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C919504E-9E3E-473B-AB7D-F9E59F04282C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7A20408D-F2A6-4DF9-AD3B-7DA3E2939F42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F3AF2A9A-FFBD-4561-B841-5C8B0ED9C78A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D4876267-5C41-4756-BCEA-87297B7DBAC8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BF2004AE-0E9B-4DC1-8C4E-AA0D856B930F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20D8FC7F-A2DE-4C08-A3A0-D943B661761D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F0469B1F-D9A3-40CF-8278-D0592B4EF6C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B94B8DA-F93A-4728-9535-465FC83DB132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BDFFE423-4EFB-4DA0-8844-D4170FD62CE7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9D80C71B-6E86-4123-9AA4-1E01E8A83A78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2AE05988-22B1-4EDD-9CE1-580819867CAD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894E84C6-535B-4AFA-B380-C6CE9F658BF7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8827B4EB-91BD-450C-A400-1821D4EBBD50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9C1CB75D-B803-4C2C-A482-8622A49649B1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D7C78323-9511-44C5-A5E8-67AAB41B193A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3287A14B-1936-45B6-884C-7670737DDD3B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2AE456AE-46CE-4FFC-BB6C-A549947A4247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29E59E2C-0948-444E-90A9-3480131218F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3A4A822-8A57-472B-978B-2B74D2FC509A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8490518-2786-454A-AAEC-410F36DC7013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3EA0275E-AB41-4894-9531-06B5C1D096DB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6613F19D-977A-494E-814A-ABCDBD590481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4E47E7CC-98B0-4DCE-B2EC-29A704297540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FD4377A5-F201-4D0E-92B5-6902F6CD37C3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E0FBBD5B-833F-4E6F-BCE7-AE557E8416A2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B8651F80-49D3-4D0E-B323-308CC8E2D93D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11693094-465F-47B9-AC1A-853E3F62C5E1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695610B7-B57B-44FC-BCD7-0A7545956FC1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AC3DB801-8CD1-428E-9DFB-1B4A1D2758C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90E0319-B969-4A07-A694-6F61E951DFF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04BCA92-2C69-4573-9F46-B0524997654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65374D8-83D0-4B7C-90CB-3257E080877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273B888-68A7-4050-959C-98324754763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E4706C8-0265-4E2D-9D8B-47328C93B7A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7FAFF9F-61D4-43A7-BB21-36BEEE8F8E8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103E20C-3D6E-4F6E-A7BB-B34FA3CCE37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99AFFB0-5934-4F5B-B82F-A40ED2D480C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1896100-C33C-4B6C-BC5B-91D4552C0C2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4EF6025-1406-4F55-96DD-E635B477913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1FD2D9D-AC92-45C7-B2FA-A868D2E094C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167D10B-1EB1-40F2-B5AD-F9A526A14DE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BFB7629-6F13-4DEB-97B2-B1DDFDFD4B6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C84814C-4EB8-471C-AC13-49C8298053E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5C70D4F-AEC7-451F-ACB5-A8F8FAAA36C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DADDCFF-75BC-4DEE-A6F9-697AC38FDA3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3365C05-AAB7-4340-801B-0B3D9851CE2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2DD3045-6A15-49D7-8461-261087B36E5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D41B8F6-0A7A-4848-BF50-9C0D1A03B0D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B973ADE-A366-4113-963B-4027832338E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C32CDE1-A770-490E-BA12-58425B175EF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D09522E-F845-47AB-A3BE-0280191D75C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A30F6DA-269D-4FFB-AEE1-A60EE1711BD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9FACFE1-0CFC-49A6-859B-9868C78DB45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C1C3146-ED33-4E57-BE8A-C53AC917812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AE60A01-58CF-4728-B4FA-E8EF667F445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0D6F545-84E7-40F2-9B46-E66EE9965D7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724F1B7-A5E1-446A-9A5B-28273BAD737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5ED1F57-13E2-4224-93B4-7CFBFC1DD95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4CBBE52-43E0-4B38-B40F-109A5171CC4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1B9D238-945B-41BB-917A-F086123385E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7FFA650-0308-40C1-8E71-9425E257014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FD01B5F-E5A4-4D5D-8896-7E4929E83FE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2C89DC4-9468-40E3-98DD-06697F0B989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DB626A7-8312-44D4-B507-BB87EC55563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1880F98-7B7C-4110-9C20-C7774B450C8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2C4383A-E4FB-4382-8B99-34380BF5069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C98A6FB-B186-4AC0-969D-573E442B1E3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7973FD1-094F-43BF-AB03-0340558E5D4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0A7E8B7-A504-4376-8F25-160E25DD5F2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174440A-7E12-472D-A04D-9A59348DDB7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3E81015-BA49-4767-B9EB-72F51CF3D3E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5591697-3467-4B08-9715-025580C9620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C180486-9CAC-48E5-B538-FDC82AEF91A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43F84E2-1473-4006-8577-AC4790C07BA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58AF137-B642-4FA4-8512-D552125CC84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3A6211E-EAB2-4F6B-B6B3-E238883A215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04ED343-EEB7-4C03-BF7C-3D527A0343C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E2F88B8-B046-44E7-885A-03392D35BB9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E71D2F4-D122-43D2-A165-A4175C2EA3A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AA129DA-CC86-40C6-B503-6B8AFBFB11C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A74CFB8-0CCA-45E5-AAF3-E3D82DF175B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4DB189C-ED9B-43D7-9CEE-5EB33686120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7F691C0-D502-4A48-AA41-17FA4192D0A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F487D5E-93C4-4D65-B213-ACC13D6C086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957916F-C18D-458A-8006-AA5BCB51E7A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48C1FD3-E2C9-4350-9A66-312AEFE003D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6D347AC-D60E-43E1-B571-C29C17C3B723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329A706C-19F2-417E-8E54-8A49FCB441C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CD7E266-26E3-4C60-8B49-18D3C99F0CC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0795FDD-1A9E-4DC7-8BEF-684FCD9CE60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866380F-9699-4876-BB94-ABB6ACE9177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6A38F5D-2107-461F-AFE6-67E43DA41EF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D0972A8-34AE-4B3D-9E5F-B22ED693BCE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EE73CFC-41F2-46B8-AA3C-C6A0D1FDA34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E60B924-4233-4B6E-91A1-693F637A91E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70D4DC3-3488-4970-B06B-B199A44EB63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C8EC684-07C1-4494-BFE9-8AF60EABCC4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3433</Words>
  <Application>Microsoft Office PowerPoint</Application>
  <PresentationFormat>와이드스크린</PresentationFormat>
  <Paragraphs>1385</Paragraphs>
  <Slides>39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Malgun Gothic Semilight</vt:lpstr>
      <vt:lpstr>나눔바른고딕</vt:lpstr>
      <vt:lpstr>나눔스퀘어라운드 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심 재민</cp:lastModifiedBy>
  <cp:revision>578</cp:revision>
  <dcterms:created xsi:type="dcterms:W3CDTF">2018-05-21T08:04:33Z</dcterms:created>
  <dcterms:modified xsi:type="dcterms:W3CDTF">2019-06-10T06:03:08Z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