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9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209"/>
  </p:sldMasterIdLst>
  <p:notesMasterIdLst>
    <p:notesMasterId r:id="rId278"/>
  </p:notesMasterIdLst>
  <p:sldIdLst>
    <p:sldId id="399" r:id="rId210"/>
    <p:sldId id="452" r:id="rId211"/>
    <p:sldId id="453" r:id="rId212"/>
    <p:sldId id="454" r:id="rId213"/>
    <p:sldId id="456" r:id="rId214"/>
    <p:sldId id="457" r:id="rId215"/>
    <p:sldId id="458" r:id="rId216"/>
    <p:sldId id="459" r:id="rId217"/>
    <p:sldId id="460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82" r:id="rId227"/>
    <p:sldId id="483" r:id="rId228"/>
    <p:sldId id="484" r:id="rId229"/>
    <p:sldId id="485" r:id="rId230"/>
    <p:sldId id="486" r:id="rId231"/>
    <p:sldId id="461" r:id="rId232"/>
    <p:sldId id="462" r:id="rId233"/>
    <p:sldId id="464" r:id="rId234"/>
    <p:sldId id="524" r:id="rId235"/>
    <p:sldId id="525" r:id="rId236"/>
    <p:sldId id="526" r:id="rId237"/>
    <p:sldId id="527" r:id="rId238"/>
    <p:sldId id="465" r:id="rId239"/>
    <p:sldId id="466" r:id="rId240"/>
    <p:sldId id="500" r:id="rId241"/>
    <p:sldId id="523" r:id="rId242"/>
    <p:sldId id="501" r:id="rId243"/>
    <p:sldId id="502" r:id="rId244"/>
    <p:sldId id="503" r:id="rId245"/>
    <p:sldId id="520" r:id="rId246"/>
    <p:sldId id="504" r:id="rId247"/>
    <p:sldId id="505" r:id="rId248"/>
    <p:sldId id="506" r:id="rId249"/>
    <p:sldId id="507" r:id="rId250"/>
    <p:sldId id="508" r:id="rId251"/>
    <p:sldId id="509" r:id="rId252"/>
    <p:sldId id="510" r:id="rId253"/>
    <p:sldId id="511" r:id="rId254"/>
    <p:sldId id="512" r:id="rId255"/>
    <p:sldId id="513" r:id="rId256"/>
    <p:sldId id="514" r:id="rId257"/>
    <p:sldId id="515" r:id="rId258"/>
    <p:sldId id="516" r:id="rId259"/>
    <p:sldId id="517" r:id="rId260"/>
    <p:sldId id="518" r:id="rId261"/>
    <p:sldId id="519" r:id="rId262"/>
    <p:sldId id="487" r:id="rId263"/>
    <p:sldId id="488" r:id="rId264"/>
    <p:sldId id="489" r:id="rId265"/>
    <p:sldId id="528" r:id="rId266"/>
    <p:sldId id="491" r:id="rId267"/>
    <p:sldId id="492" r:id="rId268"/>
    <p:sldId id="493" r:id="rId269"/>
    <p:sldId id="494" r:id="rId270"/>
    <p:sldId id="495" r:id="rId271"/>
    <p:sldId id="496" r:id="rId272"/>
    <p:sldId id="497" r:id="rId273"/>
    <p:sldId id="498" r:id="rId274"/>
    <p:sldId id="499" r:id="rId275"/>
    <p:sldId id="521" r:id="rId276"/>
    <p:sldId id="522" r:id="rId2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F20385EF-177D-476C-A1D7-33C612729665}">
          <p14:sldIdLst>
            <p14:sldId id="399"/>
          </p14:sldIdLst>
        </p14:section>
        <p14:section name="메인화면" id="{1061938C-DE86-4748-BD60-2DEE46748F0B}">
          <p14:sldIdLst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</p14:sldIdLst>
        </p14:section>
        <p14:section name="로그인/회원가입" id="{68CC3596-EC6B-4E25-B603-5A5C60D6E97C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82"/>
            <p14:sldId id="483"/>
            <p14:sldId id="484"/>
            <p14:sldId id="485"/>
            <p14:sldId id="486"/>
          </p14:sldIdLst>
        </p14:section>
        <p14:section name="게임소식" id="{3E31C193-D22E-4469-A376-87D21AF533DE}">
          <p14:sldIdLst>
            <p14:sldId id="461"/>
            <p14:sldId id="462"/>
          </p14:sldIdLst>
        </p14:section>
        <p14:section name="컨텐츠" id="{8DB597C9-209F-49FF-885C-B67E3F507609}">
          <p14:sldIdLst>
            <p14:sldId id="464"/>
            <p14:sldId id="524"/>
            <p14:sldId id="525"/>
            <p14:sldId id="526"/>
            <p14:sldId id="527"/>
            <p14:sldId id="465"/>
            <p14:sldId id="466"/>
          </p14:sldIdLst>
        </p14:section>
        <p14:section name="마이페이지" id="{CD08D912-F8C5-414D-8157-B4A8761534F1}">
          <p14:sldIdLst>
            <p14:sldId id="500"/>
            <p14:sldId id="523"/>
            <p14:sldId id="501"/>
            <p14:sldId id="502"/>
            <p14:sldId id="503"/>
            <p14:sldId id="520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개발자이용" id="{6852CC80-B533-4754-8EDE-33C73AC46E16}">
          <p14:sldIdLst>
            <p14:sldId id="487"/>
            <p14:sldId id="488"/>
            <p14:sldId id="489"/>
            <p14:sldId id="528"/>
            <p14:sldId id="491"/>
            <p14:sldId id="492"/>
            <p14:sldId id="493"/>
          </p14:sldIdLst>
        </p14:section>
        <p14:section name="펀딩" id="{9C31474E-81DF-4E4D-86A8-A00AF71B6B9A}">
          <p14:sldIdLst>
            <p14:sldId id="494"/>
            <p14:sldId id="495"/>
            <p14:sldId id="496"/>
          </p14:sldIdLst>
        </p14:section>
        <p14:section name="고객센터" id="{A7D23CC0-3563-4F56-80E5-5C57F28AC1C0}">
          <p14:sldIdLst>
            <p14:sldId id="497"/>
            <p14:sldId id="498"/>
            <p14:sldId id="499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nae" initials="J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DD7EE"/>
    <a:srgbClr val="9999FF"/>
    <a:srgbClr val="FF3300"/>
    <a:srgbClr val="EAEFF7"/>
    <a:srgbClr val="7DE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17.xml"/><Relationship Id="rId247" Type="http://schemas.openxmlformats.org/officeDocument/2006/relationships/slide" Target="slides/slide38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5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7.xml"/><Relationship Id="rId237" Type="http://schemas.openxmlformats.org/officeDocument/2006/relationships/slide" Target="slides/slide28.xml"/><Relationship Id="rId258" Type="http://schemas.openxmlformats.org/officeDocument/2006/relationships/slide" Target="slides/slide49.xml"/><Relationship Id="rId279" Type="http://schemas.openxmlformats.org/officeDocument/2006/relationships/commentAuthors" Target="commentAuthors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18.xml"/><Relationship Id="rId248" Type="http://schemas.openxmlformats.org/officeDocument/2006/relationships/slide" Target="slides/slide39.xml"/><Relationship Id="rId269" Type="http://schemas.openxmlformats.org/officeDocument/2006/relationships/slide" Target="slides/slide60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presProps" Target="presProps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slide" Target="slides/slide8.xml"/><Relationship Id="rId6" Type="http://schemas.openxmlformats.org/officeDocument/2006/relationships/customXml" Target="../customXml/item6.xml"/><Relationship Id="rId238" Type="http://schemas.openxmlformats.org/officeDocument/2006/relationships/slide" Target="slides/slide29.xml"/><Relationship Id="rId259" Type="http://schemas.openxmlformats.org/officeDocument/2006/relationships/slide" Target="slides/slide5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61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slide" Target="slides/slide19.xml"/><Relationship Id="rId249" Type="http://schemas.openxmlformats.org/officeDocument/2006/relationships/slide" Target="slides/slide40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51.xml"/><Relationship Id="rId265" Type="http://schemas.openxmlformats.org/officeDocument/2006/relationships/slide" Target="slides/slide56.xml"/><Relationship Id="rId281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4.xml"/><Relationship Id="rId218" Type="http://schemas.openxmlformats.org/officeDocument/2006/relationships/slide" Target="slides/slide9.xml"/><Relationship Id="rId234" Type="http://schemas.openxmlformats.org/officeDocument/2006/relationships/slide" Target="slides/slide25.xml"/><Relationship Id="rId239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41.xml"/><Relationship Id="rId255" Type="http://schemas.openxmlformats.org/officeDocument/2006/relationships/slide" Target="slides/slide46.xml"/><Relationship Id="rId271" Type="http://schemas.openxmlformats.org/officeDocument/2006/relationships/slide" Target="slides/slide62.xml"/><Relationship Id="rId276" Type="http://schemas.openxmlformats.org/officeDocument/2006/relationships/slide" Target="slides/slide67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20.xml"/><Relationship Id="rId19" Type="http://schemas.openxmlformats.org/officeDocument/2006/relationships/customXml" Target="../customXml/item19.xml"/><Relationship Id="rId224" Type="http://schemas.openxmlformats.org/officeDocument/2006/relationships/slide" Target="slides/slide15.xml"/><Relationship Id="rId240" Type="http://schemas.openxmlformats.org/officeDocument/2006/relationships/slide" Target="slides/slide31.xml"/><Relationship Id="rId245" Type="http://schemas.openxmlformats.org/officeDocument/2006/relationships/slide" Target="slides/slide36.xml"/><Relationship Id="rId261" Type="http://schemas.openxmlformats.org/officeDocument/2006/relationships/slide" Target="slides/slide52.xml"/><Relationship Id="rId266" Type="http://schemas.openxmlformats.org/officeDocument/2006/relationships/slide" Target="slides/slide5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10.xml"/><Relationship Id="rId3" Type="http://schemas.openxmlformats.org/officeDocument/2006/relationships/customXml" Target="../customXml/item3.xml"/><Relationship Id="rId214" Type="http://schemas.openxmlformats.org/officeDocument/2006/relationships/slide" Target="slides/slide5.xml"/><Relationship Id="rId230" Type="http://schemas.openxmlformats.org/officeDocument/2006/relationships/slide" Target="slides/slide21.xml"/><Relationship Id="rId235" Type="http://schemas.openxmlformats.org/officeDocument/2006/relationships/slide" Target="slides/slide26.xml"/><Relationship Id="rId251" Type="http://schemas.openxmlformats.org/officeDocument/2006/relationships/slide" Target="slides/slide42.xml"/><Relationship Id="rId256" Type="http://schemas.openxmlformats.org/officeDocument/2006/relationships/slide" Target="slides/slide47.xml"/><Relationship Id="rId277" Type="http://schemas.openxmlformats.org/officeDocument/2006/relationships/slide" Target="slides/slide6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6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Master" Target="slideMasters/slideMaster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11.xml"/><Relationship Id="rId225" Type="http://schemas.openxmlformats.org/officeDocument/2006/relationships/slide" Target="slides/slide16.xml"/><Relationship Id="rId241" Type="http://schemas.openxmlformats.org/officeDocument/2006/relationships/slide" Target="slides/slide32.xml"/><Relationship Id="rId246" Type="http://schemas.openxmlformats.org/officeDocument/2006/relationships/slide" Target="slides/slide37.xml"/><Relationship Id="rId267" Type="http://schemas.openxmlformats.org/officeDocument/2006/relationships/slide" Target="slides/slide5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53.xml"/><Relationship Id="rId28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1.xml"/><Relationship Id="rId215" Type="http://schemas.openxmlformats.org/officeDocument/2006/relationships/slide" Target="slides/slide6.xml"/><Relationship Id="rId236" Type="http://schemas.openxmlformats.org/officeDocument/2006/relationships/slide" Target="slides/slide27.xml"/><Relationship Id="rId257" Type="http://schemas.openxmlformats.org/officeDocument/2006/relationships/slide" Target="slides/slide48.xml"/><Relationship Id="rId278" Type="http://schemas.openxmlformats.org/officeDocument/2006/relationships/notesMaster" Target="notesMasters/notesMaster1.xml"/><Relationship Id="rId26" Type="http://schemas.openxmlformats.org/officeDocument/2006/relationships/customXml" Target="../customXml/item26.xml"/><Relationship Id="rId231" Type="http://schemas.openxmlformats.org/officeDocument/2006/relationships/slide" Target="slides/slide22.xml"/><Relationship Id="rId252" Type="http://schemas.openxmlformats.org/officeDocument/2006/relationships/slide" Target="slides/slide43.xml"/><Relationship Id="rId273" Type="http://schemas.openxmlformats.org/officeDocument/2006/relationships/slide" Target="slides/slide6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12.xml"/><Relationship Id="rId242" Type="http://schemas.openxmlformats.org/officeDocument/2006/relationships/slide" Target="slides/slide33.xml"/><Relationship Id="rId263" Type="http://schemas.openxmlformats.org/officeDocument/2006/relationships/slide" Target="slides/slide5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2.xml"/><Relationship Id="rId232" Type="http://schemas.openxmlformats.org/officeDocument/2006/relationships/slide" Target="slides/slide23.xml"/><Relationship Id="rId253" Type="http://schemas.openxmlformats.org/officeDocument/2006/relationships/slide" Target="slides/slide44.xml"/><Relationship Id="rId274" Type="http://schemas.openxmlformats.org/officeDocument/2006/relationships/slide" Target="slides/slide6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3.xml"/><Relationship Id="rId243" Type="http://schemas.openxmlformats.org/officeDocument/2006/relationships/slide" Target="slides/slide34.xml"/><Relationship Id="rId264" Type="http://schemas.openxmlformats.org/officeDocument/2006/relationships/slide" Target="slides/slide5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slide" Target="slides/slide3.xml"/><Relationship Id="rId233" Type="http://schemas.openxmlformats.org/officeDocument/2006/relationships/slide" Target="slides/slide24.xml"/><Relationship Id="rId254" Type="http://schemas.openxmlformats.org/officeDocument/2006/relationships/slide" Target="slides/slide45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6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slide" Target="slides/slide14.xml"/><Relationship Id="rId244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D7F5-D787-4B4D-A5A3-979AA41037B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BC61-8236-4963-8E21-ACE7E6FC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5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1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6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7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4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6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9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04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0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39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5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82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6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6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7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8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3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64BC1F8-288C-4034-BEB0-72FB9A45C45C}"/>
              </a:ext>
            </a:extLst>
          </p:cNvPr>
          <p:cNvGrpSpPr/>
          <p:nvPr userDrawn="1"/>
        </p:nvGrpSpPr>
        <p:grpSpPr>
          <a:xfrm>
            <a:off x="148800" y="1067495"/>
            <a:ext cx="8380345" cy="5648613"/>
            <a:chOff x="1163291" y="1032873"/>
            <a:chExt cx="8380345" cy="5648613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2746AD7-21C8-4526-B51F-D20E5C8C2181}"/>
                </a:ext>
              </a:extLst>
            </p:cNvPr>
            <p:cNvSpPr/>
            <p:nvPr/>
          </p:nvSpPr>
          <p:spPr>
            <a:xfrm>
              <a:off x="1163291" y="1596770"/>
              <a:ext cx="8374712" cy="50847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34" name="타원 33">
                <a:extLst>
                  <a:ext uri="{FF2B5EF4-FFF2-40B4-BE49-F238E27FC236}">
                    <a16:creationId xmlns="" xmlns:a16="http://schemas.microsoft.com/office/drawing/2014/main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="" xmlns:a16="http://schemas.microsoft.com/office/drawing/2014/main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="" xmlns:a16="http://schemas.microsoft.com/office/drawing/2014/main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="" xmlns:a16="http://schemas.microsoft.com/office/drawing/2014/main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="" xmlns:a16="http://schemas.microsoft.com/office/drawing/2014/main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25" name="타원 24">
                <a:extLst>
                  <a:ext uri="{FF2B5EF4-FFF2-40B4-BE49-F238E27FC236}">
                    <a16:creationId xmlns="" xmlns:a16="http://schemas.microsoft.com/office/drawing/2014/main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="" xmlns:a16="http://schemas.microsoft.com/office/drawing/2014/main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18" name="화살표: 아래쪽 17">
              <a:extLst>
                <a:ext uri="{FF2B5EF4-FFF2-40B4-BE49-F238E27FC236}">
                  <a16:creationId xmlns="" xmlns:a16="http://schemas.microsoft.com/office/drawing/2014/main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="" xmlns:a16="http://schemas.microsoft.com/office/drawing/2014/main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="" xmlns:a16="http://schemas.microsoft.com/office/drawing/2014/main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0528765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V1.2.1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40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44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03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0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3.xml"/><Relationship Id="rId2" Type="http://schemas.openxmlformats.org/officeDocument/2006/relationships/customXml" Target="../../customXml/item76.xml"/><Relationship Id="rId1" Type="http://schemas.openxmlformats.org/officeDocument/2006/relationships/tags" Target="../tags/tag1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2.xml"/><Relationship Id="rId21" Type="http://schemas.openxmlformats.org/officeDocument/2006/relationships/tags" Target="../tags/tag28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2" Type="http://schemas.openxmlformats.org/officeDocument/2006/relationships/customXml" Target="../../customXml/item107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1" Type="http://schemas.openxmlformats.org/officeDocument/2006/relationships/tags" Target="../tags/tag11.xml"/><Relationship Id="rId6" Type="http://schemas.openxmlformats.org/officeDocument/2006/relationships/customXml" Target="../../customXml/item77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5" Type="http://schemas.openxmlformats.org/officeDocument/2006/relationships/tags" Target="../tags/tag13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customXml" Target="../../customXml/item3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2.xml"/><Relationship Id="rId21" Type="http://schemas.openxmlformats.org/officeDocument/2006/relationships/tags" Target="../tags/tag58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2" Type="http://schemas.openxmlformats.org/officeDocument/2006/relationships/customXml" Target="../../customXml/item25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41.xml"/><Relationship Id="rId6" Type="http://schemas.openxmlformats.org/officeDocument/2006/relationships/customXml" Target="../../customXml/item74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5" Type="http://schemas.openxmlformats.org/officeDocument/2006/relationships/tags" Target="../tags/tag43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customXml" Target="../../customXml/item204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0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3.xml"/><Relationship Id="rId2" Type="http://schemas.openxmlformats.org/officeDocument/2006/relationships/customXml" Target="../../customXml/item208.xml"/><Relationship Id="rId1" Type="http://schemas.openxmlformats.org/officeDocument/2006/relationships/tags" Target="../tags/tag71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11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3.xml"/><Relationship Id="rId2" Type="http://schemas.openxmlformats.org/officeDocument/2006/relationships/customXml" Target="../../customXml/item53.xml"/><Relationship Id="rId1" Type="http://schemas.openxmlformats.org/officeDocument/2006/relationships/tags" Target="../tags/tag81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Layout" Target="../slideLayouts/slideLayout3.xml"/><Relationship Id="rId2" Type="http://schemas.openxmlformats.org/officeDocument/2006/relationships/customXml" Target="../../customXml/item75.xml"/><Relationship Id="rId1" Type="http://schemas.openxmlformats.org/officeDocument/2006/relationships/tags" Target="../tags/tag91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3.xml"/><Relationship Id="rId21" Type="http://schemas.openxmlformats.org/officeDocument/2006/relationships/tags" Target="../tags/tag120.xml"/><Relationship Id="rId7" Type="http://schemas.openxmlformats.org/officeDocument/2006/relationships/tags" Target="../tags/tag107.xml"/><Relationship Id="rId12" Type="http://schemas.openxmlformats.org/officeDocument/2006/relationships/customXml" Target="../../customXml/item105.xml"/><Relationship Id="rId17" Type="http://schemas.openxmlformats.org/officeDocument/2006/relationships/tags" Target="../tags/tag116.xml"/><Relationship Id="rId25" Type="http://schemas.openxmlformats.org/officeDocument/2006/relationships/image" Target="../media/image12.png"/><Relationship Id="rId2" Type="http://schemas.openxmlformats.org/officeDocument/2006/relationships/tags" Target="../tags/tag102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105.xml"/><Relationship Id="rId15" Type="http://schemas.openxmlformats.org/officeDocument/2006/relationships/tags" Target="../tags/tag114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10.xml"/><Relationship Id="rId19" Type="http://schemas.openxmlformats.org/officeDocument/2006/relationships/tags" Target="../tags/tag118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3.xml"/><Relationship Id="rId22" Type="http://schemas.openxmlformats.org/officeDocument/2006/relationships/tags" Target="../tags/tag1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24.xml"/><Relationship Id="rId7" Type="http://schemas.openxmlformats.org/officeDocument/2006/relationships/customXml" Target="../../customXml/item1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" Type="http://schemas.openxmlformats.org/officeDocument/2006/relationships/tags" Target="../tags/tag123.xml"/><Relationship Id="rId16" Type="http://schemas.openxmlformats.org/officeDocument/2006/relationships/tags" Target="../tags/tag136.xml"/><Relationship Id="rId20" Type="http://schemas.openxmlformats.org/officeDocument/2006/relationships/image" Target="../media/image12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1.xml"/><Relationship Id="rId5" Type="http://schemas.openxmlformats.org/officeDocument/2006/relationships/tags" Target="../tags/tag126.xml"/><Relationship Id="rId15" Type="http://schemas.openxmlformats.org/officeDocument/2006/relationships/tags" Target="../tags/tag135.xml"/><Relationship Id="rId10" Type="http://schemas.openxmlformats.org/officeDocument/2006/relationships/tags" Target="../tags/tag130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125.xml"/><Relationship Id="rId9" Type="http://schemas.openxmlformats.org/officeDocument/2006/relationships/tags" Target="../tags/tag129.xml"/><Relationship Id="rId14" Type="http://schemas.openxmlformats.org/officeDocument/2006/relationships/tags" Target="../tags/tag1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5.xml"/><Relationship Id="rId7" Type="http://schemas.openxmlformats.org/officeDocument/2006/relationships/image" Target="../media/image2.jpe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customXml" Target="../../customXml/item16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5.xml"/><Relationship Id="rId7" Type="http://schemas.openxmlformats.org/officeDocument/2006/relationships/image" Target="../media/image2.jpe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customXml" Target="../../customXml/item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3.xml"/><Relationship Id="rId7" Type="http://schemas.openxmlformats.org/officeDocument/2006/relationships/image" Target="../media/image2.jpe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customXml" Target="../../customXml/item15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notesSlide" Target="../notesSlides/notesSlide19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slideLayout" Target="../slideLayouts/slideLayout3.xml"/><Relationship Id="rId2" Type="http://schemas.openxmlformats.org/officeDocument/2006/relationships/customXml" Target="../../customXml/item67.xml"/><Relationship Id="rId1" Type="http://schemas.openxmlformats.org/officeDocument/2006/relationships/tags" Target="../tags/tag146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notesSlide" Target="../notesSlides/notesSlide20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8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10" Type="http://schemas.openxmlformats.org/officeDocument/2006/relationships/image" Target="../media/image2.jpeg"/><Relationship Id="rId4" Type="http://schemas.openxmlformats.org/officeDocument/2006/relationships/tags" Target="../tags/tag170.xml"/><Relationship Id="rId9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image" Target="../media/image2.jpeg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image" Target="../media/image2.jpeg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image" Target="../media/image2.jpe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1979F769-CC82-4E21-85DD-6BFE5114B7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99"/>
            <a:ext cx="12192000" cy="6881199"/>
          </a:xfr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22183089-CD6D-4D58-8032-50AAF4F21B1D}"/>
              </a:ext>
            </a:extLst>
          </p:cNvPr>
          <p:cNvGrpSpPr/>
          <p:nvPr/>
        </p:nvGrpSpPr>
        <p:grpSpPr>
          <a:xfrm>
            <a:off x="3849414" y="1176064"/>
            <a:ext cx="4493172" cy="4493172"/>
            <a:chOff x="3849414" y="1176064"/>
            <a:chExt cx="4493172" cy="449317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8596101-DB0A-4B62-86F1-076A30EF32B0}"/>
                </a:ext>
              </a:extLst>
            </p:cNvPr>
            <p:cNvSpPr/>
            <p:nvPr/>
          </p:nvSpPr>
          <p:spPr>
            <a:xfrm>
              <a:off x="3849414" y="1176064"/>
              <a:ext cx="4493172" cy="4493172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2F7E69A-A152-4595-BB9D-5DAE6E19C5D6}"/>
                </a:ext>
              </a:extLst>
            </p:cNvPr>
            <p:cNvSpPr txBox="1"/>
            <p:nvPr/>
          </p:nvSpPr>
          <p:spPr>
            <a:xfrm>
              <a:off x="4062248" y="4871545"/>
              <a:ext cx="4067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b="1" dirty="0" err="1">
                  <a:solidFill>
                    <a:schemeClr val="bg1"/>
                  </a:solidFill>
                  <a:latin typeface="나눔바른고딕"/>
                  <a:ea typeface="나눔바른고딕"/>
                </a:rPr>
                <a:t>Team_A</a:t>
              </a:r>
              <a:endParaRPr lang="ko-KR" altLang="en-US" sz="2800" b="1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4B93FA7-23F3-41A7-80F8-99F4A6517E66}"/>
                </a:ext>
              </a:extLst>
            </p:cNvPr>
            <p:cNvSpPr txBox="1"/>
            <p:nvPr/>
          </p:nvSpPr>
          <p:spPr>
            <a:xfrm>
              <a:off x="4214648" y="1807779"/>
              <a:ext cx="4067502" cy="137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b="1" dirty="0" smtClean="0">
                  <a:solidFill>
                    <a:schemeClr val="bg1"/>
                  </a:solidFill>
                  <a:latin typeface="나눔바른고딕"/>
                  <a:ea typeface="나눔바른고딕"/>
                </a:rPr>
                <a:t>Indie Sponsor</a:t>
              </a:r>
              <a:endParaRPr lang="en-US" altLang="ko-KR" sz="2800" b="1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  <a:p>
              <a:pPr algn="ctr">
                <a:defRPr lang="ko-KR" altLang="en-US"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Front</a:t>
              </a:r>
            </a:p>
            <a:p>
              <a:pPr algn="ctr">
                <a:defRPr lang="ko-KR" altLang="en-US"/>
              </a:pPr>
              <a:r>
                <a:rPr lang="ko-KR" altLang="en-US" sz="2800" b="1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화면 설계서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8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로그인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Index/login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68322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가입 시 입력했던 아이디와 비밀번호 입력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계정이 생각나지 않거나 없으면 필요한 페이지를 선택하여 이동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 한 회원의 아이디와 비밀번호가 일치하면 로그인 성공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아이디와 비밀번호 중 하나라도 입력하지 않을 시 입력하라는 경고 바 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7B55776-F6C5-48FC-A924-144A93E2A5F5}"/>
              </a:ext>
            </a:extLst>
          </p:cNvPr>
          <p:cNvSpPr/>
          <p:nvPr/>
        </p:nvSpPr>
        <p:spPr>
          <a:xfrm>
            <a:off x="2085175" y="3406471"/>
            <a:ext cx="4802539" cy="225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5D587E-0A57-41E5-80EC-B9CF8C4F8448}"/>
              </a:ext>
            </a:extLst>
          </p:cNvPr>
          <p:cNvSpPr txBox="1"/>
          <p:nvPr/>
        </p:nvSpPr>
        <p:spPr>
          <a:xfrm>
            <a:off x="2382473" y="4405342"/>
            <a:ext cx="4160940" cy="477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25A02D4-1977-49C6-99E4-560484E01414}"/>
              </a:ext>
            </a:extLst>
          </p:cNvPr>
          <p:cNvSpPr txBox="1"/>
          <p:nvPr/>
        </p:nvSpPr>
        <p:spPr>
          <a:xfrm>
            <a:off x="2382473" y="3671907"/>
            <a:ext cx="4160940" cy="477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46971ED-223C-4A4A-805B-CB4F7B7ECC53}"/>
              </a:ext>
            </a:extLst>
          </p:cNvPr>
          <p:cNvSpPr/>
          <p:nvPr/>
        </p:nvSpPr>
        <p:spPr>
          <a:xfrm>
            <a:off x="2422201" y="5100779"/>
            <a:ext cx="622998" cy="384319"/>
          </a:xfrm>
          <a:prstGeom prst="rect">
            <a:avLst/>
          </a:prstGeom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73A6ED-32CC-4D50-9FC0-CDD855BFF3C3}"/>
              </a:ext>
            </a:extLst>
          </p:cNvPr>
          <p:cNvSpPr/>
          <p:nvPr/>
        </p:nvSpPr>
        <p:spPr>
          <a:xfrm>
            <a:off x="3254563" y="5100779"/>
            <a:ext cx="622998" cy="384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가입</a:t>
            </a:r>
          </a:p>
        </p:txBody>
      </p:sp>
      <p:sp>
        <p:nvSpPr>
          <p:cNvPr id="12" name="사각형: 둥근 모서리 32">
            <a:extLst>
              <a:ext uri="{FF2B5EF4-FFF2-40B4-BE49-F238E27FC236}">
                <a16:creationId xmlns="" xmlns:a16="http://schemas.microsoft.com/office/drawing/2014/main" id="{2351BDED-9A82-46D0-8AC0-DF908AB7FBE9}"/>
              </a:ext>
            </a:extLst>
          </p:cNvPr>
          <p:cNvSpPr/>
          <p:nvPr/>
        </p:nvSpPr>
        <p:spPr>
          <a:xfrm>
            <a:off x="5257721" y="5065445"/>
            <a:ext cx="1235947" cy="4770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F0773CD-4506-4B24-948D-953015217E7F}"/>
              </a:ext>
            </a:extLst>
          </p:cNvPr>
          <p:cNvSpPr/>
          <p:nvPr/>
        </p:nvSpPr>
        <p:spPr>
          <a:xfrm>
            <a:off x="2260878" y="3524663"/>
            <a:ext cx="4431183" cy="14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756541" y="3112583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F182B1E-1B3B-4706-A154-2C7F285F8AAF}"/>
              </a:ext>
            </a:extLst>
          </p:cNvPr>
          <p:cNvSpPr/>
          <p:nvPr/>
        </p:nvSpPr>
        <p:spPr>
          <a:xfrm>
            <a:off x="2260878" y="5045889"/>
            <a:ext cx="1728318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74">
            <a:extLst>
              <a:ext uri="{FF2B5EF4-FFF2-40B4-BE49-F238E27FC236}">
                <a16:creationId xmlns="" xmlns:a16="http://schemas.microsoft.com/office/drawing/2014/main" id="{43ACAD52-40EC-4CAE-A91C-FE754CA25D70}"/>
              </a:ext>
            </a:extLst>
          </p:cNvPr>
          <p:cNvSpPr/>
          <p:nvPr/>
        </p:nvSpPr>
        <p:spPr>
          <a:xfrm>
            <a:off x="1756541" y="474176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536F618-FFE7-49F1-9218-68E4EDAA3B63}"/>
              </a:ext>
            </a:extLst>
          </p:cNvPr>
          <p:cNvSpPr/>
          <p:nvPr/>
        </p:nvSpPr>
        <p:spPr>
          <a:xfrm>
            <a:off x="5011536" y="5045889"/>
            <a:ext cx="1680525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236">
            <a:extLst>
              <a:ext uri="{FF2B5EF4-FFF2-40B4-BE49-F238E27FC236}">
                <a16:creationId xmlns="" xmlns:a16="http://schemas.microsoft.com/office/drawing/2014/main" id="{0EBFD60B-B40A-478A-A5FA-0B9D2B85F688}"/>
              </a:ext>
            </a:extLst>
          </p:cNvPr>
          <p:cNvSpPr/>
          <p:nvPr/>
        </p:nvSpPr>
        <p:spPr>
          <a:xfrm>
            <a:off x="6949575" y="4741760"/>
            <a:ext cx="426218" cy="384545"/>
          </a:xfrm>
          <a:prstGeom prst="wedgeEllipseCallout">
            <a:avLst>
              <a:gd name="adj1" fmla="val -72700"/>
              <a:gd name="adj2" fmla="val 3898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AC7A95DE-AB69-4564-A77C-C59EDC455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A16D2F8-ACE7-4F94-BE65-2A316C632710}"/>
              </a:ext>
            </a:extLst>
          </p:cNvPr>
          <p:cNvSpPr txBox="1"/>
          <p:nvPr/>
        </p:nvSpPr>
        <p:spPr>
          <a:xfrm>
            <a:off x="2990901" y="2716053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3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로그인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확인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Index/login(check)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53077"/>
              </p:ext>
            </p:extLst>
          </p:nvPr>
        </p:nvGraphicFramePr>
        <p:xfrm>
          <a:off x="8766436" y="1067495"/>
          <a:ext cx="3182993" cy="578662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가입된 회원의 아이디와 비밀번호가 입력된 아이디와 비밀번호가 다를 경우 경고창을 띄운 후 로그인 화면으로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아이디와 비밀번호가 일치할 경우 로그인이 완료되며 바로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매인화면으로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이동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 -&gt; [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b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사각형: 둥근 모서리 1">
            <a:extLst>
              <a:ext uri="{FF2B5EF4-FFF2-40B4-BE49-F238E27FC236}">
                <a16:creationId xmlns="" xmlns:a16="http://schemas.microsoft.com/office/drawing/2014/main" id="{C73C8255-613B-43AA-AC8F-7CD35F71C218}"/>
              </a:ext>
            </a:extLst>
          </p:cNvPr>
          <p:cNvSpPr/>
          <p:nvPr/>
        </p:nvSpPr>
        <p:spPr>
          <a:xfrm>
            <a:off x="2662813" y="1969477"/>
            <a:ext cx="2924071" cy="552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" name="연결선: 꺾임 3">
            <a:extLst>
              <a:ext uri="{FF2B5EF4-FFF2-40B4-BE49-F238E27FC236}">
                <a16:creationId xmlns="" xmlns:a16="http://schemas.microsoft.com/office/drawing/2014/main" id="{2D4F687D-7947-4ED2-9CD9-08C1938060A5}"/>
              </a:ext>
            </a:extLst>
          </p:cNvPr>
          <p:cNvCxnSpPr>
            <a:cxnSpLocks/>
          </p:cNvCxnSpPr>
          <p:nvPr/>
        </p:nvCxnSpPr>
        <p:spPr>
          <a:xfrm rot="5400000">
            <a:off x="2345829" y="2547718"/>
            <a:ext cx="1105319" cy="1054154"/>
          </a:xfrm>
          <a:prstGeom prst="bentConnector3">
            <a:avLst>
              <a:gd name="adj1" fmla="val 5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10">
            <a:extLst>
              <a:ext uri="{FF2B5EF4-FFF2-40B4-BE49-F238E27FC236}">
                <a16:creationId xmlns="" xmlns:a16="http://schemas.microsoft.com/office/drawing/2014/main" id="{F88A39EF-2F0D-4BFB-A07F-4606639AD5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5703" y="2545941"/>
            <a:ext cx="1102278" cy="1054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7837" y="3519807"/>
            <a:ext cx="2744763" cy="1651974"/>
            <a:chOff x="595686" y="1280492"/>
            <a:chExt cx="3222247" cy="1346363"/>
          </a:xfrm>
        </p:grpSpPr>
        <p:sp>
          <p:nvSpPr>
            <p:cNvPr id="1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6C79C1-65F6-4750-9D64-2041F14D97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5EEB2D42-E6DE-4459-9910-E5B988F75AD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8BDC6E68-4197-4F27-A15D-239E876E77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8049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Icons">
              <a:extLst>
                <a:ext uri="{FF2B5EF4-FFF2-40B4-BE49-F238E27FC236}">
                  <a16:creationId xmlns="" xmlns:a16="http://schemas.microsoft.com/office/drawing/2014/main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9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Buttons">
              <a:extLst>
                <a:ext uri="{FF2B5EF4-FFF2-40B4-BE49-F238E27FC236}">
                  <a16:creationId xmlns="" xmlns:a16="http://schemas.microsoft.com/office/drawing/2014/main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17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22" name="Picture 2" descr="C:\Users\t-dantay\Documents\First24\error1.png">
            <a:extLst>
              <a:ext uri="{FF2B5EF4-FFF2-40B4-BE49-F238E27FC236}">
                <a16:creationId xmlns="" xmlns:a16="http://schemas.microsoft.com/office/drawing/2014/main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07" y="39573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005957C-1EB0-4663-A511-D2A1FB7B7C60}"/>
              </a:ext>
            </a:extLst>
          </p:cNvPr>
          <p:cNvSpPr txBox="1"/>
          <p:nvPr/>
        </p:nvSpPr>
        <p:spPr>
          <a:xfrm>
            <a:off x="1331307" y="3917532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아이디나 비밀번호가 틀렸습니다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다시 입력해 주세요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사각형: 둥근 모서리 12">
            <a:extLst>
              <a:ext uri="{FF2B5EF4-FFF2-40B4-BE49-F238E27FC236}">
                <a16:creationId xmlns="" xmlns:a16="http://schemas.microsoft.com/office/drawing/2014/main" id="{44B9D395-A6B4-4D4F-B2E3-CA911E263947}"/>
              </a:ext>
            </a:extLst>
          </p:cNvPr>
          <p:cNvSpPr/>
          <p:nvPr/>
        </p:nvSpPr>
        <p:spPr>
          <a:xfrm>
            <a:off x="4471516" y="3638764"/>
            <a:ext cx="3175280" cy="133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완료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07C1186-3AF3-43AE-B0C5-D6E20F5A2A65}"/>
              </a:ext>
            </a:extLst>
          </p:cNvPr>
          <p:cNvSpPr/>
          <p:nvPr/>
        </p:nvSpPr>
        <p:spPr>
          <a:xfrm>
            <a:off x="857844" y="3315002"/>
            <a:ext cx="306474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타원형 60">
            <a:extLst>
              <a:ext uri="{FF2B5EF4-FFF2-40B4-BE49-F238E27FC236}">
                <a16:creationId xmlns="" xmlns:a16="http://schemas.microsoft.com/office/drawing/2014/main" id="{1DDEE181-2FD5-447E-8DC0-1C5AB97C5D81}"/>
              </a:ext>
            </a:extLst>
          </p:cNvPr>
          <p:cNvSpPr/>
          <p:nvPr/>
        </p:nvSpPr>
        <p:spPr>
          <a:xfrm>
            <a:off x="358527" y="2814377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B186B3-CFE8-4AA6-8B5B-F4DB68D903B1}"/>
              </a:ext>
            </a:extLst>
          </p:cNvPr>
          <p:cNvSpPr/>
          <p:nvPr/>
        </p:nvSpPr>
        <p:spPr>
          <a:xfrm>
            <a:off x="4401156" y="3315002"/>
            <a:ext cx="331597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63">
            <a:extLst>
              <a:ext uri="{FF2B5EF4-FFF2-40B4-BE49-F238E27FC236}">
                <a16:creationId xmlns="" xmlns:a16="http://schemas.microsoft.com/office/drawing/2014/main" id="{DC21CE9A-66A1-49C6-B638-9F15DD47D286}"/>
              </a:ext>
            </a:extLst>
          </p:cNvPr>
          <p:cNvSpPr/>
          <p:nvPr/>
        </p:nvSpPr>
        <p:spPr>
          <a:xfrm>
            <a:off x="7787270" y="2814377"/>
            <a:ext cx="426218" cy="384545"/>
          </a:xfrm>
          <a:prstGeom prst="wedgeEllipseCallout">
            <a:avLst>
              <a:gd name="adj1" fmla="val -39694"/>
              <a:gd name="adj2" fmla="val 598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4431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정보획득과 후원을 하는 일반사용자와 </a:t>
                      </a:r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자신의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홍보하고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후원받는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창작자로 나누어 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회원가입을 함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일반사용자와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창작자로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회원가입하기 위한 필수 입력내용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이메일이 아이디가 되므로 중복불가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 중복불가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내용을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미기입시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오류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내용을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기입 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중복확인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시작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로그인창으로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">
            <a:extLst>
              <a:ext uri="{FF2B5EF4-FFF2-40B4-BE49-F238E27FC236}">
                <a16:creationId xmlns:a16="http://schemas.microsoft.com/office/drawing/2014/main" xmlns="" id="{F5755C48-F933-44EB-B661-C0CEA696E810}"/>
              </a:ext>
            </a:extLst>
          </p:cNvPr>
          <p:cNvSpPr/>
          <p:nvPr/>
        </p:nvSpPr>
        <p:spPr>
          <a:xfrm>
            <a:off x="2576017" y="3398626"/>
            <a:ext cx="132546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3" name="사각형: 둥근 모서리 36">
            <a:extLst>
              <a:ext uri="{FF2B5EF4-FFF2-40B4-BE49-F238E27FC236}">
                <a16:creationId xmlns:a16="http://schemas.microsoft.com/office/drawing/2014/main" xmlns="" id="{48226B3F-B123-4C09-97AA-57678AB7E92A}"/>
              </a:ext>
            </a:extLst>
          </p:cNvPr>
          <p:cNvSpPr/>
          <p:nvPr/>
        </p:nvSpPr>
        <p:spPr>
          <a:xfrm>
            <a:off x="4270593" y="3398626"/>
            <a:ext cx="167451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34" name="사각형: 둥근 모서리 37">
            <a:extLst>
              <a:ext uri="{FF2B5EF4-FFF2-40B4-BE49-F238E27FC236}">
                <a16:creationId xmlns:a16="http://schemas.microsoft.com/office/drawing/2014/main" xmlns="" id="{9AA1F1FE-D866-42A7-B2EC-423007ABD2F3}"/>
              </a:ext>
            </a:extLst>
          </p:cNvPr>
          <p:cNvSpPr/>
          <p:nvPr/>
        </p:nvSpPr>
        <p:spPr>
          <a:xfrm>
            <a:off x="2576015" y="4516446"/>
            <a:ext cx="2300885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9">
            <a:extLst>
              <a:ext uri="{FF2B5EF4-FFF2-40B4-BE49-F238E27FC236}">
                <a16:creationId xmlns:a16="http://schemas.microsoft.com/office/drawing/2014/main" xmlns="" id="{F7E3B65C-FC13-4098-B491-91AB71548993}"/>
              </a:ext>
            </a:extLst>
          </p:cNvPr>
          <p:cNvSpPr/>
          <p:nvPr/>
        </p:nvSpPr>
        <p:spPr>
          <a:xfrm>
            <a:off x="2576015" y="3956656"/>
            <a:ext cx="1554666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6" name="사각형: 둥근 모서리 40">
            <a:extLst>
              <a:ext uri="{FF2B5EF4-FFF2-40B4-BE49-F238E27FC236}">
                <a16:creationId xmlns:a16="http://schemas.microsoft.com/office/drawing/2014/main" xmlns="" id="{1259D1EB-54CA-43C2-96BC-F3E59E253C26}"/>
              </a:ext>
            </a:extLst>
          </p:cNvPr>
          <p:cNvSpPr/>
          <p:nvPr/>
        </p:nvSpPr>
        <p:spPr>
          <a:xfrm>
            <a:off x="4363929" y="3962132"/>
            <a:ext cx="1577130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42B968F-0F5C-4D6A-8DA4-69F6028D207F}"/>
              </a:ext>
            </a:extLst>
          </p:cNvPr>
          <p:cNvSpPr txBox="1"/>
          <p:nvPr/>
        </p:nvSpPr>
        <p:spPr>
          <a:xfrm>
            <a:off x="3661185" y="211355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D6477EF2-19CC-4BF2-9D36-251731895352}"/>
              </a:ext>
            </a:extLst>
          </p:cNvPr>
          <p:cNvSpPr/>
          <p:nvPr/>
        </p:nvSpPr>
        <p:spPr>
          <a:xfrm>
            <a:off x="2642533" y="2771978"/>
            <a:ext cx="223750" cy="247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FF95FE1-B643-468E-8DC7-2BA590A7B642}"/>
              </a:ext>
            </a:extLst>
          </p:cNvPr>
          <p:cNvSpPr/>
          <p:nvPr/>
        </p:nvSpPr>
        <p:spPr>
          <a:xfrm>
            <a:off x="4604365" y="2781404"/>
            <a:ext cx="237291" cy="239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076FFAF-DB45-497D-BC59-A6E586E721D5}"/>
              </a:ext>
            </a:extLst>
          </p:cNvPr>
          <p:cNvSpPr txBox="1"/>
          <p:nvPr/>
        </p:nvSpPr>
        <p:spPr>
          <a:xfrm>
            <a:off x="2848349" y="2732943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사용자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451B208-197A-4A42-BC36-EAB97558B8F8}"/>
              </a:ext>
            </a:extLst>
          </p:cNvPr>
          <p:cNvSpPr txBox="1"/>
          <p:nvPr/>
        </p:nvSpPr>
        <p:spPr>
          <a:xfrm>
            <a:off x="4780666" y="2732942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E1E35D0-927E-45A4-AA46-78BADC205AE6}"/>
              </a:ext>
            </a:extLst>
          </p:cNvPr>
          <p:cNvSpPr/>
          <p:nvPr/>
        </p:nvSpPr>
        <p:spPr>
          <a:xfrm>
            <a:off x="2682592" y="2819965"/>
            <a:ext cx="134224" cy="14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AF0586C-590E-4CBF-B74D-E7466910AEC0}"/>
              </a:ext>
            </a:extLst>
          </p:cNvPr>
          <p:cNvSpPr/>
          <p:nvPr/>
        </p:nvSpPr>
        <p:spPr>
          <a:xfrm>
            <a:off x="2408947" y="2618294"/>
            <a:ext cx="3602671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말풍선: 타원형 296">
            <a:extLst>
              <a:ext uri="{FF2B5EF4-FFF2-40B4-BE49-F238E27FC236}">
                <a16:creationId xmlns:a16="http://schemas.microsoft.com/office/drawing/2014/main" xmlns="" id="{44CB35F0-FAD3-4F29-914C-6ADDC847B04E}"/>
              </a:ext>
            </a:extLst>
          </p:cNvPr>
          <p:cNvSpPr/>
          <p:nvPr/>
        </p:nvSpPr>
        <p:spPr>
          <a:xfrm>
            <a:off x="1650975" y="2233749"/>
            <a:ext cx="426218" cy="384545"/>
          </a:xfrm>
          <a:prstGeom prst="wedgeEllipseCallout">
            <a:avLst>
              <a:gd name="adj1" fmla="val 81775"/>
              <a:gd name="adj2" fmla="val 63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F2457B-05F2-40FC-ABF7-E18F502B5B92}"/>
              </a:ext>
            </a:extLst>
          </p:cNvPr>
          <p:cNvSpPr/>
          <p:nvPr/>
        </p:nvSpPr>
        <p:spPr>
          <a:xfrm>
            <a:off x="2442446" y="3315216"/>
            <a:ext cx="3602671" cy="232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303">
            <a:extLst>
              <a:ext uri="{FF2B5EF4-FFF2-40B4-BE49-F238E27FC236}">
                <a16:creationId xmlns:a16="http://schemas.microsoft.com/office/drawing/2014/main" xmlns="" id="{7D381453-89B7-48FA-A22C-E45ECB7F85C1}"/>
              </a:ext>
            </a:extLst>
          </p:cNvPr>
          <p:cNvSpPr/>
          <p:nvPr/>
        </p:nvSpPr>
        <p:spPr>
          <a:xfrm>
            <a:off x="1655051" y="311935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A07CF8C-C024-4303-BF7D-C521E7BADEF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말풍선: 타원형 305">
            <a:extLst>
              <a:ext uri="{FF2B5EF4-FFF2-40B4-BE49-F238E27FC236}">
                <a16:creationId xmlns:a16="http://schemas.microsoft.com/office/drawing/2014/main" xmlns="" id="{4CFE5B40-F3A5-4423-AC9C-0F256A2A0104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사각형: 둥근 모서리 306">
            <a:extLst>
              <a:ext uri="{FF2B5EF4-FFF2-40B4-BE49-F238E27FC236}">
                <a16:creationId xmlns:a16="http://schemas.microsoft.com/office/drawing/2014/main" xmlns="" id="{54D4E820-9BDC-41BC-8D60-63E8EE9775BD}"/>
              </a:ext>
            </a:extLst>
          </p:cNvPr>
          <p:cNvSpPr/>
          <p:nvPr/>
        </p:nvSpPr>
        <p:spPr>
          <a:xfrm>
            <a:off x="2576015" y="5094496"/>
            <a:ext cx="2300885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54">
            <a:extLst>
              <a:ext uri="{FF2B5EF4-FFF2-40B4-BE49-F238E27FC236}">
                <a16:creationId xmlns:a16="http://schemas.microsoft.com/office/drawing/2014/main" xmlns="" id="{488B886F-A152-4349-9E74-A8AD2C6FA666}"/>
              </a:ext>
            </a:extLst>
          </p:cNvPr>
          <p:cNvSpPr/>
          <p:nvPr/>
        </p:nvSpPr>
        <p:spPr>
          <a:xfrm>
            <a:off x="4464388" y="5790505"/>
            <a:ext cx="1325462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사각형: 둥근 모서리 55">
            <a:extLst>
              <a:ext uri="{FF2B5EF4-FFF2-40B4-BE49-F238E27FC236}">
                <a16:creationId xmlns:a16="http://schemas.microsoft.com/office/drawing/2014/main" xmlns="" id="{D750B1EF-3405-4436-94BC-5726394AFF74}"/>
              </a:ext>
            </a:extLst>
          </p:cNvPr>
          <p:cNvSpPr/>
          <p:nvPr/>
        </p:nvSpPr>
        <p:spPr>
          <a:xfrm>
            <a:off x="2677309" y="5790505"/>
            <a:ext cx="1325462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2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80958" y="4577451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53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80957" y="5151634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</p:spTree>
    <p:extLst>
      <p:ext uri="{BB962C8B-B14F-4D97-AF65-F5344CB8AC3E}">
        <p14:creationId xmlns:p14="http://schemas.microsoft.com/office/powerpoint/2010/main" val="2294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창작자선택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36123"/>
              </p:ext>
            </p:extLst>
          </p:nvPr>
        </p:nvGraphicFramePr>
        <p:xfrm>
          <a:off x="8766436" y="1067496"/>
          <a:ext cx="3182993" cy="565692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03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정보획득과 후원을 하는 일반사용자와 </a:t>
                      </a:r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자신의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홍보하고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후원받는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창작자로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나누어 회원가입을 함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일반사용자와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창작자로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회원가입하기 위한 필수 입력내용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이메일이 아이디가 되므로 중복불가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 중복불가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511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5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내용을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미기입시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오류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내용을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기입 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다음 버튼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페이지의 창작자 추가정보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로그인창으로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9612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">
            <a:extLst>
              <a:ext uri="{FF2B5EF4-FFF2-40B4-BE49-F238E27FC236}">
                <a16:creationId xmlns:a16="http://schemas.microsoft.com/office/drawing/2014/main" xmlns="" id="{F5755C48-F933-44EB-B661-C0CEA696E810}"/>
              </a:ext>
            </a:extLst>
          </p:cNvPr>
          <p:cNvSpPr/>
          <p:nvPr/>
        </p:nvSpPr>
        <p:spPr>
          <a:xfrm>
            <a:off x="2576017" y="3398626"/>
            <a:ext cx="132546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3" name="사각형: 둥근 모서리 36">
            <a:extLst>
              <a:ext uri="{FF2B5EF4-FFF2-40B4-BE49-F238E27FC236}">
                <a16:creationId xmlns:a16="http://schemas.microsoft.com/office/drawing/2014/main" xmlns="" id="{48226B3F-B123-4C09-97AA-57678AB7E92A}"/>
              </a:ext>
            </a:extLst>
          </p:cNvPr>
          <p:cNvSpPr/>
          <p:nvPr/>
        </p:nvSpPr>
        <p:spPr>
          <a:xfrm>
            <a:off x="4270593" y="3398626"/>
            <a:ext cx="167451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34" name="사각형: 둥근 모서리 39">
            <a:extLst>
              <a:ext uri="{FF2B5EF4-FFF2-40B4-BE49-F238E27FC236}">
                <a16:creationId xmlns:a16="http://schemas.microsoft.com/office/drawing/2014/main" xmlns="" id="{F7E3B65C-FC13-4098-B491-91AB71548993}"/>
              </a:ext>
            </a:extLst>
          </p:cNvPr>
          <p:cNvSpPr/>
          <p:nvPr/>
        </p:nvSpPr>
        <p:spPr>
          <a:xfrm>
            <a:off x="2576015" y="3956656"/>
            <a:ext cx="1554666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5" name="사각형: 둥근 모서리 40">
            <a:extLst>
              <a:ext uri="{FF2B5EF4-FFF2-40B4-BE49-F238E27FC236}">
                <a16:creationId xmlns:a16="http://schemas.microsoft.com/office/drawing/2014/main" xmlns="" id="{1259D1EB-54CA-43C2-96BC-F3E59E253C26}"/>
              </a:ext>
            </a:extLst>
          </p:cNvPr>
          <p:cNvSpPr/>
          <p:nvPr/>
        </p:nvSpPr>
        <p:spPr>
          <a:xfrm>
            <a:off x="4363929" y="3962132"/>
            <a:ext cx="1577130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42B968F-0F5C-4D6A-8DA4-69F6028D207F}"/>
              </a:ext>
            </a:extLst>
          </p:cNvPr>
          <p:cNvSpPr txBox="1"/>
          <p:nvPr/>
        </p:nvSpPr>
        <p:spPr>
          <a:xfrm>
            <a:off x="3661185" y="211355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6477EF2-19CC-4BF2-9D36-251731895352}"/>
              </a:ext>
            </a:extLst>
          </p:cNvPr>
          <p:cNvSpPr/>
          <p:nvPr/>
        </p:nvSpPr>
        <p:spPr>
          <a:xfrm>
            <a:off x="2642533" y="2771978"/>
            <a:ext cx="223750" cy="247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FF95FE1-B643-468E-8DC7-2BA590A7B642}"/>
              </a:ext>
            </a:extLst>
          </p:cNvPr>
          <p:cNvSpPr/>
          <p:nvPr/>
        </p:nvSpPr>
        <p:spPr>
          <a:xfrm>
            <a:off x="4604365" y="2781404"/>
            <a:ext cx="237291" cy="239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076FFAF-DB45-497D-BC59-A6E586E721D5}"/>
              </a:ext>
            </a:extLst>
          </p:cNvPr>
          <p:cNvSpPr txBox="1"/>
          <p:nvPr/>
        </p:nvSpPr>
        <p:spPr>
          <a:xfrm>
            <a:off x="2848349" y="2732943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사용자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451B208-197A-4A42-BC36-EAB97558B8F8}"/>
              </a:ext>
            </a:extLst>
          </p:cNvPr>
          <p:cNvSpPr txBox="1"/>
          <p:nvPr/>
        </p:nvSpPr>
        <p:spPr>
          <a:xfrm>
            <a:off x="4780666" y="2732942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E1E35D0-927E-45A4-AA46-78BADC205AE6}"/>
              </a:ext>
            </a:extLst>
          </p:cNvPr>
          <p:cNvSpPr/>
          <p:nvPr/>
        </p:nvSpPr>
        <p:spPr>
          <a:xfrm>
            <a:off x="4653121" y="2819965"/>
            <a:ext cx="134224" cy="14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AF0586C-590E-4CBF-B74D-E7466910AEC0}"/>
              </a:ext>
            </a:extLst>
          </p:cNvPr>
          <p:cNvSpPr/>
          <p:nvPr/>
        </p:nvSpPr>
        <p:spPr>
          <a:xfrm>
            <a:off x="2408947" y="2618294"/>
            <a:ext cx="3602671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말풍선: 타원형 296">
            <a:extLst>
              <a:ext uri="{FF2B5EF4-FFF2-40B4-BE49-F238E27FC236}">
                <a16:creationId xmlns:a16="http://schemas.microsoft.com/office/drawing/2014/main" xmlns="" id="{44CB35F0-FAD3-4F29-914C-6ADDC847B04E}"/>
              </a:ext>
            </a:extLst>
          </p:cNvPr>
          <p:cNvSpPr/>
          <p:nvPr/>
        </p:nvSpPr>
        <p:spPr>
          <a:xfrm>
            <a:off x="1650975" y="2233749"/>
            <a:ext cx="426218" cy="384545"/>
          </a:xfrm>
          <a:prstGeom prst="wedgeEllipseCallout">
            <a:avLst>
              <a:gd name="adj1" fmla="val 81775"/>
              <a:gd name="adj2" fmla="val 63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5F2457B-05F2-40FC-ABF7-E18F502B5B92}"/>
              </a:ext>
            </a:extLst>
          </p:cNvPr>
          <p:cNvSpPr/>
          <p:nvPr/>
        </p:nvSpPr>
        <p:spPr>
          <a:xfrm>
            <a:off x="2442446" y="3315216"/>
            <a:ext cx="3602671" cy="232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말풍선: 타원형 303">
            <a:extLst>
              <a:ext uri="{FF2B5EF4-FFF2-40B4-BE49-F238E27FC236}">
                <a16:creationId xmlns:a16="http://schemas.microsoft.com/office/drawing/2014/main" xmlns="" id="{7D381453-89B7-48FA-A22C-E45ECB7F85C1}"/>
              </a:ext>
            </a:extLst>
          </p:cNvPr>
          <p:cNvSpPr/>
          <p:nvPr/>
        </p:nvSpPr>
        <p:spPr>
          <a:xfrm>
            <a:off x="1655051" y="311935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A07CF8C-C024-4303-BF7D-C521E7BADEF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말풍선: 타원형 305">
            <a:extLst>
              <a:ext uri="{FF2B5EF4-FFF2-40B4-BE49-F238E27FC236}">
                <a16:creationId xmlns:a16="http://schemas.microsoft.com/office/drawing/2014/main" xmlns="" id="{4CFE5B40-F3A5-4423-AC9C-0F256A2A0104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사각형: 둥근 모서리 306">
            <a:extLst>
              <a:ext uri="{FF2B5EF4-FFF2-40B4-BE49-F238E27FC236}">
                <a16:creationId xmlns:a16="http://schemas.microsoft.com/office/drawing/2014/main" xmlns="" id="{54D4E820-9BDC-41BC-8D60-63E8EE9775BD}"/>
              </a:ext>
            </a:extLst>
          </p:cNvPr>
          <p:cNvSpPr/>
          <p:nvPr/>
        </p:nvSpPr>
        <p:spPr>
          <a:xfrm>
            <a:off x="2576015" y="5094496"/>
            <a:ext cx="2300885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54">
            <a:extLst>
              <a:ext uri="{FF2B5EF4-FFF2-40B4-BE49-F238E27FC236}">
                <a16:creationId xmlns:a16="http://schemas.microsoft.com/office/drawing/2014/main" xmlns="" id="{488B886F-A152-4349-9E74-A8AD2C6FA666}"/>
              </a:ext>
            </a:extLst>
          </p:cNvPr>
          <p:cNvSpPr/>
          <p:nvPr/>
        </p:nvSpPr>
        <p:spPr>
          <a:xfrm>
            <a:off x="4464388" y="5790505"/>
            <a:ext cx="1325462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0" name="사각형: 둥근 모서리 55">
            <a:extLst>
              <a:ext uri="{FF2B5EF4-FFF2-40B4-BE49-F238E27FC236}">
                <a16:creationId xmlns:a16="http://schemas.microsoft.com/office/drawing/2014/main" xmlns="" id="{D750B1EF-3405-4436-94BC-5726394AFF74}"/>
              </a:ext>
            </a:extLst>
          </p:cNvPr>
          <p:cNvSpPr/>
          <p:nvPr/>
        </p:nvSpPr>
        <p:spPr>
          <a:xfrm>
            <a:off x="2677309" y="5790505"/>
            <a:ext cx="1325462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xmlns="" id="{D631E9F3-E4E8-4E28-8CD7-4FE336862359}"/>
              </a:ext>
            </a:extLst>
          </p:cNvPr>
          <p:cNvSpPr/>
          <p:nvPr/>
        </p:nvSpPr>
        <p:spPr>
          <a:xfrm>
            <a:off x="2576015" y="4516446"/>
            <a:ext cx="2300885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80958" y="4577451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53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80957" y="5151634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</p:spTree>
    <p:extLst>
      <p:ext uri="{BB962C8B-B14F-4D97-AF65-F5344CB8AC3E}">
        <p14:creationId xmlns:p14="http://schemas.microsoft.com/office/powerpoint/2010/main" val="24964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회원가입 확인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39749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중복확인 버튼을 누르지 않았을 때 오류 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 중 중복된 전화번호가 있을 시 오류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필수정보를 입력하지 않았 을 시 화면출력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필수조건 입력 시 가입완료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사각형: 둥근 모서리 1">
            <a:extLst>
              <a:ext uri="{FF2B5EF4-FFF2-40B4-BE49-F238E27FC236}">
                <a16:creationId xmlns="" xmlns:a16="http://schemas.microsoft.com/office/drawing/2014/main" id="{C73C8255-613B-43AA-AC8F-7CD35F71C218}"/>
              </a:ext>
            </a:extLst>
          </p:cNvPr>
          <p:cNvSpPr/>
          <p:nvPr/>
        </p:nvSpPr>
        <p:spPr>
          <a:xfrm>
            <a:off x="2662813" y="1969477"/>
            <a:ext cx="2924071" cy="552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8" name="연결선: 꺾임 3">
            <a:extLst>
              <a:ext uri="{FF2B5EF4-FFF2-40B4-BE49-F238E27FC236}">
                <a16:creationId xmlns="" xmlns:a16="http://schemas.microsoft.com/office/drawing/2014/main" id="{2D4F687D-7947-4ED2-9CD9-08C1938060A5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2136760" y="2522135"/>
            <a:ext cx="1288806" cy="45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10">
            <a:extLst>
              <a:ext uri="{FF2B5EF4-FFF2-40B4-BE49-F238E27FC236}">
                <a16:creationId xmlns="" xmlns:a16="http://schemas.microsoft.com/office/drawing/2014/main" id="{F88A39EF-2F0D-4BFB-A07F-4606639AD56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597518" y="2256246"/>
            <a:ext cx="1307985" cy="851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5455" y="3180094"/>
            <a:ext cx="2631498" cy="1651974"/>
            <a:chOff x="595686" y="1280492"/>
            <a:chExt cx="3089278" cy="1346363"/>
          </a:xfrm>
        </p:grpSpPr>
        <p:sp>
          <p:nvSpPr>
            <p:cNvPr id="1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6C79C1-65F6-4750-9D64-2041F14D97A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5EEB2D42-E6DE-4459-9910-E5B988F75ADA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8BDC6E68-4197-4F27-A15D-239E876E772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Icons">
              <a:extLst>
                <a:ext uri="{FF2B5EF4-FFF2-40B4-BE49-F238E27FC236}">
                  <a16:creationId xmlns="" xmlns:a16="http://schemas.microsoft.com/office/drawing/2014/main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9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Buttons">
              <a:extLst>
                <a:ext uri="{FF2B5EF4-FFF2-40B4-BE49-F238E27FC236}">
                  <a16:creationId xmlns="" xmlns:a16="http://schemas.microsoft.com/office/drawing/2014/main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17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22" name="Picture 2" descr="C:\Users\t-dantay\Documents\First24\error1.png">
            <a:extLst>
              <a:ext uri="{FF2B5EF4-FFF2-40B4-BE49-F238E27FC236}">
                <a16:creationId xmlns="" xmlns:a16="http://schemas.microsoft.com/office/drawing/2014/main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25" y="361761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005957C-1EB0-4663-A511-D2A1FB7B7C60}"/>
              </a:ext>
            </a:extLst>
          </p:cNvPr>
          <p:cNvSpPr txBox="1"/>
          <p:nvPr/>
        </p:nvSpPr>
        <p:spPr>
          <a:xfrm>
            <a:off x="1148925" y="3577819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아이디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중복확인을 하지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않았습니다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사각형: 둥근 모서리 12">
            <a:extLst>
              <a:ext uri="{FF2B5EF4-FFF2-40B4-BE49-F238E27FC236}">
                <a16:creationId xmlns="" xmlns:a16="http://schemas.microsoft.com/office/drawing/2014/main" id="{44B9D395-A6B4-4D4F-B2E3-CA911E263947}"/>
              </a:ext>
            </a:extLst>
          </p:cNvPr>
          <p:cNvSpPr/>
          <p:nvPr/>
        </p:nvSpPr>
        <p:spPr>
          <a:xfrm>
            <a:off x="5825619" y="3244660"/>
            <a:ext cx="2159767" cy="815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 완료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07C1186-3AF3-43AE-B0C5-D6E20F5A2A65}"/>
              </a:ext>
            </a:extLst>
          </p:cNvPr>
          <p:cNvSpPr/>
          <p:nvPr/>
        </p:nvSpPr>
        <p:spPr>
          <a:xfrm>
            <a:off x="675462" y="2975289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타원형 60">
            <a:extLst>
              <a:ext uri="{FF2B5EF4-FFF2-40B4-BE49-F238E27FC236}">
                <a16:creationId xmlns="" xmlns:a16="http://schemas.microsoft.com/office/drawing/2014/main" id="{1DDEE181-2FD5-447E-8DC0-1C5AB97C5D81}"/>
              </a:ext>
            </a:extLst>
          </p:cNvPr>
          <p:cNvSpPr/>
          <p:nvPr/>
        </p:nvSpPr>
        <p:spPr>
          <a:xfrm>
            <a:off x="176145" y="2474664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B186B3-CFE8-4AA6-8B5B-F4DB68D903B1}"/>
              </a:ext>
            </a:extLst>
          </p:cNvPr>
          <p:cNvSpPr/>
          <p:nvPr/>
        </p:nvSpPr>
        <p:spPr>
          <a:xfrm>
            <a:off x="5739802" y="3107939"/>
            <a:ext cx="2331402" cy="1102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63">
            <a:extLst>
              <a:ext uri="{FF2B5EF4-FFF2-40B4-BE49-F238E27FC236}">
                <a16:creationId xmlns="" xmlns:a16="http://schemas.microsoft.com/office/drawing/2014/main" id="{DC21CE9A-66A1-49C6-B638-9F15DD47D286}"/>
              </a:ext>
            </a:extLst>
          </p:cNvPr>
          <p:cNvSpPr/>
          <p:nvPr/>
        </p:nvSpPr>
        <p:spPr>
          <a:xfrm>
            <a:off x="7840984" y="2522135"/>
            <a:ext cx="426218" cy="384545"/>
          </a:xfrm>
          <a:prstGeom prst="wedgeEllipseCallout">
            <a:avLst>
              <a:gd name="adj1" fmla="val -39694"/>
              <a:gd name="adj2" fmla="val 598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68992309-0224-4393-B2FB-872D3EA663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5455" y="5073395"/>
            <a:ext cx="2631498" cy="1651974"/>
            <a:chOff x="595686" y="1280492"/>
            <a:chExt cx="3089278" cy="1346363"/>
          </a:xfrm>
        </p:grpSpPr>
        <p:sp>
          <p:nvSpPr>
            <p:cNvPr id="3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D448F5D4-E63B-45A2-BCEC-6C60627F74D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A1FC059-B2A7-4B2D-9D26-3DD904B20B3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BBE73725-9144-4BE0-B0EA-976D8E27519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</a:t>
              </a:r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1BB0CD9F-7033-451A-801A-DAA21D15CAC2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Icons">
              <a:extLst>
                <a:ext uri="{FF2B5EF4-FFF2-40B4-BE49-F238E27FC236}">
                  <a16:creationId xmlns="" xmlns:a16="http://schemas.microsoft.com/office/drawing/2014/main" id="{0EEFC752-045F-49D1-A6B4-27B9D18ECEC4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38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B018D322-FA92-4C45-9A46-A133B93E5A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E3016CD0-8EFA-4F86-A8E9-FDA3DF49820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98F9C241-92C4-4087-AC0E-198B432E5D1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Buttons">
              <a:extLst>
                <a:ext uri="{FF2B5EF4-FFF2-40B4-BE49-F238E27FC236}">
                  <a16:creationId xmlns="" xmlns:a16="http://schemas.microsoft.com/office/drawing/2014/main" id="{C5841AF8-99DE-4DB8-86E4-F43930E308A8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36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9BD948FB-B24C-4C52-84B1-66BF2EF6FC98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E137442A-4C72-4607-A542-EBD273A06824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41" name="Picture 2" descr="C:\Users\t-dantay\Documents\First24\error1.png">
            <a:extLst>
              <a:ext uri="{FF2B5EF4-FFF2-40B4-BE49-F238E27FC236}">
                <a16:creationId xmlns="" xmlns:a16="http://schemas.microsoft.com/office/drawing/2014/main" id="{175A5FD1-675A-44C9-BACE-B9FA98E2CD3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25" y="55109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15DABBD-A7B5-4E08-A590-2CF2A9F25EA5}"/>
              </a:ext>
            </a:extLst>
          </p:cNvPr>
          <p:cNvSpPr txBox="1"/>
          <p:nvPr/>
        </p:nvSpPr>
        <p:spPr>
          <a:xfrm>
            <a:off x="1148925" y="5471120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전화번호가 중복되었습니다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다시 입력해 주세요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60EFACC-6767-4C31-8126-26C0F0C1FFC4}"/>
              </a:ext>
            </a:extLst>
          </p:cNvPr>
          <p:cNvSpPr/>
          <p:nvPr/>
        </p:nvSpPr>
        <p:spPr>
          <a:xfrm>
            <a:off x="675462" y="4868590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78">
            <a:extLst>
              <a:ext uri="{FF2B5EF4-FFF2-40B4-BE49-F238E27FC236}">
                <a16:creationId xmlns="" xmlns:a16="http://schemas.microsoft.com/office/drawing/2014/main" id="{006FF8D7-3695-4E26-8B6D-279FA64C1014}"/>
              </a:ext>
            </a:extLst>
          </p:cNvPr>
          <p:cNvCxnSpPr>
            <a:cxnSpLocks/>
            <a:endCxn id="43" idx="3"/>
          </p:cNvCxnSpPr>
          <p:nvPr/>
        </p:nvCxnSpPr>
        <p:spPr>
          <a:xfrm rot="5400000">
            <a:off x="2096144" y="4024048"/>
            <a:ext cx="3211923" cy="20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말풍선: 타원형 79">
            <a:extLst>
              <a:ext uri="{FF2B5EF4-FFF2-40B4-BE49-F238E27FC236}">
                <a16:creationId xmlns="" xmlns:a16="http://schemas.microsoft.com/office/drawing/2014/main" id="{CC84D972-19DB-4CE1-9025-9EE1FC5367AA}"/>
              </a:ext>
            </a:extLst>
          </p:cNvPr>
          <p:cNvSpPr/>
          <p:nvPr/>
        </p:nvSpPr>
        <p:spPr>
          <a:xfrm>
            <a:off x="176145" y="4595385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60509092-F43E-41C6-8651-37F62A92E02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308480" y="4946899"/>
            <a:ext cx="2631498" cy="1651974"/>
            <a:chOff x="595686" y="1280492"/>
            <a:chExt cx="3089278" cy="1346363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9B31A511-4088-4C93-ABEA-ADE2240709C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929D0E69-0438-4C56-BF00-559ED1F9519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4885E577-304E-4AAC-92FE-61A4C0733FD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</a:t>
              </a:r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40F02A4-4685-4CC2-B5B5-054E0180E86D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>
              <a:extLst>
                <a:ext uri="{FF2B5EF4-FFF2-40B4-BE49-F238E27FC236}">
                  <a16:creationId xmlns="" xmlns:a16="http://schemas.microsoft.com/office/drawing/2014/main" id="{EC59E47F-6A06-4458-BC66-1750E7267BB6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55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FA772F5F-90CA-464F-9B46-DEBB9529138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6D724E3E-9280-4EE0-9DFC-35F8C880223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6FB51BD7-96BC-4A40-8AFF-74CD79CA7CC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Buttons">
              <a:extLst>
                <a:ext uri="{FF2B5EF4-FFF2-40B4-BE49-F238E27FC236}">
                  <a16:creationId xmlns="" xmlns:a16="http://schemas.microsoft.com/office/drawing/2014/main" id="{0D5C5856-F4D1-46C8-B81B-4F9FAE53284E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53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DAFAE039-F560-4115-BA83-B8BA8AB3F27B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359A438C-F3E4-4E89-A11A-738CF29F3DAB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58" name="Picture 2" descr="C:\Users\t-dantay\Documents\First24\error1.png">
            <a:extLst>
              <a:ext uri="{FF2B5EF4-FFF2-40B4-BE49-F238E27FC236}">
                <a16:creationId xmlns="" xmlns:a16="http://schemas.microsoft.com/office/drawing/2014/main" id="{599B75E5-96DC-4051-9625-0273BC2011B2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76" y="546105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8E05B82-C8E4-4C04-83C7-98DC378A508F}"/>
              </a:ext>
            </a:extLst>
          </p:cNvPr>
          <p:cNvSpPr txBox="1"/>
          <p:nvPr/>
        </p:nvSpPr>
        <p:spPr>
          <a:xfrm>
            <a:off x="5512383" y="5436860"/>
            <a:ext cx="250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모든 정보가 입력되지 않았습니다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1EDFDB-2D79-417A-B66E-F64829C6AC06}"/>
              </a:ext>
            </a:extLst>
          </p:cNvPr>
          <p:cNvSpPr/>
          <p:nvPr/>
        </p:nvSpPr>
        <p:spPr>
          <a:xfrm>
            <a:off x="5148487" y="4742094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타원형 111">
            <a:extLst>
              <a:ext uri="{FF2B5EF4-FFF2-40B4-BE49-F238E27FC236}">
                <a16:creationId xmlns="" xmlns:a16="http://schemas.microsoft.com/office/drawing/2014/main" id="{5736C995-9563-4CE0-9DBC-C37C0397B6A4}"/>
              </a:ext>
            </a:extLst>
          </p:cNvPr>
          <p:cNvSpPr/>
          <p:nvPr/>
        </p:nvSpPr>
        <p:spPr>
          <a:xfrm>
            <a:off x="7880186" y="4267679"/>
            <a:ext cx="426218" cy="384545"/>
          </a:xfrm>
          <a:prstGeom prst="wedgeEllipseCallout">
            <a:avLst>
              <a:gd name="adj1" fmla="val -48129"/>
              <a:gd name="adj2" fmla="val 502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2" name="연결선: 꺾임 112">
            <a:extLst>
              <a:ext uri="{FF2B5EF4-FFF2-40B4-BE49-F238E27FC236}">
                <a16:creationId xmlns="" xmlns:a16="http://schemas.microsoft.com/office/drawing/2014/main" id="{F151E98D-5342-4B1A-B909-0C83F98D95C1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3428484" y="3887558"/>
            <a:ext cx="3032917" cy="407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5399"/>
              </p:ext>
            </p:extLst>
          </p:nvPr>
        </p:nvGraphicFramePr>
        <p:xfrm>
          <a:off x="8766436" y="1067496"/>
          <a:ext cx="3182993" cy="540905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9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창작자명과 추가연락처는 중복불가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기업명과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후원여부는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반드시 입력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0535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모든 내용이 오류없이 입력 후 가입하기 버튼 선택 시 창작자로서의 회원가입 완료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이전 버튼 입력 시 개인정보 입력 칸으로 돌아간다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 입력 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로그인창으로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후원을 받을 시 추가 입력 팝업 창으로 계좌 번호를 받는다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35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35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12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6722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6">
            <a:extLst>
              <a:ext uri="{FF2B5EF4-FFF2-40B4-BE49-F238E27FC236}">
                <a16:creationId xmlns:a16="http://schemas.microsoft.com/office/drawing/2014/main" xmlns="" id="{48226B3F-B123-4C09-97AA-57678AB7E92A}"/>
              </a:ext>
            </a:extLst>
          </p:cNvPr>
          <p:cNvSpPr/>
          <p:nvPr/>
        </p:nvSpPr>
        <p:spPr>
          <a:xfrm>
            <a:off x="2563064" y="3549965"/>
            <a:ext cx="2170981" cy="418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창작자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7">
            <a:extLst>
              <a:ext uri="{FF2B5EF4-FFF2-40B4-BE49-F238E27FC236}">
                <a16:creationId xmlns:a16="http://schemas.microsoft.com/office/drawing/2014/main" xmlns="" id="{9AA1F1FE-D866-42A7-B2EC-423007ABD2F3}"/>
              </a:ext>
            </a:extLst>
          </p:cNvPr>
          <p:cNvSpPr/>
          <p:nvPr/>
        </p:nvSpPr>
        <p:spPr>
          <a:xfrm>
            <a:off x="2558793" y="4555000"/>
            <a:ext cx="3369532" cy="320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계정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9">
            <a:extLst>
              <a:ext uri="{FF2B5EF4-FFF2-40B4-BE49-F238E27FC236}">
                <a16:creationId xmlns:a16="http://schemas.microsoft.com/office/drawing/2014/main" xmlns="" id="{F7E3B65C-FC13-4098-B491-91AB71548993}"/>
              </a:ext>
            </a:extLst>
          </p:cNvPr>
          <p:cNvSpPr/>
          <p:nvPr/>
        </p:nvSpPr>
        <p:spPr>
          <a:xfrm>
            <a:off x="2558793" y="5008981"/>
            <a:ext cx="3369532" cy="30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추가 연락처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2B968F-0F5C-4D6A-8DA4-69F6028D207F}"/>
              </a:ext>
            </a:extLst>
          </p:cNvPr>
          <p:cNvSpPr txBox="1"/>
          <p:nvPr/>
        </p:nvSpPr>
        <p:spPr>
          <a:xfrm>
            <a:off x="3625682" y="209121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창작자용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451B208-197A-4A42-BC36-EAB97558B8F8}"/>
              </a:ext>
            </a:extLst>
          </p:cNvPr>
          <p:cNvSpPr txBox="1"/>
          <p:nvPr/>
        </p:nvSpPr>
        <p:spPr>
          <a:xfrm>
            <a:off x="3599322" y="2740677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</a:t>
            </a:r>
            <a:r>
              <a:rPr lang="ko-KR" altLang="en-US" sz="15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입력창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5F2457B-05F2-40FC-ABF7-E18F502B5B92}"/>
              </a:ext>
            </a:extLst>
          </p:cNvPr>
          <p:cNvSpPr/>
          <p:nvPr/>
        </p:nvSpPr>
        <p:spPr>
          <a:xfrm>
            <a:off x="2442446" y="3322978"/>
            <a:ext cx="3602671" cy="2237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말풍선: 타원형 303">
            <a:extLst>
              <a:ext uri="{FF2B5EF4-FFF2-40B4-BE49-F238E27FC236}">
                <a16:creationId xmlns:a16="http://schemas.microsoft.com/office/drawing/2014/main" xmlns="" id="{7D381453-89B7-48FA-A22C-E45ECB7F85C1}"/>
              </a:ext>
            </a:extLst>
          </p:cNvPr>
          <p:cNvSpPr/>
          <p:nvPr/>
        </p:nvSpPr>
        <p:spPr>
          <a:xfrm>
            <a:off x="1647113" y="3136130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31C0D7E-F64C-4D04-A8F8-C21EA5ABF0E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타원형 65">
            <a:extLst>
              <a:ext uri="{FF2B5EF4-FFF2-40B4-BE49-F238E27FC236}">
                <a16:creationId xmlns:a16="http://schemas.microsoft.com/office/drawing/2014/main" xmlns="" id="{B72C38A5-9B3B-455A-B5A0-BA2DF19768C2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62">
            <a:extLst>
              <a:ext uri="{FF2B5EF4-FFF2-40B4-BE49-F238E27FC236}">
                <a16:creationId xmlns:a16="http://schemas.microsoft.com/office/drawing/2014/main" xmlns="" id="{5068353C-183E-40D4-BED8-B4EE43029032}"/>
              </a:ext>
            </a:extLst>
          </p:cNvPr>
          <p:cNvSpPr/>
          <p:nvPr/>
        </p:nvSpPr>
        <p:spPr>
          <a:xfrm>
            <a:off x="2559240" y="5790505"/>
            <a:ext cx="1355320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가입하기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63">
            <a:extLst>
              <a:ext uri="{FF2B5EF4-FFF2-40B4-BE49-F238E27FC236}">
                <a16:creationId xmlns:a16="http://schemas.microsoft.com/office/drawing/2014/main" xmlns="" id="{DF03EEC6-D1BB-45FC-9039-E13A0CD65B11}"/>
              </a:ext>
            </a:extLst>
          </p:cNvPr>
          <p:cNvSpPr/>
          <p:nvPr/>
        </p:nvSpPr>
        <p:spPr>
          <a:xfrm>
            <a:off x="4060143" y="5790505"/>
            <a:ext cx="854456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42" name="사각형: 둥근 모서리 96">
            <a:extLst>
              <a:ext uri="{FF2B5EF4-FFF2-40B4-BE49-F238E27FC236}">
                <a16:creationId xmlns:a16="http://schemas.microsoft.com/office/drawing/2014/main" xmlns="" id="{93F365DD-6575-4717-AF2B-EA2DEBEC9996}"/>
              </a:ext>
            </a:extLst>
          </p:cNvPr>
          <p:cNvSpPr/>
          <p:nvPr/>
        </p:nvSpPr>
        <p:spPr>
          <a:xfrm>
            <a:off x="5073870" y="5790505"/>
            <a:ext cx="854456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3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68223" y="3583113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44" name="사각형: 둥근 모서리 37">
            <a:extLst>
              <a:ext uri="{FF2B5EF4-FFF2-40B4-BE49-F238E27FC236}">
                <a16:creationId xmlns:a16="http://schemas.microsoft.com/office/drawing/2014/main" xmlns="" id="{9AA1F1FE-D866-42A7-B2EC-423007ABD2F3}"/>
              </a:ext>
            </a:extLst>
          </p:cNvPr>
          <p:cNvSpPr/>
          <p:nvPr/>
        </p:nvSpPr>
        <p:spPr>
          <a:xfrm>
            <a:off x="2558793" y="4120901"/>
            <a:ext cx="3369532" cy="30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후원 받을 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 완료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2018/05/27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2428907" y="3359821"/>
            <a:ext cx="4066826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가입이 완료되었습니다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Content"/>
          <p:cNvSpPr/>
          <p:nvPr>
            <p:custDataLst>
              <p:custData r:id="rId1"/>
            </p:custDataLst>
          </p:nvPr>
        </p:nvSpPr>
        <p:spPr>
          <a:xfrm>
            <a:off x="3553859" y="472199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로그인 하러 가기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55874" y="3543832"/>
            <a:ext cx="630195" cy="630195"/>
            <a:chOff x="3385751" y="2767914"/>
            <a:chExt cx="630195" cy="630195"/>
          </a:xfrm>
        </p:grpSpPr>
        <p:sp>
          <p:nvSpPr>
            <p:cNvPr id="9" name="타원 8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11" name="직사각형 10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E581616-5262-4125-80F2-A5D5A9E0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D13A46-6AA6-4463-BF71-C2EB4AFD43A8}"/>
              </a:ext>
            </a:extLst>
          </p:cNvPr>
          <p:cNvSpPr txBox="1"/>
          <p:nvPr/>
        </p:nvSpPr>
        <p:spPr>
          <a:xfrm>
            <a:off x="2990901" y="2716053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E82CA06-A89B-44F4-8094-135CE98382B0}"/>
              </a:ext>
            </a:extLst>
          </p:cNvPr>
          <p:cNvSpPr/>
          <p:nvPr/>
        </p:nvSpPr>
        <p:spPr>
          <a:xfrm>
            <a:off x="3104185" y="4552957"/>
            <a:ext cx="2482884" cy="75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12">
            <a:extLst>
              <a:ext uri="{FF2B5EF4-FFF2-40B4-BE49-F238E27FC236}">
                <a16:creationId xmlns="" xmlns:a16="http://schemas.microsoft.com/office/drawing/2014/main" id="{D9EB88C5-AD70-44C1-9359-E4B6ED56126C}"/>
              </a:ext>
            </a:extLst>
          </p:cNvPr>
          <p:cNvSpPr/>
          <p:nvPr/>
        </p:nvSpPr>
        <p:spPr>
          <a:xfrm>
            <a:off x="2442553" y="4431177"/>
            <a:ext cx="426218" cy="384545"/>
          </a:xfrm>
          <a:prstGeom prst="wedgeEllipseCallout">
            <a:avLst>
              <a:gd name="adj1" fmla="val 64060"/>
              <a:gd name="adj2" fmla="val 524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977BDC67-925B-4789-B289-2C6E4F38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5855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회원가입 완료 화면이며 버튼을 클릭 할 시 로그인 화면으로 이동합니다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 완료 후 화면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Index/join(confirm)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82087"/>
              </p:ext>
            </p:extLst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일반 사용자가 가입을 완료했을 시 내용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 신청 사용자가 가입을 완료했을 시 내용 표시</a:t>
                      </a:r>
                      <a:endParaRPr lang="ko-KR" altLang="en-US" sz="12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546011" y="1972947"/>
            <a:ext cx="1180267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>
            <a:off x="4726278" y="2202250"/>
            <a:ext cx="1344683" cy="2184102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629288" y="3740806"/>
            <a:ext cx="306791" cy="299201"/>
          </a:xfrm>
          <a:prstGeom prst="wedgeEllipseCallout">
            <a:avLst>
              <a:gd name="adj1" fmla="val 42587"/>
              <a:gd name="adj2" fmla="val 1026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821400" y="3876024"/>
            <a:ext cx="306791" cy="299201"/>
          </a:xfrm>
          <a:prstGeom prst="wedgeEllipseCallout">
            <a:avLst>
              <a:gd name="adj1" fmla="val -70597"/>
              <a:gd name="adj2" fmla="val 7560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30" idx="1"/>
            <a:endCxn id="36" idx="0"/>
          </p:cNvCxnSpPr>
          <p:nvPr/>
        </p:nvCxnSpPr>
        <p:spPr>
          <a:xfrm rot="10800000" flipV="1">
            <a:off x="2101585" y="2202249"/>
            <a:ext cx="1444426" cy="2184555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626314" y="2040827"/>
            <a:ext cx="995791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가입하기</a:t>
            </a:r>
            <a:endParaRPr lang="en-US" altLang="ko-KR" sz="1600" dirty="0" smtClean="0"/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254643" y="4386805"/>
            <a:ext cx="3693884" cy="20280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9165" y="4516086"/>
            <a:ext cx="3391383" cy="1639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가입을 축하합니다</a:t>
            </a:r>
            <a:r>
              <a:rPr lang="en-US" altLang="ko-KR" b="1" dirty="0" smtClean="0"/>
              <a:t>!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255318" y="4386352"/>
            <a:ext cx="3631286" cy="20280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934400" y="4572012"/>
            <a:ext cx="240911" cy="214112"/>
            <a:chOff x="3385751" y="2767914"/>
            <a:chExt cx="630195" cy="630195"/>
          </a:xfrm>
        </p:grpSpPr>
        <p:sp>
          <p:nvSpPr>
            <p:cNvPr id="40" name="타원 39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2" name="직사각형 41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44" name="직사각형 43"/>
          <p:cNvSpPr/>
          <p:nvPr/>
        </p:nvSpPr>
        <p:spPr>
          <a:xfrm>
            <a:off x="359164" y="5132922"/>
            <a:ext cx="3391384" cy="1151574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댓글을 달거나 더 많은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활동을</a:t>
            </a:r>
            <a:endParaRPr lang="en-US" altLang="ko-KR" sz="1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하실 수 있게 되었습니다</a:t>
            </a:r>
            <a:r>
              <a:rPr lang="en-US" altLang="ko-KR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게임을 </a:t>
            </a:r>
            <a:r>
              <a: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업로드하고 싶으시다면 </a:t>
            </a:r>
            <a:endParaRPr lang="en-US" altLang="ko-KR" sz="1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창작자 </a:t>
            </a:r>
            <a:r>
              <a: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신청을 해주세요</a:t>
            </a:r>
            <a:r>
              <a:rPr lang="en-US" altLang="ko-KR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75269" y="4511124"/>
            <a:ext cx="3391383" cy="1639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가입을 축하합니다</a:t>
            </a:r>
            <a:r>
              <a:rPr lang="en-US" altLang="ko-KR" b="1" dirty="0" smtClean="0"/>
              <a:t>!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375267" y="5127960"/>
            <a:ext cx="3391385" cy="1151574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현재는 일반 사용자와 </a:t>
            </a:r>
            <a:endParaRPr lang="en-US" altLang="ko-KR" sz="1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권한으로되어있으며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lvl="0"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창작자 신청을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검토중입니다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검토 완료 후 게임 업로드가 가능합니다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949127" y="4543044"/>
            <a:ext cx="240911" cy="214112"/>
            <a:chOff x="3385751" y="2767914"/>
            <a:chExt cx="630195" cy="630195"/>
          </a:xfrm>
        </p:grpSpPr>
        <p:sp>
          <p:nvSpPr>
            <p:cNvPr id="48" name="타원 4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50" name="직사각형 4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8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 수정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MemberModify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97310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 이름은 수정불가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생년월일과 비밀번호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 수정가능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후 빈칸이 있을 시 오류출력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전화번호가 중복 될 시 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F5755C48-F933-44EB-B661-C0CEA696E810}"/>
              </a:ext>
            </a:extLst>
          </p:cNvPr>
          <p:cNvSpPr/>
          <p:nvPr/>
        </p:nvSpPr>
        <p:spPr>
          <a:xfrm>
            <a:off x="2576015" y="3961043"/>
            <a:ext cx="1551965" cy="478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사각형: 둥근 모서리 36">
            <a:extLst>
              <a:ext uri="{FF2B5EF4-FFF2-40B4-BE49-F238E27FC236}">
                <a16:creationId xmlns="" xmlns:a16="http://schemas.microsoft.com/office/drawing/2014/main" id="{48226B3F-B123-4C09-97AA-57678AB7E92A}"/>
              </a:ext>
            </a:extLst>
          </p:cNvPr>
          <p:cNvSpPr/>
          <p:nvPr/>
        </p:nvSpPr>
        <p:spPr>
          <a:xfrm>
            <a:off x="4270591" y="3961043"/>
            <a:ext cx="167451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11" name="사각형: 둥근 모서리 37">
            <a:extLst>
              <a:ext uri="{FF2B5EF4-FFF2-40B4-BE49-F238E27FC236}">
                <a16:creationId xmlns="" xmlns:a16="http://schemas.microsoft.com/office/drawing/2014/main" id="{9AA1F1FE-D866-42A7-B2EC-423007ABD2F3}"/>
              </a:ext>
            </a:extLst>
          </p:cNvPr>
          <p:cNvSpPr/>
          <p:nvPr/>
        </p:nvSpPr>
        <p:spPr>
          <a:xfrm>
            <a:off x="2576015" y="3394112"/>
            <a:ext cx="3369087" cy="478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사각형: 둥근 모서리 39">
            <a:extLst>
              <a:ext uri="{FF2B5EF4-FFF2-40B4-BE49-F238E27FC236}">
                <a16:creationId xmlns="" xmlns:a16="http://schemas.microsoft.com/office/drawing/2014/main" id="{F7E3B65C-FC13-4098-B491-91AB71548993}"/>
              </a:ext>
            </a:extLst>
          </p:cNvPr>
          <p:cNvSpPr/>
          <p:nvPr/>
        </p:nvSpPr>
        <p:spPr>
          <a:xfrm>
            <a:off x="2576015" y="4517081"/>
            <a:ext cx="3369086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3" name="사각형: 둥근 모서리 41">
            <a:extLst>
              <a:ext uri="{FF2B5EF4-FFF2-40B4-BE49-F238E27FC236}">
                <a16:creationId xmlns="" xmlns:a16="http://schemas.microsoft.com/office/drawing/2014/main" id="{877B98A6-A3D1-45E6-ACA7-26C89DFF13BC}"/>
              </a:ext>
            </a:extLst>
          </p:cNvPr>
          <p:cNvSpPr/>
          <p:nvPr/>
        </p:nvSpPr>
        <p:spPr>
          <a:xfrm>
            <a:off x="4361282" y="5790505"/>
            <a:ext cx="1577130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2B968F-0F5C-4D6A-8DA4-69F6028D207F}"/>
              </a:ext>
            </a:extLst>
          </p:cNvPr>
          <p:cNvSpPr txBox="1"/>
          <p:nvPr/>
        </p:nvSpPr>
        <p:spPr>
          <a:xfrm>
            <a:off x="3661185" y="211355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76FFAF-DB45-497D-BC59-A6E586E721D5}"/>
              </a:ext>
            </a:extLst>
          </p:cNvPr>
          <p:cNvSpPr txBox="1"/>
          <p:nvPr/>
        </p:nvSpPr>
        <p:spPr>
          <a:xfrm>
            <a:off x="3661185" y="2731773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사용자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5F2457B-05F2-40FC-ABF7-E18F502B5B92}"/>
              </a:ext>
            </a:extLst>
          </p:cNvPr>
          <p:cNvSpPr/>
          <p:nvPr/>
        </p:nvSpPr>
        <p:spPr>
          <a:xfrm>
            <a:off x="2442446" y="3315216"/>
            <a:ext cx="3602671" cy="232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303">
            <a:extLst>
              <a:ext uri="{FF2B5EF4-FFF2-40B4-BE49-F238E27FC236}">
                <a16:creationId xmlns="" xmlns:a16="http://schemas.microsoft.com/office/drawing/2014/main" id="{7D381453-89B7-48FA-A22C-E45ECB7F85C1}"/>
              </a:ext>
            </a:extLst>
          </p:cNvPr>
          <p:cNvSpPr/>
          <p:nvPr/>
        </p:nvSpPr>
        <p:spPr>
          <a:xfrm>
            <a:off x="1655051" y="311935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A07CF8C-C024-4303-BF7D-C521E7BADEF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305">
            <a:extLst>
              <a:ext uri="{FF2B5EF4-FFF2-40B4-BE49-F238E27FC236}">
                <a16:creationId xmlns="" xmlns:a16="http://schemas.microsoft.com/office/drawing/2014/main" id="{4CFE5B40-F3A5-4423-AC9C-0F256A2A0104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306">
            <a:extLst>
              <a:ext uri="{FF2B5EF4-FFF2-40B4-BE49-F238E27FC236}">
                <a16:creationId xmlns="" xmlns:a16="http://schemas.microsoft.com/office/drawing/2014/main" id="{54D4E820-9BDC-41BC-8D60-63E8EE9775BD}"/>
              </a:ext>
            </a:extLst>
          </p:cNvPr>
          <p:cNvSpPr/>
          <p:nvPr/>
        </p:nvSpPr>
        <p:spPr>
          <a:xfrm>
            <a:off x="2569271" y="5075077"/>
            <a:ext cx="3369087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21" name="사각형: 둥근 모서리 54">
            <a:extLst>
              <a:ext uri="{FF2B5EF4-FFF2-40B4-BE49-F238E27FC236}">
                <a16:creationId xmlns="" xmlns:a16="http://schemas.microsoft.com/office/drawing/2014/main" id="{4587C417-F765-4877-BBD7-5071489775A0}"/>
              </a:ext>
            </a:extLst>
          </p:cNvPr>
          <p:cNvSpPr/>
          <p:nvPr/>
        </p:nvSpPr>
        <p:spPr>
          <a:xfrm>
            <a:off x="2576015" y="5790505"/>
            <a:ext cx="1577130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10816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 수정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MemberModify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7605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 이름은 수정불가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생년월일과 비밀번호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 수정가능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다음 버튼으로 추가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입력창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수정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버튼으로 추가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입력창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수정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하지않고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수정완료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버튼으로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F5755C48-F933-44EB-B661-C0CEA696E810}"/>
              </a:ext>
            </a:extLst>
          </p:cNvPr>
          <p:cNvSpPr/>
          <p:nvPr/>
        </p:nvSpPr>
        <p:spPr>
          <a:xfrm>
            <a:off x="2576015" y="3961043"/>
            <a:ext cx="1551965" cy="478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사각형: 둥근 모서리 36">
            <a:extLst>
              <a:ext uri="{FF2B5EF4-FFF2-40B4-BE49-F238E27FC236}">
                <a16:creationId xmlns="" xmlns:a16="http://schemas.microsoft.com/office/drawing/2014/main" id="{48226B3F-B123-4C09-97AA-57678AB7E92A}"/>
              </a:ext>
            </a:extLst>
          </p:cNvPr>
          <p:cNvSpPr/>
          <p:nvPr/>
        </p:nvSpPr>
        <p:spPr>
          <a:xfrm>
            <a:off x="4270591" y="3961043"/>
            <a:ext cx="1674511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11" name="사각형: 둥근 모서리 37">
            <a:extLst>
              <a:ext uri="{FF2B5EF4-FFF2-40B4-BE49-F238E27FC236}">
                <a16:creationId xmlns="" xmlns:a16="http://schemas.microsoft.com/office/drawing/2014/main" id="{9AA1F1FE-D866-42A7-B2EC-423007ABD2F3}"/>
              </a:ext>
            </a:extLst>
          </p:cNvPr>
          <p:cNvSpPr/>
          <p:nvPr/>
        </p:nvSpPr>
        <p:spPr>
          <a:xfrm>
            <a:off x="2576015" y="3394112"/>
            <a:ext cx="3369087" cy="478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사각형: 둥근 모서리 39">
            <a:extLst>
              <a:ext uri="{FF2B5EF4-FFF2-40B4-BE49-F238E27FC236}">
                <a16:creationId xmlns="" xmlns:a16="http://schemas.microsoft.com/office/drawing/2014/main" id="{F7E3B65C-FC13-4098-B491-91AB71548993}"/>
              </a:ext>
            </a:extLst>
          </p:cNvPr>
          <p:cNvSpPr/>
          <p:nvPr/>
        </p:nvSpPr>
        <p:spPr>
          <a:xfrm>
            <a:off x="2576015" y="4517081"/>
            <a:ext cx="3369086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3" name="사각형: 둥근 모서리 41">
            <a:extLst>
              <a:ext uri="{FF2B5EF4-FFF2-40B4-BE49-F238E27FC236}">
                <a16:creationId xmlns="" xmlns:a16="http://schemas.microsoft.com/office/drawing/2014/main" id="{877B98A6-A3D1-45E6-ACA7-26C89DFF13BC}"/>
              </a:ext>
            </a:extLst>
          </p:cNvPr>
          <p:cNvSpPr/>
          <p:nvPr/>
        </p:nvSpPr>
        <p:spPr>
          <a:xfrm>
            <a:off x="5104434" y="5790505"/>
            <a:ext cx="833977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2B968F-0F5C-4D6A-8DA4-69F6028D207F}"/>
              </a:ext>
            </a:extLst>
          </p:cNvPr>
          <p:cNvSpPr txBox="1"/>
          <p:nvPr/>
        </p:nvSpPr>
        <p:spPr>
          <a:xfrm>
            <a:off x="3661185" y="211355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76FFAF-DB45-497D-BC59-A6E586E721D5}"/>
              </a:ext>
            </a:extLst>
          </p:cNvPr>
          <p:cNvSpPr txBox="1"/>
          <p:nvPr/>
        </p:nvSpPr>
        <p:spPr>
          <a:xfrm>
            <a:off x="3661185" y="2731773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5F2457B-05F2-40FC-ABF7-E18F502B5B92}"/>
              </a:ext>
            </a:extLst>
          </p:cNvPr>
          <p:cNvSpPr/>
          <p:nvPr/>
        </p:nvSpPr>
        <p:spPr>
          <a:xfrm>
            <a:off x="2442446" y="3315216"/>
            <a:ext cx="3602671" cy="232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303">
            <a:extLst>
              <a:ext uri="{FF2B5EF4-FFF2-40B4-BE49-F238E27FC236}">
                <a16:creationId xmlns="" xmlns:a16="http://schemas.microsoft.com/office/drawing/2014/main" id="{7D381453-89B7-48FA-A22C-E45ECB7F85C1}"/>
              </a:ext>
            </a:extLst>
          </p:cNvPr>
          <p:cNvSpPr/>
          <p:nvPr/>
        </p:nvSpPr>
        <p:spPr>
          <a:xfrm>
            <a:off x="1655051" y="311935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A07CF8C-C024-4303-BF7D-C521E7BADEF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305">
            <a:extLst>
              <a:ext uri="{FF2B5EF4-FFF2-40B4-BE49-F238E27FC236}">
                <a16:creationId xmlns="" xmlns:a16="http://schemas.microsoft.com/office/drawing/2014/main" id="{4CFE5B40-F3A5-4423-AC9C-0F256A2A0104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306">
            <a:extLst>
              <a:ext uri="{FF2B5EF4-FFF2-40B4-BE49-F238E27FC236}">
                <a16:creationId xmlns="" xmlns:a16="http://schemas.microsoft.com/office/drawing/2014/main" id="{54D4E820-9BDC-41BC-8D60-63E8EE9775BD}"/>
              </a:ext>
            </a:extLst>
          </p:cNvPr>
          <p:cNvSpPr/>
          <p:nvPr/>
        </p:nvSpPr>
        <p:spPr>
          <a:xfrm>
            <a:off x="2569271" y="5075077"/>
            <a:ext cx="3369087" cy="47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21" name="사각형: 둥근 모서리 41">
            <a:extLst>
              <a:ext uri="{FF2B5EF4-FFF2-40B4-BE49-F238E27FC236}">
                <a16:creationId xmlns="" xmlns:a16="http://schemas.microsoft.com/office/drawing/2014/main" id="{877B98A6-A3D1-45E6-ACA7-26C89DFF13BC}"/>
              </a:ext>
            </a:extLst>
          </p:cNvPr>
          <p:cNvSpPr/>
          <p:nvPr/>
        </p:nvSpPr>
        <p:spPr>
          <a:xfrm>
            <a:off x="3826792" y="5790505"/>
            <a:ext cx="833977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41">
            <a:extLst>
              <a:ext uri="{FF2B5EF4-FFF2-40B4-BE49-F238E27FC236}">
                <a16:creationId xmlns="" xmlns:a16="http://schemas.microsoft.com/office/drawing/2014/main" id="{877B98A6-A3D1-45E6-ACA7-26C89DFF13BC}"/>
              </a:ext>
            </a:extLst>
          </p:cNvPr>
          <p:cNvSpPr/>
          <p:nvPr/>
        </p:nvSpPr>
        <p:spPr>
          <a:xfrm>
            <a:off x="2576015" y="5790505"/>
            <a:ext cx="833977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다음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2019/05/25</a:t>
            </a:r>
            <a:endParaRPr lang="ko-KR" altLang="en-US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F8B44EE-362B-4F9C-B3A6-2A404C80B84C}"/>
              </a:ext>
            </a:extLst>
          </p:cNvPr>
          <p:cNvSpPr/>
          <p:nvPr/>
        </p:nvSpPr>
        <p:spPr>
          <a:xfrm>
            <a:off x="5774787" y="2136473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프로젝트소개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3F9AA81-86E6-4C81-A043-F81B95AECDA3}"/>
              </a:ext>
            </a:extLst>
          </p:cNvPr>
          <p:cNvSpPr/>
          <p:nvPr/>
        </p:nvSpPr>
        <p:spPr>
          <a:xfrm>
            <a:off x="2192710" y="2213395"/>
            <a:ext cx="236585" cy="244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5308" y="1759353"/>
            <a:ext cx="8208927" cy="4879307"/>
            <a:chOff x="110159" y="2829308"/>
            <a:chExt cx="8238210" cy="4083681"/>
          </a:xfrm>
        </p:grpSpPr>
        <p:sp>
          <p:nvSpPr>
            <p:cNvPr id="16" name="직사각형 15"/>
            <p:cNvSpPr/>
            <p:nvPr/>
          </p:nvSpPr>
          <p:spPr>
            <a:xfrm>
              <a:off x="291344" y="2829308"/>
              <a:ext cx="8057025" cy="366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2CEBDD8B-3881-4E08-8A21-B27999869403}"/>
                </a:ext>
              </a:extLst>
            </p:cNvPr>
            <p:cNvGrpSpPr/>
            <p:nvPr/>
          </p:nvGrpSpPr>
          <p:grpSpPr>
            <a:xfrm>
              <a:off x="4072112" y="6284856"/>
              <a:ext cx="637893" cy="90605"/>
              <a:chOff x="3999832" y="4674607"/>
              <a:chExt cx="637893" cy="8902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999832" y="4674608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168962" y="4674609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364971" y="4674607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548707" y="4674608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10159" y="6472943"/>
              <a:ext cx="8170496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74645" y="5693155"/>
              <a:ext cx="2236794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09403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로고 클릭 시 메인 화면으로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a typeface="나눔스퀘어라운드 Bold" panose="020B0600000101010101" pitchFamily="50" charset="-127"/>
                        </a:rPr>
                        <a:t>각 카테고리 페이지</a:t>
                      </a:r>
                      <a:r>
                        <a:rPr lang="en-US" altLang="ko-KR" sz="1200" dirty="0" smtClean="0"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ea typeface="나눔스퀘어라운드 Bold" panose="020B0600000101010101" pitchFamily="50" charset="-127"/>
                        </a:rPr>
                        <a:t>목록 으로 이동</a:t>
                      </a:r>
                      <a:endParaRPr lang="ko-KR" altLang="en-US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평소에 숨겨져 있는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 이미지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따른 게임플레이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영상 팝업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 슬라이드 기능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 표시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400538" y="1957286"/>
            <a:ext cx="1747594" cy="450657"/>
            <a:chOff x="400538" y="1957286"/>
            <a:chExt cx="1747594" cy="450657"/>
          </a:xfrm>
        </p:grpSpPr>
        <p:sp>
          <p:nvSpPr>
            <p:cNvPr id="26" name="직사각형 25"/>
            <p:cNvSpPr/>
            <p:nvPr/>
          </p:nvSpPr>
          <p:spPr>
            <a:xfrm>
              <a:off x="429967" y="1957286"/>
              <a:ext cx="1679076" cy="45065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38" y="2015807"/>
              <a:ext cx="1747594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Indie </a:t>
              </a:r>
              <a:r>
                <a:rPr lang="en-US" altLang="ko-KR" dirty="0" smtClean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Sponsor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284400" y="207226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장르 ▼ | 개발노트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업로드 | 고객센터 | 로그인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2007449"/>
            <a:ext cx="534907" cy="4496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1716620" y="3690712"/>
            <a:ext cx="56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당신에게 맞는 </a:t>
            </a:r>
            <a:r>
              <a:rPr lang="ko-KR" altLang="en-US" sz="2400" err="1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인디</a:t>
            </a:r>
            <a:r>
              <a:rPr lang="ko-KR" altLang="en-US" sz="240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</a:t>
            </a: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찾아보세요</a:t>
            </a:r>
            <a:endParaRPr lang="ko-KR" altLang="en-US" sz="2400" dirty="0">
              <a:solidFill>
                <a:schemeClr val="accent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3330159" y="5295992"/>
            <a:ext cx="244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60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추천게임 </a:t>
            </a:r>
            <a:r>
              <a:rPr lang="ko-KR" altLang="en-US" sz="1600" dirty="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 영상</a:t>
            </a:r>
            <a:endParaRPr lang="ko-KR" altLang="en-US" sz="1600" dirty="0">
              <a:solidFill>
                <a:srgbClr val="FFFF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896200" y="4132418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후원관련 텍스트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36912" y="5076851"/>
            <a:ext cx="2497268" cy="679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1901" y="3286038"/>
            <a:ext cx="7960093" cy="276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49710" y="1985635"/>
            <a:ext cx="5040401" cy="4128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636052" y="1969226"/>
            <a:ext cx="507269" cy="4528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906195" y="4560433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슬라이드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105904" y="1631927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17207" y="1662253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7290127" y="1641152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839850" y="4787944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06506" y="3087888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92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 수정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추가입력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MemberModify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77258"/>
              </p:ext>
            </p:extLst>
          </p:nvPr>
        </p:nvGraphicFramePr>
        <p:xfrm>
          <a:off x="8766436" y="1067496"/>
          <a:ext cx="3182993" cy="568623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9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창작자명과 추가연락처는 중복불가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기업명과 후원 받을 계좌는 반드시 입력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0535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이전 버튼으로 기본정보 입력 창으로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버튼 선택 시 빈 칸이나 중복된 창작자명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 연락처가 있을 시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오류출력</a:t>
                      </a:r>
                      <a:endParaRPr lang="en-US" altLang="ko-KR" sz="1200" baseline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버튼으로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마이페이지로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35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35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35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12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805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55FBA9E-14A5-4704-ACD7-87622AEDCE48}"/>
              </a:ext>
            </a:extLst>
          </p:cNvPr>
          <p:cNvSpPr/>
          <p:nvPr/>
        </p:nvSpPr>
        <p:spPr>
          <a:xfrm>
            <a:off x="2198060" y="1780793"/>
            <a:ext cx="4144162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53DD537-42DB-444E-BC33-4326F25E52EC}"/>
              </a:ext>
            </a:extLst>
          </p:cNvPr>
          <p:cNvSpPr/>
          <p:nvPr/>
        </p:nvSpPr>
        <p:spPr>
          <a:xfrm>
            <a:off x="2198060" y="3246539"/>
            <a:ext cx="4144162" cy="32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2B968F-0F5C-4D6A-8DA4-69F6028D207F}"/>
              </a:ext>
            </a:extLst>
          </p:cNvPr>
          <p:cNvSpPr txBox="1"/>
          <p:nvPr/>
        </p:nvSpPr>
        <p:spPr>
          <a:xfrm>
            <a:off x="3625682" y="2091216"/>
            <a:ext cx="1288917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창작자용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451B208-197A-4A42-BC36-EAB97558B8F8}"/>
              </a:ext>
            </a:extLst>
          </p:cNvPr>
          <p:cNvSpPr txBox="1"/>
          <p:nvPr/>
        </p:nvSpPr>
        <p:spPr>
          <a:xfrm>
            <a:off x="3599322" y="2740677"/>
            <a:ext cx="1288917" cy="3231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</a:t>
            </a:r>
            <a:r>
              <a:rPr lang="ko-KR" altLang="en-US" sz="15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입력창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F2457B-05F2-40FC-ABF7-E18F502B5B92}"/>
              </a:ext>
            </a:extLst>
          </p:cNvPr>
          <p:cNvSpPr/>
          <p:nvPr/>
        </p:nvSpPr>
        <p:spPr>
          <a:xfrm>
            <a:off x="2442446" y="3322978"/>
            <a:ext cx="3602671" cy="2237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타원형 303">
            <a:extLst>
              <a:ext uri="{FF2B5EF4-FFF2-40B4-BE49-F238E27FC236}">
                <a16:creationId xmlns:a16="http://schemas.microsoft.com/office/drawing/2014/main" xmlns="" id="{7D381453-89B7-48FA-A22C-E45ECB7F85C1}"/>
              </a:ext>
            </a:extLst>
          </p:cNvPr>
          <p:cNvSpPr/>
          <p:nvPr/>
        </p:nvSpPr>
        <p:spPr>
          <a:xfrm>
            <a:off x="1647113" y="3136130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31C0D7E-F64C-4D04-A8F8-C21EA5ABF0E6}"/>
              </a:ext>
            </a:extLst>
          </p:cNvPr>
          <p:cNvSpPr/>
          <p:nvPr/>
        </p:nvSpPr>
        <p:spPr>
          <a:xfrm>
            <a:off x="2442446" y="5712639"/>
            <a:ext cx="3602671" cy="60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65">
            <a:extLst>
              <a:ext uri="{FF2B5EF4-FFF2-40B4-BE49-F238E27FC236}">
                <a16:creationId xmlns:a16="http://schemas.microsoft.com/office/drawing/2014/main" xmlns="" id="{B72C38A5-9B3B-455A-B5A0-BA2DF19768C2}"/>
              </a:ext>
            </a:extLst>
          </p:cNvPr>
          <p:cNvSpPr/>
          <p:nvPr/>
        </p:nvSpPr>
        <p:spPr>
          <a:xfrm>
            <a:off x="1655051" y="5398732"/>
            <a:ext cx="426218" cy="384545"/>
          </a:xfrm>
          <a:prstGeom prst="wedgeEllipseCallout">
            <a:avLst>
              <a:gd name="adj1" fmla="val 93584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62">
            <a:extLst>
              <a:ext uri="{FF2B5EF4-FFF2-40B4-BE49-F238E27FC236}">
                <a16:creationId xmlns:a16="http://schemas.microsoft.com/office/drawing/2014/main" xmlns="" id="{5068353C-183E-40D4-BED8-B4EE43029032}"/>
              </a:ext>
            </a:extLst>
          </p:cNvPr>
          <p:cNvSpPr/>
          <p:nvPr/>
        </p:nvSpPr>
        <p:spPr>
          <a:xfrm>
            <a:off x="2559240" y="5790505"/>
            <a:ext cx="1355320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63">
            <a:extLst>
              <a:ext uri="{FF2B5EF4-FFF2-40B4-BE49-F238E27FC236}">
                <a16:creationId xmlns:a16="http://schemas.microsoft.com/office/drawing/2014/main" xmlns="" id="{DF03EEC6-D1BB-45FC-9039-E13A0CD65B11}"/>
              </a:ext>
            </a:extLst>
          </p:cNvPr>
          <p:cNvSpPr/>
          <p:nvPr/>
        </p:nvSpPr>
        <p:spPr>
          <a:xfrm>
            <a:off x="4060143" y="5790505"/>
            <a:ext cx="854456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34" name="사각형: 둥근 모서리 96">
            <a:extLst>
              <a:ext uri="{FF2B5EF4-FFF2-40B4-BE49-F238E27FC236}">
                <a16:creationId xmlns:a16="http://schemas.microsoft.com/office/drawing/2014/main" xmlns="" id="{93F365DD-6575-4717-AF2B-EA2DEBEC9996}"/>
              </a:ext>
            </a:extLst>
          </p:cNvPr>
          <p:cNvSpPr/>
          <p:nvPr/>
        </p:nvSpPr>
        <p:spPr>
          <a:xfrm>
            <a:off x="5073870" y="5790505"/>
            <a:ext cx="854456" cy="455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5" name="사각형: 둥근 모서리 36">
            <a:extLst>
              <a:ext uri="{FF2B5EF4-FFF2-40B4-BE49-F238E27FC236}">
                <a16:creationId xmlns:a16="http://schemas.microsoft.com/office/drawing/2014/main" xmlns="" id="{48226B3F-B123-4C09-97AA-57678AB7E92A}"/>
              </a:ext>
            </a:extLst>
          </p:cNvPr>
          <p:cNvSpPr/>
          <p:nvPr/>
        </p:nvSpPr>
        <p:spPr>
          <a:xfrm>
            <a:off x="2563064" y="3549965"/>
            <a:ext cx="2170981" cy="418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창작자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7">
            <a:extLst>
              <a:ext uri="{FF2B5EF4-FFF2-40B4-BE49-F238E27FC236}">
                <a16:creationId xmlns:a16="http://schemas.microsoft.com/office/drawing/2014/main" xmlns="" id="{9AA1F1FE-D866-42A7-B2EC-423007ABD2F3}"/>
              </a:ext>
            </a:extLst>
          </p:cNvPr>
          <p:cNvSpPr/>
          <p:nvPr/>
        </p:nvSpPr>
        <p:spPr>
          <a:xfrm>
            <a:off x="2558793" y="4555000"/>
            <a:ext cx="3369532" cy="320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계정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9">
            <a:extLst>
              <a:ext uri="{FF2B5EF4-FFF2-40B4-BE49-F238E27FC236}">
                <a16:creationId xmlns:a16="http://schemas.microsoft.com/office/drawing/2014/main" xmlns="" id="{F7E3B65C-FC13-4098-B491-91AB71548993}"/>
              </a:ext>
            </a:extLst>
          </p:cNvPr>
          <p:cNvSpPr/>
          <p:nvPr/>
        </p:nvSpPr>
        <p:spPr>
          <a:xfrm>
            <a:off x="2558793" y="5008981"/>
            <a:ext cx="3369532" cy="30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추가 연락처</a:t>
            </a:r>
          </a:p>
        </p:txBody>
      </p:sp>
      <p:sp>
        <p:nvSpPr>
          <p:cNvPr id="38" name="사각형: 둥근 모서리 8">
            <a:extLst>
              <a:ext uri="{FF2B5EF4-FFF2-40B4-BE49-F238E27FC236}">
                <a16:creationId xmlns:a16="http://schemas.microsoft.com/office/drawing/2014/main" xmlns="" id="{7ECEB3CD-9FF7-4511-B21B-FB32DB6153FB}"/>
              </a:ext>
            </a:extLst>
          </p:cNvPr>
          <p:cNvSpPr/>
          <p:nvPr/>
        </p:nvSpPr>
        <p:spPr>
          <a:xfrm>
            <a:off x="4968223" y="3583113"/>
            <a:ext cx="960102" cy="363895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39" name="사각형: 둥근 모서리 37">
            <a:extLst>
              <a:ext uri="{FF2B5EF4-FFF2-40B4-BE49-F238E27FC236}">
                <a16:creationId xmlns:a16="http://schemas.microsoft.com/office/drawing/2014/main" xmlns="" id="{9AA1F1FE-D866-42A7-B2EC-423007ABD2F3}"/>
              </a:ext>
            </a:extLst>
          </p:cNvPr>
          <p:cNvSpPr/>
          <p:nvPr/>
        </p:nvSpPr>
        <p:spPr>
          <a:xfrm>
            <a:off x="2558793" y="4120901"/>
            <a:ext cx="3369532" cy="30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후원 받을 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 오류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MemberModify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(error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91165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창작자명 중복확인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누르지 않았을 때 오류 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추가연락처에 내용이 있으나 중복확인 버튼을 누르지 않았을 때 오류 출력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받을 계좌가 없을 때 오류 출력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필수조건 입력 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수정완료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사각형: 둥근 모서리 1">
            <a:extLst>
              <a:ext uri="{FF2B5EF4-FFF2-40B4-BE49-F238E27FC236}">
                <a16:creationId xmlns="" xmlns:a16="http://schemas.microsoft.com/office/drawing/2014/main" id="{C73C8255-613B-43AA-AC8F-7CD35F71C218}"/>
              </a:ext>
            </a:extLst>
          </p:cNvPr>
          <p:cNvSpPr/>
          <p:nvPr/>
        </p:nvSpPr>
        <p:spPr>
          <a:xfrm>
            <a:off x="2662813" y="1969477"/>
            <a:ext cx="2924071" cy="552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연결선: 꺾임 3">
            <a:extLst>
              <a:ext uri="{FF2B5EF4-FFF2-40B4-BE49-F238E27FC236}">
                <a16:creationId xmlns="" xmlns:a16="http://schemas.microsoft.com/office/drawing/2014/main" id="{2D4F687D-7947-4ED2-9CD9-08C1938060A5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2136760" y="2522135"/>
            <a:ext cx="1288806" cy="45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10">
            <a:extLst>
              <a:ext uri="{FF2B5EF4-FFF2-40B4-BE49-F238E27FC236}">
                <a16:creationId xmlns="" xmlns:a16="http://schemas.microsoft.com/office/drawing/2014/main" id="{F88A39EF-2F0D-4BFB-A07F-4606639AD56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597518" y="2256246"/>
            <a:ext cx="1307985" cy="851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5455" y="3180094"/>
            <a:ext cx="2631498" cy="1651974"/>
            <a:chOff x="595686" y="1280492"/>
            <a:chExt cx="3089278" cy="1346363"/>
          </a:xfrm>
        </p:grpSpPr>
        <p:sp>
          <p:nvSpPr>
            <p:cNvPr id="1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6C79C1-65F6-4750-9D64-2041F14D97A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5EEB2D42-E6DE-4459-9910-E5B988F75ADA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8BDC6E68-4197-4F27-A15D-239E876E772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Icons">
              <a:extLst>
                <a:ext uri="{FF2B5EF4-FFF2-40B4-BE49-F238E27FC236}">
                  <a16:creationId xmlns="" xmlns:a16="http://schemas.microsoft.com/office/drawing/2014/main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9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Buttons">
              <a:extLst>
                <a:ext uri="{FF2B5EF4-FFF2-40B4-BE49-F238E27FC236}">
                  <a16:creationId xmlns="" xmlns:a16="http://schemas.microsoft.com/office/drawing/2014/main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17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22" name="Picture 2" descr="C:\Users\t-dantay\Documents\First24\error1.png">
            <a:extLst>
              <a:ext uri="{FF2B5EF4-FFF2-40B4-BE49-F238E27FC236}">
                <a16:creationId xmlns="" xmlns:a16="http://schemas.microsoft.com/office/drawing/2014/main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25" y="361761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005957C-1EB0-4663-A511-D2A1FB7B7C60}"/>
              </a:ext>
            </a:extLst>
          </p:cNvPr>
          <p:cNvSpPr txBox="1"/>
          <p:nvPr/>
        </p:nvSpPr>
        <p:spPr>
          <a:xfrm>
            <a:off x="1148925" y="3577819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창작자명 중복여부를 확인해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주세요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사각형: 둥근 모서리 12">
            <a:extLst>
              <a:ext uri="{FF2B5EF4-FFF2-40B4-BE49-F238E27FC236}">
                <a16:creationId xmlns="" xmlns:a16="http://schemas.microsoft.com/office/drawing/2014/main" id="{44B9D395-A6B4-4D4F-B2E3-CA911E263947}"/>
              </a:ext>
            </a:extLst>
          </p:cNvPr>
          <p:cNvSpPr/>
          <p:nvPr/>
        </p:nvSpPr>
        <p:spPr>
          <a:xfrm>
            <a:off x="5825619" y="3244660"/>
            <a:ext cx="2159767" cy="815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07C1186-3AF3-43AE-B0C5-D6E20F5A2A65}"/>
              </a:ext>
            </a:extLst>
          </p:cNvPr>
          <p:cNvSpPr/>
          <p:nvPr/>
        </p:nvSpPr>
        <p:spPr>
          <a:xfrm>
            <a:off x="675462" y="2975289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타원형 60">
            <a:extLst>
              <a:ext uri="{FF2B5EF4-FFF2-40B4-BE49-F238E27FC236}">
                <a16:creationId xmlns="" xmlns:a16="http://schemas.microsoft.com/office/drawing/2014/main" id="{1DDEE181-2FD5-447E-8DC0-1C5AB97C5D81}"/>
              </a:ext>
            </a:extLst>
          </p:cNvPr>
          <p:cNvSpPr/>
          <p:nvPr/>
        </p:nvSpPr>
        <p:spPr>
          <a:xfrm>
            <a:off x="176145" y="2474664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B186B3-CFE8-4AA6-8B5B-F4DB68D903B1}"/>
              </a:ext>
            </a:extLst>
          </p:cNvPr>
          <p:cNvSpPr/>
          <p:nvPr/>
        </p:nvSpPr>
        <p:spPr>
          <a:xfrm>
            <a:off x="5739802" y="3107939"/>
            <a:ext cx="2331402" cy="1102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63">
            <a:extLst>
              <a:ext uri="{FF2B5EF4-FFF2-40B4-BE49-F238E27FC236}">
                <a16:creationId xmlns="" xmlns:a16="http://schemas.microsoft.com/office/drawing/2014/main" id="{DC21CE9A-66A1-49C6-B638-9F15DD47D286}"/>
              </a:ext>
            </a:extLst>
          </p:cNvPr>
          <p:cNvSpPr/>
          <p:nvPr/>
        </p:nvSpPr>
        <p:spPr>
          <a:xfrm>
            <a:off x="7840984" y="2522135"/>
            <a:ext cx="426218" cy="384545"/>
          </a:xfrm>
          <a:prstGeom prst="wedgeEllipseCallout">
            <a:avLst>
              <a:gd name="adj1" fmla="val -39694"/>
              <a:gd name="adj2" fmla="val 598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68992309-0224-4393-B2FB-872D3EA663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5455" y="5073395"/>
            <a:ext cx="2631498" cy="1651974"/>
            <a:chOff x="595686" y="1280492"/>
            <a:chExt cx="3089278" cy="1346363"/>
          </a:xfrm>
        </p:grpSpPr>
        <p:sp>
          <p:nvSpPr>
            <p:cNvPr id="3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D448F5D4-E63B-45A2-BCEC-6C60627F74D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A1FC059-B2A7-4B2D-9D26-3DD904B20B3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BBE73725-9144-4BE0-B0EA-976D8E27519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</a:t>
              </a:r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1BB0CD9F-7033-451A-801A-DAA21D15CAC2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Icons">
              <a:extLst>
                <a:ext uri="{FF2B5EF4-FFF2-40B4-BE49-F238E27FC236}">
                  <a16:creationId xmlns="" xmlns:a16="http://schemas.microsoft.com/office/drawing/2014/main" id="{0EEFC752-045F-49D1-A6B4-27B9D18ECEC4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38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B018D322-FA92-4C45-9A46-A133B93E5A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E3016CD0-8EFA-4F86-A8E9-FDA3DF49820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98F9C241-92C4-4087-AC0E-198B432E5D1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Buttons">
              <a:extLst>
                <a:ext uri="{FF2B5EF4-FFF2-40B4-BE49-F238E27FC236}">
                  <a16:creationId xmlns="" xmlns:a16="http://schemas.microsoft.com/office/drawing/2014/main" id="{C5841AF8-99DE-4DB8-86E4-F43930E308A8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36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9BD948FB-B24C-4C52-84B1-66BF2EF6FC98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E137442A-4C72-4607-A542-EBD273A06824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41" name="Picture 2" descr="C:\Users\t-dantay\Documents\First24\error1.png">
            <a:extLst>
              <a:ext uri="{FF2B5EF4-FFF2-40B4-BE49-F238E27FC236}">
                <a16:creationId xmlns="" xmlns:a16="http://schemas.microsoft.com/office/drawing/2014/main" id="{175A5FD1-675A-44C9-BACE-B9FA98E2CD3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25" y="55109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15DABBD-A7B5-4E08-A590-2CF2A9F25EA5}"/>
              </a:ext>
            </a:extLst>
          </p:cNvPr>
          <p:cNvSpPr txBox="1"/>
          <p:nvPr/>
        </p:nvSpPr>
        <p:spPr>
          <a:xfrm>
            <a:off x="1148925" y="5471120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추가연락처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중복여부를</a:t>
            </a:r>
            <a:r>
              <a:rPr lang="ko-KR" altLang="en-US" sz="1200" dirty="0">
                <a:solidFill>
                  <a:srgbClr val="FF0000"/>
                </a:solidFill>
              </a:rPr>
              <a:t> 확인해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주세요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60EFACC-6767-4C31-8126-26C0F0C1FFC4}"/>
              </a:ext>
            </a:extLst>
          </p:cNvPr>
          <p:cNvSpPr/>
          <p:nvPr/>
        </p:nvSpPr>
        <p:spPr>
          <a:xfrm>
            <a:off x="675462" y="4868590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78">
            <a:extLst>
              <a:ext uri="{FF2B5EF4-FFF2-40B4-BE49-F238E27FC236}">
                <a16:creationId xmlns="" xmlns:a16="http://schemas.microsoft.com/office/drawing/2014/main" id="{006FF8D7-3695-4E26-8B6D-279FA64C1014}"/>
              </a:ext>
            </a:extLst>
          </p:cNvPr>
          <p:cNvCxnSpPr>
            <a:cxnSpLocks/>
            <a:endCxn id="43" idx="3"/>
          </p:cNvCxnSpPr>
          <p:nvPr/>
        </p:nvCxnSpPr>
        <p:spPr>
          <a:xfrm rot="5400000">
            <a:off x="2096144" y="4024048"/>
            <a:ext cx="3211923" cy="20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말풍선: 타원형 79">
            <a:extLst>
              <a:ext uri="{FF2B5EF4-FFF2-40B4-BE49-F238E27FC236}">
                <a16:creationId xmlns="" xmlns:a16="http://schemas.microsoft.com/office/drawing/2014/main" id="{CC84D972-19DB-4CE1-9025-9EE1FC5367AA}"/>
              </a:ext>
            </a:extLst>
          </p:cNvPr>
          <p:cNvSpPr/>
          <p:nvPr/>
        </p:nvSpPr>
        <p:spPr>
          <a:xfrm>
            <a:off x="176145" y="4595385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60509092-F43E-41C6-8651-37F62A92E02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308480" y="4946899"/>
            <a:ext cx="2631498" cy="1651974"/>
            <a:chOff x="595686" y="1280492"/>
            <a:chExt cx="3089278" cy="1346363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9B31A511-4088-4C93-ABEA-ADE2240709C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929D0E69-0438-4C56-BF00-559ED1F9519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4885E577-304E-4AAC-92FE-61A4C0733FD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 </a:t>
              </a:r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40F02A4-4685-4CC2-B5B5-054E0180E86D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>
              <a:extLst>
                <a:ext uri="{FF2B5EF4-FFF2-40B4-BE49-F238E27FC236}">
                  <a16:creationId xmlns="" xmlns:a16="http://schemas.microsoft.com/office/drawing/2014/main" id="{EC59E47F-6A06-4458-BC66-1750E7267BB6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55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FA772F5F-90CA-464F-9B46-DEBB9529138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6D724E3E-9280-4EE0-9DFC-35F8C880223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="" xmlns:a16="http://schemas.microsoft.com/office/drawing/2014/main" id="{6FB51BD7-96BC-4A40-8AFF-74CD79CA7CC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Buttons">
              <a:extLst>
                <a:ext uri="{FF2B5EF4-FFF2-40B4-BE49-F238E27FC236}">
                  <a16:creationId xmlns="" xmlns:a16="http://schemas.microsoft.com/office/drawing/2014/main" id="{0D5C5856-F4D1-46C8-B81B-4F9FAE53284E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53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DAFAE039-F560-4115-BA83-B8BA8AB3F27B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359A438C-F3E4-4E89-A11A-738CF29F3DAB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58" name="Picture 2" descr="C:\Users\t-dantay\Documents\First24\error1.png">
            <a:extLst>
              <a:ext uri="{FF2B5EF4-FFF2-40B4-BE49-F238E27FC236}">
                <a16:creationId xmlns="" xmlns:a16="http://schemas.microsoft.com/office/drawing/2014/main" id="{599B75E5-96DC-4051-9625-0273BC2011B2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76" y="546105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8E05B82-C8E4-4C04-83C7-98DC378A508F}"/>
              </a:ext>
            </a:extLst>
          </p:cNvPr>
          <p:cNvSpPr txBox="1"/>
          <p:nvPr/>
        </p:nvSpPr>
        <p:spPr>
          <a:xfrm>
            <a:off x="5512383" y="5436860"/>
            <a:ext cx="250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후원 받을 계좌가 없습니다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1EDFDB-2D79-417A-B66E-F64829C6AC06}"/>
              </a:ext>
            </a:extLst>
          </p:cNvPr>
          <p:cNvSpPr/>
          <p:nvPr/>
        </p:nvSpPr>
        <p:spPr>
          <a:xfrm>
            <a:off x="5148487" y="4742094"/>
            <a:ext cx="2922595" cy="173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타원형 111">
            <a:extLst>
              <a:ext uri="{FF2B5EF4-FFF2-40B4-BE49-F238E27FC236}">
                <a16:creationId xmlns="" xmlns:a16="http://schemas.microsoft.com/office/drawing/2014/main" id="{5736C995-9563-4CE0-9DBC-C37C0397B6A4}"/>
              </a:ext>
            </a:extLst>
          </p:cNvPr>
          <p:cNvSpPr/>
          <p:nvPr/>
        </p:nvSpPr>
        <p:spPr>
          <a:xfrm>
            <a:off x="7880186" y="4267679"/>
            <a:ext cx="426218" cy="384545"/>
          </a:xfrm>
          <a:prstGeom prst="wedgeEllipseCallout">
            <a:avLst>
              <a:gd name="adj1" fmla="val -48129"/>
              <a:gd name="adj2" fmla="val 502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2" name="연결선: 꺾임 112">
            <a:extLst>
              <a:ext uri="{FF2B5EF4-FFF2-40B4-BE49-F238E27FC236}">
                <a16:creationId xmlns="" xmlns:a16="http://schemas.microsoft.com/office/drawing/2014/main" id="{F151E98D-5342-4B1A-B909-0C83F98D95C1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3428484" y="3887558"/>
            <a:ext cx="3032917" cy="407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MemberModify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(confirm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2018/05/25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2428907" y="3359821"/>
            <a:ext cx="4066826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</a:t>
            </a:r>
            <a:r>
              <a:rPr lang="ko-KR" altLang="en-US" dirty="0" smtClean="0">
                <a:solidFill>
                  <a:schemeClr val="tx1"/>
                </a:solidFill>
              </a:rPr>
              <a:t>수정이 </a:t>
            </a:r>
            <a:r>
              <a:rPr lang="ko-KR" altLang="en-US" dirty="0">
                <a:solidFill>
                  <a:schemeClr val="tx1"/>
                </a:solidFill>
              </a:rPr>
              <a:t>완료되었습니다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Content"/>
          <p:cNvSpPr/>
          <p:nvPr>
            <p:custDataLst>
              <p:custData r:id="rId1"/>
            </p:custDataLst>
          </p:nvPr>
        </p:nvSpPr>
        <p:spPr>
          <a:xfrm>
            <a:off x="3553859" y="4721993"/>
            <a:ext cx="1604030" cy="41632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마이페이지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55874" y="3543832"/>
            <a:ext cx="630195" cy="630195"/>
            <a:chOff x="3385751" y="2767914"/>
            <a:chExt cx="630195" cy="630195"/>
          </a:xfrm>
        </p:grpSpPr>
        <p:sp>
          <p:nvSpPr>
            <p:cNvPr id="9" name="타원 8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11" name="직사각형 10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E581616-5262-4125-80F2-A5D5A9E0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D13A46-6AA6-4463-BF71-C2EB4AFD43A8}"/>
              </a:ext>
            </a:extLst>
          </p:cNvPr>
          <p:cNvSpPr txBox="1"/>
          <p:nvPr/>
        </p:nvSpPr>
        <p:spPr>
          <a:xfrm>
            <a:off x="2990901" y="2716053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E82CA06-A89B-44F4-8094-135CE98382B0}"/>
              </a:ext>
            </a:extLst>
          </p:cNvPr>
          <p:cNvSpPr/>
          <p:nvPr/>
        </p:nvSpPr>
        <p:spPr>
          <a:xfrm>
            <a:off x="3104185" y="4552957"/>
            <a:ext cx="2482884" cy="75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12">
            <a:extLst>
              <a:ext uri="{FF2B5EF4-FFF2-40B4-BE49-F238E27FC236}">
                <a16:creationId xmlns="" xmlns:a16="http://schemas.microsoft.com/office/drawing/2014/main" id="{D9EB88C5-AD70-44C1-9359-E4B6ED56126C}"/>
              </a:ext>
            </a:extLst>
          </p:cNvPr>
          <p:cNvSpPr/>
          <p:nvPr/>
        </p:nvSpPr>
        <p:spPr>
          <a:xfrm>
            <a:off x="2442553" y="4431177"/>
            <a:ext cx="426218" cy="384545"/>
          </a:xfrm>
          <a:prstGeom prst="wedgeEllipseCallout">
            <a:avLst>
              <a:gd name="adj1" fmla="val 64060"/>
              <a:gd name="adj2" fmla="val 524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977BDC67-925B-4789-B289-2C6E4F38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95023"/>
              </p:ext>
            </p:extLst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수정이 완료되면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이동버튼이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나옵니다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Index/news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30247" y="30800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78473"/>
              </p:ext>
            </p:extLst>
          </p:nvPr>
        </p:nvGraphicFramePr>
        <p:xfrm>
          <a:off x="8619110" y="1067498"/>
          <a:ext cx="3362113" cy="526640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 외부에서 현재 새로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나온 게임을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게시하는곳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게시물이 슬라이드 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b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운영자가 직접 링크를 걸어준다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사이트 </a:t>
                      </a:r>
                      <a:r>
                        <a:rPr lang="ko-KR" altLang="en-US" sz="1200" smtClean="0"/>
                        <a:t>외부에서 게임업계에 </a:t>
                      </a:r>
                      <a:r>
                        <a:rPr lang="ko-KR" altLang="en-US" sz="1200" dirty="0" smtClean="0"/>
                        <a:t>관련된 소식들을 게시하는 곳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게시물이 슬라이드 된다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운영자가 직접 링크를 걸어준다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36316" y="1786124"/>
            <a:ext cx="2229116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소식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48193" y="2739937"/>
            <a:ext cx="1204529" cy="1548031"/>
            <a:chOff x="3230993" y="3116581"/>
            <a:chExt cx="1204529" cy="1548031"/>
          </a:xfrm>
        </p:grpSpPr>
        <p:sp>
          <p:nvSpPr>
            <p:cNvPr id="10" name="직사각형 9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30054" y="2736103"/>
            <a:ext cx="1204529" cy="1548031"/>
            <a:chOff x="3230993" y="3116581"/>
            <a:chExt cx="1204529" cy="1548031"/>
          </a:xfrm>
        </p:grpSpPr>
        <p:sp>
          <p:nvSpPr>
            <p:cNvPr id="13" name="직사각형 12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44228" y="2741829"/>
            <a:ext cx="1199213" cy="1548031"/>
            <a:chOff x="3230993" y="3116581"/>
            <a:chExt cx="1199213" cy="1548031"/>
          </a:xfrm>
        </p:grpSpPr>
        <p:sp>
          <p:nvSpPr>
            <p:cNvPr id="16" name="직사각형 15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30993" y="4261494"/>
              <a:ext cx="1199213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6965" y="2736103"/>
            <a:ext cx="1204529" cy="1548031"/>
            <a:chOff x="3230993" y="3116581"/>
            <a:chExt cx="1204529" cy="1548031"/>
          </a:xfrm>
        </p:grpSpPr>
        <p:sp>
          <p:nvSpPr>
            <p:cNvPr id="19" name="직사각형 18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35079" y="4893288"/>
            <a:ext cx="1204529" cy="1548031"/>
            <a:chOff x="3230993" y="3116581"/>
            <a:chExt cx="1204529" cy="1548031"/>
          </a:xfrm>
        </p:grpSpPr>
        <p:sp>
          <p:nvSpPr>
            <p:cNvPr id="22" name="직사각형 21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30055" y="4893288"/>
            <a:ext cx="1204529" cy="1548031"/>
            <a:chOff x="3230993" y="3116581"/>
            <a:chExt cx="1204529" cy="1548031"/>
          </a:xfrm>
        </p:grpSpPr>
        <p:sp>
          <p:nvSpPr>
            <p:cNvPr id="25" name="직사각형 24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44228" y="4893288"/>
            <a:ext cx="1204529" cy="1548031"/>
            <a:chOff x="3230993" y="3116581"/>
            <a:chExt cx="1204529" cy="1548031"/>
          </a:xfrm>
        </p:grpSpPr>
        <p:sp>
          <p:nvSpPr>
            <p:cNvPr id="28" name="직사각형 2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32478" y="4893288"/>
            <a:ext cx="1204529" cy="1548031"/>
            <a:chOff x="3230993" y="3116581"/>
            <a:chExt cx="1204529" cy="1548031"/>
          </a:xfrm>
        </p:grpSpPr>
        <p:sp>
          <p:nvSpPr>
            <p:cNvPr id="31" name="직사각형 30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59763" y="2232979"/>
            <a:ext cx="6716808" cy="21083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340465" y="2736103"/>
            <a:ext cx="1204529" cy="1548031"/>
            <a:chOff x="3230993" y="3116581"/>
            <a:chExt cx="1204529" cy="1548031"/>
          </a:xfrm>
        </p:grpSpPr>
        <p:sp>
          <p:nvSpPr>
            <p:cNvPr id="35" name="직사각형 34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5978" y="4893288"/>
            <a:ext cx="1204529" cy="1548031"/>
            <a:chOff x="3230993" y="3116581"/>
            <a:chExt cx="1204529" cy="1548031"/>
          </a:xfrm>
        </p:grpSpPr>
        <p:sp>
          <p:nvSpPr>
            <p:cNvPr id="38" name="직사각형 3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529525" y="2248052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29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2" name="직사각형 41"/>
          <p:cNvSpPr/>
          <p:nvPr/>
        </p:nvSpPr>
        <p:spPr>
          <a:xfrm>
            <a:off x="1148193" y="2297002"/>
            <a:ext cx="2016486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신작 게임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8193" y="4401007"/>
            <a:ext cx="2016486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9763" y="4374885"/>
            <a:ext cx="6716808" cy="21083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529525" y="4401007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신규 게임 근황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Index/news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B949C55-BA3F-479E-890B-727057FEB057}"/>
              </a:ext>
            </a:extLst>
          </p:cNvPr>
          <p:cNvCxnSpPr/>
          <p:nvPr/>
        </p:nvCxnSpPr>
        <p:spPr>
          <a:xfrm>
            <a:off x="1730247" y="30800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88400"/>
              </p:ext>
            </p:extLst>
          </p:nvPr>
        </p:nvGraphicFramePr>
        <p:xfrm>
          <a:off x="8619110" y="1067499"/>
          <a:ext cx="3362113" cy="54721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기본 정렬은 업데이트 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최신 순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으로 되어있음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314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 업로드 된 날짜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 헤드라인과 이미지를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페이지로 이동한다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634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컨텐츠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들이 오른쪽 방향으로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한개씩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슬라이드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식으로 움직인다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마지막 슬라이드까지 가면 정해진 시간 후 다시 처음 화면으로 돌아온다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30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130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130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6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8259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2715" y="2132304"/>
            <a:ext cx="2229116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신규 게임 </a:t>
            </a:r>
            <a:r>
              <a:rPr lang="ko-KR" altLang="en-US" dirty="0" smtClean="0"/>
              <a:t>근황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27041" y="3080025"/>
            <a:ext cx="1543747" cy="3274476"/>
            <a:chOff x="3230993" y="3116581"/>
            <a:chExt cx="1204529" cy="1548031"/>
          </a:xfrm>
        </p:grpSpPr>
        <p:sp>
          <p:nvSpPr>
            <p:cNvPr id="10" name="직사각형 9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263435" y="2501823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29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460977" y="2160125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90" y="2880416"/>
            <a:ext cx="8105536" cy="365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2780" y="2845291"/>
            <a:ext cx="8160874" cy="3694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47286" y="3080025"/>
            <a:ext cx="1543747" cy="3274476"/>
            <a:chOff x="3230993" y="3116581"/>
            <a:chExt cx="1204529" cy="1548031"/>
          </a:xfrm>
        </p:grpSpPr>
        <p:sp>
          <p:nvSpPr>
            <p:cNvPr id="18" name="직사각형 1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68173" y="3080025"/>
            <a:ext cx="1543747" cy="3274476"/>
            <a:chOff x="3230993" y="3116581"/>
            <a:chExt cx="1204529" cy="1548031"/>
          </a:xfrm>
        </p:grpSpPr>
        <p:sp>
          <p:nvSpPr>
            <p:cNvPr id="21" name="직사각형 20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71957" y="3080025"/>
            <a:ext cx="1543747" cy="3274476"/>
            <a:chOff x="3230993" y="3116581"/>
            <a:chExt cx="1204529" cy="1548031"/>
          </a:xfrm>
        </p:grpSpPr>
        <p:sp>
          <p:nvSpPr>
            <p:cNvPr id="24" name="직사각형 23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758855" y="3080025"/>
            <a:ext cx="1543747" cy="3274476"/>
            <a:chOff x="3230993" y="3116581"/>
            <a:chExt cx="1204529" cy="1548031"/>
          </a:xfrm>
        </p:grpSpPr>
        <p:sp>
          <p:nvSpPr>
            <p:cNvPr id="27" name="직사각형 26"/>
            <p:cNvSpPr/>
            <p:nvPr/>
          </p:nvSpPr>
          <p:spPr>
            <a:xfrm>
              <a:off x="3230994" y="3116581"/>
              <a:ext cx="1199213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3953477" y="2634107"/>
            <a:ext cx="4258270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6986" y="3008788"/>
            <a:ext cx="1599845" cy="3345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83458" y="3192531"/>
            <a:ext cx="306791" cy="299201"/>
          </a:xfrm>
          <a:prstGeom prst="wedgeEllipseCallout">
            <a:avLst>
              <a:gd name="adj1" fmla="val 71795"/>
              <a:gd name="adj2" fmla="val -4554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컨텐츠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리스트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GenreRecent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70819"/>
              </p:ext>
            </p:extLst>
          </p:nvPr>
        </p:nvGraphicFramePr>
        <p:xfrm>
          <a:off x="8727678" y="1067498"/>
          <a:ext cx="3182993" cy="560002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현재까지의 컨텐츠 개수와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메인이미지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컨텐츠명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업로드 날짜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태그들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등이 나온다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C0A34E-3C2C-4CF6-8AE1-7A816A1D0B65}"/>
              </a:ext>
            </a:extLst>
          </p:cNvPr>
          <p:cNvSpPr txBox="1"/>
          <p:nvPr/>
        </p:nvSpPr>
        <p:spPr>
          <a:xfrm>
            <a:off x="4072561" y="2391130"/>
            <a:ext cx="945538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BC1F9BE-0F46-4B4F-A705-C0C96F21417D}"/>
              </a:ext>
            </a:extLst>
          </p:cNvPr>
          <p:cNvCxnSpPr>
            <a:cxnSpLocks/>
          </p:cNvCxnSpPr>
          <p:nvPr/>
        </p:nvCxnSpPr>
        <p:spPr>
          <a:xfrm>
            <a:off x="3550920" y="2833603"/>
            <a:ext cx="198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5D86EFD-ABD6-4E8A-9F17-6EC8815F30EF}"/>
              </a:ext>
            </a:extLst>
          </p:cNvPr>
          <p:cNvGrpSpPr/>
          <p:nvPr/>
        </p:nvGrpSpPr>
        <p:grpSpPr>
          <a:xfrm>
            <a:off x="118598" y="1677941"/>
            <a:ext cx="8322004" cy="384925"/>
            <a:chOff x="225278" y="1794474"/>
            <a:chExt cx="8322004" cy="38492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2630B1A-0BE9-4551-9668-62FBD3A07273}"/>
                </a:ext>
              </a:extLst>
            </p:cNvPr>
            <p:cNvSpPr txBox="1"/>
            <p:nvPr/>
          </p:nvSpPr>
          <p:spPr>
            <a:xfrm>
              <a:off x="225278" y="1810067"/>
              <a:ext cx="17475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Indie </a:t>
              </a:r>
              <a:r>
                <a:rPr lang="en-US" altLang="ko-KR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Sponsor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1949120" y="1836047"/>
              <a:ext cx="659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게임소식 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| </a:t>
              </a:r>
              <a:r>
                <a:rPr lang="ko-KR" altLang="en-US" sz="12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펀딩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▼ | 장르 ▼ | 개발노트 | 업로드 | </a:t>
              </a:r>
              <a:r>
                <a:rPr lang="ko-KR" altLang="en-US" sz="12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고객센터 |</a:t>
              </a:r>
              <a:r>
                <a:rPr lang="ko-KR" altLang="en-US" sz="12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마이페이지</a:t>
              </a:r>
              <a:r>
                <a:rPr lang="ko-KR" altLang="en-US" sz="12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| </a:t>
              </a:r>
              <a:r>
                <a:rPr lang="ko-KR" altLang="en-US" sz="12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로그아웃</a:t>
              </a:r>
              <a:endPara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D45F9A7A-09EC-4C3E-84F8-F4D6DBA3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688" y="1794474"/>
              <a:ext cx="534907" cy="38327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A8D5E42-C957-480E-BB55-9258BCB3BB89}"/>
              </a:ext>
            </a:extLst>
          </p:cNvPr>
          <p:cNvSpPr/>
          <p:nvPr/>
        </p:nvSpPr>
        <p:spPr>
          <a:xfrm>
            <a:off x="194520" y="2074915"/>
            <a:ext cx="8191327" cy="37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7017DFD-D25C-4614-B09E-88D4D623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3452"/>
              </p:ext>
            </p:extLst>
          </p:nvPr>
        </p:nvGraphicFramePr>
        <p:xfrm>
          <a:off x="189589" y="3084587"/>
          <a:ext cx="8191326" cy="32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91">
                  <a:extLst>
                    <a:ext uri="{9D8B030D-6E8A-4147-A177-3AD203B41FA5}">
                      <a16:colId xmlns="" xmlns:a16="http://schemas.microsoft.com/office/drawing/2014/main" val="1056781138"/>
                    </a:ext>
                  </a:extLst>
                </a:gridCol>
                <a:gridCol w="1317770">
                  <a:extLst>
                    <a:ext uri="{9D8B030D-6E8A-4147-A177-3AD203B41FA5}">
                      <a16:colId xmlns="" xmlns:a16="http://schemas.microsoft.com/office/drawing/2014/main" val="2108694050"/>
                    </a:ext>
                  </a:extLst>
                </a:gridCol>
                <a:gridCol w="1753090">
                  <a:extLst>
                    <a:ext uri="{9D8B030D-6E8A-4147-A177-3AD203B41FA5}">
                      <a16:colId xmlns="" xmlns:a16="http://schemas.microsoft.com/office/drawing/2014/main" val="917390457"/>
                    </a:ext>
                  </a:extLst>
                </a:gridCol>
                <a:gridCol w="1264920">
                  <a:extLst>
                    <a:ext uri="{9D8B030D-6E8A-4147-A177-3AD203B41FA5}">
                      <a16:colId xmlns="" xmlns:a16="http://schemas.microsoft.com/office/drawing/2014/main" val="3252421342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2919677539"/>
                    </a:ext>
                  </a:extLst>
                </a:gridCol>
                <a:gridCol w="837115">
                  <a:extLst>
                    <a:ext uri="{9D8B030D-6E8A-4147-A177-3AD203B41FA5}">
                      <a16:colId xmlns="" xmlns:a16="http://schemas.microsoft.com/office/drawing/2014/main" val="3709508046"/>
                    </a:ext>
                  </a:extLst>
                </a:gridCol>
              </a:tblGrid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Tags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59495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9251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39661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208959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8410099" y="2845368"/>
            <a:ext cx="93345" cy="3484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F0773CD-4506-4B24-948D-953015217E7F}"/>
              </a:ext>
            </a:extLst>
          </p:cNvPr>
          <p:cNvSpPr/>
          <p:nvPr/>
        </p:nvSpPr>
        <p:spPr>
          <a:xfrm>
            <a:off x="109796" y="3054363"/>
            <a:ext cx="8271119" cy="3413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174">
            <a:extLst>
              <a:ext uri="{FF2B5EF4-FFF2-40B4-BE49-F238E27FC236}">
                <a16:creationId xmlns="" xmlns:a16="http://schemas.microsoft.com/office/drawing/2014/main" id="{43ACAD52-40EC-4CAE-A91C-FE754CA25D70}"/>
              </a:ext>
            </a:extLst>
          </p:cNvPr>
          <p:cNvSpPr/>
          <p:nvPr/>
        </p:nvSpPr>
        <p:spPr>
          <a:xfrm>
            <a:off x="109796" y="2557945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상세페이지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2019/06/10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6091" y="3093555"/>
            <a:ext cx="2168302" cy="3490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트레일러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목록 마다 링크가 걸려있고 클릭 시 해당 페이지로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컨텐츠의 제목과 버전과 최근 업로드 날짜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표시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컨텐츠의 게임과 게임의 플랫폼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제작사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장르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소개 등의 내용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즐겨찾기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여부를 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컨텐츠의 게임 영상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트레일러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게임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이미지들을 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1608" y="1096420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433" y="1632030"/>
            <a:ext cx="8214064" cy="35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431" y="1632030"/>
            <a:ext cx="43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smtClean="0"/>
              <a:t>// </a:t>
            </a:r>
            <a:r>
              <a:rPr lang="ko-KR" altLang="en-US" smtClean="0"/>
              <a:t>게임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1504710"/>
            <a:ext cx="8484243" cy="6597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4561" y="3124023"/>
            <a:ext cx="5428527" cy="94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웹에서 실행 가능한 게임은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561" y="4194604"/>
            <a:ext cx="5428526" cy="2389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소개 내용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8400" y="3088112"/>
            <a:ext cx="5647652" cy="3636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189154" y="2526329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2048540" y="2216921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62740" y="2273556"/>
            <a:ext cx="3533312" cy="705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6318368" y="2526329"/>
            <a:ext cx="306791" cy="299201"/>
          </a:xfrm>
          <a:prstGeom prst="wedgeEllipseCallout">
            <a:avLst>
              <a:gd name="adj1" fmla="val 56025"/>
              <a:gd name="adj2" fmla="val 5852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1936" y="2979022"/>
            <a:ext cx="2346561" cy="3745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5574123" y="3189000"/>
            <a:ext cx="281444" cy="281444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4380" y="2202017"/>
            <a:ext cx="118483" cy="10955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62739" y="2394246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지뢰 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제목</a:t>
            </a:r>
            <a:r>
              <a:rPr lang="en-US" altLang="ko-KR" dirty="0" smtClean="0"/>
              <a:t>) V1.10(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2019-05-27(</a:t>
            </a:r>
            <a:r>
              <a:rPr lang="ko-KR" altLang="en-US" sz="1400" dirty="0" smtClean="0"/>
              <a:t>최근 수정 날짜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29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상세페이지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2019/06/10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6091" y="3093555"/>
            <a:ext cx="2168302" cy="3490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트레일러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계정일 때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별의 색이 채워지며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즐겨찾기로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등록된다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433" y="1632030"/>
            <a:ext cx="8214064" cy="35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431" y="1632030"/>
            <a:ext cx="43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smtClean="0"/>
              <a:t>// </a:t>
            </a:r>
            <a:r>
              <a:rPr lang="ko-KR" altLang="en-US" smtClean="0"/>
              <a:t>게임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561" y="3124023"/>
            <a:ext cx="5428527" cy="94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웹에서 실행 가능한 게임은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561" y="4194604"/>
            <a:ext cx="5428526" cy="2389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소개 내용</a:t>
            </a:r>
            <a:endParaRPr lang="en-US" altLang="ko-KR" dirty="0" smtClean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4380" y="2202017"/>
            <a:ext cx="118483" cy="10955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13323" y="2947341"/>
            <a:ext cx="511882" cy="705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5932695" y="2532615"/>
            <a:ext cx="306791" cy="299201"/>
          </a:xfrm>
          <a:prstGeom prst="wedgeEllipseCallout">
            <a:avLst>
              <a:gd name="adj1" fmla="val -53784"/>
              <a:gd name="adj2" fmla="val 504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5582961" y="3165116"/>
            <a:ext cx="281444" cy="281444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62739" y="2394246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지뢰 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제목</a:t>
            </a:r>
            <a:r>
              <a:rPr lang="en-US" altLang="ko-KR" dirty="0" smtClean="0"/>
              <a:t>) V1.10(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2019-05-27(</a:t>
            </a:r>
            <a:r>
              <a:rPr lang="ko-KR" altLang="en-US" sz="1400" dirty="0" smtClean="0"/>
              <a:t>최근 수정 날짜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상세페이지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2019/06/10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6091" y="3093555"/>
            <a:ext cx="2168302" cy="3490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트레일러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하지 않았을 때 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2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해야 이용가능함을 명시하고 확인을 다시 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종료된다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433" y="1632030"/>
            <a:ext cx="8214064" cy="35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431" y="1632030"/>
            <a:ext cx="43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smtClean="0"/>
              <a:t>// </a:t>
            </a:r>
            <a:r>
              <a:rPr lang="ko-KR" altLang="en-US" smtClean="0"/>
              <a:t>게임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62739" y="2394246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지뢰 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제목</a:t>
            </a:r>
            <a:r>
              <a:rPr lang="en-US" altLang="ko-KR" dirty="0" smtClean="0"/>
              <a:t>) V1.10(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2019-05-27(</a:t>
            </a:r>
            <a:r>
              <a:rPr lang="ko-KR" altLang="en-US" sz="1400" dirty="0" smtClean="0"/>
              <a:t>최근 수정 날짜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74561" y="3124023"/>
            <a:ext cx="5428527" cy="94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웹에서 실행 가능한 게임은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561" y="4194604"/>
            <a:ext cx="5428526" cy="2389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소개 내용</a:t>
            </a:r>
            <a:endParaRPr lang="en-US" altLang="ko-KR" dirty="0" smtClean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4380" y="2202017"/>
            <a:ext cx="118483" cy="10955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6178078" y="2472317"/>
            <a:ext cx="306791" cy="299201"/>
          </a:xfrm>
          <a:prstGeom prst="wedgeEllipseCallout">
            <a:avLst>
              <a:gd name="adj1" fmla="val -42019"/>
              <a:gd name="adj2" fmla="val 1952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xmlns="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96535" y="3515920"/>
            <a:ext cx="2744763" cy="1651974"/>
            <a:chOff x="595686" y="1280492"/>
            <a:chExt cx="3222247" cy="1346363"/>
          </a:xfrm>
        </p:grpSpPr>
        <p:sp>
          <p:nvSpPr>
            <p:cNvPr id="2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6C79C1-65F6-4750-9D64-2041F14D97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5EEB2D42-E6DE-4459-9910-E5B988F75AD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050970" y="1666151"/>
              <a:ext cx="2656593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즐겨찾기를 등록하시려면 로그인을 해주세요</a:t>
              </a:r>
              <a:r>
                <a:rPr lang="en-US" altLang="ko-KR" sz="14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altLang="ko-KR" sz="14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8BDC6E68-4197-4F27-A15D-239E876E77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8049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err="1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즐겨찾기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Icons">
              <a:extLst>
                <a:ext uri="{FF2B5EF4-FFF2-40B4-BE49-F238E27FC236}">
                  <a16:creationId xmlns:a16="http://schemas.microsoft.com/office/drawing/2014/main" xmlns="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37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Buttons">
              <a:extLst>
                <a:ext uri="{FF2B5EF4-FFF2-40B4-BE49-F238E27FC236}">
                  <a16:creationId xmlns:a16="http://schemas.microsoft.com/office/drawing/2014/main" xmlns="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35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xmlns="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xmlns="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40" name="Picture 2" descr="C:\Users\t-dantay\Documents\First24\error1.png">
            <a:extLst>
              <a:ext uri="{FF2B5EF4-FFF2-40B4-BE49-F238E27FC236}">
                <a16:creationId xmlns:a16="http://schemas.microsoft.com/office/drawing/2014/main" xmlns="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50" y="403720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포인트가 5개인 별 40"/>
          <p:cNvSpPr/>
          <p:nvPr/>
        </p:nvSpPr>
        <p:spPr>
          <a:xfrm>
            <a:off x="5591529" y="3153229"/>
            <a:ext cx="281444" cy="281444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82430" y="3379719"/>
            <a:ext cx="3255697" cy="1816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5778468" y="2178890"/>
            <a:ext cx="306791" cy="299201"/>
          </a:xfrm>
          <a:prstGeom prst="wedgeEllipseCallout">
            <a:avLst>
              <a:gd name="adj1" fmla="val -42019"/>
              <a:gd name="adj2" fmla="val 1952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상세페이지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2019/06/10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1030" y="2033197"/>
            <a:ext cx="2168302" cy="3490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트레일러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게임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600389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창작자가 수정할 때마다 변동된 사항에 대해 적을 수 있는 영역 제공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예를 들어 업데이트 내용과 이런 방향으로 하게 된 이유 등을 설명한다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한 사용자들이 입력 가능하고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댓글 입력 창에 글을 입력할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 있다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댓글 입력 창에 입력 후 등록을 클릭 시 댓글에 내용이 저장된다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글이 입력되었을 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클릭하게 되면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댓글이 댓글 창에 등록된다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433" y="1632030"/>
            <a:ext cx="8214064" cy="35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431" y="1632030"/>
            <a:ext cx="43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smtClean="0"/>
              <a:t>// </a:t>
            </a:r>
            <a:r>
              <a:rPr lang="ko-KR" altLang="en-US" smtClean="0"/>
              <a:t>게임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8400" y="2020406"/>
            <a:ext cx="5647652" cy="3095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4752" y="5243602"/>
            <a:ext cx="5428526" cy="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48399" y="5131580"/>
            <a:ext cx="5647653" cy="1092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43723" y="6284919"/>
            <a:ext cx="1239405" cy="31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댓글등록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548851" y="6236920"/>
            <a:ext cx="1447202" cy="487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104279" y="6312465"/>
            <a:ext cx="306791" cy="299201"/>
          </a:xfrm>
          <a:prstGeom prst="wedgeEllipseCallout">
            <a:avLst>
              <a:gd name="adj1" fmla="val 89980"/>
              <a:gd name="adj2" fmla="val -723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4752" y="5803921"/>
            <a:ext cx="5428526" cy="292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입력 창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54602" y="2090150"/>
            <a:ext cx="5428526" cy="2952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노트</a:t>
            </a:r>
            <a:endParaRPr lang="en-US" altLang="ko-KR" dirty="0" smtClean="0"/>
          </a:p>
        </p:txBody>
      </p:sp>
      <p:sp>
        <p:nvSpPr>
          <p:cNvPr id="23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6063715" y="4057630"/>
            <a:ext cx="306791" cy="299201"/>
          </a:xfrm>
          <a:prstGeom prst="wedgeEllipseCallout">
            <a:avLst>
              <a:gd name="adj1" fmla="val -70366"/>
              <a:gd name="adj2" fmla="val -5829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731877" y="6284919"/>
            <a:ext cx="306791" cy="299201"/>
          </a:xfrm>
          <a:prstGeom prst="wedgeEllipseCallout">
            <a:avLst>
              <a:gd name="adj1" fmla="val 78661"/>
              <a:gd name="adj2" fmla="val -381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4380" y="3156820"/>
            <a:ext cx="118483" cy="10955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)-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F8B44EE-362B-4F9C-B3A6-2A404C80B84C}"/>
              </a:ext>
            </a:extLst>
          </p:cNvPr>
          <p:cNvSpPr/>
          <p:nvPr/>
        </p:nvSpPr>
        <p:spPr>
          <a:xfrm>
            <a:off x="5774787" y="2136473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프로젝트소개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3F9AA81-86E6-4C81-A043-F81B95AECDA3}"/>
              </a:ext>
            </a:extLst>
          </p:cNvPr>
          <p:cNvSpPr/>
          <p:nvPr/>
        </p:nvSpPr>
        <p:spPr>
          <a:xfrm>
            <a:off x="2192710" y="2213395"/>
            <a:ext cx="236585" cy="244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5308" y="1759353"/>
            <a:ext cx="8208927" cy="4879307"/>
            <a:chOff x="110159" y="2829308"/>
            <a:chExt cx="8238210" cy="4083681"/>
          </a:xfrm>
        </p:grpSpPr>
        <p:sp>
          <p:nvSpPr>
            <p:cNvPr id="10" name="직사각형 9"/>
            <p:cNvSpPr/>
            <p:nvPr/>
          </p:nvSpPr>
          <p:spPr>
            <a:xfrm>
              <a:off x="291344" y="2829308"/>
              <a:ext cx="8057025" cy="366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CEBDD8B-3881-4E08-8A21-B27999869403}"/>
                </a:ext>
              </a:extLst>
            </p:cNvPr>
            <p:cNvGrpSpPr/>
            <p:nvPr/>
          </p:nvGrpSpPr>
          <p:grpSpPr>
            <a:xfrm>
              <a:off x="4072112" y="6284856"/>
              <a:ext cx="637893" cy="90605"/>
              <a:chOff x="3999832" y="4674607"/>
              <a:chExt cx="637893" cy="8902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999832" y="4674608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168962" y="4674609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364971" y="4674607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548707" y="4674608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10159" y="6472943"/>
              <a:ext cx="8170496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74645" y="5693155"/>
              <a:ext cx="2236794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03932"/>
              </p:ext>
            </p:extLst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사용자가 검색하고 싶은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검색어를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입력하여 검색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b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장르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태그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게임명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기업명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소개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538" y="2015807"/>
            <a:ext cx="17475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284400" y="207226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</a:t>
            </a: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장르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로그인</a:t>
            </a:r>
          </a:p>
        </p:txBody>
      </p:sp>
      <p:sp>
        <p:nvSpPr>
          <p:cNvPr id="21" name="액자 20"/>
          <p:cNvSpPr/>
          <p:nvPr/>
        </p:nvSpPr>
        <p:spPr>
          <a:xfrm>
            <a:off x="437065" y="2690553"/>
            <a:ext cx="7844930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2007449"/>
            <a:ext cx="534907" cy="4496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444541" y="2726866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1716620" y="3690712"/>
            <a:ext cx="56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당신에게 맞는 </a:t>
            </a:r>
            <a:r>
              <a:rPr lang="ko-KR" altLang="en-US" sz="2400" err="1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인디</a:t>
            </a:r>
            <a:r>
              <a:rPr lang="ko-KR" altLang="en-US" sz="240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</a:t>
            </a: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찾아보세요</a:t>
            </a:r>
            <a:endParaRPr lang="ko-KR" altLang="en-US" sz="2400" dirty="0">
              <a:solidFill>
                <a:schemeClr val="accent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3330159" y="5295992"/>
            <a:ext cx="244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60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추천게임 </a:t>
            </a:r>
            <a:r>
              <a:rPr lang="ko-KR" altLang="en-US" sz="1600" dirty="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 영상</a:t>
            </a:r>
            <a:endParaRPr lang="ko-KR" altLang="en-US" sz="1600" dirty="0">
              <a:solidFill>
                <a:srgbClr val="FFFF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896200" y="4132418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후원관련 텍스트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2244" y="2619456"/>
            <a:ext cx="8034517" cy="463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906195" y="4560433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슬라이드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30274" y="2301471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89" y="2739693"/>
            <a:ext cx="306642" cy="2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표시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77443"/>
              </p:ext>
            </p:extLst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등록했을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그 게임의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화면이 표시된다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등록하지 않았을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디폴트 이미지를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801583" y="197294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425687" y="2261183"/>
            <a:ext cx="1507389" cy="1848126"/>
          </a:xfrm>
          <a:prstGeom prst="bentConnector3">
            <a:avLst>
              <a:gd name="adj1" fmla="val 63054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953244" y="5718159"/>
            <a:ext cx="306791" cy="299201"/>
          </a:xfrm>
          <a:prstGeom prst="wedgeEllipseCallout">
            <a:avLst>
              <a:gd name="adj1" fmla="val 19950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886604" y="6340119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2414615" y="2494351"/>
            <a:ext cx="1903503" cy="177790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30852" y="2040827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</a:t>
            </a:r>
            <a:endParaRPr lang="en-US" altLang="ko-KR" dirty="0" smtClean="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876456" y="3938941"/>
            <a:ext cx="4453976" cy="220695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1169202" y="4335055"/>
            <a:ext cx="2616421" cy="122722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60035" y="4477655"/>
            <a:ext cx="2397566" cy="942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4298" y="4224491"/>
            <a:ext cx="4219097" cy="1761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smtClean="0"/>
              <a:t>페이지에 게임이 </a:t>
            </a:r>
            <a:r>
              <a:rPr lang="ko-KR" altLang="en-US" sz="1600" dirty="0" smtClean="0"/>
              <a:t>등록되지 </a:t>
            </a:r>
            <a:r>
              <a:rPr lang="ko-KR" altLang="en-US" sz="1600" smtClean="0"/>
              <a:t>않은 게임입니다</a:t>
            </a:r>
            <a:r>
              <a:rPr lang="en-US" altLang="ko-KR" sz="1600" smtClean="0"/>
              <a:t>.</a:t>
            </a:r>
            <a:endParaRPr lang="en-US" altLang="ko-KR" sz="1600" dirty="0" smtClean="0"/>
          </a:p>
          <a:p>
            <a:pPr algn="ctr"/>
            <a:r>
              <a:rPr lang="ko-KR" altLang="en-US" sz="1400" smtClean="0"/>
              <a:t>아래의 게임 </a:t>
            </a:r>
            <a:r>
              <a:rPr lang="ko-KR" altLang="en-US" sz="1400" dirty="0" smtClean="0"/>
              <a:t>소개를 참고해주세요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49250" y="4445233"/>
            <a:ext cx="630195" cy="630195"/>
            <a:chOff x="5849250" y="4445233"/>
            <a:chExt cx="630195" cy="630195"/>
          </a:xfrm>
        </p:grpSpPr>
        <p:grpSp>
          <p:nvGrpSpPr>
            <p:cNvPr id="18" name="그룹 17"/>
            <p:cNvGrpSpPr/>
            <p:nvPr/>
          </p:nvGrpSpPr>
          <p:grpSpPr>
            <a:xfrm>
              <a:off x="5849250" y="4445233"/>
              <a:ext cx="630195" cy="630195"/>
              <a:chOff x="3385751" y="2767914"/>
              <a:chExt cx="630195" cy="630195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385751" y="2767914"/>
                <a:ext cx="630195" cy="6301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8100000">
                <a:off x="3499205" y="3058105"/>
                <a:ext cx="391276" cy="57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 rot="13500000" flipV="1">
              <a:off x="5976990" y="4741238"/>
              <a:ext cx="391276" cy="57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GameInfo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6958"/>
              </p:ext>
            </p:extLst>
          </p:nvPr>
        </p:nvGraphicFramePr>
        <p:xfrm>
          <a:off x="8727678" y="1067500"/>
          <a:ext cx="3182993" cy="567710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2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2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상세페이지의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번에 글이 하나도 적혀있지 않을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등록을 클릭하면 팝업 창 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54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상세페이지의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번에 글이 하나라도 적혀 있을 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등록을 클릭하면 이벤트 발생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4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 창 종료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98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번이 실행되면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번에 적힌 글의 내용이 댓글 부분에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댓글을 등록한 시간이 같이 등록되며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표시됨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댓글 입력 창 부분은 입력 했던 글의 내용이 초기화된다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4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4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4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653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426616" y="2227590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3671194" y="2818725"/>
            <a:ext cx="1339450" cy="615781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왼쪽 중괄호 8">
            <a:extLst>
              <a:ext uri="{FF2B5EF4-FFF2-40B4-BE49-F238E27FC236}">
                <a16:creationId xmlns:a16="http://schemas.microsoft.com/office/drawing/2014/main" xmlns="" id="{E98465A4-2484-41B9-836A-BAE3E4A43B68}"/>
              </a:ext>
            </a:extLst>
          </p:cNvPr>
          <p:cNvSpPr/>
          <p:nvPr/>
        </p:nvSpPr>
        <p:spPr>
          <a:xfrm>
            <a:off x="1578721" y="3301646"/>
            <a:ext cx="249268" cy="128805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D3AE804-4766-46DB-B274-9985446A68FE}"/>
              </a:ext>
            </a:extLst>
          </p:cNvPr>
          <p:cNvGrpSpPr/>
          <p:nvPr/>
        </p:nvGrpSpPr>
        <p:grpSpPr>
          <a:xfrm>
            <a:off x="4764731" y="3315379"/>
            <a:ext cx="2389982" cy="1125629"/>
            <a:chOff x="263186" y="3581952"/>
            <a:chExt cx="2744763" cy="167559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FA47206F-4621-4DD9-8723-9BB3BBF881FE}"/>
                </a:ext>
              </a:extLst>
            </p:cNvPr>
            <p:cNvGrpSpPr/>
            <p:nvPr/>
          </p:nvGrpSpPr>
          <p:grpSpPr>
            <a:xfrm>
              <a:off x="263186" y="3581952"/>
              <a:ext cx="2744763" cy="1675593"/>
              <a:chOff x="393380" y="2913706"/>
              <a:chExt cx="2744763" cy="1675593"/>
            </a:xfrm>
          </p:grpSpPr>
          <p:grpSp>
            <p:nvGrpSpPr>
              <p:cNvPr id="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  <a:extLst>
                  <a:ext uri="{FF2B5EF4-FFF2-40B4-BE49-F238E27FC236}">
                    <a16:creationId xmlns:a16="http://schemas.microsoft.com/office/drawing/2014/main" xmlns="" id="{E181146B-81DE-465C-804A-28673FBDC1DD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393380" y="2913706"/>
                <a:ext cx="2744763" cy="1675593"/>
                <a:chOff x="595686" y="1261242"/>
                <a:chExt cx="3222247" cy="1365613"/>
              </a:xfrm>
            </p:grpSpPr>
            <p:sp>
              <p:nvSpPr>
                <p:cNvPr id="16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27721BFB-B7E8-49E1-8206-0F48174ED8B2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7" y="1493645"/>
                  <a:ext cx="3222246" cy="97450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0B807444-7F62-4FA3-A877-BC02A6167DD5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470489" y="1627402"/>
                  <a:ext cx="2125318" cy="450996"/>
                </a:xfrm>
                <a:prstGeom prst="rect">
                  <a:avLst/>
                </a:prstGeom>
                <a:noFill/>
              </p:spPr>
              <p:txBody>
                <a:bodyPr wrap="square" lIns="59436" tIns="29718" rIns="59436" bIns="29718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ko-KR" sz="731" noProof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C2B5C51-61A7-40C2-95E5-B028D14D2E67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261242"/>
                  <a:ext cx="3222247" cy="2324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error</a:t>
                  </a:r>
                </a:p>
              </p:txBody>
            </p:sp>
            <p:sp>
              <p:nvSpPr>
                <p:cNvPr id="19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9D03F62E-611C-4604-9340-DCE7D291268A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568589" y="1330888"/>
                  <a:ext cx="116375" cy="93109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" name="Icons">
                  <a:extLst>
                    <a:ext uri="{FF2B5EF4-FFF2-40B4-BE49-F238E27FC236}">
                      <a16:creationId xmlns:a16="http://schemas.microsoft.com/office/drawing/2014/main" xmlns="" id="{3A5F366E-9024-4CF9-82DE-701C41975DBE}"/>
                    </a:ext>
                  </a:extLst>
                </p:cNvPr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24" name="Info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423B58CC-3B57-4C55-BDB0-6254941B4708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Warning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5BD19128-55BC-4E0A-9AE3-FF99669DAB7D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" name="Error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AB3F5736-48E5-435B-AA2B-0E03E9F28055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1" name="Buttons">
                  <a:extLst>
                    <a:ext uri="{FF2B5EF4-FFF2-40B4-BE49-F238E27FC236}">
                      <a16:creationId xmlns:a16="http://schemas.microsoft.com/office/drawing/2014/main" xmlns="" id="{503EC478-A894-48B3-9E07-AF5301985D44}"/>
                    </a:ext>
                  </a:extLst>
                </p:cNvPr>
                <p:cNvGrpSpPr/>
                <p:nvPr/>
              </p:nvGrpSpPr>
              <p:grpSpPr>
                <a:xfrm>
                  <a:off x="1122541" y="2087374"/>
                  <a:ext cx="2361919" cy="539481"/>
                  <a:chOff x="1122541" y="2087374"/>
                  <a:chExt cx="2361919" cy="539481"/>
                </a:xfrm>
              </p:grpSpPr>
              <p:sp>
                <p:nvSpPr>
                  <p:cNvPr id="22" name="Button 1" descr="&lt;SmartSettings&gt;&lt;SmartResize anchorLeft=&quot;Non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xmlns="" id="{9867DAD7-2CA8-484C-A42A-0A9861C92CB9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2312759" y="2087374"/>
                    <a:ext cx="1171701" cy="21703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cancel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Button 3" descr="&lt;SmartSettings&gt;&lt;SmartResize anchorLeft=&quot;None&quot; anchorTop=&quot;None&quot; anchorRight=&quot;Absolute&quot; anchorBottom=&quot;Absolute&quot; /&gt;&lt;/SmartSettings&gt;" hidden="1">
                    <a:extLst>
                      <a:ext uri="{FF2B5EF4-FFF2-40B4-BE49-F238E27FC236}">
                        <a16:creationId xmlns:a16="http://schemas.microsoft.com/office/drawing/2014/main" xmlns="" id="{1AFAF619-6C49-40C0-B0E5-64107B335349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1122541" y="2391872"/>
                    <a:ext cx="783949" cy="23498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3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Abort</a:t>
                    </a:r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9BDC16F-CE2A-4DE9-89D7-1C043316A6B9}"/>
                  </a:ext>
                </a:extLst>
              </p:cNvPr>
              <p:cNvSpPr txBox="1"/>
              <p:nvPr/>
            </p:nvSpPr>
            <p:spPr>
              <a:xfrm>
                <a:off x="880013" y="3243726"/>
                <a:ext cx="2144865" cy="41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댓글을 입력해주세요</a:t>
                </a:r>
                <a:r>
                  <a:rPr lang="en-US" altLang="ko-KR" sz="1200" dirty="0" smtClean="0"/>
                  <a:t>.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  <p:pic>
            <p:nvPicPr>
              <p:cNvPr id="15" name="Picture 2" descr="C:\Users\t-dantay\Documents\First24\error1.png">
                <a:extLst>
                  <a:ext uri="{FF2B5EF4-FFF2-40B4-BE49-F238E27FC236}">
                    <a16:creationId xmlns:a16="http://schemas.microsoft.com/office/drawing/2014/main" xmlns="" id="{AFFD5517-238A-467C-AA9A-904F4573770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333" y="341200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모서리가 둥근 직사각형 117">
              <a:extLst>
                <a:ext uri="{FF2B5EF4-FFF2-40B4-BE49-F238E27FC236}">
                  <a16:creationId xmlns:a16="http://schemas.microsoft.com/office/drawing/2014/main" xmlns="" id="{EA0C1F99-DB40-42DF-922D-FC4700D164E5}"/>
                </a:ext>
              </a:extLst>
            </p:cNvPr>
            <p:cNvSpPr/>
            <p:nvPr/>
          </p:nvSpPr>
          <p:spPr>
            <a:xfrm>
              <a:off x="1677827" y="4523374"/>
              <a:ext cx="1078750" cy="409073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왼쪽 중괄호 26">
            <a:extLst>
              <a:ext uri="{FF2B5EF4-FFF2-40B4-BE49-F238E27FC236}">
                <a16:creationId xmlns:a16="http://schemas.microsoft.com/office/drawing/2014/main" xmlns="" id="{6F63F69E-54D2-4822-9103-DE013F3AB6D8}"/>
              </a:ext>
            </a:extLst>
          </p:cNvPr>
          <p:cNvSpPr/>
          <p:nvPr/>
        </p:nvSpPr>
        <p:spPr>
          <a:xfrm>
            <a:off x="1575805" y="4764593"/>
            <a:ext cx="249268" cy="128805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1084762" y="3796071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1101388" y="5264994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말풍선: 타원형 37">
            <a:extLst>
              <a:ext uri="{FF2B5EF4-FFF2-40B4-BE49-F238E27FC236}">
                <a16:creationId xmlns:a16="http://schemas.microsoft.com/office/drawing/2014/main" xmlns="" id="{71A1EE74-153B-4438-9207-8278CAD43D39}"/>
              </a:ext>
            </a:extLst>
          </p:cNvPr>
          <p:cNvSpPr/>
          <p:nvPr/>
        </p:nvSpPr>
        <p:spPr>
          <a:xfrm>
            <a:off x="7370165" y="358847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787352" y="2456892"/>
            <a:ext cx="639264" cy="2466865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55885" y="2295470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33" name="말풍선: 타원형 37">
            <a:extLst>
              <a:ext uri="{FF2B5EF4-FFF2-40B4-BE49-F238E27FC236}">
                <a16:creationId xmlns:a16="http://schemas.microsoft.com/office/drawing/2014/main" xmlns="" id="{71A1EE74-153B-4438-9207-8278CAD43D39}"/>
              </a:ext>
            </a:extLst>
          </p:cNvPr>
          <p:cNvSpPr/>
          <p:nvPr/>
        </p:nvSpPr>
        <p:spPr>
          <a:xfrm>
            <a:off x="6319443" y="4943697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95767" y="5003875"/>
            <a:ext cx="2930368" cy="56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/>
              <a:t>2019-05-27 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14:27</a:t>
            </a:r>
          </a:p>
          <a:p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95767" y="5564194"/>
            <a:ext cx="2930368" cy="292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댓글을 입력해주세요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125558" y="4923758"/>
            <a:ext cx="3101621" cy="104944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48810" y="3182728"/>
            <a:ext cx="2616421" cy="122722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마이페이지를 누르면 가장 먼저 나오는 화면입니다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회원의 정보를 확인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할수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있는 카테고리입니다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있는 위치를 알려줍니다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등록된 회원님의 이름과 아이디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회원등급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전화번호를 보여줍니다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3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523998" y="2708490"/>
            <a:ext cx="131844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BC141AC-A984-453E-BB5D-988B05ABF9C8}"/>
              </a:ext>
            </a:extLst>
          </p:cNvPr>
          <p:cNvSpPr/>
          <p:nvPr/>
        </p:nvSpPr>
        <p:spPr>
          <a:xfrm>
            <a:off x="6227214" y="1805855"/>
            <a:ext cx="97582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490308-8044-4F94-A94C-3F447404B657}"/>
              </a:ext>
            </a:extLst>
          </p:cNvPr>
          <p:cNvGrpSpPr/>
          <p:nvPr/>
        </p:nvGrpSpPr>
        <p:grpSpPr>
          <a:xfrm>
            <a:off x="2135044" y="2689741"/>
            <a:ext cx="5963082" cy="3818161"/>
            <a:chOff x="2135044" y="2459167"/>
            <a:chExt cx="5963082" cy="404873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375AFFE-272D-4B9A-9A63-46FB89AB5A69}"/>
                </a:ext>
              </a:extLst>
            </p:cNvPr>
            <p:cNvSpPr/>
            <p:nvPr/>
          </p:nvSpPr>
          <p:spPr>
            <a:xfrm>
              <a:off x="2135044" y="2459167"/>
              <a:ext cx="5963082" cy="404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2184481" y="2859018"/>
              <a:ext cx="5831759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홍길동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2187687" y="2489687"/>
              <a:ext cx="697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2167595" y="3434431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아이디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이메일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2184481" y="3876587"/>
              <a:ext cx="5831759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abc0000@naver.com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E15A8A32-9B10-48EA-B030-A594D4ABE7FA}"/>
                </a:ext>
              </a:extLst>
            </p:cNvPr>
            <p:cNvSpPr txBox="1"/>
            <p:nvPr/>
          </p:nvSpPr>
          <p:spPr>
            <a:xfrm>
              <a:off x="2189586" y="4381864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생년월일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86786A2D-6831-4D86-B66F-3053B5246252}"/>
                </a:ext>
              </a:extLst>
            </p:cNvPr>
            <p:cNvSpPr/>
            <p:nvPr/>
          </p:nvSpPr>
          <p:spPr>
            <a:xfrm>
              <a:off x="2206473" y="4824020"/>
              <a:ext cx="82877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1996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903E6A15-D715-4B13-9193-C0E630926DE6}"/>
                </a:ext>
              </a:extLst>
            </p:cNvPr>
            <p:cNvSpPr/>
            <p:nvPr/>
          </p:nvSpPr>
          <p:spPr>
            <a:xfrm>
              <a:off x="3455049" y="4824019"/>
              <a:ext cx="477296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xmlns="" id="{A3AB6D20-3D6B-4FE2-A78A-27D483D9CDBA}"/>
                </a:ext>
              </a:extLst>
            </p:cNvPr>
            <p:cNvSpPr/>
            <p:nvPr/>
          </p:nvSpPr>
          <p:spPr>
            <a:xfrm>
              <a:off x="4264422" y="4835306"/>
              <a:ext cx="477296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52FEBBA-6CEC-4E75-888C-91C49CC93F33}"/>
                </a:ext>
              </a:extLst>
            </p:cNvPr>
            <p:cNvSpPr txBox="1"/>
            <p:nvPr/>
          </p:nvSpPr>
          <p:spPr>
            <a:xfrm>
              <a:off x="3023864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9A86A07-4A11-46C8-93F9-C73DB09E6107}"/>
                </a:ext>
              </a:extLst>
            </p:cNvPr>
            <p:cNvSpPr txBox="1"/>
            <p:nvPr/>
          </p:nvSpPr>
          <p:spPr>
            <a:xfrm>
              <a:off x="3900032" y="4862523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EA5282EA-DB88-46CA-8210-324A7AFD2A3B}"/>
                </a:ext>
              </a:extLst>
            </p:cNvPr>
            <p:cNvSpPr txBox="1"/>
            <p:nvPr/>
          </p:nvSpPr>
          <p:spPr>
            <a:xfrm>
              <a:off x="4780525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2206473" y="5790470"/>
              <a:ext cx="5831759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Ex)010-1124-3245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2187687" y="5409595"/>
              <a:ext cx="113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전화번호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71AED25-7F11-4495-9CA0-1F754BE6903C}"/>
                </a:ext>
              </a:extLst>
            </p:cNvPr>
            <p:cNvSpPr txBox="1"/>
            <p:nvPr/>
          </p:nvSpPr>
          <p:spPr>
            <a:xfrm>
              <a:off x="5167458" y="4381864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회원 등급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F6B69E6-9F09-47EF-BFF9-02FD525F7E5C}"/>
                </a:ext>
              </a:extLst>
            </p:cNvPr>
            <p:cNvSpPr/>
            <p:nvPr/>
          </p:nvSpPr>
          <p:spPr>
            <a:xfrm>
              <a:off x="5252350" y="4835306"/>
              <a:ext cx="2723354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일반 사용자</a:t>
              </a: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80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6C20F4-5003-480C-BDFF-835A51F3F475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98422" y="2390540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82EECDE-16E2-43D1-8F91-4FE9940E0768}"/>
              </a:ext>
            </a:extLst>
          </p:cNvPr>
          <p:cNvSpPr/>
          <p:nvPr/>
        </p:nvSpPr>
        <p:spPr>
          <a:xfrm>
            <a:off x="2017863" y="2236232"/>
            <a:ext cx="6160588" cy="516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말풍선: 타원형 37">
            <a:extLst>
              <a:ext uri="{FF2B5EF4-FFF2-40B4-BE49-F238E27FC236}">
                <a16:creationId xmlns:a16="http://schemas.microsoft.com/office/drawing/2014/main" xmlns="" id="{F1439B7B-1B81-45C4-ACE6-44A1030003B9}"/>
              </a:ext>
            </a:extLst>
          </p:cNvPr>
          <p:cNvSpPr/>
          <p:nvPr/>
        </p:nvSpPr>
        <p:spPr>
          <a:xfrm>
            <a:off x="1811866" y="1968168"/>
            <a:ext cx="306791" cy="315528"/>
          </a:xfrm>
          <a:prstGeom prst="wedgeEllipseCallout">
            <a:avLst>
              <a:gd name="adj1" fmla="val 66861"/>
              <a:gd name="adj2" fmla="val 549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435D9CB-E13B-4588-991E-36B0DED75C95}"/>
              </a:ext>
            </a:extLst>
          </p:cNvPr>
          <p:cNvSpPr/>
          <p:nvPr/>
        </p:nvSpPr>
        <p:spPr>
          <a:xfrm>
            <a:off x="2086831" y="2686466"/>
            <a:ext cx="6160588" cy="39941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말풍선: 타원형 37">
            <a:extLst>
              <a:ext uri="{FF2B5EF4-FFF2-40B4-BE49-F238E27FC236}">
                <a16:creationId xmlns:a16="http://schemas.microsoft.com/office/drawing/2014/main" xmlns="" id="{7CC9CB70-25D6-487A-B338-40FECA8E725C}"/>
              </a:ext>
            </a:extLst>
          </p:cNvPr>
          <p:cNvSpPr/>
          <p:nvPr/>
        </p:nvSpPr>
        <p:spPr>
          <a:xfrm>
            <a:off x="1787109" y="3303159"/>
            <a:ext cx="306791" cy="315528"/>
          </a:xfrm>
          <a:prstGeom prst="wedgeEllipseCallout">
            <a:avLst>
              <a:gd name="adj1" fmla="val 66861"/>
              <a:gd name="adj2" fmla="val 549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991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 계정으로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누르면 가장 먼저 나오는 화면입니다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회원의 정보를 확인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할수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있는 카테고리입니다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현재 있는 페이지의 위치를 알려줍니다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또한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윗</a:t>
                      </a:r>
                      <a:r>
                        <a:rPr lang="ko-KR" altLang="en-US" sz="1200" dirty="0" smtClean="0"/>
                        <a:t> 부분의 태그를 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페이지로 이동합니다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계정의 이름과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SNS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후원을 받을 계좌번호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회원등급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추가연락처를 표시합니다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3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523998" y="2708490"/>
            <a:ext cx="131844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BC141AC-A984-453E-BB5D-988B05ABF9C8}"/>
              </a:ext>
            </a:extLst>
          </p:cNvPr>
          <p:cNvSpPr/>
          <p:nvPr/>
        </p:nvSpPr>
        <p:spPr>
          <a:xfrm>
            <a:off x="6227214" y="1805855"/>
            <a:ext cx="97582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490308-8044-4F94-A94C-3F447404B657}"/>
              </a:ext>
            </a:extLst>
          </p:cNvPr>
          <p:cNvGrpSpPr/>
          <p:nvPr/>
        </p:nvGrpSpPr>
        <p:grpSpPr>
          <a:xfrm>
            <a:off x="2135044" y="2689741"/>
            <a:ext cx="5963082" cy="3818161"/>
            <a:chOff x="2135044" y="2459167"/>
            <a:chExt cx="5963082" cy="404873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375AFFE-272D-4B9A-9A63-46FB89AB5A69}"/>
                </a:ext>
              </a:extLst>
            </p:cNvPr>
            <p:cNvSpPr/>
            <p:nvPr/>
          </p:nvSpPr>
          <p:spPr>
            <a:xfrm>
              <a:off x="2135044" y="2459167"/>
              <a:ext cx="5963082" cy="404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2184481" y="2859018"/>
              <a:ext cx="2832687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홍길동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2187687" y="2489687"/>
              <a:ext cx="697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2167595" y="3434431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아이디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이메일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2184481" y="3876587"/>
              <a:ext cx="2557237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abc0000@naver.com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E15A8A32-9B10-48EA-B030-A594D4ABE7FA}"/>
                </a:ext>
              </a:extLst>
            </p:cNvPr>
            <p:cNvSpPr txBox="1"/>
            <p:nvPr/>
          </p:nvSpPr>
          <p:spPr>
            <a:xfrm>
              <a:off x="2189586" y="4381864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생년월일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86786A2D-6831-4D86-B66F-3053B5246252}"/>
                </a:ext>
              </a:extLst>
            </p:cNvPr>
            <p:cNvSpPr/>
            <p:nvPr/>
          </p:nvSpPr>
          <p:spPr>
            <a:xfrm>
              <a:off x="2206473" y="4824020"/>
              <a:ext cx="82877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1996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903E6A15-D715-4B13-9193-C0E630926DE6}"/>
                </a:ext>
              </a:extLst>
            </p:cNvPr>
            <p:cNvSpPr/>
            <p:nvPr/>
          </p:nvSpPr>
          <p:spPr>
            <a:xfrm>
              <a:off x="3455049" y="4824019"/>
              <a:ext cx="477296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xmlns="" id="{A3AB6D20-3D6B-4FE2-A78A-27D483D9CDBA}"/>
                </a:ext>
              </a:extLst>
            </p:cNvPr>
            <p:cNvSpPr/>
            <p:nvPr/>
          </p:nvSpPr>
          <p:spPr>
            <a:xfrm>
              <a:off x="4264422" y="4835306"/>
              <a:ext cx="477296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52FEBBA-6CEC-4E75-888C-91C49CC93F33}"/>
                </a:ext>
              </a:extLst>
            </p:cNvPr>
            <p:cNvSpPr txBox="1"/>
            <p:nvPr/>
          </p:nvSpPr>
          <p:spPr>
            <a:xfrm>
              <a:off x="3023864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9A86A07-4A11-46C8-93F9-C73DB09E6107}"/>
                </a:ext>
              </a:extLst>
            </p:cNvPr>
            <p:cNvSpPr txBox="1"/>
            <p:nvPr/>
          </p:nvSpPr>
          <p:spPr>
            <a:xfrm>
              <a:off x="3900032" y="4862523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EA5282EA-DB88-46CA-8210-324A7AFD2A3B}"/>
                </a:ext>
              </a:extLst>
            </p:cNvPr>
            <p:cNvSpPr txBox="1"/>
            <p:nvPr/>
          </p:nvSpPr>
          <p:spPr>
            <a:xfrm>
              <a:off x="4780525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2206473" y="5790470"/>
              <a:ext cx="2810695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Ex)010-1124-3245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2187687" y="5409596"/>
              <a:ext cx="1134633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전화번호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71AED25-7F11-4495-9CA0-1F754BE6903C}"/>
                </a:ext>
              </a:extLst>
            </p:cNvPr>
            <p:cNvSpPr txBox="1"/>
            <p:nvPr/>
          </p:nvSpPr>
          <p:spPr>
            <a:xfrm>
              <a:off x="5279011" y="4381864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회원 등급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F6B69E6-9F09-47EF-BFF9-02FD525F7E5C}"/>
                </a:ext>
              </a:extLst>
            </p:cNvPr>
            <p:cNvSpPr/>
            <p:nvPr/>
          </p:nvSpPr>
          <p:spPr>
            <a:xfrm>
              <a:off x="5252350" y="4835306"/>
              <a:ext cx="2723354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창작자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5235464" y="3434431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후원 받는 계좌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5252350" y="3876587"/>
              <a:ext cx="272335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계좌번호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5254250" y="5790470"/>
              <a:ext cx="2810695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Ex)010-1124-8877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5279011" y="5409596"/>
              <a:ext cx="1436114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추가 연락처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5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5206214" y="2859018"/>
              <a:ext cx="2832687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hgd1234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5209420" y="2489687"/>
              <a:ext cx="1299664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SNS </a:t>
              </a: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계정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80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6C20F4-5003-480C-BDFF-835A51F3F475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98422" y="2390540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82EECDE-16E2-43D1-8F91-4FE9940E0768}"/>
              </a:ext>
            </a:extLst>
          </p:cNvPr>
          <p:cNvSpPr/>
          <p:nvPr/>
        </p:nvSpPr>
        <p:spPr>
          <a:xfrm>
            <a:off x="2017863" y="2236232"/>
            <a:ext cx="6160588" cy="516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말풍선: 타원형 37">
            <a:extLst>
              <a:ext uri="{FF2B5EF4-FFF2-40B4-BE49-F238E27FC236}">
                <a16:creationId xmlns:a16="http://schemas.microsoft.com/office/drawing/2014/main" xmlns="" id="{F1439B7B-1B81-45C4-ACE6-44A1030003B9}"/>
              </a:ext>
            </a:extLst>
          </p:cNvPr>
          <p:cNvSpPr/>
          <p:nvPr/>
        </p:nvSpPr>
        <p:spPr>
          <a:xfrm>
            <a:off x="1811866" y="1968168"/>
            <a:ext cx="306791" cy="315528"/>
          </a:xfrm>
          <a:prstGeom prst="wedgeEllipseCallout">
            <a:avLst>
              <a:gd name="adj1" fmla="val 66861"/>
              <a:gd name="adj2" fmla="val 549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435D9CB-E13B-4588-991E-36B0DED75C95}"/>
              </a:ext>
            </a:extLst>
          </p:cNvPr>
          <p:cNvSpPr/>
          <p:nvPr/>
        </p:nvSpPr>
        <p:spPr>
          <a:xfrm>
            <a:off x="2086831" y="2686466"/>
            <a:ext cx="6160588" cy="39941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말풍선: 타원형 37">
            <a:extLst>
              <a:ext uri="{FF2B5EF4-FFF2-40B4-BE49-F238E27FC236}">
                <a16:creationId xmlns:a16="http://schemas.microsoft.com/office/drawing/2014/main" xmlns="" id="{7CC9CB70-25D6-487A-B338-40FECA8E725C}"/>
              </a:ext>
            </a:extLst>
          </p:cNvPr>
          <p:cNvSpPr/>
          <p:nvPr/>
        </p:nvSpPr>
        <p:spPr>
          <a:xfrm>
            <a:off x="1787109" y="3303159"/>
            <a:ext cx="306791" cy="315528"/>
          </a:xfrm>
          <a:prstGeom prst="wedgeEllipseCallout">
            <a:avLst>
              <a:gd name="adj1" fmla="val 66861"/>
              <a:gd name="adj2" fmla="val 549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407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개인정보 수정을 하고 싶을 때 개인정보 보호를 위하여 비밀번호를 한번 더 확인 하는 페이지입니다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3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5A0858A-DAC4-4AAF-9F90-26BBBC8C6A92}"/>
              </a:ext>
            </a:extLst>
          </p:cNvPr>
          <p:cNvSpPr/>
          <p:nvPr/>
        </p:nvSpPr>
        <p:spPr>
          <a:xfrm>
            <a:off x="1969838" y="2709805"/>
            <a:ext cx="6173483" cy="3804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451420" y="3032406"/>
            <a:ext cx="142055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DC8359C-8B33-4991-AB9C-9AF27A78F1D8}"/>
              </a:ext>
            </a:extLst>
          </p:cNvPr>
          <p:cNvSpPr/>
          <p:nvPr/>
        </p:nvSpPr>
        <p:spPr>
          <a:xfrm>
            <a:off x="2487572" y="4193426"/>
            <a:ext cx="4802539" cy="164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4DFB5AD-4A89-4749-9D05-CC82C05B5696}"/>
              </a:ext>
            </a:extLst>
          </p:cNvPr>
          <p:cNvSpPr txBox="1"/>
          <p:nvPr/>
        </p:nvSpPr>
        <p:spPr>
          <a:xfrm>
            <a:off x="2743233" y="4412162"/>
            <a:ext cx="416094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비밀번호를 한번 더 입력해주세요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5CEA0C6A-4BEB-460D-9DCB-9BCB66F7C6AB}"/>
              </a:ext>
            </a:extLst>
          </p:cNvPr>
          <p:cNvSpPr/>
          <p:nvPr/>
        </p:nvSpPr>
        <p:spPr>
          <a:xfrm>
            <a:off x="4151535" y="5087616"/>
            <a:ext cx="1235947" cy="4770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E1508B5-2AF5-4C0B-B215-40B6E86540AC}"/>
              </a:ext>
            </a:extLst>
          </p:cNvPr>
          <p:cNvSpPr/>
          <p:nvPr/>
        </p:nvSpPr>
        <p:spPr>
          <a:xfrm>
            <a:off x="2663275" y="4311618"/>
            <a:ext cx="4431183" cy="627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말풍선: 타원형 81">
            <a:extLst>
              <a:ext uri="{FF2B5EF4-FFF2-40B4-BE49-F238E27FC236}">
                <a16:creationId xmlns:a16="http://schemas.microsoft.com/office/drawing/2014/main" xmlns="" id="{91458661-7B13-45F5-871A-D04EFB224D9F}"/>
              </a:ext>
            </a:extLst>
          </p:cNvPr>
          <p:cNvSpPr/>
          <p:nvPr/>
        </p:nvSpPr>
        <p:spPr>
          <a:xfrm>
            <a:off x="2158938" y="3899537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AC6B0BF-F352-499C-A6BE-CB98B4A08633}"/>
              </a:ext>
            </a:extLst>
          </p:cNvPr>
          <p:cNvSpPr txBox="1"/>
          <p:nvPr/>
        </p:nvSpPr>
        <p:spPr>
          <a:xfrm>
            <a:off x="3393298" y="3503007"/>
            <a:ext cx="3599173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02F3E074-2F72-4B0A-A661-718AB71E0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09" y="3397982"/>
            <a:ext cx="650296" cy="63076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D0C6426-F56C-4414-808D-91C1915EB5F4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3215256-B742-4581-8FEB-9D2FCECDA3A0}"/>
              </a:ext>
            </a:extLst>
          </p:cNvPr>
          <p:cNvSpPr/>
          <p:nvPr/>
        </p:nvSpPr>
        <p:spPr>
          <a:xfrm>
            <a:off x="1958229" y="2284880"/>
            <a:ext cx="6173483" cy="380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031653E-0132-4792-81D1-995E5B0FF000}"/>
              </a:ext>
            </a:extLst>
          </p:cNvPr>
          <p:cNvSpPr txBox="1"/>
          <p:nvPr/>
        </p:nvSpPr>
        <p:spPr>
          <a:xfrm>
            <a:off x="2007969" y="2364222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 수정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/check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7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가입된 회원의 아이디와 비밀번호가 입력된 아이디와 비밀번호가 다를 경우 경고창을 띄운 후 마이페이지 메인으로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개인정보 수정폼으로 이동하게 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73C8255-613B-43AA-AC8F-7CD35F71C218}"/>
              </a:ext>
            </a:extLst>
          </p:cNvPr>
          <p:cNvSpPr/>
          <p:nvPr/>
        </p:nvSpPr>
        <p:spPr>
          <a:xfrm>
            <a:off x="2662813" y="1969477"/>
            <a:ext cx="2924071" cy="552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2D4F687D-7947-4ED2-9CD9-08C1938060A5}"/>
              </a:ext>
            </a:extLst>
          </p:cNvPr>
          <p:cNvCxnSpPr>
            <a:cxnSpLocks/>
          </p:cNvCxnSpPr>
          <p:nvPr/>
        </p:nvCxnSpPr>
        <p:spPr>
          <a:xfrm rot="5400000">
            <a:off x="2345829" y="2547718"/>
            <a:ext cx="1105319" cy="1054154"/>
          </a:xfrm>
          <a:prstGeom prst="bentConnector3">
            <a:avLst>
              <a:gd name="adj1" fmla="val 5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F88A39EF-2F0D-4BFB-A07F-4606639AD5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5703" y="2545941"/>
            <a:ext cx="1102278" cy="1054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xmlns="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7837" y="3519807"/>
            <a:ext cx="2744763" cy="1651974"/>
            <a:chOff x="595686" y="1280492"/>
            <a:chExt cx="3222247" cy="1346363"/>
          </a:xfrm>
        </p:grpSpPr>
        <p:sp>
          <p:nvSpPr>
            <p:cNvPr id="4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6C79C1-65F6-4750-9D64-2041F14D97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5EEB2D42-E6DE-4459-9910-E5B988F75AD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8BDC6E68-4197-4F27-A15D-239E876E77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8049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Icons">
              <a:extLst>
                <a:ext uri="{FF2B5EF4-FFF2-40B4-BE49-F238E27FC236}">
                  <a16:creationId xmlns:a16="http://schemas.microsoft.com/office/drawing/2014/main" xmlns="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53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Buttons">
              <a:extLst>
                <a:ext uri="{FF2B5EF4-FFF2-40B4-BE49-F238E27FC236}">
                  <a16:creationId xmlns:a16="http://schemas.microsoft.com/office/drawing/2014/main" xmlns="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51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xmlns="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xmlns="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56" name="Picture 2" descr="C:\Users\t-dantay\Documents\First24\error1.png">
            <a:extLst>
              <a:ext uri="{FF2B5EF4-FFF2-40B4-BE49-F238E27FC236}">
                <a16:creationId xmlns:a16="http://schemas.microsoft.com/office/drawing/2014/main" xmlns="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07" y="39573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05957C-1EB0-4663-A511-D2A1FB7B7C60}"/>
              </a:ext>
            </a:extLst>
          </p:cNvPr>
          <p:cNvSpPr txBox="1"/>
          <p:nvPr/>
        </p:nvSpPr>
        <p:spPr>
          <a:xfrm>
            <a:off x="1331307" y="3917532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아이디나 비밀번호가 틀렸습니다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다시 입력해 주세요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4B9D395-A6B4-4D4F-B2E3-CA911E263947}"/>
              </a:ext>
            </a:extLst>
          </p:cNvPr>
          <p:cNvSpPr/>
          <p:nvPr/>
        </p:nvSpPr>
        <p:spPr>
          <a:xfrm>
            <a:off x="4471516" y="3638764"/>
            <a:ext cx="3175280" cy="133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 완료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07C1186-3AF3-43AE-B0C5-D6E20F5A2A65}"/>
              </a:ext>
            </a:extLst>
          </p:cNvPr>
          <p:cNvSpPr/>
          <p:nvPr/>
        </p:nvSpPr>
        <p:spPr>
          <a:xfrm>
            <a:off x="857844" y="3315002"/>
            <a:ext cx="306474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타원형 60">
            <a:extLst>
              <a:ext uri="{FF2B5EF4-FFF2-40B4-BE49-F238E27FC236}">
                <a16:creationId xmlns:a16="http://schemas.microsoft.com/office/drawing/2014/main" xmlns="" id="{1DDEE181-2FD5-447E-8DC0-1C5AB97C5D81}"/>
              </a:ext>
            </a:extLst>
          </p:cNvPr>
          <p:cNvSpPr/>
          <p:nvPr/>
        </p:nvSpPr>
        <p:spPr>
          <a:xfrm>
            <a:off x="358527" y="2814377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B186B3-CFE8-4AA6-8B5B-F4DB68D903B1}"/>
              </a:ext>
            </a:extLst>
          </p:cNvPr>
          <p:cNvSpPr/>
          <p:nvPr/>
        </p:nvSpPr>
        <p:spPr>
          <a:xfrm>
            <a:off x="4401156" y="3315002"/>
            <a:ext cx="331597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말풍선: 타원형 63">
            <a:extLst>
              <a:ext uri="{FF2B5EF4-FFF2-40B4-BE49-F238E27FC236}">
                <a16:creationId xmlns:a16="http://schemas.microsoft.com/office/drawing/2014/main" xmlns="" id="{DC21CE9A-66A1-49C6-B638-9F15DD47D286}"/>
              </a:ext>
            </a:extLst>
          </p:cNvPr>
          <p:cNvSpPr/>
          <p:nvPr/>
        </p:nvSpPr>
        <p:spPr>
          <a:xfrm>
            <a:off x="7787270" y="2814377"/>
            <a:ext cx="426218" cy="384545"/>
          </a:xfrm>
          <a:prstGeom prst="wedgeEllipseCallout">
            <a:avLst>
              <a:gd name="adj1" fmla="val -39694"/>
              <a:gd name="adj2" fmla="val 598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check_done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6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 확인이 끝나면 개인정보를 수정할 수 있으나 이름과 아이디 회원등급은 수정 할 수 없도록 되어있습니다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라운드 Bold" panose="020B0600000101010101" pitchFamily="50" charset="-127"/>
                        </a:rPr>
                        <a:t>생년월일과 전화번호를 수정할 수 있습니다</a:t>
                      </a:r>
                      <a:r>
                        <a:rPr lang="en-US" altLang="ko-KR" sz="1200" dirty="0"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10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562948" y="3054071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490308-8044-4F94-A94C-3F447404B657}"/>
              </a:ext>
            </a:extLst>
          </p:cNvPr>
          <p:cNvGrpSpPr/>
          <p:nvPr/>
        </p:nvGrpSpPr>
        <p:grpSpPr>
          <a:xfrm>
            <a:off x="2135044" y="2689741"/>
            <a:ext cx="5963082" cy="3818162"/>
            <a:chOff x="2135044" y="2459167"/>
            <a:chExt cx="5963082" cy="404873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375AFFE-272D-4B9A-9A63-46FB89AB5A69}"/>
                </a:ext>
              </a:extLst>
            </p:cNvPr>
            <p:cNvSpPr/>
            <p:nvPr/>
          </p:nvSpPr>
          <p:spPr>
            <a:xfrm>
              <a:off x="2135044" y="2459167"/>
              <a:ext cx="5963082" cy="404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2184481" y="2859018"/>
              <a:ext cx="5831759" cy="43963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홍길동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2187687" y="2489687"/>
              <a:ext cx="697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2167595" y="3434431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아이디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이메일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2184481" y="3876587"/>
              <a:ext cx="5831759" cy="43963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abc0000@naver.com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E15A8A32-9B10-48EA-B030-A594D4ABE7FA}"/>
                </a:ext>
              </a:extLst>
            </p:cNvPr>
            <p:cNvSpPr txBox="1"/>
            <p:nvPr/>
          </p:nvSpPr>
          <p:spPr>
            <a:xfrm>
              <a:off x="2189586" y="4381864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생년월일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86786A2D-6831-4D86-B66F-3053B5246252}"/>
                </a:ext>
              </a:extLst>
            </p:cNvPr>
            <p:cNvSpPr/>
            <p:nvPr/>
          </p:nvSpPr>
          <p:spPr>
            <a:xfrm>
              <a:off x="2206473" y="4824020"/>
              <a:ext cx="82877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1996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903E6A15-D715-4B13-9193-C0E630926DE6}"/>
                </a:ext>
              </a:extLst>
            </p:cNvPr>
            <p:cNvSpPr/>
            <p:nvPr/>
          </p:nvSpPr>
          <p:spPr>
            <a:xfrm>
              <a:off x="3455049" y="4824019"/>
              <a:ext cx="477296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xmlns="" id="{A3AB6D20-3D6B-4FE2-A78A-27D483D9CDBA}"/>
                </a:ext>
              </a:extLst>
            </p:cNvPr>
            <p:cNvSpPr/>
            <p:nvPr/>
          </p:nvSpPr>
          <p:spPr>
            <a:xfrm>
              <a:off x="4264422" y="4835306"/>
              <a:ext cx="477296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52FEBBA-6CEC-4E75-888C-91C49CC93F33}"/>
                </a:ext>
              </a:extLst>
            </p:cNvPr>
            <p:cNvSpPr txBox="1"/>
            <p:nvPr/>
          </p:nvSpPr>
          <p:spPr>
            <a:xfrm>
              <a:off x="3023864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9A86A07-4A11-46C8-93F9-C73DB09E6107}"/>
                </a:ext>
              </a:extLst>
            </p:cNvPr>
            <p:cNvSpPr txBox="1"/>
            <p:nvPr/>
          </p:nvSpPr>
          <p:spPr>
            <a:xfrm>
              <a:off x="3900032" y="4862523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EA5282EA-DB88-46CA-8210-324A7AFD2A3B}"/>
                </a:ext>
              </a:extLst>
            </p:cNvPr>
            <p:cNvSpPr txBox="1"/>
            <p:nvPr/>
          </p:nvSpPr>
          <p:spPr>
            <a:xfrm>
              <a:off x="4780525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2206473" y="5790470"/>
              <a:ext cx="5831759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Ex)010-1124-3245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2187687" y="5409595"/>
              <a:ext cx="113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전화번호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71AED25-7F11-4495-9CA0-1F754BE6903C}"/>
                </a:ext>
              </a:extLst>
            </p:cNvPr>
            <p:cNvSpPr txBox="1"/>
            <p:nvPr/>
          </p:nvSpPr>
          <p:spPr>
            <a:xfrm>
              <a:off x="5167458" y="4381864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회원 등급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F6B69E6-9F09-47EF-BFF9-02FD525F7E5C}"/>
                </a:ext>
              </a:extLst>
            </p:cNvPr>
            <p:cNvSpPr/>
            <p:nvPr/>
          </p:nvSpPr>
          <p:spPr>
            <a:xfrm>
              <a:off x="5252350" y="4835306"/>
              <a:ext cx="2723354" cy="436080"/>
            </a:xfrm>
            <a:prstGeom prst="roundRect">
              <a:avLst/>
            </a:prstGeom>
            <a:solidFill>
              <a:srgbClr val="AFA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일반 사용자</a:t>
              </a: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B1A23863-D82C-40F7-836A-795ABDC252B8}"/>
              </a:ext>
            </a:extLst>
          </p:cNvPr>
          <p:cNvSpPr/>
          <p:nvPr/>
        </p:nvSpPr>
        <p:spPr>
          <a:xfrm>
            <a:off x="2139974" y="2749667"/>
            <a:ext cx="5997367" cy="1742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C3ADF1BF-401B-474E-BBDF-242B5A20551F}"/>
              </a:ext>
            </a:extLst>
          </p:cNvPr>
          <p:cNvSpPr/>
          <p:nvPr/>
        </p:nvSpPr>
        <p:spPr>
          <a:xfrm>
            <a:off x="5161520" y="4553196"/>
            <a:ext cx="2989249" cy="918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F0BDA95-F24B-4AC6-9087-D1F35DEE8023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1883079" y="2468039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1AFCC310-72A9-4C59-BF57-E3F3A162F881}"/>
              </a:ext>
            </a:extLst>
          </p:cNvPr>
          <p:cNvSpPr/>
          <p:nvPr/>
        </p:nvSpPr>
        <p:spPr>
          <a:xfrm>
            <a:off x="2010575" y="4544152"/>
            <a:ext cx="3099497" cy="9056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59098EAC-C1C7-49B1-B1B7-CFE19E06E88D}"/>
              </a:ext>
            </a:extLst>
          </p:cNvPr>
          <p:cNvSpPr/>
          <p:nvPr/>
        </p:nvSpPr>
        <p:spPr>
          <a:xfrm>
            <a:off x="2010575" y="5546976"/>
            <a:ext cx="6096013" cy="9056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말풍선: 타원형 37">
            <a:extLst>
              <a:ext uri="{FF2B5EF4-FFF2-40B4-BE49-F238E27FC236}">
                <a16:creationId xmlns:a16="http://schemas.microsoft.com/office/drawing/2014/main" xmlns="" id="{5D27EAFC-8823-40B5-AF89-AF6518920D52}"/>
              </a:ext>
            </a:extLst>
          </p:cNvPr>
          <p:cNvSpPr/>
          <p:nvPr/>
        </p:nvSpPr>
        <p:spPr>
          <a:xfrm>
            <a:off x="1119761" y="5361399"/>
            <a:ext cx="306791" cy="299201"/>
          </a:xfrm>
          <a:prstGeom prst="wedgeEllipseCallout">
            <a:avLst>
              <a:gd name="adj1" fmla="val 81472"/>
              <a:gd name="adj2" fmla="val 72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xmlns="" id="{EC332C1B-016E-4CC7-B9DA-E3113D739C10}"/>
              </a:ext>
            </a:extLst>
          </p:cNvPr>
          <p:cNvSpPr/>
          <p:nvPr/>
        </p:nvSpPr>
        <p:spPr>
          <a:xfrm>
            <a:off x="1483938" y="4947699"/>
            <a:ext cx="554629" cy="1109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 수정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/fix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7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 확인이 끝나면 개인정보를 수정할 수 있으나 이름과 아이디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회원등급은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수정 할 수 없도록 설정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나머지 항목들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후원 계좌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생년월일</a:t>
                      </a:r>
                      <a:r>
                        <a:rPr lang="en-US" altLang="ko-KR" sz="1200" baseline="0" dirty="0" smtClean="0"/>
                        <a:t>, SNS</a:t>
                      </a:r>
                      <a:r>
                        <a:rPr lang="ko-KR" altLang="en-US" sz="1200" baseline="0" dirty="0" smtClean="0"/>
                        <a:t>계정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추가연락처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dirty="0" smtClean="0"/>
                        <a:t>에 대해서는 수정 가능함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3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BC141AC-A984-453E-BB5D-988B05ABF9C8}"/>
              </a:ext>
            </a:extLst>
          </p:cNvPr>
          <p:cNvSpPr/>
          <p:nvPr/>
        </p:nvSpPr>
        <p:spPr>
          <a:xfrm>
            <a:off x="6227214" y="1805855"/>
            <a:ext cx="97582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D490308-8044-4F94-A94C-3F447404B657}"/>
              </a:ext>
            </a:extLst>
          </p:cNvPr>
          <p:cNvGrpSpPr/>
          <p:nvPr/>
        </p:nvGrpSpPr>
        <p:grpSpPr>
          <a:xfrm>
            <a:off x="2135044" y="2689741"/>
            <a:ext cx="5963082" cy="3818161"/>
            <a:chOff x="2135044" y="2459167"/>
            <a:chExt cx="5963082" cy="404873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375AFFE-272D-4B9A-9A63-46FB89AB5A69}"/>
                </a:ext>
              </a:extLst>
            </p:cNvPr>
            <p:cNvSpPr/>
            <p:nvPr/>
          </p:nvSpPr>
          <p:spPr>
            <a:xfrm>
              <a:off x="2135044" y="2459167"/>
              <a:ext cx="5963082" cy="404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2184481" y="2859018"/>
              <a:ext cx="2832687" cy="439635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홍길동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2187687" y="2489687"/>
              <a:ext cx="697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2167595" y="3434431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아이디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이메일</a:t>
              </a: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2184481" y="3876587"/>
              <a:ext cx="2557237" cy="439635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abc0000@naver.com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E15A8A32-9B10-48EA-B030-A594D4ABE7FA}"/>
                </a:ext>
              </a:extLst>
            </p:cNvPr>
            <p:cNvSpPr txBox="1"/>
            <p:nvPr/>
          </p:nvSpPr>
          <p:spPr>
            <a:xfrm>
              <a:off x="2189586" y="4381864"/>
              <a:ext cx="18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생년월일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86786A2D-6831-4D86-B66F-3053B5246252}"/>
                </a:ext>
              </a:extLst>
            </p:cNvPr>
            <p:cNvSpPr/>
            <p:nvPr/>
          </p:nvSpPr>
          <p:spPr>
            <a:xfrm>
              <a:off x="2206473" y="4824020"/>
              <a:ext cx="82877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1996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903E6A15-D715-4B13-9193-C0E630926DE6}"/>
                </a:ext>
              </a:extLst>
            </p:cNvPr>
            <p:cNvSpPr/>
            <p:nvPr/>
          </p:nvSpPr>
          <p:spPr>
            <a:xfrm>
              <a:off x="3455049" y="4824019"/>
              <a:ext cx="477296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xmlns="" id="{A3AB6D20-3D6B-4FE2-A78A-27D483D9CDBA}"/>
                </a:ext>
              </a:extLst>
            </p:cNvPr>
            <p:cNvSpPr/>
            <p:nvPr/>
          </p:nvSpPr>
          <p:spPr>
            <a:xfrm>
              <a:off x="4264422" y="4835306"/>
              <a:ext cx="477296" cy="43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52FEBBA-6CEC-4E75-888C-91C49CC93F33}"/>
                </a:ext>
              </a:extLst>
            </p:cNvPr>
            <p:cNvSpPr txBox="1"/>
            <p:nvPr/>
          </p:nvSpPr>
          <p:spPr>
            <a:xfrm>
              <a:off x="3023864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9A86A07-4A11-46C8-93F9-C73DB09E6107}"/>
                </a:ext>
              </a:extLst>
            </p:cNvPr>
            <p:cNvSpPr txBox="1"/>
            <p:nvPr/>
          </p:nvSpPr>
          <p:spPr>
            <a:xfrm>
              <a:off x="3900032" y="4862523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EA5282EA-DB88-46CA-8210-324A7AFD2A3B}"/>
                </a:ext>
              </a:extLst>
            </p:cNvPr>
            <p:cNvSpPr txBox="1"/>
            <p:nvPr/>
          </p:nvSpPr>
          <p:spPr>
            <a:xfrm>
              <a:off x="4780525" y="4879458"/>
              <a:ext cx="47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일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2206473" y="5790470"/>
              <a:ext cx="2810695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Ex)010-1124-3245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2187687" y="5409596"/>
              <a:ext cx="1134633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전화번호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071AED25-7F11-4495-9CA0-1F754BE6903C}"/>
                </a:ext>
              </a:extLst>
            </p:cNvPr>
            <p:cNvSpPr txBox="1"/>
            <p:nvPr/>
          </p:nvSpPr>
          <p:spPr>
            <a:xfrm>
              <a:off x="5279011" y="2491289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회원 등급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F6B69E6-9F09-47EF-BFF9-02FD525F7E5C}"/>
                </a:ext>
              </a:extLst>
            </p:cNvPr>
            <p:cNvSpPr/>
            <p:nvPr/>
          </p:nvSpPr>
          <p:spPr>
            <a:xfrm>
              <a:off x="5252350" y="2845018"/>
              <a:ext cx="2723354" cy="436080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창작자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609521C-4AF1-4881-830F-EC2B4F7F9B6C}"/>
                </a:ext>
              </a:extLst>
            </p:cNvPr>
            <p:cNvSpPr txBox="1"/>
            <p:nvPr/>
          </p:nvSpPr>
          <p:spPr>
            <a:xfrm>
              <a:off x="5235464" y="3434431"/>
              <a:ext cx="1896405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후원 받는 계좌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사각형: 둥근 모서리 110">
              <a:extLst>
                <a:ext uri="{FF2B5EF4-FFF2-40B4-BE49-F238E27FC236}">
                  <a16:creationId xmlns:a16="http://schemas.microsoft.com/office/drawing/2014/main" xmlns="" id="{C89C96B7-831C-4405-B307-FFECDF1703FD}"/>
                </a:ext>
              </a:extLst>
            </p:cNvPr>
            <p:cNvSpPr/>
            <p:nvPr/>
          </p:nvSpPr>
          <p:spPr>
            <a:xfrm>
              <a:off x="5252350" y="3876587"/>
              <a:ext cx="2723354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계좌번호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사각형: 둥근 모서리 119">
              <a:extLst>
                <a:ext uri="{FF2B5EF4-FFF2-40B4-BE49-F238E27FC236}">
                  <a16:creationId xmlns:a16="http://schemas.microsoft.com/office/drawing/2014/main" xmlns="" id="{7A4D5054-C63A-4AB0-8CDD-0197E888625A}"/>
                </a:ext>
              </a:extLst>
            </p:cNvPr>
            <p:cNvSpPr/>
            <p:nvPr/>
          </p:nvSpPr>
          <p:spPr>
            <a:xfrm>
              <a:off x="5254250" y="5790470"/>
              <a:ext cx="2810695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Ex)010-1124-8877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1BCB96BF-DEF5-4AC2-998C-962E5E2BFB0E}"/>
                </a:ext>
              </a:extLst>
            </p:cNvPr>
            <p:cNvSpPr txBox="1"/>
            <p:nvPr/>
          </p:nvSpPr>
          <p:spPr>
            <a:xfrm>
              <a:off x="5279011" y="5409596"/>
              <a:ext cx="1436114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추가 연락처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5" name="사각형: 둥근 모서리 82">
              <a:extLst>
                <a:ext uri="{FF2B5EF4-FFF2-40B4-BE49-F238E27FC236}">
                  <a16:creationId xmlns:a16="http://schemas.microsoft.com/office/drawing/2014/main" xmlns="" id="{2A5EF6D5-EB3A-439F-90F2-E582D4709D8A}"/>
                </a:ext>
              </a:extLst>
            </p:cNvPr>
            <p:cNvSpPr/>
            <p:nvPr/>
          </p:nvSpPr>
          <p:spPr>
            <a:xfrm>
              <a:off x="5206214" y="4804248"/>
              <a:ext cx="2832687" cy="439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hgd1234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1742C54-799D-43C6-9E53-31D7FC845C0C}"/>
                </a:ext>
              </a:extLst>
            </p:cNvPr>
            <p:cNvSpPr txBox="1"/>
            <p:nvPr/>
          </p:nvSpPr>
          <p:spPr>
            <a:xfrm>
              <a:off x="5209420" y="4434917"/>
              <a:ext cx="1299664" cy="3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SNS </a:t>
              </a:r>
              <a:r>
                <a:rPr lang="ko-KR" altLang="en-US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계정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80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6C20F4-5003-480C-BDFF-835A51F3F475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회원정보수정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/fix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562948" y="3054071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1A23863-D82C-40F7-836A-795ABDC252B8}"/>
              </a:ext>
            </a:extLst>
          </p:cNvPr>
          <p:cNvSpPr/>
          <p:nvPr/>
        </p:nvSpPr>
        <p:spPr>
          <a:xfrm>
            <a:off x="2139974" y="2749667"/>
            <a:ext cx="3039357" cy="17288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1883079" y="2468039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B1A23863-D82C-40F7-836A-795ABDC252B8}"/>
              </a:ext>
            </a:extLst>
          </p:cNvPr>
          <p:cNvSpPr/>
          <p:nvPr/>
        </p:nvSpPr>
        <p:spPr>
          <a:xfrm>
            <a:off x="5173052" y="2749667"/>
            <a:ext cx="2865850" cy="855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말풍선: 타원형 37">
            <a:extLst>
              <a:ext uri="{FF2B5EF4-FFF2-40B4-BE49-F238E27FC236}">
                <a16:creationId xmlns:a16="http://schemas.microsoft.com/office/drawing/2014/main" xmlns="" id="{5D27EAFC-8823-40B5-AF89-AF6518920D52}"/>
              </a:ext>
            </a:extLst>
          </p:cNvPr>
          <p:cNvSpPr/>
          <p:nvPr/>
        </p:nvSpPr>
        <p:spPr>
          <a:xfrm>
            <a:off x="1167490" y="5361399"/>
            <a:ext cx="306791" cy="299201"/>
          </a:xfrm>
          <a:prstGeom prst="wedgeEllipseCallout">
            <a:avLst>
              <a:gd name="adj1" fmla="val 81472"/>
              <a:gd name="adj2" fmla="val 72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왼쪽 중괄호 91">
            <a:extLst>
              <a:ext uri="{FF2B5EF4-FFF2-40B4-BE49-F238E27FC236}">
                <a16:creationId xmlns:a16="http://schemas.microsoft.com/office/drawing/2014/main" xmlns="" id="{EC332C1B-016E-4CC7-B9DA-E3113D739C10}"/>
              </a:ext>
            </a:extLst>
          </p:cNvPr>
          <p:cNvSpPr/>
          <p:nvPr/>
        </p:nvSpPr>
        <p:spPr>
          <a:xfrm>
            <a:off x="1531667" y="4947699"/>
            <a:ext cx="554629" cy="1109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3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비밀번호를 변경 할 수 있습니다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 확인을 통해 변경하려는 비밀번호과 정확한지 표시합니다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라운드 Bold" panose="020B0600000101010101" pitchFamily="50" charset="-127"/>
                        </a:rPr>
                        <a:t>수정과 취소를 선택 할 수 있습니다</a:t>
                      </a:r>
                      <a:r>
                        <a:rPr lang="en-US" altLang="ko-KR" sz="1200" dirty="0"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라운드 Bold" panose="020B0600000101010101" pitchFamily="50" charset="-127"/>
                        </a:rPr>
                        <a:t>취소 버튼을 누르면 회원정보 </a:t>
                      </a:r>
                      <a:r>
                        <a:rPr lang="ko-KR" altLang="en-US" sz="1200" dirty="0" err="1">
                          <a:ea typeface="나눔스퀘어라운드 Bold" panose="020B0600000101010101" pitchFamily="50" charset="-127"/>
                        </a:rPr>
                        <a:t>메인화면으로</a:t>
                      </a:r>
                      <a:r>
                        <a:rPr lang="ko-KR" altLang="en-US" sz="1200" dirty="0">
                          <a:ea typeface="나눔스퀘어라운드 Bold" panose="020B0600000101010101" pitchFamily="50" charset="-127"/>
                        </a:rPr>
                        <a:t> 이동됩니다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81" y="1764570"/>
            <a:ext cx="534907" cy="449697"/>
          </a:xfrm>
          <a:prstGeom prst="rect">
            <a:avLst/>
          </a:prstGeom>
        </p:spPr>
      </p:pic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3501160" y="5352637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3599423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2324961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562948" y="3054071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5044" y="2689741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2A5EF6D5-EB3A-439F-90F2-E582D4709D8A}"/>
              </a:ext>
            </a:extLst>
          </p:cNvPr>
          <p:cNvSpPr/>
          <p:nvPr/>
        </p:nvSpPr>
        <p:spPr>
          <a:xfrm>
            <a:off x="2184481" y="3066821"/>
            <a:ext cx="5831759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************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87687" y="2718523"/>
            <a:ext cx="13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609521C-4AF1-4881-830F-EC2B4F7F9B6C}"/>
              </a:ext>
            </a:extLst>
          </p:cNvPr>
          <p:cNvSpPr txBox="1"/>
          <p:nvPr/>
        </p:nvSpPr>
        <p:spPr>
          <a:xfrm>
            <a:off x="2167595" y="3518309"/>
            <a:ext cx="18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 확인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C89C96B7-831C-4405-B307-FFECDF1703FD}"/>
              </a:ext>
            </a:extLst>
          </p:cNvPr>
          <p:cNvSpPr/>
          <p:nvPr/>
        </p:nvSpPr>
        <p:spPr>
          <a:xfrm>
            <a:off x="2184481" y="3884196"/>
            <a:ext cx="5831759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************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7A4D5054-C63A-4AB0-8CDD-0197E888625A}"/>
              </a:ext>
            </a:extLst>
          </p:cNvPr>
          <p:cNvSpPr/>
          <p:nvPr/>
        </p:nvSpPr>
        <p:spPr>
          <a:xfrm>
            <a:off x="5029240" y="5800662"/>
            <a:ext cx="697837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42513" y="469494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46F3711-D45F-4D78-93F8-C068373A95A4}"/>
              </a:ext>
            </a:extLst>
          </p:cNvPr>
          <p:cNvSpPr txBox="1"/>
          <p:nvPr/>
        </p:nvSpPr>
        <p:spPr>
          <a:xfrm>
            <a:off x="2180941" y="4348631"/>
            <a:ext cx="208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비밀번호가 일치합니다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F6448C22-2665-4939-B3FF-322486B1E4F2}"/>
              </a:ext>
            </a:extLst>
          </p:cNvPr>
          <p:cNvSpPr/>
          <p:nvPr/>
        </p:nvSpPr>
        <p:spPr>
          <a:xfrm>
            <a:off x="4147352" y="5790502"/>
            <a:ext cx="697837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EFA7914-D2C3-4D22-BF7E-6E854D799AB2}"/>
              </a:ext>
            </a:extLst>
          </p:cNvPr>
          <p:cNvSpPr/>
          <p:nvPr/>
        </p:nvSpPr>
        <p:spPr>
          <a:xfrm>
            <a:off x="3916366" y="5705954"/>
            <a:ext cx="2043078" cy="623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704257" y="2368224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9587C03-8F1B-4EF5-9CB4-88A11F5D6D9A}"/>
              </a:ext>
            </a:extLst>
          </p:cNvPr>
          <p:cNvSpPr/>
          <p:nvPr/>
        </p:nvSpPr>
        <p:spPr>
          <a:xfrm>
            <a:off x="2119462" y="2721541"/>
            <a:ext cx="6017879" cy="2014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/fix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2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2428906" y="3359821"/>
            <a:ext cx="3667093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수정되었습니다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2" name="Content"/>
          <p:cNvSpPr/>
          <p:nvPr>
            <p:custDataLst>
              <p:custData r:id="rId1"/>
            </p:custDataLst>
          </p:nvPr>
        </p:nvSpPr>
        <p:spPr>
          <a:xfrm>
            <a:off x="3491104" y="4695098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홈페이지로 이동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755874" y="3543832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4E581616-5262-4125-80F2-A5D5A9E0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CD13A46-6AA6-4463-BF71-C2EB4AFD43A8}"/>
              </a:ext>
            </a:extLst>
          </p:cNvPr>
          <p:cNvSpPr txBox="1"/>
          <p:nvPr/>
        </p:nvSpPr>
        <p:spPr>
          <a:xfrm>
            <a:off x="2506805" y="2707088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E82CA06-A89B-44F4-8094-135CE98382B0}"/>
              </a:ext>
            </a:extLst>
          </p:cNvPr>
          <p:cNvSpPr/>
          <p:nvPr/>
        </p:nvSpPr>
        <p:spPr>
          <a:xfrm>
            <a:off x="2215810" y="2456329"/>
            <a:ext cx="4131201" cy="285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말풍선: 타원형 112">
            <a:extLst>
              <a:ext uri="{FF2B5EF4-FFF2-40B4-BE49-F238E27FC236}">
                <a16:creationId xmlns:a16="http://schemas.microsoft.com/office/drawing/2014/main" xmlns="" id="{D9EB88C5-AD70-44C1-9359-E4B6ED56126C}"/>
              </a:ext>
            </a:extLst>
          </p:cNvPr>
          <p:cNvSpPr/>
          <p:nvPr/>
        </p:nvSpPr>
        <p:spPr>
          <a:xfrm>
            <a:off x="1401488" y="2061170"/>
            <a:ext cx="426218" cy="384545"/>
          </a:xfrm>
          <a:prstGeom prst="wedgeEllipseCallout">
            <a:avLst>
              <a:gd name="adj1" fmla="val 64060"/>
              <a:gd name="adj2" fmla="val 524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977BDC67-925B-4789-B289-2C6E4F38F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수정되었다는 메시지를 남기고 홈페이지로 돌아갈 수 있는 페이지입니다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 완료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fix_done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8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)-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리스트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F8B44EE-362B-4F9C-B3A6-2A404C80B84C}"/>
              </a:ext>
            </a:extLst>
          </p:cNvPr>
          <p:cNvSpPr/>
          <p:nvPr/>
        </p:nvSpPr>
        <p:spPr>
          <a:xfrm>
            <a:off x="5774787" y="2136473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프로젝트소개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3F9AA81-86E6-4C81-A043-F81B95AECDA3}"/>
              </a:ext>
            </a:extLst>
          </p:cNvPr>
          <p:cNvSpPr/>
          <p:nvPr/>
        </p:nvSpPr>
        <p:spPr>
          <a:xfrm>
            <a:off x="2192710" y="2213395"/>
            <a:ext cx="236585" cy="244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5308" y="1759353"/>
            <a:ext cx="8208927" cy="4879307"/>
            <a:chOff x="110159" y="2829308"/>
            <a:chExt cx="8238210" cy="4083681"/>
          </a:xfrm>
        </p:grpSpPr>
        <p:sp>
          <p:nvSpPr>
            <p:cNvPr id="10" name="직사각형 9"/>
            <p:cNvSpPr/>
            <p:nvPr/>
          </p:nvSpPr>
          <p:spPr>
            <a:xfrm>
              <a:off x="291344" y="2829308"/>
              <a:ext cx="8057025" cy="366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CEBDD8B-3881-4E08-8A21-B27999869403}"/>
                </a:ext>
              </a:extLst>
            </p:cNvPr>
            <p:cNvGrpSpPr/>
            <p:nvPr/>
          </p:nvGrpSpPr>
          <p:grpSpPr>
            <a:xfrm>
              <a:off x="4072112" y="6284856"/>
              <a:ext cx="637893" cy="90605"/>
              <a:chOff x="3999832" y="4674607"/>
              <a:chExt cx="637893" cy="8902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999832" y="4674608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168962" y="4674609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364971" y="4674607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548707" y="4674608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10159" y="6472943"/>
              <a:ext cx="8170496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74645" y="5693155"/>
              <a:ext cx="2236794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19122"/>
              </p:ext>
            </p:extLst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현재 후원할 수 있는 </a:t>
                      </a:r>
                      <a:r>
                        <a:rPr lang="en-US" altLang="ko-KR" sz="1200" b="1" dirty="0" smtClean="0"/>
                        <a:t>‘</a:t>
                      </a:r>
                      <a:r>
                        <a:rPr lang="ko-KR" altLang="en-US" sz="1200" b="1" dirty="0" smtClean="0"/>
                        <a:t>진행중인 </a:t>
                      </a:r>
                      <a:r>
                        <a:rPr lang="ko-KR" altLang="en-US" sz="1200" b="1" dirty="0" err="1" smtClean="0"/>
                        <a:t>펀딩</a:t>
                      </a:r>
                      <a:r>
                        <a:rPr lang="en-US" altLang="ko-KR" sz="1200" b="1" dirty="0" smtClean="0"/>
                        <a:t>’</a:t>
                      </a:r>
                      <a:r>
                        <a:rPr lang="ko-KR" altLang="en-US" sz="1200" b="1" dirty="0" smtClean="0"/>
                        <a:t>과 후원을 더 할 수 없지만 창작자</a:t>
                      </a:r>
                      <a:r>
                        <a:rPr lang="en-US" altLang="ko-KR" sz="1200" b="1" smtClean="0"/>
                        <a:t>/ </a:t>
                      </a:r>
                      <a:r>
                        <a:rPr lang="ko-KR" altLang="en-US" sz="1200" b="1" smtClean="0"/>
                        <a:t>게임에 </a:t>
                      </a:r>
                      <a:r>
                        <a:rPr lang="ko-KR" altLang="en-US" sz="1200" b="1" dirty="0" smtClean="0"/>
                        <a:t>대해 후원된 기록을 볼 수 있는 </a:t>
                      </a:r>
                      <a:r>
                        <a:rPr lang="en-US" altLang="ko-KR" sz="1200" b="1" dirty="0" smtClean="0"/>
                        <a:t>‘</a:t>
                      </a:r>
                      <a:r>
                        <a:rPr lang="ko-KR" altLang="en-US" sz="1200" b="1" dirty="0" smtClean="0"/>
                        <a:t>종료된 </a:t>
                      </a:r>
                      <a:r>
                        <a:rPr lang="ko-KR" altLang="en-US" sz="1200" b="1" dirty="0" err="1" smtClean="0"/>
                        <a:t>펀딩</a:t>
                      </a:r>
                      <a:r>
                        <a:rPr lang="en-US" altLang="ko-KR" sz="1200" b="1" dirty="0" smtClean="0"/>
                        <a:t>’</a:t>
                      </a:r>
                      <a:r>
                        <a:rPr lang="ko-KR" altLang="en-US" sz="1200" b="1" dirty="0" smtClean="0"/>
                        <a:t>을 볼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538" y="2015807"/>
            <a:ext cx="17475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284400" y="207226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장르 ▼ | 개발노트 | 업로드 | 고객센터 | 로그인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2007449"/>
            <a:ext cx="534907" cy="449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1716620" y="3690712"/>
            <a:ext cx="56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당신에게 맞는 </a:t>
            </a:r>
            <a:r>
              <a:rPr lang="ko-KR" altLang="en-US" sz="2400" err="1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인디</a:t>
            </a:r>
            <a:r>
              <a:rPr lang="ko-KR" altLang="en-US" sz="240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</a:t>
            </a: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찾아보세요</a:t>
            </a:r>
            <a:endParaRPr lang="ko-KR" altLang="en-US" sz="2400" dirty="0">
              <a:solidFill>
                <a:schemeClr val="accent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3330159" y="5295992"/>
            <a:ext cx="244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60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추천게임 </a:t>
            </a:r>
            <a:r>
              <a:rPr lang="ko-KR" altLang="en-US" sz="1600" dirty="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 영상</a:t>
            </a:r>
            <a:endParaRPr lang="ko-KR" altLang="en-US" sz="1600" dirty="0">
              <a:solidFill>
                <a:srgbClr val="FFFF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896200" y="4132418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후원관련 텍스트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906195" y="4560433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슬라이드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640755" y="2164909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8" name="직사각형 27"/>
          <p:cNvSpPr/>
          <p:nvPr/>
        </p:nvSpPr>
        <p:spPr>
          <a:xfrm>
            <a:off x="3050602" y="2475592"/>
            <a:ext cx="2064520" cy="63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진행중인 </a:t>
            </a:r>
            <a:r>
              <a:rPr lang="ko-KR" altLang="en-US" sz="1600" dirty="0" err="1" smtClean="0"/>
              <a:t>펀딩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종료된 </a:t>
            </a:r>
            <a:r>
              <a:rPr lang="ko-KR" altLang="en-US" sz="1600" dirty="0" err="1" smtClean="0"/>
              <a:t>펀딩</a:t>
            </a:r>
            <a:endParaRPr lang="en-US" altLang="ko-KR" sz="1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923188" y="2413542"/>
            <a:ext cx="2256515" cy="7988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72231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latin typeface="+mn-lt"/>
                          <a:ea typeface="나눔스퀘어라운드 Bold" panose="020B0600000101010101" pitchFamily="50" charset="-127"/>
                        </a:rPr>
                        <a:t>즐겨찾기를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 했었던 컨텐츠들의 제목을 표시하고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클릭 시 그 컨텐츠로 이동한다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lt"/>
                        </a:rPr>
                        <a:t>버튼을 클릭 시</a:t>
                      </a:r>
                      <a:r>
                        <a:rPr lang="en-US" altLang="ko-KR" sz="1400" dirty="0"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</a:rPr>
                        <a:t>경고 창을 표시하고 확인 시</a:t>
                      </a:r>
                      <a:r>
                        <a:rPr lang="en-US" altLang="ko-KR" sz="1400" dirty="0"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</a:rPr>
                        <a:t>목록에서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r>
                        <a:rPr lang="ko-KR" altLang="en-US" sz="1400" dirty="0">
                          <a:latin typeface="+mn-lt"/>
                        </a:rPr>
                        <a:t>삭제가 되고</a:t>
                      </a:r>
                      <a:r>
                        <a:rPr lang="en-US" altLang="ko-KR" sz="1400" baseline="0" dirty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>
                          <a:latin typeface="+mn-lt"/>
                        </a:rPr>
                        <a:t>취소 시 그대로 남아있도록 한다</a:t>
                      </a:r>
                      <a:r>
                        <a:rPr lang="en-US" altLang="ko-KR" sz="1400" baseline="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284399" y="1901935"/>
            <a:ext cx="5279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장르 ▼ | 개발노트 | 업로드 | 고객센터 | </a:t>
            </a:r>
            <a:r>
              <a:rPr lang="ko-KR" altLang="en-US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로그아웃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1837117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657139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5A0858A-DAC4-4AAF-9F90-26BBBC8C6A92}"/>
              </a:ext>
            </a:extLst>
          </p:cNvPr>
          <p:cNvSpPr/>
          <p:nvPr/>
        </p:nvSpPr>
        <p:spPr>
          <a:xfrm>
            <a:off x="1969838" y="2689742"/>
            <a:ext cx="6173483" cy="38244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2765262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195568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4519" y="2765262"/>
            <a:ext cx="1682244" cy="439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2" name="그룹 1"/>
          <p:cNvGrpSpPr/>
          <p:nvPr/>
        </p:nvGrpSpPr>
        <p:grpSpPr>
          <a:xfrm>
            <a:off x="208971" y="3683432"/>
            <a:ext cx="2554662" cy="1212986"/>
            <a:chOff x="188571" y="4590733"/>
            <a:chExt cx="2554662" cy="1212986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E67B6172-252C-4810-B8C6-99016B06D363}"/>
                </a:ext>
              </a:extLst>
            </p:cNvPr>
            <p:cNvCxnSpPr>
              <a:cxnSpLocks/>
            </p:cNvCxnSpPr>
            <p:nvPr/>
          </p:nvCxnSpPr>
          <p:spPr>
            <a:xfrm>
              <a:off x="188571" y="4943108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C4D0D8ED-A55D-441D-9112-1A1A5F445E6B}"/>
                </a:ext>
              </a:extLst>
            </p:cNvPr>
            <p:cNvCxnSpPr>
              <a:cxnSpLocks/>
            </p:cNvCxnSpPr>
            <p:nvPr/>
          </p:nvCxnSpPr>
          <p:spPr>
            <a:xfrm>
              <a:off x="206966" y="5364449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664A98B6-2CD4-4AA3-B41A-73585269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1" y="5803719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96AE4C9-848D-4F8F-AB43-5F97721C3789}"/>
                </a:ext>
              </a:extLst>
            </p:cNvPr>
            <p:cNvSpPr txBox="1"/>
            <p:nvPr/>
          </p:nvSpPr>
          <p:spPr>
            <a:xfrm>
              <a:off x="253542" y="4590733"/>
              <a:ext cx="2489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후원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1661D53-C667-4A1B-8258-C1AB83015C65}"/>
                </a:ext>
              </a:extLst>
            </p:cNvPr>
            <p:cNvSpPr txBox="1"/>
            <p:nvPr/>
          </p:nvSpPr>
          <p:spPr>
            <a:xfrm>
              <a:off x="253542" y="5049894"/>
              <a:ext cx="2489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창작자 신청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245571" y="3293455"/>
            <a:ext cx="2417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즐겨찾기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조회 및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2855073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229189" y="3619248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249710" y="3165320"/>
            <a:ext cx="5649690" cy="514789"/>
            <a:chOff x="2249710" y="2689742"/>
            <a:chExt cx="5649690" cy="514789"/>
          </a:xfrm>
        </p:grpSpPr>
        <p:sp>
          <p:nvSpPr>
            <p:cNvPr id="4" name="직사각형 3"/>
            <p:cNvSpPr/>
            <p:nvPr/>
          </p:nvSpPr>
          <p:spPr>
            <a:xfrm>
              <a:off x="2249710" y="2689742"/>
              <a:ext cx="5649690" cy="514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지뢰찾기</a:t>
              </a:r>
              <a:r>
                <a:rPr lang="ko-KR" altLang="en-US" dirty="0"/>
                <a:t> </a:t>
              </a:r>
              <a:r>
                <a:rPr lang="en-US" altLang="ko-KR" dirty="0"/>
                <a:t>v1.03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290127" y="2765262"/>
              <a:ext cx="482273" cy="366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해제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249710" y="3825755"/>
            <a:ext cx="5649690" cy="514789"/>
            <a:chOff x="2249710" y="2689742"/>
            <a:chExt cx="5649690" cy="514789"/>
          </a:xfrm>
        </p:grpSpPr>
        <p:sp>
          <p:nvSpPr>
            <p:cNvPr id="68" name="직사각형 67"/>
            <p:cNvSpPr/>
            <p:nvPr/>
          </p:nvSpPr>
          <p:spPr>
            <a:xfrm>
              <a:off x="2249710" y="2689742"/>
              <a:ext cx="5649690" cy="514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핀볼</a:t>
              </a:r>
              <a:endParaRPr lang="ko-KR" altLang="en-US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290127" y="2765262"/>
              <a:ext cx="482273" cy="366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해제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249710" y="4471261"/>
            <a:ext cx="5649690" cy="514789"/>
            <a:chOff x="2249710" y="2689742"/>
            <a:chExt cx="5649690" cy="514789"/>
          </a:xfrm>
        </p:grpSpPr>
        <p:sp>
          <p:nvSpPr>
            <p:cNvPr id="81" name="직사각형 80"/>
            <p:cNvSpPr/>
            <p:nvPr/>
          </p:nvSpPr>
          <p:spPr>
            <a:xfrm>
              <a:off x="2249710" y="2689742"/>
              <a:ext cx="5649690" cy="514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  <a:r>
                <a:rPr lang="ko-KR" altLang="en-US" dirty="0" err="1"/>
                <a:t>즐겨찾기한</a:t>
              </a:r>
              <a:r>
                <a:rPr lang="ko-KR" altLang="en-US" dirty="0"/>
                <a:t> 컨텐츠의 제목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7290127" y="2765262"/>
              <a:ext cx="482273" cy="366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해제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249710" y="5150383"/>
            <a:ext cx="5649690" cy="514789"/>
            <a:chOff x="2249710" y="2689742"/>
            <a:chExt cx="5649690" cy="514789"/>
          </a:xfrm>
        </p:grpSpPr>
        <p:sp>
          <p:nvSpPr>
            <p:cNvPr id="84" name="직사각형 83"/>
            <p:cNvSpPr/>
            <p:nvPr/>
          </p:nvSpPr>
          <p:spPr>
            <a:xfrm>
              <a:off x="2249710" y="2689742"/>
              <a:ext cx="5649690" cy="514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  <a:r>
                <a:rPr lang="ko-KR" altLang="en-US" dirty="0" err="1"/>
                <a:t>즐겨찾기한</a:t>
              </a:r>
              <a:r>
                <a:rPr lang="ko-KR" altLang="en-US" dirty="0"/>
                <a:t> 컨텐츠의 제목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7290127" y="2765262"/>
              <a:ext cx="482273" cy="366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해제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249710" y="5876913"/>
            <a:ext cx="5649690" cy="514789"/>
            <a:chOff x="2249710" y="2689742"/>
            <a:chExt cx="5649690" cy="514789"/>
          </a:xfrm>
        </p:grpSpPr>
        <p:sp>
          <p:nvSpPr>
            <p:cNvPr id="87" name="직사각형 86"/>
            <p:cNvSpPr/>
            <p:nvPr/>
          </p:nvSpPr>
          <p:spPr>
            <a:xfrm>
              <a:off x="2249710" y="2689742"/>
              <a:ext cx="5649690" cy="514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  <a:r>
                <a:rPr lang="ko-KR" altLang="en-US" dirty="0" err="1"/>
                <a:t>즐겨찾기한</a:t>
              </a:r>
              <a:r>
                <a:rPr lang="ko-KR" altLang="en-US" dirty="0"/>
                <a:t> 컨텐츠의 제목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290127" y="2765262"/>
              <a:ext cx="482273" cy="366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해제</a:t>
              </a: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962362" y="2303557"/>
            <a:ext cx="6150202" cy="336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dirty="0" err="1"/>
              <a:t>Mypage</a:t>
            </a:r>
            <a:r>
              <a:rPr lang="en-US" altLang="ko-KR" sz="1500" dirty="0"/>
              <a:t> &gt; </a:t>
            </a:r>
            <a:r>
              <a:rPr lang="ko-KR" altLang="en-US" sz="1500" dirty="0"/>
              <a:t>게임 라이브러리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187676" y="3153879"/>
            <a:ext cx="711724" cy="555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6767516" y="3123612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54037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탈퇴 신청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212618" y="2749442"/>
            <a:ext cx="5649690" cy="30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즐겨찾기</a:t>
            </a:r>
            <a:r>
              <a:rPr lang="ko-KR" altLang="en-US" dirty="0"/>
              <a:t> 목록                                         </a:t>
            </a:r>
            <a:r>
              <a:rPr lang="en-US" altLang="ko-KR" dirty="0"/>
              <a:t>| </a:t>
            </a:r>
            <a:r>
              <a:rPr lang="ko-KR" altLang="en-US" dirty="0"/>
              <a:t>해 제</a:t>
            </a:r>
          </a:p>
        </p:txBody>
      </p:sp>
      <p:sp>
        <p:nvSpPr>
          <p:cNvPr id="99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1955324" y="3023858"/>
            <a:ext cx="273482" cy="268098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196576" y="3058345"/>
            <a:ext cx="5804424" cy="715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AD307A5-59F1-4A0E-BBD7-6527D5A55D62}"/>
              </a:ext>
            </a:extLst>
          </p:cNvPr>
          <p:cNvSpPr/>
          <p:nvPr/>
        </p:nvSpPr>
        <p:spPr>
          <a:xfrm>
            <a:off x="182699" y="2719444"/>
            <a:ext cx="1732864" cy="8839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사용자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gamebox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7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64673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해제를 클릭 시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+mn-lt"/>
                          <a:ea typeface="나눔스퀘어라운드 Bold" panose="020B0600000101010101" pitchFamily="50" charset="-127"/>
                        </a:rPr>
                        <a:t>즐겨찾기에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 대한 </a:t>
                      </a:r>
                      <a:r>
                        <a:rPr lang="ko-KR" altLang="en-US" sz="1400" dirty="0" err="1">
                          <a:latin typeface="+mn-lt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 출력된다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에서 </a:t>
                      </a:r>
                      <a:r>
                        <a:rPr lang="en-US" altLang="ko-KR" sz="1400" dirty="0">
                          <a:latin typeface="+mn-lt"/>
                        </a:rPr>
                        <a:t>“</a:t>
                      </a:r>
                      <a:r>
                        <a:rPr lang="ko-KR" altLang="en-US" sz="1400" dirty="0">
                          <a:latin typeface="+mn-lt"/>
                        </a:rPr>
                        <a:t>네</a:t>
                      </a:r>
                      <a:r>
                        <a:rPr lang="en-US" altLang="ko-KR" sz="1400" dirty="0">
                          <a:latin typeface="+mn-lt"/>
                        </a:rPr>
                        <a:t>”</a:t>
                      </a:r>
                      <a:r>
                        <a:rPr lang="ko-KR" altLang="en-US" sz="1400" dirty="0">
                          <a:latin typeface="+mn-lt"/>
                        </a:rPr>
                        <a:t> 를 클릭 시</a:t>
                      </a:r>
                      <a:r>
                        <a:rPr lang="en-US" altLang="ko-KR" sz="1400" dirty="0"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</a:rPr>
                        <a:t>해제가 되었다는 </a:t>
                      </a:r>
                      <a:r>
                        <a:rPr lang="ko-KR" altLang="en-US" sz="1400" dirty="0" err="1">
                          <a:latin typeface="+mn-lt"/>
                        </a:rPr>
                        <a:t>팝업</a:t>
                      </a:r>
                      <a:r>
                        <a:rPr lang="ko-KR" altLang="en-US" sz="1400" baseline="0" dirty="0" err="1">
                          <a:latin typeface="+mn-lt"/>
                        </a:rPr>
                        <a:t>창이</a:t>
                      </a:r>
                      <a:r>
                        <a:rPr lang="ko-KR" altLang="en-US" sz="1400" baseline="0" dirty="0">
                          <a:latin typeface="+mn-lt"/>
                        </a:rPr>
                        <a:t> 출력되며</a:t>
                      </a:r>
                      <a:r>
                        <a:rPr lang="en-US" altLang="ko-KR" sz="1400" baseline="0" dirty="0">
                          <a:latin typeface="+mn-lt"/>
                        </a:rPr>
                        <a:t>, ＂</a:t>
                      </a:r>
                      <a:r>
                        <a:rPr lang="ko-KR" altLang="en-US" sz="1400" baseline="0" dirty="0">
                          <a:latin typeface="+mn-lt"/>
                        </a:rPr>
                        <a:t>확인</a:t>
                      </a:r>
                      <a:r>
                        <a:rPr lang="en-US" altLang="ko-KR" sz="1400" baseline="0" dirty="0">
                          <a:latin typeface="+mn-lt"/>
                        </a:rPr>
                        <a:t>”</a:t>
                      </a:r>
                      <a:r>
                        <a:rPr lang="ko-KR" altLang="en-US" sz="1400" baseline="0" dirty="0">
                          <a:latin typeface="+mn-lt"/>
                        </a:rPr>
                        <a:t>을 클릭 시</a:t>
                      </a:r>
                      <a:r>
                        <a:rPr lang="en-US" altLang="ko-KR" sz="1400" baseline="0" dirty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err="1">
                          <a:latin typeface="+mn-lt"/>
                        </a:rPr>
                        <a:t>팝업창이</a:t>
                      </a:r>
                      <a:r>
                        <a:rPr lang="ko-KR" altLang="en-US" sz="1400" baseline="0" dirty="0">
                          <a:latin typeface="+mn-lt"/>
                        </a:rPr>
                        <a:t> 종료된다</a:t>
                      </a:r>
                      <a:r>
                        <a:rPr lang="en-US" altLang="ko-KR" sz="1400" baseline="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“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아니오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클릭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바로 팝업 창이 종료된다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801583" y="197294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2460215" y="3643761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3963350" y="6290779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30852" y="2040827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해제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947108" y="2945797"/>
            <a:ext cx="2616420" cy="1448365"/>
            <a:chOff x="856536" y="4092289"/>
            <a:chExt cx="2616420" cy="1448365"/>
          </a:xfrm>
        </p:grpSpPr>
        <p:sp>
          <p:nvSpPr>
            <p:cNvPr id="44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5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1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5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74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161447" y="4576135"/>
              <a:ext cx="226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즐겨찾기를</a:t>
              </a:r>
              <a:r>
                <a:rPr lang="ko-KR" altLang="en-US" sz="1200" dirty="0"/>
                <a:t> 해제하시겠습니까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pic>
          <p:nvPicPr>
            <p:cNvPr id="75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직선 화살표 연결선 16"/>
          <p:cNvCxnSpPr>
            <a:stCxn id="37" idx="2"/>
            <a:endCxn id="44" idx="0"/>
          </p:cNvCxnSpPr>
          <p:nvPr/>
        </p:nvCxnSpPr>
        <p:spPr>
          <a:xfrm>
            <a:off x="4255318" y="2431552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1134846" y="4837416"/>
            <a:ext cx="2616420" cy="1448365"/>
            <a:chOff x="856536" y="4092289"/>
            <a:chExt cx="2616420" cy="1448365"/>
          </a:xfrm>
        </p:grpSpPr>
        <p:sp>
          <p:nvSpPr>
            <p:cNvPr id="103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107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1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1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123179" y="4641499"/>
              <a:ext cx="226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즐겨찾기가</a:t>
              </a:r>
              <a:r>
                <a:rPr lang="ko-KR" altLang="en-US" sz="1200" dirty="0"/>
                <a:t> 해제되었습니다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215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869564" y="4837416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68607" y="4989297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23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992269" y="5782812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2" name="꺾인 연결선 231"/>
          <p:cNvCxnSpPr>
            <a:stCxn id="44" idx="2"/>
            <a:endCxn id="215" idx="0"/>
          </p:cNvCxnSpPr>
          <p:nvPr/>
        </p:nvCxnSpPr>
        <p:spPr>
          <a:xfrm rot="16200000" flipH="1">
            <a:off x="4989701" y="3649343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44" idx="2"/>
            <a:endCxn id="103" idx="0"/>
          </p:cNvCxnSpPr>
          <p:nvPr/>
        </p:nvCxnSpPr>
        <p:spPr>
          <a:xfrm rot="5400000">
            <a:off x="3122342" y="3704440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758155" y="6247732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gamebox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36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64860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1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425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업로드한 컨텐츠의 순서를 역순으로 표시하고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업로드 날짜와 컨텐츠 수정 버튼을 표시한다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74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lt"/>
                        </a:rPr>
                        <a:t>수정 버튼을 클릭 시</a:t>
                      </a:r>
                      <a:r>
                        <a:rPr lang="en-US" altLang="ko-KR" sz="1400" dirty="0"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</a:rPr>
                        <a:t>해당 컨텐츠의 수정 폼이 출력된다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74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574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574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574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487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284399" y="1901935"/>
            <a:ext cx="5279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장르 ▼ | 개발노트 | 업로드 | 고객센터 | </a:t>
            </a:r>
            <a:r>
              <a:rPr lang="ko-KR" altLang="en-US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로그아웃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1837117"/>
            <a:ext cx="534907" cy="44969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5A0858A-DAC4-4AAF-9F90-26BBBC8C6A92}"/>
              </a:ext>
            </a:extLst>
          </p:cNvPr>
          <p:cNvSpPr/>
          <p:nvPr/>
        </p:nvSpPr>
        <p:spPr>
          <a:xfrm>
            <a:off x="1969838" y="2680116"/>
            <a:ext cx="6173483" cy="38341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2765262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195568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4519" y="2765262"/>
            <a:ext cx="1682244" cy="439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2" name="그룹 1"/>
          <p:cNvGrpSpPr/>
          <p:nvPr/>
        </p:nvGrpSpPr>
        <p:grpSpPr>
          <a:xfrm>
            <a:off x="208971" y="4100511"/>
            <a:ext cx="2554662" cy="1147616"/>
            <a:chOff x="188571" y="4656103"/>
            <a:chExt cx="2554662" cy="1147616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E67B6172-252C-4810-B8C6-99016B06D363}"/>
                </a:ext>
              </a:extLst>
            </p:cNvPr>
            <p:cNvCxnSpPr>
              <a:cxnSpLocks/>
            </p:cNvCxnSpPr>
            <p:nvPr/>
          </p:nvCxnSpPr>
          <p:spPr>
            <a:xfrm>
              <a:off x="188571" y="5008478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C4D0D8ED-A55D-441D-9112-1A1A5F445E6B}"/>
                </a:ext>
              </a:extLst>
            </p:cNvPr>
            <p:cNvCxnSpPr>
              <a:cxnSpLocks/>
            </p:cNvCxnSpPr>
            <p:nvPr/>
          </p:nvCxnSpPr>
          <p:spPr>
            <a:xfrm>
              <a:off x="206966" y="5364449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664A98B6-2CD4-4AA3-B41A-73585269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1" y="5803719"/>
              <a:ext cx="1655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96AE4C9-848D-4F8F-AB43-5F97721C3789}"/>
                </a:ext>
              </a:extLst>
            </p:cNvPr>
            <p:cNvSpPr txBox="1"/>
            <p:nvPr/>
          </p:nvSpPr>
          <p:spPr>
            <a:xfrm>
              <a:off x="253542" y="4656103"/>
              <a:ext cx="2489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후원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1661D53-C667-4A1B-8258-C1AB83015C65}"/>
                </a:ext>
              </a:extLst>
            </p:cNvPr>
            <p:cNvSpPr txBox="1"/>
            <p:nvPr/>
          </p:nvSpPr>
          <p:spPr>
            <a:xfrm>
              <a:off x="253542" y="5049894"/>
              <a:ext cx="2489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 업로드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245571" y="3293455"/>
            <a:ext cx="2417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즐겨찾기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조회 및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2855073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229189" y="3619248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6676249" y="3228622"/>
            <a:ext cx="306791" cy="299201"/>
          </a:xfrm>
          <a:prstGeom prst="wedgeEllipseCallout">
            <a:avLst>
              <a:gd name="adj1" fmla="val 70206"/>
              <a:gd name="adj2" fmla="val -2634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892080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탈퇴 신청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245571" y="3678733"/>
            <a:ext cx="2417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업로드한 컨텐츠 관리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229189" y="400452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045996" y="2565142"/>
          <a:ext cx="6033161" cy="36559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1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8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47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8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/>
                        <a:t>업로드 날짜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게임 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2019-06-01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지뢰찾기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8</a:t>
                      </a:r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2019-01-17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/>
                        <a:t>핀볼</a:t>
                      </a:r>
                      <a:r>
                        <a:rPr lang="ko-KR" altLang="en-US" sz="1100" b="0" baseline="0" dirty="0"/>
                        <a:t> </a:t>
                      </a:r>
                      <a:r>
                        <a:rPr lang="en-US" altLang="ko-KR" sz="1100" b="0" baseline="0" dirty="0"/>
                        <a:t>v1.03</a:t>
                      </a:r>
                      <a:endParaRPr lang="en-US" altLang="ko-KR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7</a:t>
                      </a:r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2018-11-13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/>
                        <a:t>카드게임 </a:t>
                      </a:r>
                      <a:r>
                        <a:rPr lang="en-US" altLang="ko-KR" sz="1100" b="0" dirty="0"/>
                        <a:t>v1.01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94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195397" y="3093706"/>
            <a:ext cx="791832" cy="311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95397" y="3482132"/>
            <a:ext cx="791832" cy="242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195397" y="3801735"/>
            <a:ext cx="791832" cy="286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978312" y="2994661"/>
            <a:ext cx="6165009" cy="4622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104304" y="2974821"/>
            <a:ext cx="974853" cy="454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BFF7276-0704-4911-958A-42A6D0454B88}"/>
              </a:ext>
            </a:extLst>
          </p:cNvPr>
          <p:cNvGrpSpPr/>
          <p:nvPr/>
        </p:nvGrpSpPr>
        <p:grpSpPr>
          <a:xfrm>
            <a:off x="1963506" y="2232971"/>
            <a:ext cx="6173057" cy="416457"/>
            <a:chOff x="2143841" y="2286952"/>
            <a:chExt cx="5972925" cy="36491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C85B58F9-60F5-4302-92BD-47ECF427A745}"/>
                </a:ext>
              </a:extLst>
            </p:cNvPr>
            <p:cNvSpPr/>
            <p:nvPr/>
          </p:nvSpPr>
          <p:spPr>
            <a:xfrm>
              <a:off x="2153685" y="2286952"/>
              <a:ext cx="5963081" cy="3649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E821F49-F30B-46C2-9D75-3B51888DB5E7}"/>
                </a:ext>
              </a:extLst>
            </p:cNvPr>
            <p:cNvSpPr txBox="1"/>
            <p:nvPr/>
          </p:nvSpPr>
          <p:spPr>
            <a:xfrm>
              <a:off x="2143841" y="2343534"/>
              <a:ext cx="223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Mypage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 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 라이브러리</a:t>
              </a:r>
            </a:p>
          </p:txBody>
        </p:sp>
      </p:grpSp>
      <p:sp>
        <p:nvSpPr>
          <p:cNvPr id="99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5603508" y="2546616"/>
            <a:ext cx="306791" cy="299201"/>
          </a:xfrm>
          <a:prstGeom prst="wedgeEllipseCallout">
            <a:avLst>
              <a:gd name="adj1" fmla="val -30342"/>
              <a:gd name="adj2" fmla="val 10252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B616157-359B-42F7-B0E7-BB2D08D2C538}"/>
              </a:ext>
            </a:extLst>
          </p:cNvPr>
          <p:cNvSpPr/>
          <p:nvPr/>
        </p:nvSpPr>
        <p:spPr>
          <a:xfrm>
            <a:off x="166230" y="3563486"/>
            <a:ext cx="1732864" cy="4915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gamebox_uploading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해제를 클릭 시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수정에 대한 </a:t>
                      </a:r>
                      <a:r>
                        <a:rPr lang="ko-KR" altLang="en-US" sz="1400" dirty="0" err="1">
                          <a:latin typeface="+mn-lt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400" dirty="0">
                          <a:latin typeface="+mn-lt"/>
                          <a:ea typeface="나눔스퀘어라운드 Bold" panose="020B0600000101010101" pitchFamily="50" charset="-127"/>
                        </a:rPr>
                        <a:t> 출력된다</a:t>
                      </a:r>
                      <a:r>
                        <a:rPr lang="en-US" altLang="ko-KR" sz="1400" dirty="0">
                          <a:latin typeface="+mn-lt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에서 </a:t>
                      </a:r>
                      <a:r>
                        <a:rPr lang="en-US" altLang="ko-KR" sz="1400" dirty="0">
                          <a:latin typeface="+mn-lt"/>
                        </a:rPr>
                        <a:t>“</a:t>
                      </a:r>
                      <a:r>
                        <a:rPr lang="ko-KR" altLang="en-US" sz="1400" dirty="0">
                          <a:latin typeface="+mn-lt"/>
                        </a:rPr>
                        <a:t>네</a:t>
                      </a:r>
                      <a:r>
                        <a:rPr lang="en-US" altLang="ko-KR" sz="1400" dirty="0">
                          <a:latin typeface="+mn-lt"/>
                        </a:rPr>
                        <a:t>”</a:t>
                      </a:r>
                      <a:r>
                        <a:rPr lang="ko-KR" altLang="en-US" sz="1400" dirty="0">
                          <a:latin typeface="+mn-lt"/>
                        </a:rPr>
                        <a:t> 를 클릭 시</a:t>
                      </a:r>
                      <a:r>
                        <a:rPr lang="en-US" altLang="ko-KR" sz="1400" dirty="0"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latin typeface="+mn-lt"/>
                        </a:rPr>
                        <a:t>해당 컨텐츠에 대한 수정 폼이 출력된다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“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아니오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클릭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바로 팝업 창이 종료된다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801583" y="197294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2460215" y="3643761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3963350" y="6290779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30852" y="2040827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수정하기</a:t>
            </a:r>
            <a:endParaRPr lang="en-US" altLang="ko-KR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947108" y="2945797"/>
            <a:ext cx="2616420" cy="1448365"/>
            <a:chOff x="856536" y="4092289"/>
            <a:chExt cx="2616420" cy="1448365"/>
          </a:xfrm>
        </p:grpSpPr>
        <p:sp>
          <p:nvSpPr>
            <p:cNvPr id="44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5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1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5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74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161447" y="4576135"/>
              <a:ext cx="226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수정하시겠습니까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pic>
          <p:nvPicPr>
            <p:cNvPr id="75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직선 화살표 연결선 16"/>
          <p:cNvCxnSpPr>
            <a:stCxn id="37" idx="2"/>
            <a:endCxn id="44" idx="0"/>
          </p:cNvCxnSpPr>
          <p:nvPr/>
        </p:nvCxnSpPr>
        <p:spPr>
          <a:xfrm>
            <a:off x="4255318" y="2431552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1134846" y="4837416"/>
            <a:ext cx="2616420" cy="1448368"/>
            <a:chOff x="856536" y="4092289"/>
            <a:chExt cx="2616420" cy="1448368"/>
          </a:xfrm>
        </p:grpSpPr>
        <p:sp>
          <p:nvSpPr>
            <p:cNvPr id="103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073755" y="4623990"/>
              <a:ext cx="846804" cy="916667"/>
              <a:chOff x="805969" y="1661312"/>
              <a:chExt cx="1100521" cy="965543"/>
            </a:xfrm>
          </p:grpSpPr>
          <p:grpSp>
            <p:nvGrpSpPr>
              <p:cNvPr id="111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1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215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869564" y="4837416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68607" y="4989297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cxnSp>
        <p:nvCxnSpPr>
          <p:cNvPr id="232" name="꺾인 연결선 231"/>
          <p:cNvCxnSpPr>
            <a:stCxn id="44" idx="2"/>
            <a:endCxn id="215" idx="0"/>
          </p:cNvCxnSpPr>
          <p:nvPr/>
        </p:nvCxnSpPr>
        <p:spPr>
          <a:xfrm rot="16200000" flipH="1">
            <a:off x="4989701" y="3649343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44" idx="2"/>
            <a:endCxn id="103" idx="0"/>
          </p:cNvCxnSpPr>
          <p:nvPr/>
        </p:nvCxnSpPr>
        <p:spPr>
          <a:xfrm rot="5400000">
            <a:off x="3122342" y="3704440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758155" y="6247732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37751" y="4989297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컨텐츠</a:t>
            </a:r>
            <a:endParaRPr lang="en-US" altLang="ko-KR" dirty="0"/>
          </a:p>
          <a:p>
            <a:pPr algn="ctr"/>
            <a:r>
              <a:rPr lang="ko-KR" altLang="en-US" dirty="0"/>
              <a:t>수정 폼으로 이동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라이브러리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해제 버튼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gamebox_uploading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20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일반사용자는 후원한 게임이란 서브메뉴만 보여지고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후원한 게임이름과 금액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게시물의 링크를 통해 바로 이동 하실 수 있습니다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97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722759"/>
            <a:ext cx="139787" cy="24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269875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102171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3493487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33853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477780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2761676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9490" y="3084103"/>
            <a:ext cx="1671464" cy="3894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13748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00045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470178" y="3573261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4067" y="2744769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68572" y="2778986"/>
            <a:ext cx="144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후원한 게임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410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한 게임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42513" y="441940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827275" y="2794036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33B6DE6B-4630-4227-9016-D4E0704366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4409" y="3131508"/>
          <a:ext cx="5718275" cy="27283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6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1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1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후원금액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Risk of 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\5000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Ori and the Forest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\15000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9C726C41-3570-411D-876D-4ED7861209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8679" y="6010688"/>
          <a:ext cx="2810144" cy="33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2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B905C39-64FF-41C7-AB4E-26440AE65CF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6770479" y="6136757"/>
            <a:ext cx="160776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6F34580F-FA7D-487A-801A-0B2A3BD2693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5400000">
            <a:off x="3512804" y="6138341"/>
            <a:ext cx="156063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xmlns="" id="{7FBCAF73-BF79-4DA3-88F2-0AA901C14F8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830547" y="3662919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B1F2FBEE-194E-45FD-9381-B9969AEE96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830547" y="4111927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470179" y="361547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한 게임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3901728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FDF5D27D-7577-4CC9-9BE2-C43FBE27BEA8}"/>
              </a:ext>
            </a:extLst>
          </p:cNvPr>
          <p:cNvCxnSpPr/>
          <p:nvPr/>
        </p:nvCxnSpPr>
        <p:spPr>
          <a:xfrm>
            <a:off x="2238718" y="309323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7737CEE-A911-41D5-8DC5-FC5AAF4D42F1}"/>
              </a:ext>
            </a:extLst>
          </p:cNvPr>
          <p:cNvSpPr/>
          <p:nvPr/>
        </p:nvSpPr>
        <p:spPr>
          <a:xfrm>
            <a:off x="2159653" y="3062400"/>
            <a:ext cx="5937496" cy="2890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일반유저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give_donation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7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 계정이라면 후원한 게임과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후원받은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게임으로 서브메뉴가 나뉘어집니다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그중에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후원 한 게임 이름과 금액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링크를 보여주는 페이지입니다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97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722759"/>
            <a:ext cx="139787" cy="24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99337" y="274476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149897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207249" y="3939130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194520" y="4301714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4672274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81910" y="2779922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208410" y="3142075"/>
            <a:ext cx="1682320" cy="316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316334" y="319694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309117" y="400295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470179" y="3652879"/>
            <a:ext cx="142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후원받은게임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470179" y="343634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후원한게임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4067" y="2744769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68572" y="2778986"/>
            <a:ext cx="16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후원한 게임 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한 게임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81909" y="43711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439153" y="3001763"/>
            <a:ext cx="306791" cy="299201"/>
          </a:xfrm>
          <a:prstGeom prst="wedgeEllipseCallout">
            <a:avLst>
              <a:gd name="adj1" fmla="val -44178"/>
              <a:gd name="adj2" fmla="val 696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33B6DE6B-4630-4227-9016-D4E0704366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4409" y="3247255"/>
          <a:ext cx="5718275" cy="27283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6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1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1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후원금액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Risk of 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\5000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Ori and the Forest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\15000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9C726C41-3570-411D-876D-4ED7861209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8679" y="6126435"/>
          <a:ext cx="2810144" cy="33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2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B905C39-64FF-41C7-AB4E-26440AE65CF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6770479" y="6252504"/>
            <a:ext cx="160776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6F34580F-FA7D-487A-801A-0B2A3BD2693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5400000">
            <a:off x="3512804" y="6254088"/>
            <a:ext cx="156063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0A2017B-3DF8-4952-AF63-83227A0DECAA}"/>
              </a:ext>
            </a:extLst>
          </p:cNvPr>
          <p:cNvSpPr/>
          <p:nvPr/>
        </p:nvSpPr>
        <p:spPr>
          <a:xfrm>
            <a:off x="2001327" y="2241442"/>
            <a:ext cx="3579142" cy="461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xmlns="" id="{7FBCAF73-BF79-4DA3-88F2-0AA901C14F8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830547" y="3778666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B1F2FBEE-194E-45FD-9381-B9969AEE96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830547" y="4227674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FDF5D27D-7577-4CC9-9BE2-C43FBE27BEA8}"/>
              </a:ext>
            </a:extLst>
          </p:cNvPr>
          <p:cNvCxnSpPr/>
          <p:nvPr/>
        </p:nvCxnSpPr>
        <p:spPr>
          <a:xfrm>
            <a:off x="2254409" y="3127962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F1E2338C-1D34-40EA-B98A-CC20777BB165}"/>
              </a:ext>
            </a:extLst>
          </p:cNvPr>
          <p:cNvSpPr/>
          <p:nvPr/>
        </p:nvSpPr>
        <p:spPr>
          <a:xfrm>
            <a:off x="450928" y="3446098"/>
            <a:ext cx="1282251" cy="231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give_donation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2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 계정이라면 후원 받은 게임과 금액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게임링크가 표시되는 화면을 보여줍니다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81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722759"/>
            <a:ext cx="139787" cy="24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99337" y="274476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149897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207249" y="3939130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194520" y="4301714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4672274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81910" y="2779922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208410" y="3142074"/>
            <a:ext cx="1671464" cy="7697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316334" y="319694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309117" y="400295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470179" y="3652879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후원받은게임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470179" y="340048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후원한게임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4067" y="2744769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68572" y="2778986"/>
            <a:ext cx="223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받은 게임 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60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받은 게임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81909" y="43711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746612" y="2667938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33B6DE6B-4630-4227-9016-D4E0704366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4409" y="3270402"/>
          <a:ext cx="5718275" cy="27283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6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1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1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후원 </a:t>
                      </a:r>
                      <a:r>
                        <a:rPr lang="ko-KR" altLang="en-US" sz="1000" dirty="0" err="1"/>
                        <a:t>받은금액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MyLife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\120,000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Stardust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\15,000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9C726C41-3570-411D-876D-4ED7861209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8679" y="6149582"/>
          <a:ext cx="2810144" cy="33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2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B905C39-64FF-41C7-AB4E-26440AE65CF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6770479" y="6275651"/>
            <a:ext cx="160776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6F34580F-FA7D-487A-801A-0B2A3BD2693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5400000">
            <a:off x="3512804" y="6277235"/>
            <a:ext cx="156063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xmlns="" id="{7FBCAF73-BF79-4DA3-88F2-0AA901C14F8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830547" y="3801813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B1F2FBEE-194E-45FD-9381-B9969AEE96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830547" y="4250821"/>
            <a:ext cx="807388" cy="276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링크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9C7606D0-F4C3-4A28-A09C-688BD69EF4C6}"/>
              </a:ext>
            </a:extLst>
          </p:cNvPr>
          <p:cNvCxnSpPr/>
          <p:nvPr/>
        </p:nvCxnSpPr>
        <p:spPr>
          <a:xfrm>
            <a:off x="2254409" y="314537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86F1629-F2B5-4188-BA0E-AA63039B6037}"/>
              </a:ext>
            </a:extLst>
          </p:cNvPr>
          <p:cNvSpPr/>
          <p:nvPr/>
        </p:nvSpPr>
        <p:spPr>
          <a:xfrm>
            <a:off x="436406" y="3656536"/>
            <a:ext cx="1311296" cy="289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9069E40-0F5D-4E5E-91B0-74E65B425D4F}"/>
              </a:ext>
            </a:extLst>
          </p:cNvPr>
          <p:cNvSpPr/>
          <p:nvPr/>
        </p:nvSpPr>
        <p:spPr>
          <a:xfrm>
            <a:off x="2134032" y="2329842"/>
            <a:ext cx="2489690" cy="289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9EFA576-5AD9-472F-9C34-7287272AB22F}"/>
              </a:ext>
            </a:extLst>
          </p:cNvPr>
          <p:cNvSpPr/>
          <p:nvPr/>
        </p:nvSpPr>
        <p:spPr>
          <a:xfrm>
            <a:off x="2161510" y="2786740"/>
            <a:ext cx="5811173" cy="3721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take_donation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 신청을 통해 신청양식에 맞게 입력하여 창작자계정으로 전환할 수 있습니다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5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722759"/>
            <a:ext cx="139787" cy="24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9490" y="4179660"/>
            <a:ext cx="1671464" cy="4459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260092" y="4258438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5044" y="2689741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2A5EF6D5-EB3A-439F-90F2-E582D4709D8A}"/>
              </a:ext>
            </a:extLst>
          </p:cNvPr>
          <p:cNvSpPr/>
          <p:nvPr/>
        </p:nvSpPr>
        <p:spPr>
          <a:xfrm>
            <a:off x="2184481" y="3188741"/>
            <a:ext cx="5831759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길동게임회사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87687" y="2840443"/>
            <a:ext cx="13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회사이름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609521C-4AF1-4881-830F-EC2B4F7F9B6C}"/>
              </a:ext>
            </a:extLst>
          </p:cNvPr>
          <p:cNvSpPr txBox="1"/>
          <p:nvPr/>
        </p:nvSpPr>
        <p:spPr>
          <a:xfrm>
            <a:off x="2167595" y="3640229"/>
            <a:ext cx="18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이름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C89C96B7-831C-4405-B307-FFECDF1703FD}"/>
              </a:ext>
            </a:extLst>
          </p:cNvPr>
          <p:cNvSpPr/>
          <p:nvPr/>
        </p:nvSpPr>
        <p:spPr>
          <a:xfrm>
            <a:off x="2184481" y="4006116"/>
            <a:ext cx="5831759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홍길동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42513" y="469494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704257" y="2368224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AFCEC94-0334-4765-AFC8-76CACFC4F4C5}"/>
              </a:ext>
            </a:extLst>
          </p:cNvPr>
          <p:cNvSpPr txBox="1"/>
          <p:nvPr/>
        </p:nvSpPr>
        <p:spPr>
          <a:xfrm>
            <a:off x="2167595" y="4465690"/>
            <a:ext cx="18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E-Mail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663A55D9-131E-4D03-A102-5776239FB05B}"/>
              </a:ext>
            </a:extLst>
          </p:cNvPr>
          <p:cNvSpPr/>
          <p:nvPr/>
        </p:nvSpPr>
        <p:spPr>
          <a:xfrm>
            <a:off x="2184481" y="4831577"/>
            <a:ext cx="2612478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teemo1234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FABE95ED-C02E-4EA3-B305-17F08B252DA3}"/>
              </a:ext>
            </a:extLst>
          </p:cNvPr>
          <p:cNvSpPr/>
          <p:nvPr/>
        </p:nvSpPr>
        <p:spPr>
          <a:xfrm>
            <a:off x="5210172" y="4831577"/>
            <a:ext cx="2806068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Naver.com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F847E75-3CAC-4803-A828-B9BD49A79679}"/>
              </a:ext>
            </a:extLst>
          </p:cNvPr>
          <p:cNvSpPr txBox="1"/>
          <p:nvPr/>
        </p:nvSpPr>
        <p:spPr>
          <a:xfrm>
            <a:off x="4796960" y="4855721"/>
            <a:ext cx="46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C220526-A713-488D-AB38-7BAB14A7E209}"/>
              </a:ext>
            </a:extLst>
          </p:cNvPr>
          <p:cNvSpPr txBox="1"/>
          <p:nvPr/>
        </p:nvSpPr>
        <p:spPr>
          <a:xfrm>
            <a:off x="2184481" y="5308228"/>
            <a:ext cx="18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7144F112-FC8B-48CA-AE30-4911EEAA57DD}"/>
              </a:ext>
            </a:extLst>
          </p:cNvPr>
          <p:cNvSpPr/>
          <p:nvPr/>
        </p:nvSpPr>
        <p:spPr>
          <a:xfrm>
            <a:off x="2201367" y="5674115"/>
            <a:ext cx="5831759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카카오톡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 or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블로그 주소를 입력해주세요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23E5653-2B08-4ABE-A2F8-77D4D9B273FF}"/>
              </a:ext>
            </a:extLst>
          </p:cNvPr>
          <p:cNvSpPr/>
          <p:nvPr/>
        </p:nvSpPr>
        <p:spPr>
          <a:xfrm>
            <a:off x="2139974" y="2317457"/>
            <a:ext cx="2073437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8498A96A-5EB0-4CEE-A177-D3CCAABC0D1E}"/>
              </a:ext>
            </a:extLst>
          </p:cNvPr>
          <p:cNvSpPr/>
          <p:nvPr/>
        </p:nvSpPr>
        <p:spPr>
          <a:xfrm>
            <a:off x="2143841" y="2765557"/>
            <a:ext cx="5953308" cy="36262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일반유저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creater_ask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10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 받을 때 받을 후원계좌 입력과 서약서정보를 알려주는 부분입니다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신청하기버튼을 통해 신청을 할 수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55" y="1764570"/>
            <a:ext cx="534907" cy="449697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9490" y="4179660"/>
            <a:ext cx="1671464" cy="4459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260092" y="4258438"/>
            <a:ext cx="1269331" cy="29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75AFFE-272D-4B9A-9A63-46FB89AB5A69}"/>
              </a:ext>
            </a:extLst>
          </p:cNvPr>
          <p:cNvSpPr/>
          <p:nvPr/>
        </p:nvSpPr>
        <p:spPr>
          <a:xfrm>
            <a:off x="2135044" y="2689741"/>
            <a:ext cx="5963082" cy="381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2A5EF6D5-EB3A-439F-90F2-E582D4709D8A}"/>
              </a:ext>
            </a:extLst>
          </p:cNvPr>
          <p:cNvSpPr/>
          <p:nvPr/>
        </p:nvSpPr>
        <p:spPr>
          <a:xfrm>
            <a:off x="4440065" y="3109172"/>
            <a:ext cx="3567446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계좌번호를 입력해주세요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1742C54-799D-43C6-9E53-31D7FC845C0C}"/>
              </a:ext>
            </a:extLst>
          </p:cNvPr>
          <p:cNvSpPr txBox="1"/>
          <p:nvPr/>
        </p:nvSpPr>
        <p:spPr>
          <a:xfrm>
            <a:off x="2187687" y="2718523"/>
            <a:ext cx="13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후원계좌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609521C-4AF1-4881-830F-EC2B4F7F9B6C}"/>
              </a:ext>
            </a:extLst>
          </p:cNvPr>
          <p:cNvSpPr txBox="1"/>
          <p:nvPr/>
        </p:nvSpPr>
        <p:spPr>
          <a:xfrm>
            <a:off x="2167595" y="3518309"/>
            <a:ext cx="18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서약서 동의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C89C96B7-831C-4405-B307-FFECDF1703FD}"/>
              </a:ext>
            </a:extLst>
          </p:cNvPr>
          <p:cNvSpPr/>
          <p:nvPr/>
        </p:nvSpPr>
        <p:spPr>
          <a:xfrm>
            <a:off x="2249642" y="3884196"/>
            <a:ext cx="5766598" cy="13187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개인정보 수집 및 이용에 대한 안내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필수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정보통신망법 규정에 따라 네이버에 회원가입 신청하시는 분께 수집하는 개인정보의 항목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개인정보의 수집 및 이용목적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개인정보의 보유 및 이용기간을 안내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드리오니</a:t>
            </a:r>
            <a:r>
              <a:rPr lang="ko-KR" altLang="en-US" sz="1200" dirty="0">
                <a:solidFill>
                  <a:schemeClr val="tx1"/>
                </a:solidFill>
              </a:rPr>
              <a:t> 자세히 읽은 후 동의하여 주시기 바랍니다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649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8F54D4-4C00-424E-A299-4A52D649BD15}"/>
              </a:ext>
            </a:extLst>
          </p:cNvPr>
          <p:cNvSpPr txBox="1"/>
          <p:nvPr/>
        </p:nvSpPr>
        <p:spPr>
          <a:xfrm>
            <a:off x="242513" y="4694941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82770DCD-3AE9-42FA-A622-A94DBE4A3693}"/>
              </a:ext>
            </a:extLst>
          </p:cNvPr>
          <p:cNvSpPr/>
          <p:nvPr/>
        </p:nvSpPr>
        <p:spPr>
          <a:xfrm>
            <a:off x="1704257" y="2368224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1" name="말풍선: 타원형 37">
            <a:extLst>
              <a:ext uri="{FF2B5EF4-FFF2-40B4-BE49-F238E27FC236}">
                <a16:creationId xmlns:a16="http://schemas.microsoft.com/office/drawing/2014/main" xmlns="" id="{81A0ADE3-8E95-45F3-95AC-C38809688015}"/>
              </a:ext>
            </a:extLst>
          </p:cNvPr>
          <p:cNvSpPr/>
          <p:nvPr/>
        </p:nvSpPr>
        <p:spPr>
          <a:xfrm>
            <a:off x="3501160" y="5352637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93FBCD67-367A-4931-9223-5BBD98953D2E}"/>
              </a:ext>
            </a:extLst>
          </p:cNvPr>
          <p:cNvSpPr/>
          <p:nvPr/>
        </p:nvSpPr>
        <p:spPr>
          <a:xfrm>
            <a:off x="4270141" y="5790502"/>
            <a:ext cx="1318728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신청하기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66F4DA9-523B-4F05-9C8D-AF9B7C2F8BE3}"/>
              </a:ext>
            </a:extLst>
          </p:cNvPr>
          <p:cNvSpPr/>
          <p:nvPr/>
        </p:nvSpPr>
        <p:spPr>
          <a:xfrm>
            <a:off x="3916366" y="5705954"/>
            <a:ext cx="2043078" cy="623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F690F8C1-41BF-4D32-A7DC-3DC0F4E2004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75251" y="5376572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7623BE0-699B-42CF-A5BD-B91946E6C7D9}"/>
              </a:ext>
            </a:extLst>
          </p:cNvPr>
          <p:cNvSpPr txBox="1"/>
          <p:nvPr/>
        </p:nvSpPr>
        <p:spPr>
          <a:xfrm>
            <a:off x="6810603" y="5314247"/>
            <a:ext cx="103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동의합니다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A903820-3324-48B3-BFF5-F1E0B4E8E057}"/>
              </a:ext>
            </a:extLst>
          </p:cNvPr>
          <p:cNvSpPr/>
          <p:nvPr/>
        </p:nvSpPr>
        <p:spPr>
          <a:xfrm>
            <a:off x="8396834" y="4283079"/>
            <a:ext cx="139787" cy="24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B6A60B3A-239C-49D4-863F-4474F93AB2E8}"/>
              </a:ext>
            </a:extLst>
          </p:cNvPr>
          <p:cNvSpPr/>
          <p:nvPr/>
        </p:nvSpPr>
        <p:spPr>
          <a:xfrm>
            <a:off x="7886055" y="4057251"/>
            <a:ext cx="121456" cy="112829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7886055" y="3888711"/>
            <a:ext cx="121456" cy="8458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87C917A4-A059-40D1-98D1-647B77A409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95288" y="5399643"/>
            <a:ext cx="107549" cy="106571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BE2D220D-7472-452B-A8C1-0735367536F3}"/>
              </a:ext>
            </a:extLst>
          </p:cNvPr>
          <p:cNvSpPr/>
          <p:nvPr/>
        </p:nvSpPr>
        <p:spPr>
          <a:xfrm>
            <a:off x="2249642" y="3096259"/>
            <a:ext cx="2075825" cy="414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은행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0E8D209-E9B1-4BA3-8283-43D3D9F0AEE6}"/>
              </a:ext>
            </a:extLst>
          </p:cNvPr>
          <p:cNvSpPr txBox="1"/>
          <p:nvPr/>
        </p:nvSpPr>
        <p:spPr>
          <a:xfrm>
            <a:off x="3886614" y="3031951"/>
            <a:ext cx="409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5C2BC9E-C2C4-4388-8D85-18079678F6F2}"/>
              </a:ext>
            </a:extLst>
          </p:cNvPr>
          <p:cNvSpPr/>
          <p:nvPr/>
        </p:nvSpPr>
        <p:spPr>
          <a:xfrm>
            <a:off x="2103269" y="2286157"/>
            <a:ext cx="2043078" cy="4295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23E57A7-F5DF-40D6-AA44-A826029234FE}"/>
              </a:ext>
            </a:extLst>
          </p:cNvPr>
          <p:cNvSpPr/>
          <p:nvPr/>
        </p:nvSpPr>
        <p:spPr>
          <a:xfrm>
            <a:off x="2115733" y="2757104"/>
            <a:ext cx="5981415" cy="2894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일반유저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creater_ask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1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2428906" y="3327951"/>
            <a:ext cx="4370216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창작자로 신청되었습니다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2" name="Content"/>
          <p:cNvSpPr/>
          <p:nvPr>
            <p:custDataLst>
              <p:custData r:id="rId1"/>
            </p:custDataLst>
          </p:nvPr>
        </p:nvSpPr>
        <p:spPr>
          <a:xfrm>
            <a:off x="3811999" y="4600817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홈페이지로 이동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755874" y="3543832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4E581616-5262-4125-80F2-A5D5A9E0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CD13A46-6AA6-4463-BF71-C2EB4AFD43A8}"/>
              </a:ext>
            </a:extLst>
          </p:cNvPr>
          <p:cNvSpPr txBox="1"/>
          <p:nvPr/>
        </p:nvSpPr>
        <p:spPr>
          <a:xfrm>
            <a:off x="2755874" y="2649862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E82CA06-A89B-44F4-8094-135CE98382B0}"/>
              </a:ext>
            </a:extLst>
          </p:cNvPr>
          <p:cNvSpPr/>
          <p:nvPr/>
        </p:nvSpPr>
        <p:spPr>
          <a:xfrm>
            <a:off x="2215810" y="2456329"/>
            <a:ext cx="4844747" cy="285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말풍선: 타원형 112">
            <a:extLst>
              <a:ext uri="{FF2B5EF4-FFF2-40B4-BE49-F238E27FC236}">
                <a16:creationId xmlns:a16="http://schemas.microsoft.com/office/drawing/2014/main" xmlns="" id="{D9EB88C5-AD70-44C1-9359-E4B6ED56126C}"/>
              </a:ext>
            </a:extLst>
          </p:cNvPr>
          <p:cNvSpPr/>
          <p:nvPr/>
        </p:nvSpPr>
        <p:spPr>
          <a:xfrm>
            <a:off x="1401488" y="2061170"/>
            <a:ext cx="426218" cy="384545"/>
          </a:xfrm>
          <a:prstGeom prst="wedgeEllipseCallout">
            <a:avLst>
              <a:gd name="adj1" fmla="val 64060"/>
              <a:gd name="adj2" fmla="val 524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977BDC67-925B-4789-B289-2C6E4F38F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정상적으로 신청 되었다는 것을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메시지로 알려줍니다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C313892-93F5-4BF8-8DE2-6D464A57B5B8}"/>
              </a:ext>
            </a:extLst>
          </p:cNvPr>
          <p:cNvSpPr txBox="1"/>
          <p:nvPr/>
        </p:nvSpPr>
        <p:spPr>
          <a:xfrm>
            <a:off x="3400156" y="3999499"/>
            <a:ext cx="314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창작자로 등록되기까지는 몇일 소요됩니다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 완료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creater_ask_done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장르 리스트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F8B44EE-362B-4F9C-B3A6-2A404C80B84C}"/>
              </a:ext>
            </a:extLst>
          </p:cNvPr>
          <p:cNvSpPr/>
          <p:nvPr/>
        </p:nvSpPr>
        <p:spPr>
          <a:xfrm>
            <a:off x="5774787" y="2136473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프로젝트소개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3F9AA81-86E6-4C81-A043-F81B95AECDA3}"/>
              </a:ext>
            </a:extLst>
          </p:cNvPr>
          <p:cNvSpPr/>
          <p:nvPr/>
        </p:nvSpPr>
        <p:spPr>
          <a:xfrm>
            <a:off x="2192710" y="2213395"/>
            <a:ext cx="236585" cy="244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5308" y="1759353"/>
            <a:ext cx="8208927" cy="4879307"/>
            <a:chOff x="110159" y="2829308"/>
            <a:chExt cx="8238210" cy="4083681"/>
          </a:xfrm>
        </p:grpSpPr>
        <p:sp>
          <p:nvSpPr>
            <p:cNvPr id="10" name="직사각형 9"/>
            <p:cNvSpPr/>
            <p:nvPr/>
          </p:nvSpPr>
          <p:spPr>
            <a:xfrm>
              <a:off x="291344" y="2829308"/>
              <a:ext cx="8057025" cy="366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CEBDD8B-3881-4E08-8A21-B27999869403}"/>
                </a:ext>
              </a:extLst>
            </p:cNvPr>
            <p:cNvGrpSpPr/>
            <p:nvPr/>
          </p:nvGrpSpPr>
          <p:grpSpPr>
            <a:xfrm>
              <a:off x="4072112" y="6284856"/>
              <a:ext cx="637893" cy="90605"/>
              <a:chOff x="3999832" y="4674607"/>
              <a:chExt cx="637893" cy="8902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999832" y="4674608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168962" y="4674609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364971" y="4674607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548707" y="4674608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10159" y="6472943"/>
              <a:ext cx="8170496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74645" y="5693155"/>
              <a:ext cx="2236794" cy="440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93579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기본적으로 많이 찾는 장르를 선정해 두어 찾기 쉽도록 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538" y="2015807"/>
            <a:ext cx="17475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284400" y="207226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장르 ▼ | 개발노트 | 업로드 | 고객센터 | 로그인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57" y="2007449"/>
            <a:ext cx="534907" cy="449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1716620" y="3690712"/>
            <a:ext cx="56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당신에게 맞는 </a:t>
            </a:r>
            <a:r>
              <a:rPr lang="ko-KR" altLang="en-US" sz="2400" err="1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인디</a:t>
            </a:r>
            <a:r>
              <a:rPr lang="ko-KR" altLang="en-US" sz="240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</a:t>
            </a:r>
            <a:r>
              <a:rPr lang="ko-KR" altLang="en-US" sz="2400" dirty="0" smtClean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찾아보세요</a:t>
            </a:r>
            <a:endParaRPr lang="ko-KR" altLang="en-US" sz="2400" dirty="0">
              <a:solidFill>
                <a:schemeClr val="accent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3330159" y="5295992"/>
            <a:ext cx="244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60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추천게임 </a:t>
            </a:r>
            <a:r>
              <a:rPr lang="ko-KR" altLang="en-US" sz="1600" dirty="0" smtClean="0">
                <a:solidFill>
                  <a:srgbClr val="FFFF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 영상</a:t>
            </a:r>
            <a:endParaRPr lang="ko-KR" altLang="en-US" sz="1600" dirty="0">
              <a:solidFill>
                <a:srgbClr val="FFFF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896200" y="4132418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후원관련 텍스트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906195" y="4560433"/>
            <a:ext cx="29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슬라이드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96834" y="1638297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7" name="직사각형 26"/>
          <p:cNvSpPr/>
          <p:nvPr/>
        </p:nvSpPr>
        <p:spPr>
          <a:xfrm>
            <a:off x="2284400" y="2439627"/>
            <a:ext cx="4414295" cy="104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액션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어드벤처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전략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롤플레잉</a:t>
            </a:r>
            <a:endParaRPr lang="en-US" altLang="ko-KR" sz="1600" dirty="0" smtClean="0"/>
          </a:p>
        </p:txBody>
      </p:sp>
      <p:sp>
        <p:nvSpPr>
          <p:cNvPr id="28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937564" y="2126434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19997" y="2409483"/>
            <a:ext cx="4557087" cy="11344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66724" y="2420548"/>
            <a:ext cx="14991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캐쥬얼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싱글플레이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시뮬레이션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퍼즐</a:t>
            </a:r>
            <a:endParaRPr lang="en-US" altLang="ko-KR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155817" y="2384059"/>
            <a:ext cx="1571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앞서 해보기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기타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24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개인정보 보호를 위해 회원 탈퇴 신청 전 비밀번호를 한번 더 확인합니다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55" y="1764570"/>
            <a:ext cx="534907" cy="449697"/>
          </a:xfrm>
          <a:prstGeom prst="rect">
            <a:avLst/>
          </a:prstGeom>
        </p:spPr>
      </p:pic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1401488" y="4202746"/>
            <a:ext cx="306791" cy="299201"/>
          </a:xfrm>
          <a:prstGeom prst="wedgeEllipseCallout">
            <a:avLst>
              <a:gd name="adj1" fmla="val -57161"/>
              <a:gd name="adj2" fmla="val 662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5A0858A-DAC4-4AAF-9F90-26BBBC8C6A92}"/>
              </a:ext>
            </a:extLst>
          </p:cNvPr>
          <p:cNvSpPr/>
          <p:nvPr/>
        </p:nvSpPr>
        <p:spPr>
          <a:xfrm>
            <a:off x="1924644" y="2760903"/>
            <a:ext cx="6173483" cy="376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신청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4658344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296069" y="4673740"/>
            <a:ext cx="1420552" cy="342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DC8359C-8B33-4991-AB9C-9AF27A78F1D8}"/>
              </a:ext>
            </a:extLst>
          </p:cNvPr>
          <p:cNvSpPr/>
          <p:nvPr/>
        </p:nvSpPr>
        <p:spPr>
          <a:xfrm>
            <a:off x="2730638" y="3742011"/>
            <a:ext cx="4802539" cy="164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4DFB5AD-4A89-4749-9D05-CC82C05B5696}"/>
              </a:ext>
            </a:extLst>
          </p:cNvPr>
          <p:cNvSpPr txBox="1"/>
          <p:nvPr/>
        </p:nvSpPr>
        <p:spPr>
          <a:xfrm>
            <a:off x="2986299" y="3960747"/>
            <a:ext cx="416094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비밀번호를 한번 더 입력해주세요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5CEA0C6A-4BEB-460D-9DCB-9BCB66F7C6AB}"/>
              </a:ext>
            </a:extLst>
          </p:cNvPr>
          <p:cNvSpPr/>
          <p:nvPr/>
        </p:nvSpPr>
        <p:spPr>
          <a:xfrm>
            <a:off x="4394601" y="4636201"/>
            <a:ext cx="1235947" cy="4770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E1508B5-2AF5-4C0B-B215-40B6E86540AC}"/>
              </a:ext>
            </a:extLst>
          </p:cNvPr>
          <p:cNvSpPr/>
          <p:nvPr/>
        </p:nvSpPr>
        <p:spPr>
          <a:xfrm>
            <a:off x="2906341" y="3860203"/>
            <a:ext cx="4431183" cy="627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말풍선: 타원형 81">
            <a:extLst>
              <a:ext uri="{FF2B5EF4-FFF2-40B4-BE49-F238E27FC236}">
                <a16:creationId xmlns:a16="http://schemas.microsoft.com/office/drawing/2014/main" xmlns="" id="{91458661-7B13-45F5-871A-D04EFB224D9F}"/>
              </a:ext>
            </a:extLst>
          </p:cNvPr>
          <p:cNvSpPr/>
          <p:nvPr/>
        </p:nvSpPr>
        <p:spPr>
          <a:xfrm>
            <a:off x="2402004" y="3448122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AC6B0BF-F352-499C-A6BE-CB98B4A08633}"/>
              </a:ext>
            </a:extLst>
          </p:cNvPr>
          <p:cNvSpPr txBox="1"/>
          <p:nvPr/>
        </p:nvSpPr>
        <p:spPr>
          <a:xfrm>
            <a:off x="3341934" y="3092923"/>
            <a:ext cx="3599173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02F3E074-2F72-4B0A-A661-718AB71E0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33" y="2965538"/>
            <a:ext cx="650296" cy="63076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D0C6426-F56C-4414-808D-91C1915EB5F4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91C2CE2-8659-4B1D-92D9-5182751B1327}"/>
              </a:ext>
            </a:extLst>
          </p:cNvPr>
          <p:cNvSpPr/>
          <p:nvPr/>
        </p:nvSpPr>
        <p:spPr>
          <a:xfrm>
            <a:off x="1928758" y="2318195"/>
            <a:ext cx="6162284" cy="3939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1143DC-26D5-4B41-B29F-8EA6D26DF65E}"/>
              </a:ext>
            </a:extLst>
          </p:cNvPr>
          <p:cNvSpPr txBox="1"/>
          <p:nvPr/>
        </p:nvSpPr>
        <p:spPr>
          <a:xfrm>
            <a:off x="1961681" y="2366998"/>
            <a:ext cx="2308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일반유저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/check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14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가입된 회원의 아이디와 비밀번호가 입력된 아이디와 비밀번호가 다를 경우 경고창을 마이페이지 메인으로 이동됩니다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아이디와 비밀번호가 일치할 경우 다음 화면으로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넘어가게됩니다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73C8255-613B-43AA-AC8F-7CD35F71C218}"/>
              </a:ext>
            </a:extLst>
          </p:cNvPr>
          <p:cNvSpPr/>
          <p:nvPr/>
        </p:nvSpPr>
        <p:spPr>
          <a:xfrm>
            <a:off x="2662813" y="2663958"/>
            <a:ext cx="2924071" cy="552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2D4F687D-7947-4ED2-9CD9-08C1938060A5}"/>
              </a:ext>
            </a:extLst>
          </p:cNvPr>
          <p:cNvCxnSpPr>
            <a:cxnSpLocks/>
          </p:cNvCxnSpPr>
          <p:nvPr/>
        </p:nvCxnSpPr>
        <p:spPr>
          <a:xfrm rot="5400000">
            <a:off x="2345829" y="3242199"/>
            <a:ext cx="1105319" cy="1054154"/>
          </a:xfrm>
          <a:prstGeom prst="bentConnector3">
            <a:avLst>
              <a:gd name="adj1" fmla="val 5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F88A39EF-2F0D-4BFB-A07F-4606639AD5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5703" y="3240422"/>
            <a:ext cx="1102278" cy="1054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xmlns="" id="{CB239599-4357-4C36-BF0D-D6B6E613BC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7837" y="4214288"/>
            <a:ext cx="2744763" cy="1651974"/>
            <a:chOff x="595686" y="1280492"/>
            <a:chExt cx="3222247" cy="1346363"/>
          </a:xfrm>
        </p:grpSpPr>
        <p:sp>
          <p:nvSpPr>
            <p:cNvPr id="4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6C79C1-65F6-4750-9D64-2041F14D97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5EEB2D42-E6DE-4459-9910-E5B988F75AD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8BDC6E68-4197-4F27-A15D-239E876E77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8049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오류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228F3C18-E950-4D61-9250-BA5C2DC26008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Icons">
              <a:extLst>
                <a:ext uri="{FF2B5EF4-FFF2-40B4-BE49-F238E27FC236}">
                  <a16:creationId xmlns:a16="http://schemas.microsoft.com/office/drawing/2014/main" xmlns="" id="{E7B3A23A-586B-4AEF-85EC-77D34EFA2EB8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53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DF859931-1F96-4BE3-A915-361741E723E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E8AA6846-89AC-4610-9DE7-6832834985E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0825E77E-46FB-45D3-9A4B-C3F66513C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Buttons">
              <a:extLst>
                <a:ext uri="{FF2B5EF4-FFF2-40B4-BE49-F238E27FC236}">
                  <a16:creationId xmlns:a16="http://schemas.microsoft.com/office/drawing/2014/main" xmlns="" id="{503F8E33-3DD7-48C9-A24F-ED17A38E829B}"/>
                </a:ext>
              </a:extLst>
            </p:cNvPr>
            <p:cNvGrpSpPr/>
            <p:nvPr/>
          </p:nvGrpSpPr>
          <p:grpSpPr>
            <a:xfrm>
              <a:off x="1122541" y="2102174"/>
              <a:ext cx="1648038" cy="524681"/>
              <a:chOff x="1122541" y="2102174"/>
              <a:chExt cx="1648038" cy="524681"/>
            </a:xfrm>
          </p:grpSpPr>
          <p:sp>
            <p:nvSpPr>
              <p:cNvPr id="51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xmlns="" id="{12B10541-C1A4-4CA1-B0BB-994A8B73EBB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98879" y="2102174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xmlns="" id="{1DFA1122-70DF-49B8-806A-B05C248DD82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pic>
        <p:nvPicPr>
          <p:cNvPr id="56" name="Picture 2" descr="C:\Users\t-dantay\Documents\First24\error1.png">
            <a:extLst>
              <a:ext uri="{FF2B5EF4-FFF2-40B4-BE49-F238E27FC236}">
                <a16:creationId xmlns:a16="http://schemas.microsoft.com/office/drawing/2014/main" xmlns="" id="{D6347237-A8FD-44BD-9528-0CE0F2A0BD6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07" y="46518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05957C-1EB0-4663-A511-D2A1FB7B7C60}"/>
              </a:ext>
            </a:extLst>
          </p:cNvPr>
          <p:cNvSpPr txBox="1"/>
          <p:nvPr/>
        </p:nvSpPr>
        <p:spPr>
          <a:xfrm>
            <a:off x="1331307" y="4612013"/>
            <a:ext cx="244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아이디나 비밀번호가 틀렸습니다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다시 입력해 주세요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4B9D395-A6B4-4D4F-B2E3-CA911E263947}"/>
              </a:ext>
            </a:extLst>
          </p:cNvPr>
          <p:cNvSpPr/>
          <p:nvPr/>
        </p:nvSpPr>
        <p:spPr>
          <a:xfrm>
            <a:off x="4471516" y="4333245"/>
            <a:ext cx="3175280" cy="133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 완료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07C1186-3AF3-43AE-B0C5-D6E20F5A2A65}"/>
              </a:ext>
            </a:extLst>
          </p:cNvPr>
          <p:cNvSpPr/>
          <p:nvPr/>
        </p:nvSpPr>
        <p:spPr>
          <a:xfrm>
            <a:off x="857844" y="4009483"/>
            <a:ext cx="306474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타원형 60">
            <a:extLst>
              <a:ext uri="{FF2B5EF4-FFF2-40B4-BE49-F238E27FC236}">
                <a16:creationId xmlns:a16="http://schemas.microsoft.com/office/drawing/2014/main" xmlns="" id="{1DDEE181-2FD5-447E-8DC0-1C5AB97C5D81}"/>
              </a:ext>
            </a:extLst>
          </p:cNvPr>
          <p:cNvSpPr/>
          <p:nvPr/>
        </p:nvSpPr>
        <p:spPr>
          <a:xfrm>
            <a:off x="358527" y="3508858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B186B3-CFE8-4AA6-8B5B-F4DB68D903B1}"/>
              </a:ext>
            </a:extLst>
          </p:cNvPr>
          <p:cNvSpPr/>
          <p:nvPr/>
        </p:nvSpPr>
        <p:spPr>
          <a:xfrm>
            <a:off x="4401156" y="4009483"/>
            <a:ext cx="3315978" cy="181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말풍선: 타원형 63">
            <a:extLst>
              <a:ext uri="{FF2B5EF4-FFF2-40B4-BE49-F238E27FC236}">
                <a16:creationId xmlns:a16="http://schemas.microsoft.com/office/drawing/2014/main" xmlns="" id="{DC21CE9A-66A1-49C6-B638-9F15DD47D286}"/>
              </a:ext>
            </a:extLst>
          </p:cNvPr>
          <p:cNvSpPr/>
          <p:nvPr/>
        </p:nvSpPr>
        <p:spPr>
          <a:xfrm>
            <a:off x="7787270" y="3508858"/>
            <a:ext cx="426218" cy="384545"/>
          </a:xfrm>
          <a:prstGeom prst="wedgeEllipseCallout">
            <a:avLst>
              <a:gd name="adj1" fmla="val -39694"/>
              <a:gd name="adj2" fmla="val 598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로그인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확인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/check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5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4F7481-8732-4AFC-913D-2EA9D1F638B8}"/>
              </a:ext>
            </a:extLst>
          </p:cNvPr>
          <p:cNvSpPr/>
          <p:nvPr/>
        </p:nvSpPr>
        <p:spPr>
          <a:xfrm>
            <a:off x="194520" y="2323024"/>
            <a:ext cx="1685353" cy="4184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한번 더 정말로 탈퇴할 것인지 메시지로 알려줍니다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092" y="1872367"/>
            <a:ext cx="1663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55" y="1764570"/>
            <a:ext cx="534907" cy="449697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6834" y="1467965"/>
            <a:ext cx="139787" cy="20524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54BFECA-9AE6-4DF3-9CE3-F66B8DC5FB7C}"/>
              </a:ext>
            </a:extLst>
          </p:cNvPr>
          <p:cNvCxnSpPr>
            <a:cxnSpLocks/>
          </p:cNvCxnSpPr>
          <p:nvPr/>
        </p:nvCxnSpPr>
        <p:spPr>
          <a:xfrm>
            <a:off x="188571" y="3371113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8040FD22-6FD1-40BE-886E-6F4D8F79E32C}"/>
              </a:ext>
            </a:extLst>
          </p:cNvPr>
          <p:cNvCxnSpPr>
            <a:cxnSpLocks/>
          </p:cNvCxnSpPr>
          <p:nvPr/>
        </p:nvCxnSpPr>
        <p:spPr>
          <a:xfrm>
            <a:off x="206966" y="3801419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E67B6172-252C-4810-B8C6-99016B06D363}"/>
              </a:ext>
            </a:extLst>
          </p:cNvPr>
          <p:cNvCxnSpPr>
            <a:cxnSpLocks/>
          </p:cNvCxnSpPr>
          <p:nvPr/>
        </p:nvCxnSpPr>
        <p:spPr>
          <a:xfrm>
            <a:off x="188571" y="4192735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C4D0D8ED-A55D-441D-9112-1A1A5F445E6B}"/>
              </a:ext>
            </a:extLst>
          </p:cNvPr>
          <p:cNvCxnSpPr>
            <a:cxnSpLocks/>
          </p:cNvCxnSpPr>
          <p:nvPr/>
        </p:nvCxnSpPr>
        <p:spPr>
          <a:xfrm>
            <a:off x="206966" y="461407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64A98B6-2CD4-4AA3-B41A-735852697BAE}"/>
              </a:ext>
            </a:extLst>
          </p:cNvPr>
          <p:cNvCxnSpPr>
            <a:cxnSpLocks/>
          </p:cNvCxnSpPr>
          <p:nvPr/>
        </p:nvCxnSpPr>
        <p:spPr>
          <a:xfrm>
            <a:off x="216841" y="5053346"/>
            <a:ext cx="1655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DFC604-D73A-4324-BAFE-58D171205B8A}"/>
              </a:ext>
            </a:extLst>
          </p:cNvPr>
          <p:cNvSpPr txBox="1"/>
          <p:nvPr/>
        </p:nvSpPr>
        <p:spPr>
          <a:xfrm>
            <a:off x="296069" y="346092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게임라이브러리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6AE4C9-848D-4F8F-AB43-5F97721C3789}"/>
              </a:ext>
            </a:extLst>
          </p:cNvPr>
          <p:cNvSpPr txBox="1"/>
          <p:nvPr/>
        </p:nvSpPr>
        <p:spPr>
          <a:xfrm>
            <a:off x="282900" y="3836729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1661D53-C667-4A1B-8258-C1AB83015C65}"/>
              </a:ext>
            </a:extLst>
          </p:cNvPr>
          <p:cNvSpPr txBox="1"/>
          <p:nvPr/>
        </p:nvSpPr>
        <p:spPr>
          <a:xfrm>
            <a:off x="253542" y="4275998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업로드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DCC501-AB42-43DA-8225-A090922F5C59}"/>
              </a:ext>
            </a:extLst>
          </p:cNvPr>
          <p:cNvSpPr/>
          <p:nvPr/>
        </p:nvSpPr>
        <p:spPr>
          <a:xfrm>
            <a:off x="193496" y="4659857"/>
            <a:ext cx="1682244" cy="380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B2B0D89-CC63-4337-A0C8-BFDDA6535FE7}"/>
              </a:ext>
            </a:extLst>
          </p:cNvPr>
          <p:cNvSpPr txBox="1"/>
          <p:nvPr/>
        </p:nvSpPr>
        <p:spPr>
          <a:xfrm>
            <a:off x="296069" y="2403491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064EDB5-D068-40CE-8516-FE2091A320ED}"/>
              </a:ext>
            </a:extLst>
          </p:cNvPr>
          <p:cNvSpPr txBox="1"/>
          <p:nvPr/>
        </p:nvSpPr>
        <p:spPr>
          <a:xfrm>
            <a:off x="580585" y="3074547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7F4A05-50E6-469F-889A-C5B02F42080A}"/>
              </a:ext>
            </a:extLst>
          </p:cNvPr>
          <p:cNvSpPr txBox="1"/>
          <p:nvPr/>
        </p:nvSpPr>
        <p:spPr>
          <a:xfrm>
            <a:off x="583791" y="2760904"/>
            <a:ext cx="1420551" cy="2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회원정보확인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0D8D7A3-A8FB-4EFB-B84A-43ED9199EBF7}"/>
              </a:ext>
            </a:extLst>
          </p:cNvPr>
          <p:cNvSpPr/>
          <p:nvPr/>
        </p:nvSpPr>
        <p:spPr>
          <a:xfrm>
            <a:off x="260092" y="4677048"/>
            <a:ext cx="1617153" cy="3447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23CDC4-30DC-49A4-AB1D-2628975A8639}"/>
              </a:ext>
            </a:extLst>
          </p:cNvPr>
          <p:cNvSpPr txBox="1"/>
          <p:nvPr/>
        </p:nvSpPr>
        <p:spPr>
          <a:xfrm>
            <a:off x="1842440" y="184501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C85B58F9-60F5-4302-92BD-47ECF427A745}"/>
              </a:ext>
            </a:extLst>
          </p:cNvPr>
          <p:cNvSpPr/>
          <p:nvPr/>
        </p:nvSpPr>
        <p:spPr>
          <a:xfrm>
            <a:off x="2134068" y="2284880"/>
            <a:ext cx="5963081" cy="380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E821F49-F30B-46C2-9D75-3B51888DB5E7}"/>
              </a:ext>
            </a:extLst>
          </p:cNvPr>
          <p:cNvSpPr txBox="1"/>
          <p:nvPr/>
        </p:nvSpPr>
        <p:spPr>
          <a:xfrm>
            <a:off x="2143841" y="2343534"/>
            <a:ext cx="22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9E57430-2D06-43BA-B3EE-EE8C763ED72D}"/>
              </a:ext>
            </a:extLst>
          </p:cNvPr>
          <p:cNvSpPr txBox="1"/>
          <p:nvPr/>
        </p:nvSpPr>
        <p:spPr>
          <a:xfrm>
            <a:off x="243770" y="4699704"/>
            <a:ext cx="248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 신청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7FB0052-A891-4316-A34C-650099E6CE1F}"/>
              </a:ext>
            </a:extLst>
          </p:cNvPr>
          <p:cNvSpPr/>
          <p:nvPr/>
        </p:nvSpPr>
        <p:spPr>
          <a:xfrm>
            <a:off x="2120170" y="2783959"/>
            <a:ext cx="5976979" cy="3730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8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xmlns="" id="{5AC46045-8ED0-48C6-9D69-C926466CB08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764532" y="3266620"/>
            <a:ext cx="4527517" cy="2497571"/>
            <a:chOff x="595686" y="1280492"/>
            <a:chExt cx="3089278" cy="1346363"/>
          </a:xfrm>
        </p:grpSpPr>
        <p:sp>
          <p:nvSpPr>
            <p:cNvPr id="8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6FDB688D-94A9-4E4E-AE40-8A37A7DC02F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493645"/>
              <a:ext cx="3089277" cy="9212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2DD3E0-D41A-4161-A24F-2A92CC40E94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6517B81F-1340-488A-8307-67245ACBD34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80492"/>
              <a:ext cx="308927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탈퇴 신청</a:t>
              </a:r>
              <a:endParaRPr lang="en-US" altLang="ko-KR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6F5A6E8-656F-4B17-BF1B-EE5D5C15B31F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451739" y="1356343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Icons">
              <a:extLst>
                <a:ext uri="{FF2B5EF4-FFF2-40B4-BE49-F238E27FC236}">
                  <a16:creationId xmlns:a16="http://schemas.microsoft.com/office/drawing/2014/main" xmlns="" id="{BFDC42D6-E4EF-4342-B67F-70994C14EB39}"/>
                </a:ext>
              </a:extLst>
            </p:cNvPr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5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07F5A00B-ED99-459C-BBB9-7C2268E3983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375AE16F-79F9-49B1-8A2B-AABED4FF613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xmlns="" id="{334ABAC7-2D5E-4C36-8C23-82E5C7EB6E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Buttons">
              <a:extLst>
                <a:ext uri="{FF2B5EF4-FFF2-40B4-BE49-F238E27FC236}">
                  <a16:creationId xmlns:a16="http://schemas.microsoft.com/office/drawing/2014/main" xmlns="" id="{78E295E0-0DE7-467C-B992-039EC0DEC8C0}"/>
                </a:ext>
              </a:extLst>
            </p:cNvPr>
            <p:cNvGrpSpPr/>
            <p:nvPr/>
          </p:nvGrpSpPr>
          <p:grpSpPr>
            <a:xfrm>
              <a:off x="1122541" y="2067473"/>
              <a:ext cx="2249979" cy="559382"/>
              <a:chOff x="1122541" y="2067473"/>
              <a:chExt cx="2249979" cy="559382"/>
            </a:xfrm>
          </p:grpSpPr>
          <p:sp>
            <p:nvSpPr>
              <p:cNvPr id="93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xmlns="" id="{D65D9A84-E2CD-428A-8F1A-D19C5E01AA8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200820" y="2067473"/>
                <a:ext cx="1171700" cy="213818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네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xmlns="" id="{B1591A97-C1C3-4269-8713-28DEFD0E6BBF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54D8AE6-C931-425A-86F1-C0219D9C0812}"/>
              </a:ext>
            </a:extLst>
          </p:cNvPr>
          <p:cNvSpPr txBox="1"/>
          <p:nvPr/>
        </p:nvSpPr>
        <p:spPr>
          <a:xfrm>
            <a:off x="2991494" y="3955826"/>
            <a:ext cx="433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정말 탈퇴신청 하시겠습니까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4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88D5254-2EB4-46BC-B989-3E0D0A2D5C66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143028" y="4719367"/>
            <a:ext cx="1717194" cy="40260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아니요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B915BE3-C432-4489-80F6-8D897F9D209B}"/>
              </a:ext>
            </a:extLst>
          </p:cNvPr>
          <p:cNvSpPr/>
          <p:nvPr/>
        </p:nvSpPr>
        <p:spPr>
          <a:xfrm>
            <a:off x="2669284" y="3126942"/>
            <a:ext cx="4767836" cy="2392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2240217" y="2859842"/>
            <a:ext cx="306791" cy="299201"/>
          </a:xfrm>
          <a:prstGeom prst="wedgeEllipseCallout">
            <a:avLst>
              <a:gd name="adj1" fmla="val 68684"/>
              <a:gd name="adj2" fmla="val 662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/leave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62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2428906" y="3327951"/>
            <a:ext cx="4370216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회원탈퇴 신청되었습니다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2" name="Content"/>
          <p:cNvSpPr/>
          <p:nvPr>
            <p:custDataLst>
              <p:custData r:id="rId1"/>
            </p:custDataLst>
          </p:nvPr>
        </p:nvSpPr>
        <p:spPr>
          <a:xfrm>
            <a:off x="3811999" y="4600817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홈페이지로 이동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755874" y="3543832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4E581616-5262-4125-80F2-A5D5A9E0E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2609231"/>
            <a:ext cx="650296" cy="65029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CD13A46-6AA6-4463-BF71-C2EB4AFD43A8}"/>
              </a:ext>
            </a:extLst>
          </p:cNvPr>
          <p:cNvSpPr txBox="1"/>
          <p:nvPr/>
        </p:nvSpPr>
        <p:spPr>
          <a:xfrm>
            <a:off x="2755874" y="2649862"/>
            <a:ext cx="4043248" cy="55399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Sponsor</a:t>
            </a:r>
            <a:endParaRPr lang="ko-KR" altLang="en-US" sz="3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E82CA06-A89B-44F4-8094-135CE98382B0}"/>
              </a:ext>
            </a:extLst>
          </p:cNvPr>
          <p:cNvSpPr/>
          <p:nvPr/>
        </p:nvSpPr>
        <p:spPr>
          <a:xfrm>
            <a:off x="2215810" y="2456329"/>
            <a:ext cx="4844747" cy="285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말풍선: 타원형 112">
            <a:extLst>
              <a:ext uri="{FF2B5EF4-FFF2-40B4-BE49-F238E27FC236}">
                <a16:creationId xmlns:a16="http://schemas.microsoft.com/office/drawing/2014/main" xmlns="" id="{D9EB88C5-AD70-44C1-9359-E4B6ED56126C}"/>
              </a:ext>
            </a:extLst>
          </p:cNvPr>
          <p:cNvSpPr/>
          <p:nvPr/>
        </p:nvSpPr>
        <p:spPr>
          <a:xfrm>
            <a:off x="1401488" y="2061170"/>
            <a:ext cx="426218" cy="384545"/>
          </a:xfrm>
          <a:prstGeom prst="wedgeEllipseCallout">
            <a:avLst>
              <a:gd name="adj1" fmla="val 64060"/>
              <a:gd name="adj2" fmla="val 524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977BDC67-925B-4789-B289-2C6E4F38F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6436" y="1067495"/>
          <a:ext cx="3182993" cy="56630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2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정상적으로 회원 탈퇴 신청이 되었다는 것을 알려주는 페이지입니다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06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 완료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Mypage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leave_done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Devnote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1476"/>
              </p:ext>
            </p:extLst>
          </p:nvPr>
        </p:nvGraphicFramePr>
        <p:xfrm>
          <a:off x="8727678" y="1067498"/>
          <a:ext cx="3182993" cy="564581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75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기본 정렬은 업데이트 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최신 순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으로 되어있음</a:t>
                      </a:r>
                    </a:p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 업로드 된 날짜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 헤드라인과 해당 컨텐츠의 저장된 이미지를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페이지로 이동한다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75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4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730247" y="30800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35563" y="2440472"/>
            <a:ext cx="2229116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노트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48193" y="3141981"/>
            <a:ext cx="1204529" cy="1548031"/>
            <a:chOff x="3230993" y="3116581"/>
            <a:chExt cx="1204529" cy="1548031"/>
          </a:xfrm>
        </p:grpSpPr>
        <p:sp>
          <p:nvSpPr>
            <p:cNvPr id="10" name="직사각형 9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30054" y="3138147"/>
            <a:ext cx="1204529" cy="1548031"/>
            <a:chOff x="3230993" y="3116581"/>
            <a:chExt cx="1204529" cy="1548031"/>
          </a:xfrm>
        </p:grpSpPr>
        <p:sp>
          <p:nvSpPr>
            <p:cNvPr id="13" name="직사각형 12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44228" y="3143873"/>
            <a:ext cx="1199213" cy="1548031"/>
            <a:chOff x="3230993" y="3116581"/>
            <a:chExt cx="1199213" cy="1548031"/>
          </a:xfrm>
        </p:grpSpPr>
        <p:sp>
          <p:nvSpPr>
            <p:cNvPr id="16" name="직사각형 15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30993" y="4261494"/>
              <a:ext cx="1199213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6965" y="3138147"/>
            <a:ext cx="1204529" cy="1548031"/>
            <a:chOff x="3230993" y="3116581"/>
            <a:chExt cx="1204529" cy="1548031"/>
          </a:xfrm>
        </p:grpSpPr>
        <p:sp>
          <p:nvSpPr>
            <p:cNvPr id="19" name="직사각형 18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35079" y="4893288"/>
            <a:ext cx="1204529" cy="1548031"/>
            <a:chOff x="3230993" y="3116581"/>
            <a:chExt cx="1204529" cy="1548031"/>
          </a:xfrm>
        </p:grpSpPr>
        <p:sp>
          <p:nvSpPr>
            <p:cNvPr id="22" name="직사각형 21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30055" y="4893288"/>
            <a:ext cx="1204529" cy="1548031"/>
            <a:chOff x="3230993" y="3116581"/>
            <a:chExt cx="1204529" cy="1548031"/>
          </a:xfrm>
        </p:grpSpPr>
        <p:sp>
          <p:nvSpPr>
            <p:cNvPr id="25" name="직사각형 24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44228" y="4893288"/>
            <a:ext cx="1204529" cy="1548031"/>
            <a:chOff x="3230993" y="3116581"/>
            <a:chExt cx="1204529" cy="1548031"/>
          </a:xfrm>
        </p:grpSpPr>
        <p:sp>
          <p:nvSpPr>
            <p:cNvPr id="28" name="직사각형 2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32478" y="4893288"/>
            <a:ext cx="1204529" cy="1548031"/>
            <a:chOff x="3230993" y="3116581"/>
            <a:chExt cx="1204529" cy="1548031"/>
          </a:xfrm>
        </p:grpSpPr>
        <p:sp>
          <p:nvSpPr>
            <p:cNvPr id="31" name="직사각형 30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59763" y="2979217"/>
            <a:ext cx="6716808" cy="35612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340465" y="3138147"/>
            <a:ext cx="1204529" cy="1548031"/>
            <a:chOff x="3230993" y="3116581"/>
            <a:chExt cx="1204529" cy="1548031"/>
          </a:xfrm>
        </p:grpSpPr>
        <p:sp>
          <p:nvSpPr>
            <p:cNvPr id="35" name="직사각형 34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5978" y="4893288"/>
            <a:ext cx="1204529" cy="1548031"/>
            <a:chOff x="3230993" y="3116581"/>
            <a:chExt cx="1204529" cy="1548031"/>
          </a:xfrm>
        </p:grpSpPr>
        <p:sp>
          <p:nvSpPr>
            <p:cNvPr id="38" name="직사각형 3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제목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474804" y="2880416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9763" y="2979217"/>
            <a:ext cx="6716808" cy="35612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474804" y="2880416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132429" y="3127328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88601" y="3080025"/>
            <a:ext cx="1333977" cy="1714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노트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Devnote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2019/05/27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61420"/>
              </p:ext>
            </p:extLst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목록마다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링크가 걸려있고 클릭 시 해당 페이지로 이동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컨텐츠의 업로드 날짜와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버전을 표시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컨텐츠의 업데이트 관련 이미지와 버전이 높아지면서 추가된 내용들을 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업데이트 내역 부분의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버젼들을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클릭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버전의     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    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표시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831096" y="2263944"/>
            <a:ext cx="306791" cy="299201"/>
          </a:xfrm>
          <a:prstGeom prst="wedgeEllipseCallout">
            <a:avLst>
              <a:gd name="adj1" fmla="val 52251"/>
              <a:gd name="adj2" fmla="val -73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433" y="1632030"/>
            <a:ext cx="8214064" cy="35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431" y="1632030"/>
            <a:ext cx="43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개발 노트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5725" y="1504710"/>
            <a:ext cx="8282772" cy="6597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4827" y="2394246"/>
            <a:ext cx="307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지뢰 </a:t>
            </a:r>
            <a:r>
              <a:rPr lang="ko-KR" altLang="en-US" smtClean="0"/>
              <a:t>찾기</a:t>
            </a:r>
            <a:r>
              <a:rPr lang="en-US" altLang="ko-KR" smtClean="0"/>
              <a:t>(</a:t>
            </a:r>
            <a:r>
              <a:rPr lang="ko-KR" altLang="en-US" smtClean="0"/>
              <a:t>게임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sz="1400" dirty="0" smtClean="0"/>
              <a:t>V1.10 </a:t>
            </a:r>
            <a:r>
              <a:rPr lang="ko-KR" altLang="en-US" sz="1400" err="1" smtClean="0"/>
              <a:t>릴리즈</a:t>
            </a:r>
            <a:r>
              <a:rPr lang="ko-KR" altLang="en-US" sz="1400" smtClean="0"/>
              <a:t> </a:t>
            </a:r>
            <a:r>
              <a:rPr lang="en-US" altLang="ko-KR" sz="1400" smtClean="0"/>
              <a:t>(</a:t>
            </a:r>
            <a:r>
              <a:rPr lang="ko-KR" altLang="en-US" sz="1400" smtClean="0"/>
              <a:t>게임 </a:t>
            </a:r>
            <a:r>
              <a:rPr lang="ko-KR" altLang="en-US" sz="1400" dirty="0" smtClean="0"/>
              <a:t>개발 버전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날짜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74561" y="3112448"/>
            <a:ext cx="5428527" cy="143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562" y="4778631"/>
            <a:ext cx="5428526" cy="181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내용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146524" y="3112447"/>
            <a:ext cx="2071502" cy="348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내역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V1.10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V1.09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V1.08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6924" y="2979021"/>
            <a:ext cx="2291574" cy="3734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8400" y="3088112"/>
            <a:ext cx="5647652" cy="36252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320216" y="2642630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292612" y="2227128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4828" y="2273556"/>
            <a:ext cx="2992916" cy="705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5993128" y="2566790"/>
            <a:ext cx="306791" cy="29920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0764491" y="3618557"/>
            <a:ext cx="138333" cy="160304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0421705" y="3622720"/>
            <a:ext cx="138333" cy="160304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개발노트 상세페이지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Devnote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DevInfo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17481"/>
              </p:ext>
            </p:extLst>
          </p:nvPr>
        </p:nvGraphicFramePr>
        <p:xfrm>
          <a:off x="8727678" y="1067498"/>
          <a:ext cx="3182993" cy="564581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이미지를 업로드했을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등록한 이미지를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이미지를 업로드하지 않았을 시</a:t>
                      </a:r>
                      <a:r>
                        <a:rPr lang="en-US" altLang="ko-KR" sz="1200" b="1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디폴트 이미지를 표시한다</a:t>
                      </a:r>
                      <a:r>
                        <a:rPr lang="en-US" altLang="ko-KR" sz="1200" b="1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98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3801583" y="197294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99">
            <a:extLst>
              <a:ext uri="{FF2B5EF4-FFF2-40B4-BE49-F238E27FC236}">
                <a16:creationId xmlns="" xmlns:a16="http://schemas.microsoft.com/office/drawing/2014/main" id="{236CFDC2-9362-4C55-BA78-D839BB3D345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425687" y="2261183"/>
            <a:ext cx="1507389" cy="1848126"/>
          </a:xfrm>
          <a:prstGeom prst="bentConnector3">
            <a:avLst>
              <a:gd name="adj1" fmla="val 63054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953244" y="5718159"/>
            <a:ext cx="306791" cy="299201"/>
          </a:xfrm>
          <a:prstGeom prst="wedgeEllipseCallout">
            <a:avLst>
              <a:gd name="adj1" fmla="val 19950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7886604" y="6340119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꺾인 연결선 99">
            <a:extLst>
              <a:ext uri="{FF2B5EF4-FFF2-40B4-BE49-F238E27FC236}">
                <a16:creationId xmlns="" xmlns:a16="http://schemas.microsoft.com/office/drawing/2014/main" id="{236CFDC2-9362-4C55-BA78-D839BB3D345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2414615" y="2494351"/>
            <a:ext cx="1903503" cy="177790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30852" y="2040827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이미지</a:t>
            </a:r>
            <a:endParaRPr lang="en-US" altLang="ko-KR" sz="1600" dirty="0" smtClean="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3876456" y="3938941"/>
            <a:ext cx="4453976" cy="22069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1169202" y="4335055"/>
            <a:ext cx="2616421" cy="12272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60035" y="4477655"/>
            <a:ext cx="2397566" cy="942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업로드한 이미지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974298" y="4224491"/>
            <a:ext cx="4219097" cy="1761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      Indie Sponsor</a:t>
            </a:r>
            <a:endParaRPr lang="en-US" altLang="ko-KR" sz="32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27" y="4505787"/>
            <a:ext cx="982699" cy="9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게임등록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WriteForm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2019/06/10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5711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 입력 부분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설명할 이미지 첨부 부분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게임을 설명할 동영상 링크 첨부 부분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버전은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“V”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제외한 나머지 부분을 저장하고 불러온다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5D86EFD-ABD6-4E8A-9F17-6EC8815F30EF}"/>
              </a:ext>
            </a:extLst>
          </p:cNvPr>
          <p:cNvGrpSpPr/>
          <p:nvPr/>
        </p:nvGrpSpPr>
        <p:grpSpPr>
          <a:xfrm>
            <a:off x="118598" y="1693534"/>
            <a:ext cx="8322004" cy="369332"/>
            <a:chOff x="225278" y="1810067"/>
            <a:chExt cx="832200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2630B1A-0BE9-4551-9668-62FBD3A07273}"/>
                </a:ext>
              </a:extLst>
            </p:cNvPr>
            <p:cNvSpPr txBox="1"/>
            <p:nvPr/>
          </p:nvSpPr>
          <p:spPr>
            <a:xfrm>
              <a:off x="225278" y="1810067"/>
              <a:ext cx="17475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Indie </a:t>
              </a:r>
              <a:r>
                <a:rPr lang="en-US" altLang="ko-KR" dirty="0">
                  <a:solidFill>
                    <a:srgbClr val="0070C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Sponsor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1949120" y="1836047"/>
              <a:ext cx="6598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게임소식 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| </a:t>
              </a:r>
              <a:r>
                <a:rPr lang="ko-KR" altLang="en-US" sz="12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펀딩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▼ </a:t>
              </a:r>
              <a:r>
                <a:rPr lang="ko-KR" altLang="en-US" sz="12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| 게임 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▼ | 개발노트 | 업로드 | 고객센터 | </a:t>
              </a:r>
              <a:r>
                <a:rPr lang="ko-KR" altLang="en-US" sz="12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마이페이지</a:t>
              </a:r>
              <a:r>
                <a: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| 로그아웃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8104" y="1656597"/>
            <a:ext cx="113899" cy="20321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6331" y="2122485"/>
            <a:ext cx="8051471" cy="449963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6148" y="5103911"/>
            <a:ext cx="6942728" cy="968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6147" y="3688770"/>
            <a:ext cx="6914061" cy="968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6332" y="2122485"/>
            <a:ext cx="8051470" cy="56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게임 업로드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7797" y="302993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10788" y="2743442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606896" y="2743621"/>
            <a:ext cx="119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지뢰 찾기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656596"/>
            <a:ext cx="534907" cy="3832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97493" y="6410087"/>
            <a:ext cx="6733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66863" y="3781987"/>
            <a:ext cx="1033362" cy="307777"/>
            <a:chOff x="686147" y="5886365"/>
            <a:chExt cx="1033362" cy="307777"/>
          </a:xfrm>
        </p:grpSpPr>
        <p:sp>
          <p:nvSpPr>
            <p:cNvPr id="2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712007" y="353532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03382" y="3256452"/>
            <a:ext cx="114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파일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709467" y="5004536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15356" y="4740901"/>
            <a:ext cx="114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파일</a:t>
            </a:r>
          </a:p>
        </p:txBody>
      </p:sp>
      <p:sp>
        <p:nvSpPr>
          <p:cNvPr id="42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021967" y="2414431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54929" y="2658355"/>
            <a:ext cx="2293862" cy="472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7533531" y="3236126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54928" y="3279556"/>
            <a:ext cx="6867415" cy="13157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7533531" y="4744470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54928" y="4742903"/>
            <a:ext cx="6867417" cy="1455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766863" y="4229549"/>
            <a:ext cx="1033362" cy="307777"/>
            <a:chOff x="686147" y="5886365"/>
            <a:chExt cx="1033362" cy="307777"/>
          </a:xfrm>
        </p:grpSpPr>
        <p:sp>
          <p:nvSpPr>
            <p:cNvPr id="5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894207" y="3781987"/>
            <a:ext cx="1033362" cy="307777"/>
            <a:chOff x="686147" y="5886365"/>
            <a:chExt cx="1033362" cy="307777"/>
          </a:xfrm>
        </p:grpSpPr>
        <p:sp>
          <p:nvSpPr>
            <p:cNvPr id="5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94207" y="4229549"/>
            <a:ext cx="1033362" cy="307777"/>
            <a:chOff x="686147" y="5886365"/>
            <a:chExt cx="1033362" cy="307777"/>
          </a:xfrm>
        </p:grpSpPr>
        <p:sp>
          <p:nvSpPr>
            <p:cNvPr id="57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766862" y="5216572"/>
            <a:ext cx="20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링크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766862" y="5664134"/>
            <a:ext cx="163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링크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817235" y="5971911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17235" y="5524349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17235" y="4537326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17235" y="4089764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216732" y="302993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3119723" y="2743442"/>
            <a:ext cx="115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버전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4372074" y="2743621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1.10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063864" y="2658355"/>
            <a:ext cx="2293862" cy="472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5458027" y="2482528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WriteForm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8044"/>
              </p:ext>
            </p:extLst>
          </p:nvPr>
        </p:nvGraphicFramePr>
        <p:xfrm>
          <a:off x="8727678" y="1067498"/>
          <a:ext cx="3182993" cy="560002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소개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장르 기본적인 장르 선택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선택시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다른 장르 입력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630B1A-0BE9-4551-9668-62FBD3A07273}"/>
              </a:ext>
            </a:extLst>
          </p:cNvPr>
          <p:cNvSpPr txBox="1"/>
          <p:nvPr/>
        </p:nvSpPr>
        <p:spPr>
          <a:xfrm>
            <a:off x="118598" y="1693534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8104" y="2435680"/>
            <a:ext cx="117246" cy="160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9897" y="3100356"/>
            <a:ext cx="6914061" cy="19822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6332" y="2122485"/>
            <a:ext cx="8051470" cy="56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게임 </a:t>
            </a:r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8768" y="2743442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소개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8768" y="3085733"/>
            <a:ext cx="314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소개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게임방법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스토리 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7505475" y="3100357"/>
            <a:ext cx="118483" cy="1982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7505475" y="3100356"/>
            <a:ext cx="118483" cy="10955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842440" y="1719514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656596"/>
            <a:ext cx="534907" cy="38327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709467" y="3013811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3437900" y="2747729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9" y="2658355"/>
            <a:ext cx="7291488" cy="24542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337049" y="5220603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8" y="5156565"/>
            <a:ext cx="6626921" cy="13882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6331" y="2122485"/>
            <a:ext cx="8051471" cy="449963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0193" y="5160827"/>
            <a:ext cx="5885706" cy="1383968"/>
            <a:chOff x="680193" y="5160827"/>
            <a:chExt cx="5885706" cy="138396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0193" y="5160827"/>
              <a:ext cx="59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장르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96059" y="5440357"/>
              <a:ext cx="19000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8768" y="5590688"/>
              <a:ext cx="1386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액션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어드벤쳐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전략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롤플레잉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2826492" y="5540922"/>
              <a:ext cx="15296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캐쥬얼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FPS</a:t>
              </a: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시뮬레이션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퍼즐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5188482" y="5528223"/>
              <a:ext cx="1377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3D</a:t>
              </a: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2D</a:t>
              </a: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기타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0813EB1-A784-4EA5-9B75-9157A5F461CA}"/>
              </a:ext>
            </a:extLst>
          </p:cNvPr>
          <p:cNvSpPr/>
          <p:nvPr/>
        </p:nvSpPr>
        <p:spPr>
          <a:xfrm>
            <a:off x="2403348" y="5656883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E932DD90-C3F1-4899-A673-D31FBF574372}"/>
              </a:ext>
            </a:extLst>
          </p:cNvPr>
          <p:cNvSpPr/>
          <p:nvPr/>
        </p:nvSpPr>
        <p:spPr>
          <a:xfrm>
            <a:off x="2411265" y="5672293"/>
            <a:ext cx="128939" cy="12893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ACA04C6-ECDD-4474-B653-9DB3AC60FE2E}"/>
              </a:ext>
            </a:extLst>
          </p:cNvPr>
          <p:cNvSpPr/>
          <p:nvPr/>
        </p:nvSpPr>
        <p:spPr>
          <a:xfrm>
            <a:off x="2406681" y="5856363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F733D85B-3E79-4D3D-AC82-3CAB46E3971A}"/>
              </a:ext>
            </a:extLst>
          </p:cNvPr>
          <p:cNvSpPr/>
          <p:nvPr/>
        </p:nvSpPr>
        <p:spPr>
          <a:xfrm>
            <a:off x="2408713" y="6082184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E79B548-ACC4-488D-A6A8-A24AE8AEED98}"/>
              </a:ext>
            </a:extLst>
          </p:cNvPr>
          <p:cNvSpPr/>
          <p:nvPr/>
        </p:nvSpPr>
        <p:spPr>
          <a:xfrm>
            <a:off x="2413078" y="6302519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3C132126-3900-40C9-9C87-002A142CC13F}"/>
              </a:ext>
            </a:extLst>
          </p:cNvPr>
          <p:cNvGrpSpPr/>
          <p:nvPr/>
        </p:nvGrpSpPr>
        <p:grpSpPr>
          <a:xfrm>
            <a:off x="4910328" y="5610401"/>
            <a:ext cx="156747" cy="792653"/>
            <a:chOff x="2555748" y="5809283"/>
            <a:chExt cx="156747" cy="79265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5FF5723A-02D0-4A4F-9D02-BEB502AFA139}"/>
                </a:ext>
              </a:extLst>
            </p:cNvPr>
            <p:cNvSpPr/>
            <p:nvPr/>
          </p:nvSpPr>
          <p:spPr>
            <a:xfrm>
              <a:off x="2555748" y="5809283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69B409C2-FA09-4301-9923-03C2E9902E87}"/>
                </a:ext>
              </a:extLst>
            </p:cNvPr>
            <p:cNvSpPr/>
            <p:nvPr/>
          </p:nvSpPr>
          <p:spPr>
            <a:xfrm>
              <a:off x="2559081" y="6008763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60C83A36-09F2-4672-AC0C-26CF54EFD0BC}"/>
                </a:ext>
              </a:extLst>
            </p:cNvPr>
            <p:cNvSpPr/>
            <p:nvPr/>
          </p:nvSpPr>
          <p:spPr>
            <a:xfrm>
              <a:off x="2561113" y="6234584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3B588DB3-700D-4897-B8E7-D4B25656BA81}"/>
                </a:ext>
              </a:extLst>
            </p:cNvPr>
            <p:cNvSpPr/>
            <p:nvPr/>
          </p:nvSpPr>
          <p:spPr>
            <a:xfrm>
              <a:off x="2565478" y="6454919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1155131D-E4AE-4719-81B6-4E395A7CBB9E}"/>
              </a:ext>
            </a:extLst>
          </p:cNvPr>
          <p:cNvGrpSpPr/>
          <p:nvPr/>
        </p:nvGrpSpPr>
        <p:grpSpPr>
          <a:xfrm>
            <a:off x="6580632" y="5604305"/>
            <a:ext cx="152382" cy="572318"/>
            <a:chOff x="6580632" y="5604305"/>
            <a:chExt cx="152382" cy="5723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977739DF-DFBB-4ABB-8968-E0BC53D34285}"/>
                </a:ext>
              </a:extLst>
            </p:cNvPr>
            <p:cNvSpPr/>
            <p:nvPr/>
          </p:nvSpPr>
          <p:spPr>
            <a:xfrm>
              <a:off x="6580632" y="5604305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ADD1DAE2-1800-4B28-90BE-0F9C758B221D}"/>
                </a:ext>
              </a:extLst>
            </p:cNvPr>
            <p:cNvSpPr/>
            <p:nvPr/>
          </p:nvSpPr>
          <p:spPr>
            <a:xfrm>
              <a:off x="6583965" y="5809881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F3A228E3-64FB-49D4-AED5-8465C0EB8C9F}"/>
                </a:ext>
              </a:extLst>
            </p:cNvPr>
            <p:cNvSpPr/>
            <p:nvPr/>
          </p:nvSpPr>
          <p:spPr>
            <a:xfrm>
              <a:off x="6585997" y="6029606"/>
              <a:ext cx="147017" cy="1470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5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게임등록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WriteForm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52514"/>
              </p:ext>
            </p:extLst>
          </p:nvPr>
        </p:nvGraphicFramePr>
        <p:xfrm>
          <a:off x="8727678" y="1067498"/>
          <a:ext cx="3182993" cy="560002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적정 이용연령을 선택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기본적인 태그를 선택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기타 선택 후 추가 태그 입력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 받기를 희망 시 체크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번을 체크 했다면 희망하는 최대 후원 금액과 후원을 받을 최대 기간 선택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630B1A-0BE9-4551-9668-62FBD3A07273}"/>
              </a:ext>
            </a:extLst>
          </p:cNvPr>
          <p:cNvSpPr txBox="1"/>
          <p:nvPr/>
        </p:nvSpPr>
        <p:spPr>
          <a:xfrm>
            <a:off x="118598" y="1693534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6332" y="2122485"/>
            <a:ext cx="8051470" cy="56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게임 </a:t>
            </a:r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842440" y="1719514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656596"/>
            <a:ext cx="534907" cy="3832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80193" y="3776527"/>
            <a:ext cx="6291122" cy="1383968"/>
            <a:chOff x="680193" y="5160827"/>
            <a:chExt cx="6291122" cy="13839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0193" y="5160827"/>
              <a:ext cx="59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태그</a:t>
              </a:r>
              <a:endPara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96059" y="5440357"/>
              <a:ext cx="19000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03348" y="56568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8768" y="5590688"/>
              <a:ext cx="1386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싱글플레이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협동플레이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멀티플레이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2826492" y="5540922"/>
              <a:ext cx="15296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생존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생활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en-US" altLang="ko-KR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5188482" y="5528223"/>
              <a:ext cx="1377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en-US" altLang="ko-KR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3D</a:t>
              </a: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판타지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기타</a:t>
              </a:r>
              <a:endPara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403348" y="58854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403348" y="61140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816348" y="56314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816348" y="58600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816348" y="60886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22948" y="56060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822948" y="58346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22948" y="6063283"/>
              <a:ext cx="148367" cy="147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340692" y="4872457"/>
            <a:ext cx="1655084" cy="2654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5272969" y="4852718"/>
            <a:ext cx="177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태그를 입력하세요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844129" y="5809008"/>
            <a:ext cx="965977" cy="369332"/>
            <a:chOff x="2132929" y="5412849"/>
            <a:chExt cx="965977" cy="369332"/>
          </a:xfrm>
        </p:grpSpPr>
        <p:sp>
          <p:nvSpPr>
            <p:cNvPr id="3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132929" y="5511054"/>
              <a:ext cx="837573" cy="1916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85010" y="5412849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▼</a:t>
              </a:r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92892" y="5188686"/>
            <a:ext cx="103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08759" y="5468216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365280" y="5859351"/>
            <a:ext cx="162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희망후원금액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16048" y="5583142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708759" y="5519642"/>
            <a:ext cx="162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후원희망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844129" y="6088408"/>
            <a:ext cx="965977" cy="369332"/>
            <a:chOff x="2132929" y="5412849"/>
            <a:chExt cx="965977" cy="369332"/>
          </a:xfrm>
        </p:grpSpPr>
        <p:sp>
          <p:nvSpPr>
            <p:cNvPr id="4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32929" y="5511054"/>
              <a:ext cx="837573" cy="1916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85010" y="5412849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▼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365280" y="6138751"/>
            <a:ext cx="162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후원받을기간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881282" y="6088408"/>
            <a:ext cx="640024" cy="369332"/>
            <a:chOff x="4097182" y="5870049"/>
            <a:chExt cx="640024" cy="369332"/>
          </a:xfrm>
        </p:grpSpPr>
        <p:sp>
          <p:nvSpPr>
            <p:cNvPr id="5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097182" y="5968254"/>
              <a:ext cx="511620" cy="1916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323310" y="5870049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▼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3594447" y="6138750"/>
            <a:ext cx="35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4331047" y="6138750"/>
            <a:ext cx="35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3594447" y="5846650"/>
            <a:ext cx="35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8104" y="3590259"/>
            <a:ext cx="117246" cy="160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207147" y="2654572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887767" y="3546140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9" y="3773776"/>
            <a:ext cx="7207946" cy="14098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3005236" y="5240398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9" y="5240242"/>
            <a:ext cx="2293862" cy="5687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4860303" y="5863638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1405113" y="5869290"/>
            <a:ext cx="3278566" cy="6027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6331" y="2122485"/>
            <a:ext cx="8051471" cy="449963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0192" y="2900227"/>
            <a:ext cx="103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제한연령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96059" y="317975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8768" y="3330088"/>
            <a:ext cx="1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전체이용가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2826492" y="3280322"/>
            <a:ext cx="152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세이용가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5188482" y="3267623"/>
            <a:ext cx="149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세이용가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54928" y="2924521"/>
            <a:ext cx="6497019" cy="6952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C330239-4DA9-4B5C-A0E4-18EDB1B051D7}"/>
              </a:ext>
            </a:extLst>
          </p:cNvPr>
          <p:cNvSpPr/>
          <p:nvPr/>
        </p:nvSpPr>
        <p:spPr>
          <a:xfrm>
            <a:off x="4698782" y="3362750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BC28AB2-3098-4789-99C3-24957916DF37}"/>
              </a:ext>
            </a:extLst>
          </p:cNvPr>
          <p:cNvSpPr/>
          <p:nvPr/>
        </p:nvSpPr>
        <p:spPr>
          <a:xfrm>
            <a:off x="6821629" y="3356809"/>
            <a:ext cx="147017" cy="147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36D7335F-6D50-48F6-8A85-1AA44246FC5C}"/>
              </a:ext>
            </a:extLst>
          </p:cNvPr>
          <p:cNvSpPr/>
          <p:nvPr/>
        </p:nvSpPr>
        <p:spPr>
          <a:xfrm>
            <a:off x="2618628" y="3413532"/>
            <a:ext cx="128939" cy="12893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713" y="4942524"/>
            <a:ext cx="2643534" cy="149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63530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최신 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평점 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다운로드 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테마대로 버튼을 누를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2, 3, 4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내용을 표시한다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의 주제에 맞는 </a:t>
                      </a:r>
                      <a:r>
                        <a:rPr lang="ko-KR" altLang="en-US" sz="1200" dirty="0" err="1" smtClean="0"/>
                        <a:t>최상위값의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컨텐츠를</a:t>
                      </a:r>
                      <a:r>
                        <a:rPr lang="ko-KR" altLang="en-US" sz="1200" dirty="0" smtClean="0"/>
                        <a:t>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주제에 맞는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최상위값의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내용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게임설명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업로드날짜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태그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평점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표시한다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최상위값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다음의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2~9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번째의 값들의 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창작자명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평점등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간략한 정보를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67717" y="2380015"/>
            <a:ext cx="6986340" cy="53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1859" y="2457822"/>
            <a:ext cx="982290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최신순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67000" y="2457822"/>
            <a:ext cx="982290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 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26832" y="2457822"/>
            <a:ext cx="1436862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다운로드 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1713" y="3064982"/>
            <a:ext cx="2643534" cy="1877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30993" y="3116581"/>
            <a:ext cx="1204529" cy="1548031"/>
            <a:chOff x="3230993" y="3116581"/>
            <a:chExt cx="1204529" cy="1548031"/>
          </a:xfrm>
        </p:grpSpPr>
        <p:sp>
          <p:nvSpPr>
            <p:cNvPr id="15" name="직사각형 14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12854" y="3112747"/>
            <a:ext cx="1204529" cy="1548031"/>
            <a:chOff x="3230993" y="3116581"/>
            <a:chExt cx="1204529" cy="1548031"/>
          </a:xfrm>
        </p:grpSpPr>
        <p:sp>
          <p:nvSpPr>
            <p:cNvPr id="18" name="직사각형 17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27028" y="3118473"/>
            <a:ext cx="1199213" cy="1548031"/>
            <a:chOff x="3230993" y="3116581"/>
            <a:chExt cx="1199213" cy="1548031"/>
          </a:xfrm>
        </p:grpSpPr>
        <p:sp>
          <p:nvSpPr>
            <p:cNvPr id="21" name="직사각형 20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0993" y="4261494"/>
              <a:ext cx="1199213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089765" y="3112747"/>
            <a:ext cx="1204529" cy="1548031"/>
            <a:chOff x="3230993" y="3116581"/>
            <a:chExt cx="1204529" cy="1548031"/>
          </a:xfrm>
        </p:grpSpPr>
        <p:sp>
          <p:nvSpPr>
            <p:cNvPr id="24" name="직사각형 23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217879" y="4867888"/>
            <a:ext cx="1204529" cy="1548031"/>
            <a:chOff x="3230993" y="3116581"/>
            <a:chExt cx="1204529" cy="1548031"/>
          </a:xfrm>
        </p:grpSpPr>
        <p:sp>
          <p:nvSpPr>
            <p:cNvPr id="27" name="직사각형 26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12855" y="4867888"/>
            <a:ext cx="1204529" cy="1548031"/>
            <a:chOff x="3230993" y="3116581"/>
            <a:chExt cx="1204529" cy="1548031"/>
          </a:xfrm>
        </p:grpSpPr>
        <p:sp>
          <p:nvSpPr>
            <p:cNvPr id="30" name="직사각형 29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7028" y="4867888"/>
            <a:ext cx="1204529" cy="1548031"/>
            <a:chOff x="3230993" y="3116581"/>
            <a:chExt cx="1204529" cy="1548031"/>
          </a:xfrm>
        </p:grpSpPr>
        <p:sp>
          <p:nvSpPr>
            <p:cNvPr id="33" name="직사각형 32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15278" y="4867888"/>
            <a:ext cx="1204529" cy="1548031"/>
            <a:chOff x="3230993" y="3116581"/>
            <a:chExt cx="1204529" cy="1548031"/>
          </a:xfrm>
        </p:grpSpPr>
        <p:sp>
          <p:nvSpPr>
            <p:cNvPr id="36" name="직사각형 35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947547" y="6105500"/>
            <a:ext cx="1012681" cy="270056"/>
            <a:chOff x="-3149600" y="3882274"/>
            <a:chExt cx="1867515" cy="379220"/>
          </a:xfrm>
        </p:grpSpPr>
        <p:sp>
          <p:nvSpPr>
            <p:cNvPr id="39" name="포인트가 5개인 별 38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포인트가 5개인 별 40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포인트가 5개인 별 42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17486" y="4416045"/>
            <a:ext cx="563004" cy="149965"/>
            <a:chOff x="-3149600" y="3882274"/>
            <a:chExt cx="1867515" cy="379220"/>
          </a:xfrm>
        </p:grpSpPr>
        <p:sp>
          <p:nvSpPr>
            <p:cNvPr id="45" name="포인트가 5개인 별 44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12461" y="4413200"/>
            <a:ext cx="563004" cy="149965"/>
            <a:chOff x="-3149600" y="3882274"/>
            <a:chExt cx="1867515" cy="379220"/>
          </a:xfrm>
        </p:grpSpPr>
        <p:sp>
          <p:nvSpPr>
            <p:cNvPr id="51" name="포인트가 5개인 별 50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5개인 별 52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포인트가 5개인 별 53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포인트가 5개인 별 54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440701" y="4413373"/>
            <a:ext cx="563004" cy="149965"/>
            <a:chOff x="-3149600" y="3882274"/>
            <a:chExt cx="1867515" cy="379220"/>
          </a:xfrm>
        </p:grpSpPr>
        <p:sp>
          <p:nvSpPr>
            <p:cNvPr id="57" name="포인트가 5개인 별 56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포인트가 5개인 별 58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포인트가 5개인 별 59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포인트가 5개인 별 60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723305" y="4412640"/>
            <a:ext cx="563004" cy="149965"/>
            <a:chOff x="-3149600" y="3882274"/>
            <a:chExt cx="1867515" cy="379220"/>
          </a:xfrm>
        </p:grpSpPr>
        <p:sp>
          <p:nvSpPr>
            <p:cNvPr id="63" name="포인트가 5개인 별 62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포인트가 5개인 별 63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포인트가 5개인 별 64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포인트가 5개인 별 65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5개인 별 66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790961" y="6143115"/>
            <a:ext cx="563004" cy="149965"/>
            <a:chOff x="-3149600" y="3882274"/>
            <a:chExt cx="1867515" cy="379220"/>
          </a:xfrm>
        </p:grpSpPr>
        <p:sp>
          <p:nvSpPr>
            <p:cNvPr id="69" name="포인트가 5개인 별 68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69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포인트가 5개인 별 70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포인트가 5개인 별 71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포인트가 5개인 별 72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105174" y="6142230"/>
            <a:ext cx="563004" cy="149965"/>
            <a:chOff x="-3149600" y="3882274"/>
            <a:chExt cx="1867515" cy="379220"/>
          </a:xfrm>
        </p:grpSpPr>
        <p:sp>
          <p:nvSpPr>
            <p:cNvPr id="75" name="포인트가 5개인 별 74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429935" y="6142230"/>
            <a:ext cx="563004" cy="149965"/>
            <a:chOff x="-3149600" y="3882274"/>
            <a:chExt cx="1867515" cy="379220"/>
          </a:xfrm>
        </p:grpSpPr>
        <p:sp>
          <p:nvSpPr>
            <p:cNvPr id="81" name="포인트가 5개인 별 80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포인트가 5개인 별 81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720960" y="6142230"/>
            <a:ext cx="563004" cy="149965"/>
            <a:chOff x="-3149600" y="3882274"/>
            <a:chExt cx="1867515" cy="379220"/>
          </a:xfrm>
        </p:grpSpPr>
        <p:sp>
          <p:nvSpPr>
            <p:cNvPr id="87" name="포인트가 5개인 별 86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포인트가 5개인 별 88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310250" y="2975734"/>
            <a:ext cx="2824982" cy="19667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10249" y="4930385"/>
            <a:ext cx="2824983" cy="1635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180837" y="3004617"/>
            <a:ext cx="5161830" cy="35612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36259" y="1821343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40171" y="3141914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425486" y="503177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7824335" y="3038194"/>
            <a:ext cx="426218" cy="384545"/>
          </a:xfrm>
          <a:prstGeom prst="wedgeEllipseCallout">
            <a:avLst>
              <a:gd name="adj1" fmla="val -55018"/>
              <a:gd name="adj2" fmla="val 579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15431" y="2457822"/>
            <a:ext cx="1635251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 장르별 랭킹 ▼</a:t>
            </a:r>
            <a:endParaRPr lang="ko-KR" altLang="en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4569" y="2975734"/>
            <a:ext cx="150542" cy="2027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01" name="직사각형 100"/>
          <p:cNvSpPr/>
          <p:nvPr/>
        </p:nvSpPr>
        <p:spPr>
          <a:xfrm>
            <a:off x="4818729" y="2457766"/>
            <a:ext cx="1436862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순</a:t>
            </a:r>
            <a:endParaRPr lang="ko-KR" altLang="en-US" dirty="0"/>
          </a:p>
        </p:txBody>
      </p:sp>
      <p:sp>
        <p:nvSpPr>
          <p:cNvPr id="102" name="슬라이드 번호 개체 틀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CE1D3F-26B2-45AC-8ACE-0F57FA03781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게임창작자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게임등록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WriteForm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5605"/>
              </p:ext>
            </p:extLst>
          </p:nvPr>
        </p:nvGraphicFramePr>
        <p:xfrm>
          <a:off x="8727678" y="1067498"/>
          <a:ext cx="3182993" cy="55711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실행 시킬 수 있는 플랫폼을 선택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플레이시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제공 되는 언어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실제 실행되는 프로그램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url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등을 넣는 곳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등록버튼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630B1A-0BE9-4551-9668-62FBD3A07273}"/>
              </a:ext>
            </a:extLst>
          </p:cNvPr>
          <p:cNvSpPr txBox="1"/>
          <p:nvPr/>
        </p:nvSpPr>
        <p:spPr>
          <a:xfrm>
            <a:off x="118598" y="1693534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6332" y="2122485"/>
            <a:ext cx="8051470" cy="56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게임 </a:t>
            </a:r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842440" y="1719514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656596"/>
            <a:ext cx="534907" cy="383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0192" y="2900227"/>
            <a:ext cx="116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지원플랫폼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96059" y="317975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03348" y="33962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8768" y="3330088"/>
            <a:ext cx="1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2826492" y="3280322"/>
            <a:ext cx="152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en-US" altLang="ko-KR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XBox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5188482" y="3267623"/>
            <a:ext cx="149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PS4</a:t>
            </a:r>
          </a:p>
        </p:txBody>
      </p:sp>
      <p:sp>
        <p:nvSpPr>
          <p:cNvPr id="1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16348" y="33708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22948" y="33454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92891" y="3662227"/>
            <a:ext cx="144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제공 언어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08759" y="3941757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16048" y="41582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701468" y="4092088"/>
            <a:ext cx="1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29048" y="41328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822948" y="4120183"/>
            <a:ext cx="148367" cy="147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1548" y="4811811"/>
            <a:ext cx="6942728" cy="968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34867" y="4712436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40756" y="4448801"/>
            <a:ext cx="114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62347" y="4871386"/>
            <a:ext cx="1033362" cy="307777"/>
            <a:chOff x="686147" y="5886365"/>
            <a:chExt cx="1033362" cy="307777"/>
          </a:xfrm>
        </p:grpSpPr>
        <p:sp>
          <p:nvSpPr>
            <p:cNvPr id="3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87243" y="6212212"/>
            <a:ext cx="857717" cy="307777"/>
            <a:chOff x="5355769" y="6954966"/>
            <a:chExt cx="803233" cy="307777"/>
          </a:xfrm>
        </p:grpSpPr>
        <p:sp>
          <p:nvSpPr>
            <p:cNvPr id="3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55769" y="6954966"/>
              <a:ext cx="534392" cy="2720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5355770" y="6954966"/>
              <a:ext cx="803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등록</a:t>
              </a:r>
              <a:endPara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50821" y="6212559"/>
            <a:ext cx="830504" cy="307777"/>
            <a:chOff x="5355769" y="6954966"/>
            <a:chExt cx="803233" cy="307777"/>
          </a:xfrm>
        </p:grpSpPr>
        <p:sp>
          <p:nvSpPr>
            <p:cNvPr id="3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55769" y="6954966"/>
              <a:ext cx="534392" cy="2720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5355770" y="6954966"/>
              <a:ext cx="803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취소</a:t>
              </a:r>
              <a:endPara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2810374" y="4068625"/>
            <a:ext cx="1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일본어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5188482" y="4068624"/>
            <a:ext cx="1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 lang="ko-KR" altLang="en-US"/>
            </a:pP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중국어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8104" y="4797014"/>
            <a:ext cx="117246" cy="160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207147" y="2654572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8" y="2924521"/>
            <a:ext cx="6497019" cy="6952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207147" y="3406622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8" y="3676571"/>
            <a:ext cx="6497019" cy="6952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960474" y="4182320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54928" y="4452269"/>
            <a:ext cx="7291489" cy="14425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7960282" y="5691380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6822948" y="6133861"/>
            <a:ext cx="1380384" cy="4059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62347" y="5375786"/>
            <a:ext cx="1033362" cy="307777"/>
            <a:chOff x="686147" y="5886365"/>
            <a:chExt cx="1033362" cy="307777"/>
          </a:xfrm>
        </p:grpSpPr>
        <p:sp>
          <p:nvSpPr>
            <p:cNvPr id="5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686147" y="5886365"/>
              <a:ext cx="103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첨부파일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817235" y="5691380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17235" y="5203335"/>
            <a:ext cx="66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6331" y="2122485"/>
            <a:ext cx="8051471" cy="449963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메인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Index/Funding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15504"/>
              </p:ext>
            </p:extLst>
          </p:nvPr>
        </p:nvGraphicFramePr>
        <p:xfrm>
          <a:off x="8727678" y="1067498"/>
          <a:ext cx="3182993" cy="560002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 아이콘 및 카테고리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펀딩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현황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달성현황 및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모인금액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표시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개발중인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 및 소개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후원하기 위해 버튼을 누르면 진행중인 후원으로 넘어간다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0773CD-4506-4B24-948D-953015217E7F}"/>
              </a:ext>
            </a:extLst>
          </p:cNvPr>
          <p:cNvSpPr/>
          <p:nvPr/>
        </p:nvSpPr>
        <p:spPr>
          <a:xfrm>
            <a:off x="236057" y="2803651"/>
            <a:ext cx="8149791" cy="359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45792" y="2300312"/>
            <a:ext cx="426218" cy="384545"/>
          </a:xfrm>
          <a:prstGeom prst="wedgeEllipseCallout">
            <a:avLst>
              <a:gd name="adj1" fmla="val 55231"/>
              <a:gd name="adj2" fmla="val -7414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말풍선: 타원형 174">
            <a:extLst>
              <a:ext uri="{FF2B5EF4-FFF2-40B4-BE49-F238E27FC236}">
                <a16:creationId xmlns="" xmlns:a16="http://schemas.microsoft.com/office/drawing/2014/main" id="{43ACAD52-40EC-4CAE-A91C-FE754CA25D70}"/>
              </a:ext>
            </a:extLst>
          </p:cNvPr>
          <p:cNvSpPr/>
          <p:nvPr/>
        </p:nvSpPr>
        <p:spPr>
          <a:xfrm>
            <a:off x="888081" y="2414225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A22FF3C-387B-4C1A-9F10-BDFD71112C1C}"/>
              </a:ext>
            </a:extLst>
          </p:cNvPr>
          <p:cNvGrpSpPr/>
          <p:nvPr/>
        </p:nvGrpSpPr>
        <p:grpSpPr>
          <a:xfrm>
            <a:off x="253726" y="3025876"/>
            <a:ext cx="2679922" cy="3280229"/>
            <a:chOff x="253726" y="3025876"/>
            <a:chExt cx="2679922" cy="3280229"/>
          </a:xfrm>
        </p:grpSpPr>
        <p:sp>
          <p:nvSpPr>
            <p:cNvPr id="11" name="사각형: 둥근 모서리 32">
              <a:extLst>
                <a:ext uri="{FF2B5EF4-FFF2-40B4-BE49-F238E27FC236}">
                  <a16:creationId xmlns="" xmlns:a16="http://schemas.microsoft.com/office/drawing/2014/main" id="{2351BDED-9A82-46D0-8AC0-DF908AB7FBE9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FUND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7B55776-F6C5-48FC-A924-144A93E2A5F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7624BE09-40AE-46F5-84C5-1BF7EAC8FC39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78E8EDB2-BE07-43B0-AE3F-7B6345D7E4E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9C9A457-1FF8-47AD-B39D-8499DA60B651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ACECFC2-8878-4651-9713-D25FDAAD0A50}"/>
                </a:ext>
              </a:extLst>
            </p:cNvPr>
            <p:cNvSpPr txBox="1"/>
            <p:nvPr/>
          </p:nvSpPr>
          <p:spPr>
            <a:xfrm>
              <a:off x="802870" y="4442921"/>
              <a:ext cx="1786804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사각형: 둥근 모서리 182">
              <a:extLst>
                <a:ext uri="{FF2B5EF4-FFF2-40B4-BE49-F238E27FC236}">
                  <a16:creationId xmlns="" xmlns:a16="http://schemas.microsoft.com/office/drawing/2014/main" id="{03D7FE43-C29E-4505-A867-EB934A85CB5F}"/>
                </a:ext>
              </a:extLst>
            </p:cNvPr>
            <p:cNvSpPr/>
            <p:nvPr/>
          </p:nvSpPr>
          <p:spPr>
            <a:xfrm>
              <a:off x="504021" y="5050666"/>
              <a:ext cx="2243572" cy="3225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사각형: 둥근 모서리 183">
              <a:extLst>
                <a:ext uri="{FF2B5EF4-FFF2-40B4-BE49-F238E27FC236}">
                  <a16:creationId xmlns="" xmlns:a16="http://schemas.microsoft.com/office/drawing/2014/main" id="{D705F629-B60D-4434-85FB-9A9B242461CC}"/>
                </a:ext>
              </a:extLst>
            </p:cNvPr>
            <p:cNvSpPr/>
            <p:nvPr/>
          </p:nvSpPr>
          <p:spPr>
            <a:xfrm>
              <a:off x="528869" y="5083355"/>
              <a:ext cx="1570861" cy="2644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5316CE1-D1F1-4DAB-97DF-DC27B2DB1333}"/>
              </a:ext>
            </a:extLst>
          </p:cNvPr>
          <p:cNvGrpSpPr/>
          <p:nvPr/>
        </p:nvGrpSpPr>
        <p:grpSpPr>
          <a:xfrm>
            <a:off x="2958826" y="3025876"/>
            <a:ext cx="2679922" cy="3280229"/>
            <a:chOff x="253726" y="3025876"/>
            <a:chExt cx="2679922" cy="3280229"/>
          </a:xfrm>
        </p:grpSpPr>
        <p:sp>
          <p:nvSpPr>
            <p:cNvPr id="20" name="사각형: 둥근 모서리 168">
              <a:extLst>
                <a:ext uri="{FF2B5EF4-FFF2-40B4-BE49-F238E27FC236}">
                  <a16:creationId xmlns="" xmlns:a16="http://schemas.microsoft.com/office/drawing/2014/main" id="{CA7B42FB-7FAC-4CD7-A508-C0C953B0694F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FUND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DECC0FF-8FE2-42AE-A4A9-68BDD6E11AD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72174395-AC30-4595-AD34-9F050A045DDF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B8AB1C0-F53D-41AF-9182-C51A09E6768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B09C963-61FA-4635-9568-05DA5AC743DB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95679B0-F358-4C2B-B37E-7E28430FAC7F}"/>
                </a:ext>
              </a:extLst>
            </p:cNvPr>
            <p:cNvSpPr txBox="1"/>
            <p:nvPr/>
          </p:nvSpPr>
          <p:spPr>
            <a:xfrm>
              <a:off x="757844" y="4438199"/>
              <a:ext cx="1632500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9D09DD3A-2269-4E60-8AF9-C0135E83F897}"/>
              </a:ext>
            </a:extLst>
          </p:cNvPr>
          <p:cNvGrpSpPr/>
          <p:nvPr/>
        </p:nvGrpSpPr>
        <p:grpSpPr>
          <a:xfrm>
            <a:off x="5663926" y="3038576"/>
            <a:ext cx="2679922" cy="3280229"/>
            <a:chOff x="253726" y="3025876"/>
            <a:chExt cx="2679922" cy="3280229"/>
          </a:xfrm>
        </p:grpSpPr>
        <p:sp>
          <p:nvSpPr>
            <p:cNvPr id="27" name="사각형: 둥근 모서리 176">
              <a:extLst>
                <a:ext uri="{FF2B5EF4-FFF2-40B4-BE49-F238E27FC236}">
                  <a16:creationId xmlns="" xmlns:a16="http://schemas.microsoft.com/office/drawing/2014/main" id="{3174A6BC-0A91-4F4B-8F2A-89BFF95986E5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FUND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584A5F1F-2209-48EA-9712-C6B766FCEAF8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7384441-F5D8-4CDE-AFA7-D89A8E2133BB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CB5A244-0216-4E7B-B414-7DFD74076A35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1A99B93-FC27-49BB-BDF5-578605AACBE5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6FB76B-9E68-4963-8331-64958CEE5753}"/>
                </a:ext>
              </a:extLst>
            </p:cNvPr>
            <p:cNvSpPr txBox="1"/>
            <p:nvPr/>
          </p:nvSpPr>
          <p:spPr>
            <a:xfrm>
              <a:off x="843777" y="4403072"/>
              <a:ext cx="1632500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3" name="사각형: 둥근 모서리 184">
            <a:extLst>
              <a:ext uri="{FF2B5EF4-FFF2-40B4-BE49-F238E27FC236}">
                <a16:creationId xmlns="" xmlns:a16="http://schemas.microsoft.com/office/drawing/2014/main" id="{6DB19D91-FD00-4DD4-9715-4E8011A69270}"/>
              </a:ext>
            </a:extLst>
          </p:cNvPr>
          <p:cNvSpPr/>
          <p:nvPr/>
        </p:nvSpPr>
        <p:spPr>
          <a:xfrm>
            <a:off x="3234521" y="5012566"/>
            <a:ext cx="2243572" cy="3225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사각형: 둥근 모서리 185">
            <a:extLst>
              <a:ext uri="{FF2B5EF4-FFF2-40B4-BE49-F238E27FC236}">
                <a16:creationId xmlns="" xmlns:a16="http://schemas.microsoft.com/office/drawing/2014/main" id="{6FF233C7-82B5-42F0-A2A5-9CE6B2D4E83D}"/>
              </a:ext>
            </a:extLst>
          </p:cNvPr>
          <p:cNvSpPr/>
          <p:nvPr/>
        </p:nvSpPr>
        <p:spPr>
          <a:xfrm>
            <a:off x="3259369" y="5045255"/>
            <a:ext cx="1071785" cy="277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사각형: 둥근 모서리 186">
            <a:extLst>
              <a:ext uri="{FF2B5EF4-FFF2-40B4-BE49-F238E27FC236}">
                <a16:creationId xmlns="" xmlns:a16="http://schemas.microsoft.com/office/drawing/2014/main" id="{DC1CFE05-23B7-48DA-97F1-14C71DD520AE}"/>
              </a:ext>
            </a:extLst>
          </p:cNvPr>
          <p:cNvSpPr/>
          <p:nvPr/>
        </p:nvSpPr>
        <p:spPr>
          <a:xfrm>
            <a:off x="5863421" y="5012566"/>
            <a:ext cx="2243572" cy="3225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사각형: 둥근 모서리 187">
            <a:extLst>
              <a:ext uri="{FF2B5EF4-FFF2-40B4-BE49-F238E27FC236}">
                <a16:creationId xmlns="" xmlns:a16="http://schemas.microsoft.com/office/drawing/2014/main" id="{88E905BC-3BA1-43B4-B268-682A42AA2333}"/>
              </a:ext>
            </a:extLst>
          </p:cNvPr>
          <p:cNvSpPr/>
          <p:nvPr/>
        </p:nvSpPr>
        <p:spPr>
          <a:xfrm>
            <a:off x="5888269" y="5045255"/>
            <a:ext cx="2112690" cy="289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C0A34E-3C2C-4CF6-8AE1-7A816A1D0B65}"/>
              </a:ext>
            </a:extLst>
          </p:cNvPr>
          <p:cNvSpPr txBox="1"/>
          <p:nvPr/>
        </p:nvSpPr>
        <p:spPr>
          <a:xfrm>
            <a:off x="2328090" y="2270304"/>
            <a:ext cx="376483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진행중인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1964968-36F9-4982-9EE9-109D7A6BE93B}"/>
              </a:ext>
            </a:extLst>
          </p:cNvPr>
          <p:cNvSpPr txBox="1"/>
          <p:nvPr/>
        </p:nvSpPr>
        <p:spPr>
          <a:xfrm>
            <a:off x="485936" y="5424767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0%funded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result:00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21CBC9C-B9A1-4EEE-A80C-6F43CEAD9824}"/>
              </a:ext>
            </a:extLst>
          </p:cNvPr>
          <p:cNvSpPr txBox="1"/>
          <p:nvPr/>
        </p:nvSpPr>
        <p:spPr>
          <a:xfrm>
            <a:off x="3091728" y="5429263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40%funded result:00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58EC0A9-4442-4680-BDC0-678C9BE18B7B}"/>
              </a:ext>
            </a:extLst>
          </p:cNvPr>
          <p:cNvSpPr txBox="1"/>
          <p:nvPr/>
        </p:nvSpPr>
        <p:spPr>
          <a:xfrm>
            <a:off x="5822228" y="5429263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95%funded result:00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8BC1F9BE-0F46-4B4F-A705-C0C96F21417D}"/>
              </a:ext>
            </a:extLst>
          </p:cNvPr>
          <p:cNvCxnSpPr/>
          <p:nvPr/>
        </p:nvCxnSpPr>
        <p:spPr>
          <a:xfrm>
            <a:off x="2473207" y="2833603"/>
            <a:ext cx="3772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630B1A-0BE9-4551-9668-62FBD3A07273}"/>
              </a:ext>
            </a:extLst>
          </p:cNvPr>
          <p:cNvSpPr txBox="1"/>
          <p:nvPr/>
        </p:nvSpPr>
        <p:spPr>
          <a:xfrm>
            <a:off x="162523" y="1764100"/>
            <a:ext cx="1747594" cy="335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1832579" y="183604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794474"/>
            <a:ext cx="534907" cy="38327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536F618-FFE7-49F1-9218-68E4EDAA3B63}"/>
              </a:ext>
            </a:extLst>
          </p:cNvPr>
          <p:cNvSpPr/>
          <p:nvPr/>
        </p:nvSpPr>
        <p:spPr>
          <a:xfrm>
            <a:off x="227454" y="1711465"/>
            <a:ext cx="8069494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27454" y="6423407"/>
            <a:ext cx="426218" cy="384545"/>
          </a:xfrm>
          <a:prstGeom prst="wedgeEllipseCallout">
            <a:avLst>
              <a:gd name="adj1" fmla="val 55231"/>
              <a:gd name="adj2" fmla="val -7414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536F618-FFE7-49F1-9218-68E4EDAA3B63}"/>
              </a:ext>
            </a:extLst>
          </p:cNvPr>
          <p:cNvSpPr/>
          <p:nvPr/>
        </p:nvSpPr>
        <p:spPr>
          <a:xfrm>
            <a:off x="347702" y="5845627"/>
            <a:ext cx="7949245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진행중인 후원 페이지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Index/Funding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0329"/>
              </p:ext>
            </p:extLst>
          </p:nvPr>
        </p:nvGraphicFramePr>
        <p:xfrm>
          <a:off x="8727678" y="1067498"/>
          <a:ext cx="3182993" cy="55711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후원금액의 그래프화 및 목표 금액과 현재 모금된 금액을 표시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얼마나 후원할지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선택하여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후원이 가능하도록 표시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페이스북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트위터 </a:t>
                      </a:r>
                      <a:r>
                        <a:rPr lang="ko-KR" altLang="en-US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등에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정보를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SNS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통해 홍보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46971ED-223C-4A4A-805B-CB4F7B7ECC53}"/>
              </a:ext>
            </a:extLst>
          </p:cNvPr>
          <p:cNvSpPr/>
          <p:nvPr/>
        </p:nvSpPr>
        <p:spPr>
          <a:xfrm>
            <a:off x="2410829" y="5759879"/>
            <a:ext cx="2029212" cy="590656"/>
          </a:xfrm>
          <a:prstGeom prst="rect">
            <a:avLst/>
          </a:prstGeom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Facbook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373A6ED-32CC-4D50-9FC0-CDD855BFF3C3}"/>
              </a:ext>
            </a:extLst>
          </p:cNvPr>
          <p:cNvSpPr/>
          <p:nvPr/>
        </p:nvSpPr>
        <p:spPr>
          <a:xfrm>
            <a:off x="4516864" y="5755859"/>
            <a:ext cx="2029212" cy="581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Twitter</a:t>
            </a:r>
            <a:endParaRPr lang="ko-KR" altLang="en-US" sz="1500" dirty="0"/>
          </a:p>
        </p:txBody>
      </p:sp>
      <p:sp>
        <p:nvSpPr>
          <p:cNvPr id="9" name="사각형: 둥근 모서리 32">
            <a:extLst>
              <a:ext uri="{FF2B5EF4-FFF2-40B4-BE49-F238E27FC236}">
                <a16:creationId xmlns="" xmlns:a16="http://schemas.microsoft.com/office/drawing/2014/main" id="{2351BDED-9A82-46D0-8AC0-DF908AB7FBE9}"/>
              </a:ext>
            </a:extLst>
          </p:cNvPr>
          <p:cNvSpPr/>
          <p:nvPr/>
        </p:nvSpPr>
        <p:spPr>
          <a:xfrm>
            <a:off x="2313773" y="4814811"/>
            <a:ext cx="4229640" cy="535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후원하기</a:t>
            </a:r>
          </a:p>
        </p:txBody>
      </p:sp>
      <p:sp>
        <p:nvSpPr>
          <p:cNvPr id="10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382473" y="1724726"/>
            <a:ext cx="426218" cy="384545"/>
          </a:xfrm>
          <a:prstGeom prst="wedgeEllipseCallout">
            <a:avLst>
              <a:gd name="adj1" fmla="val 69012"/>
              <a:gd name="adj2" fmla="val 298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0CB72CA-E946-43AE-85CF-7C99D6686119}"/>
              </a:ext>
            </a:extLst>
          </p:cNvPr>
          <p:cNvSpPr/>
          <p:nvPr/>
        </p:nvSpPr>
        <p:spPr>
          <a:xfrm>
            <a:off x="2301778" y="5676064"/>
            <a:ext cx="4322330" cy="775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09">
            <a:extLst>
              <a:ext uri="{FF2B5EF4-FFF2-40B4-BE49-F238E27FC236}">
                <a16:creationId xmlns="" xmlns:a16="http://schemas.microsoft.com/office/drawing/2014/main" id="{00FC09C4-3EB3-404D-96EC-67A0D41CC361}"/>
              </a:ext>
            </a:extLst>
          </p:cNvPr>
          <p:cNvSpPr/>
          <p:nvPr/>
        </p:nvSpPr>
        <p:spPr>
          <a:xfrm>
            <a:off x="1667641" y="5538283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2319575" y="4083977"/>
            <a:ext cx="1335167" cy="580723"/>
          </a:xfrm>
          <a:prstGeom prst="rect">
            <a:avLst/>
          </a:prstGeom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\1000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A50200-0905-4FFC-AFEE-60FA1E36FB1F}"/>
              </a:ext>
            </a:extLst>
          </p:cNvPr>
          <p:cNvSpPr txBox="1"/>
          <p:nvPr/>
        </p:nvSpPr>
        <p:spPr>
          <a:xfrm>
            <a:off x="3200052" y="3244850"/>
            <a:ext cx="228347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ea typeface="나눔스퀘어라운드 Bold" panose="020B0600000101010101" pitchFamily="50" charset="-127"/>
              </a:rPr>
              <a:t>목표 금액 </a:t>
            </a:r>
            <a:r>
              <a:rPr lang="en-US" altLang="ko-KR" dirty="0">
                <a:ea typeface="나눔스퀘어라운드 Bold" panose="020B0600000101010101" pitchFamily="50" charset="-127"/>
              </a:rPr>
              <a:t>: </a:t>
            </a:r>
            <a:r>
              <a:rPr lang="en-US" altLang="ko-KR" dirty="0" smtClean="0">
                <a:ea typeface="나눔스퀘어라운드 Bold" panose="020B0600000101010101" pitchFamily="50" charset="-127"/>
              </a:rPr>
              <a:t>\0000</a:t>
            </a:r>
            <a:endParaRPr lang="ko-KR" altLang="en-US" dirty="0"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686DEF1-DC01-47D7-891C-106604512EC2}"/>
              </a:ext>
            </a:extLst>
          </p:cNvPr>
          <p:cNvSpPr txBox="1"/>
          <p:nvPr/>
        </p:nvSpPr>
        <p:spPr>
          <a:xfrm>
            <a:off x="3725832" y="2787593"/>
            <a:ext cx="123998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ea typeface="나눔스퀘어라운드 Bold" panose="020B0600000101010101" pitchFamily="50" charset="-127"/>
              </a:rPr>
              <a:t>\0000</a:t>
            </a:r>
            <a:endParaRPr lang="ko-KR" altLang="en-US" sz="2400" dirty="0">
              <a:ea typeface="나눔스퀘어라운드 Bold" panose="020B0600000101010101" pitchFamily="50" charset="-127"/>
            </a:endParaRPr>
          </a:p>
        </p:txBody>
      </p:sp>
      <p:pic>
        <p:nvPicPr>
          <p:cNvPr id="16" name="그래픽 5" descr="원형 차트">
            <a:extLst>
              <a:ext uri="{FF2B5EF4-FFF2-40B4-BE49-F238E27FC236}">
                <a16:creationId xmlns="" xmlns:a16="http://schemas.microsoft.com/office/drawing/2014/main" id="{C707D0D3-CDF5-4343-8F2C-B17BAAC3A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4588" y="1761064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8DD8059-9F04-43E3-8D65-9DE79770FFCC}"/>
              </a:ext>
            </a:extLst>
          </p:cNvPr>
          <p:cNvSpPr/>
          <p:nvPr/>
        </p:nvSpPr>
        <p:spPr>
          <a:xfrm>
            <a:off x="2289077" y="3653174"/>
            <a:ext cx="4322330" cy="198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BF2C65B-6D5B-41DB-A8E0-D62015D5FB30}"/>
              </a:ext>
            </a:extLst>
          </p:cNvPr>
          <p:cNvSpPr/>
          <p:nvPr/>
        </p:nvSpPr>
        <p:spPr>
          <a:xfrm>
            <a:off x="3076574" y="1804627"/>
            <a:ext cx="2652713" cy="1811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151">
            <a:extLst>
              <a:ext uri="{FF2B5EF4-FFF2-40B4-BE49-F238E27FC236}">
                <a16:creationId xmlns="" xmlns:a16="http://schemas.microsoft.com/office/drawing/2014/main" id="{8F40B0D9-3786-400A-87A1-2E4D46EC78E1}"/>
              </a:ext>
            </a:extLst>
          </p:cNvPr>
          <p:cNvSpPr/>
          <p:nvPr/>
        </p:nvSpPr>
        <p:spPr>
          <a:xfrm>
            <a:off x="1660558" y="3310813"/>
            <a:ext cx="426218" cy="384545"/>
          </a:xfrm>
          <a:prstGeom prst="wedgeEllipseCallout">
            <a:avLst>
              <a:gd name="adj1" fmla="val 61191"/>
              <a:gd name="adj2" fmla="val 52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5179281" y="4083977"/>
            <a:ext cx="1335167" cy="580723"/>
          </a:xfrm>
          <a:prstGeom prst="rect">
            <a:avLst/>
          </a:prstGeom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\</a:t>
            </a:r>
            <a:r>
              <a:rPr lang="en-US" altLang="ko-KR" sz="1500" dirty="0" smtClean="0"/>
              <a:t>5000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3744279" y="4083977"/>
            <a:ext cx="1335167" cy="580723"/>
          </a:xfrm>
          <a:prstGeom prst="rect">
            <a:avLst/>
          </a:prstGeom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\3000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12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FundingEnded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12918"/>
              </p:ext>
            </p:extLst>
          </p:nvPr>
        </p:nvGraphicFramePr>
        <p:xfrm>
          <a:off x="8727678" y="1067498"/>
          <a:ext cx="3182993" cy="55711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종료 되었기 때문에 더 이상 펀드를 할 수 없다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A22FF3C-387B-4C1A-9F10-BDFD71112C1C}"/>
              </a:ext>
            </a:extLst>
          </p:cNvPr>
          <p:cNvGrpSpPr/>
          <p:nvPr/>
        </p:nvGrpSpPr>
        <p:grpSpPr>
          <a:xfrm>
            <a:off x="253726" y="3025876"/>
            <a:ext cx="2679922" cy="3280229"/>
            <a:chOff x="253726" y="3025876"/>
            <a:chExt cx="2679922" cy="3280229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7B55776-F6C5-48FC-A924-144A93E2A5F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24BE09-40AE-46F5-84C5-1BF7EAC8FC39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78E8EDB2-BE07-43B0-AE3F-7B6345D7E4E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9C9A457-1FF8-47AD-B39D-8499DA60B651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ACECFC2-8878-4651-9713-D25FDAAD0A50}"/>
                </a:ext>
              </a:extLst>
            </p:cNvPr>
            <p:cNvSpPr txBox="1"/>
            <p:nvPr/>
          </p:nvSpPr>
          <p:spPr>
            <a:xfrm>
              <a:off x="802870" y="4442921"/>
              <a:ext cx="1786804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사각형: 둥근 모서리 182">
              <a:extLst>
                <a:ext uri="{FF2B5EF4-FFF2-40B4-BE49-F238E27FC236}">
                  <a16:creationId xmlns="" xmlns:a16="http://schemas.microsoft.com/office/drawing/2014/main" id="{03D7FE43-C29E-4505-A867-EB934A85CB5F}"/>
                </a:ext>
              </a:extLst>
            </p:cNvPr>
            <p:cNvSpPr/>
            <p:nvPr/>
          </p:nvSpPr>
          <p:spPr>
            <a:xfrm>
              <a:off x="504021" y="5050666"/>
              <a:ext cx="2243572" cy="3225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사각형: 둥근 모서리 183">
              <a:extLst>
                <a:ext uri="{FF2B5EF4-FFF2-40B4-BE49-F238E27FC236}">
                  <a16:creationId xmlns="" xmlns:a16="http://schemas.microsoft.com/office/drawing/2014/main" id="{D705F629-B60D-4434-85FB-9A9B242461CC}"/>
                </a:ext>
              </a:extLst>
            </p:cNvPr>
            <p:cNvSpPr/>
            <p:nvPr/>
          </p:nvSpPr>
          <p:spPr>
            <a:xfrm>
              <a:off x="528869" y="5083355"/>
              <a:ext cx="1570861" cy="2644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05316CE1-D1F1-4DAB-97DF-DC27B2DB1333}"/>
              </a:ext>
            </a:extLst>
          </p:cNvPr>
          <p:cNvGrpSpPr/>
          <p:nvPr/>
        </p:nvGrpSpPr>
        <p:grpSpPr>
          <a:xfrm>
            <a:off x="2958826" y="3025876"/>
            <a:ext cx="2679922" cy="3280229"/>
            <a:chOff x="253726" y="3025876"/>
            <a:chExt cx="2679922" cy="3280229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1DECC0FF-8FE2-42AE-A4A9-68BDD6E11AD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72174395-AC30-4595-AD34-9F050A045DDF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1B8AB1C0-F53D-41AF-9182-C51A09E6768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B09C963-61FA-4635-9568-05DA5AC743DB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95679B0-F358-4C2B-B37E-7E28430FAC7F}"/>
                </a:ext>
              </a:extLst>
            </p:cNvPr>
            <p:cNvSpPr txBox="1"/>
            <p:nvPr/>
          </p:nvSpPr>
          <p:spPr>
            <a:xfrm>
              <a:off x="757844" y="4438199"/>
              <a:ext cx="1632500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9D09DD3A-2269-4E60-8AF9-C0135E83F897}"/>
              </a:ext>
            </a:extLst>
          </p:cNvPr>
          <p:cNvGrpSpPr/>
          <p:nvPr/>
        </p:nvGrpSpPr>
        <p:grpSpPr>
          <a:xfrm>
            <a:off x="5663926" y="3038576"/>
            <a:ext cx="2679922" cy="3280229"/>
            <a:chOff x="253726" y="3025876"/>
            <a:chExt cx="2679922" cy="3280229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584A5F1F-2209-48EA-9712-C6B766FCEAF8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D7384441-F5D8-4CDE-AFA7-D89A8E2133BB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7CB5A244-0216-4E7B-B414-7DFD74076A35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1A99B93-FC27-49BB-BDF5-578605AACBE5}"/>
                </a:ext>
              </a:extLst>
            </p:cNvPr>
            <p:cNvSpPr txBox="1"/>
            <p:nvPr/>
          </p:nvSpPr>
          <p:spPr>
            <a:xfrm>
              <a:off x="1264688" y="3455428"/>
              <a:ext cx="6167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IMG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A6FB76B-9E68-4963-8331-64958CEE5753}"/>
                </a:ext>
              </a:extLst>
            </p:cNvPr>
            <p:cNvSpPr txBox="1"/>
            <p:nvPr/>
          </p:nvSpPr>
          <p:spPr>
            <a:xfrm>
              <a:off x="843777" y="4403072"/>
              <a:ext cx="1632500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Contant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7" name="사각형: 둥근 모서리 184">
            <a:extLst>
              <a:ext uri="{FF2B5EF4-FFF2-40B4-BE49-F238E27FC236}">
                <a16:creationId xmlns="" xmlns:a16="http://schemas.microsoft.com/office/drawing/2014/main" id="{6DB19D91-FD00-4DD4-9715-4E8011A69270}"/>
              </a:ext>
            </a:extLst>
          </p:cNvPr>
          <p:cNvSpPr/>
          <p:nvPr/>
        </p:nvSpPr>
        <p:spPr>
          <a:xfrm>
            <a:off x="3234521" y="5012566"/>
            <a:ext cx="2243572" cy="3225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사각형: 둥근 모서리 185">
            <a:extLst>
              <a:ext uri="{FF2B5EF4-FFF2-40B4-BE49-F238E27FC236}">
                <a16:creationId xmlns="" xmlns:a16="http://schemas.microsoft.com/office/drawing/2014/main" id="{6FF233C7-82B5-42F0-A2A5-9CE6B2D4E83D}"/>
              </a:ext>
            </a:extLst>
          </p:cNvPr>
          <p:cNvSpPr/>
          <p:nvPr/>
        </p:nvSpPr>
        <p:spPr>
          <a:xfrm>
            <a:off x="3259369" y="5045255"/>
            <a:ext cx="1071785" cy="277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사각형: 둥근 모서리 186">
            <a:extLst>
              <a:ext uri="{FF2B5EF4-FFF2-40B4-BE49-F238E27FC236}">
                <a16:creationId xmlns="" xmlns:a16="http://schemas.microsoft.com/office/drawing/2014/main" id="{DC1CFE05-23B7-48DA-97F1-14C71DD520AE}"/>
              </a:ext>
            </a:extLst>
          </p:cNvPr>
          <p:cNvSpPr/>
          <p:nvPr/>
        </p:nvSpPr>
        <p:spPr>
          <a:xfrm>
            <a:off x="5863421" y="5012566"/>
            <a:ext cx="2243572" cy="3225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사각형: 둥근 모서리 187">
            <a:extLst>
              <a:ext uri="{FF2B5EF4-FFF2-40B4-BE49-F238E27FC236}">
                <a16:creationId xmlns="" xmlns:a16="http://schemas.microsoft.com/office/drawing/2014/main" id="{88E905BC-3BA1-43B4-B268-682A42AA2333}"/>
              </a:ext>
            </a:extLst>
          </p:cNvPr>
          <p:cNvSpPr/>
          <p:nvPr/>
        </p:nvSpPr>
        <p:spPr>
          <a:xfrm>
            <a:off x="5888269" y="5045255"/>
            <a:ext cx="2112690" cy="289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FC0A34E-3C2C-4CF6-8AE1-7A816A1D0B65}"/>
              </a:ext>
            </a:extLst>
          </p:cNvPr>
          <p:cNvSpPr txBox="1"/>
          <p:nvPr/>
        </p:nvSpPr>
        <p:spPr>
          <a:xfrm>
            <a:off x="2328090" y="2270304"/>
            <a:ext cx="376483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종료된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1964968-36F9-4982-9EE9-109D7A6BE93B}"/>
              </a:ext>
            </a:extLst>
          </p:cNvPr>
          <p:cNvSpPr txBox="1"/>
          <p:nvPr/>
        </p:nvSpPr>
        <p:spPr>
          <a:xfrm>
            <a:off x="485936" y="5424767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0%funded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21CBC9C-B9A1-4EEE-A80C-6F43CEAD9824}"/>
              </a:ext>
            </a:extLst>
          </p:cNvPr>
          <p:cNvSpPr txBox="1"/>
          <p:nvPr/>
        </p:nvSpPr>
        <p:spPr>
          <a:xfrm>
            <a:off x="3091728" y="5429263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40%funded result:00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58EC0A9-4442-4680-BDC0-678C9BE18B7B}"/>
              </a:ext>
            </a:extLst>
          </p:cNvPr>
          <p:cNvSpPr txBox="1"/>
          <p:nvPr/>
        </p:nvSpPr>
        <p:spPr>
          <a:xfrm>
            <a:off x="5822228" y="5429263"/>
            <a:ext cx="2447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95%funded result:00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8BC1F9BE-0F46-4B4F-A705-C0C96F21417D}"/>
              </a:ext>
            </a:extLst>
          </p:cNvPr>
          <p:cNvCxnSpPr/>
          <p:nvPr/>
        </p:nvCxnSpPr>
        <p:spPr>
          <a:xfrm>
            <a:off x="2473207" y="2833603"/>
            <a:ext cx="3772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2630B1A-0BE9-4551-9668-62FBD3A07273}"/>
              </a:ext>
            </a:extLst>
          </p:cNvPr>
          <p:cNvSpPr txBox="1"/>
          <p:nvPr/>
        </p:nvSpPr>
        <p:spPr>
          <a:xfrm>
            <a:off x="162523" y="1764100"/>
            <a:ext cx="1747594" cy="335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1832579" y="1836047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| 개발노트 | 업로드 | 고객센터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| 로그아웃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794474"/>
            <a:ext cx="534907" cy="383275"/>
          </a:xfrm>
          <a:prstGeom prst="rect">
            <a:avLst/>
          </a:prstGeom>
        </p:spPr>
      </p:pic>
      <p:sp>
        <p:nvSpPr>
          <p:cNvPr id="39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27454" y="6423407"/>
            <a:ext cx="426218" cy="384545"/>
          </a:xfrm>
          <a:prstGeom prst="wedgeEllipseCallout">
            <a:avLst>
              <a:gd name="adj1" fmla="val 55231"/>
              <a:gd name="adj2" fmla="val -7414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36F618-FFE7-49F1-9218-68E4EDAA3B63}"/>
              </a:ext>
            </a:extLst>
          </p:cNvPr>
          <p:cNvSpPr/>
          <p:nvPr/>
        </p:nvSpPr>
        <p:spPr>
          <a:xfrm>
            <a:off x="227454" y="5845627"/>
            <a:ext cx="8069494" cy="52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FAQ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Index/Support/FAQ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7096"/>
              </p:ext>
            </p:extLst>
          </p:nvPr>
        </p:nvGraphicFramePr>
        <p:xfrm>
          <a:off x="8727678" y="1067498"/>
          <a:ext cx="3182993" cy="577270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 번호는 역순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종류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 리스트 당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개씩 보여지며 그 다음은 다음리스트에 보여지며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번호를 누를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해당되는 리스트로 이동한다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5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다음을 클릭 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6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보이고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보이지 않게 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다음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보이면 이전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보이지 않는 식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2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77017DFD-D25C-4614-B09E-88D4D623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75335"/>
              </p:ext>
            </p:extLst>
          </p:nvPr>
        </p:nvGraphicFramePr>
        <p:xfrm>
          <a:off x="312118" y="3054363"/>
          <a:ext cx="76838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04">
                  <a:extLst>
                    <a:ext uri="{9D8B030D-6E8A-4147-A177-3AD203B41FA5}">
                      <a16:colId xmlns="" xmlns:a16="http://schemas.microsoft.com/office/drawing/2014/main" val="1056781138"/>
                    </a:ext>
                  </a:extLst>
                </a:gridCol>
                <a:gridCol w="6085278">
                  <a:extLst>
                    <a:ext uri="{9D8B030D-6E8A-4147-A177-3AD203B41FA5}">
                      <a16:colId xmlns="" xmlns:a16="http://schemas.microsoft.com/office/drawing/2014/main" val="2108694050"/>
                    </a:ext>
                  </a:extLst>
                </a:gridCol>
                <a:gridCol w="1061721">
                  <a:extLst>
                    <a:ext uri="{9D8B030D-6E8A-4147-A177-3AD203B41FA5}">
                      <a16:colId xmlns="" xmlns:a16="http://schemas.microsoft.com/office/drawing/2014/main" val="2919677539"/>
                    </a:ext>
                  </a:extLst>
                </a:gridCol>
              </a:tblGrid>
              <a:tr h="28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자주 묻는 질문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59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게임등록은 </a:t>
                      </a:r>
                      <a:r>
                        <a:rPr lang="ko-KR" altLang="en-US" sz="1400" dirty="0" smtClean="0"/>
                        <a:t>어떻게 하나요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업로드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92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회원가입은 어디서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하나요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게임을 </a:t>
                      </a:r>
                      <a:r>
                        <a:rPr lang="ko-KR" altLang="en-US" sz="1400" dirty="0" smtClean="0"/>
                        <a:t>공유하고 싶어요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세이브기능 없나요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한국어가 안 나와요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F0773CD-4506-4B24-948D-953015217E7F}"/>
              </a:ext>
            </a:extLst>
          </p:cNvPr>
          <p:cNvSpPr/>
          <p:nvPr/>
        </p:nvSpPr>
        <p:spPr>
          <a:xfrm>
            <a:off x="109796" y="2925416"/>
            <a:ext cx="8271119" cy="2589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174">
            <a:extLst>
              <a:ext uri="{FF2B5EF4-FFF2-40B4-BE49-F238E27FC236}">
                <a16:creationId xmlns="" xmlns:a16="http://schemas.microsoft.com/office/drawing/2014/main" id="{43ACAD52-40EC-4CAE-A91C-FE754CA25D70}"/>
              </a:ext>
            </a:extLst>
          </p:cNvPr>
          <p:cNvSpPr/>
          <p:nvPr/>
        </p:nvSpPr>
        <p:spPr>
          <a:xfrm>
            <a:off x="109796" y="2557945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8005" y="6174626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97868" y="6174626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2991" y="6123067"/>
            <a:ext cx="128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1 2 3 4 5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2381440" y="6048069"/>
            <a:ext cx="3949911" cy="499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1843694" y="5606417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BC1F9BE-0F46-4B4F-A705-C0C96F21417D}"/>
              </a:ext>
            </a:extLst>
          </p:cNvPr>
          <p:cNvCxnSpPr>
            <a:cxnSpLocks/>
          </p:cNvCxnSpPr>
          <p:nvPr/>
        </p:nvCxnSpPr>
        <p:spPr>
          <a:xfrm>
            <a:off x="3527770" y="2020496"/>
            <a:ext cx="198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5140" y="1659029"/>
            <a:ext cx="61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92241" y="2352764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ALL ||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후원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410099" y="2020496"/>
            <a:ext cx="93345" cy="3484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FAQ-2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Index/Support/FAQ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57381"/>
              </p:ext>
            </p:extLst>
          </p:nvPr>
        </p:nvGraphicFramePr>
        <p:xfrm>
          <a:off x="8727678" y="1067498"/>
          <a:ext cx="3182993" cy="566360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리스트를 클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릭 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아래에 내용이 보임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다시 클릭 시 내용이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숨겨짐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8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51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0076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BC1F9BE-0F46-4B4F-A705-C0C96F21417D}"/>
              </a:ext>
            </a:extLst>
          </p:cNvPr>
          <p:cNvCxnSpPr>
            <a:cxnSpLocks/>
          </p:cNvCxnSpPr>
          <p:nvPr/>
        </p:nvCxnSpPr>
        <p:spPr>
          <a:xfrm>
            <a:off x="3527770" y="2020496"/>
            <a:ext cx="198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410099" y="2028361"/>
            <a:ext cx="93345" cy="3484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5140" y="1659029"/>
            <a:ext cx="61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2241" y="2352764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ALL ||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후원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77017DFD-D25C-4614-B09E-88D4D623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57411"/>
              </p:ext>
            </p:extLst>
          </p:nvPr>
        </p:nvGraphicFramePr>
        <p:xfrm>
          <a:off x="189589" y="3082938"/>
          <a:ext cx="8166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24">
                  <a:extLst>
                    <a:ext uri="{9D8B030D-6E8A-4147-A177-3AD203B41FA5}">
                      <a16:colId xmlns="" xmlns:a16="http://schemas.microsoft.com/office/drawing/2014/main" val="1056781138"/>
                    </a:ext>
                  </a:extLst>
                </a:gridCol>
                <a:gridCol w="6467530">
                  <a:extLst>
                    <a:ext uri="{9D8B030D-6E8A-4147-A177-3AD203B41FA5}">
                      <a16:colId xmlns="" xmlns:a16="http://schemas.microsoft.com/office/drawing/2014/main" val="2108694050"/>
                    </a:ext>
                  </a:extLst>
                </a:gridCol>
                <a:gridCol w="1128414">
                  <a:extLst>
                    <a:ext uri="{9D8B030D-6E8A-4147-A177-3AD203B41FA5}">
                      <a16:colId xmlns="" xmlns:a16="http://schemas.microsoft.com/office/drawing/2014/main" val="2919677539"/>
                    </a:ext>
                  </a:extLst>
                </a:gridCol>
              </a:tblGrid>
              <a:tr h="28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자주 묻는 질문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59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게임등록은 </a:t>
                      </a:r>
                      <a:r>
                        <a:rPr lang="ko-KR" altLang="en-US" sz="1400" dirty="0" smtClean="0"/>
                        <a:t>어떻게 하나요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업로드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92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회원가입은 어디서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하나요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게임을 </a:t>
                      </a:r>
                      <a:r>
                        <a:rPr lang="ko-KR" altLang="en-US" sz="1400" dirty="0" smtClean="0"/>
                        <a:t>공유하고 싶어요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세이브기능 없나요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한국어가 안 나와요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컨텐츠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852505" y="2879864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051" y="3727048"/>
            <a:ext cx="7800974" cy="107013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업로드가 정상적으로 되지 않을 경우에는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인터넷 접속 문제 또는 권한의 문제가</a:t>
            </a:r>
            <a:endParaRPr lang="en-US" altLang="ko-KR" sz="1400" dirty="0" smtClean="0"/>
          </a:p>
          <a:p>
            <a:r>
              <a:rPr lang="ko-KR" altLang="en-US" sz="1400" dirty="0" smtClean="0"/>
              <a:t> 있을 수 있습니다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인터넷의 </a:t>
            </a:r>
            <a:r>
              <a:rPr lang="en-US" altLang="ko-KR" sz="1400" dirty="0" smtClean="0"/>
              <a:t>LAN</a:t>
            </a:r>
            <a:r>
              <a:rPr lang="ko-KR" altLang="en-US" sz="1400" dirty="0" smtClean="0"/>
              <a:t> 등을 다시 한번 확인해주시고 문제가 다시 발생 시</a:t>
            </a:r>
            <a:r>
              <a:rPr lang="en-US" altLang="ko-KR" sz="1400" dirty="0" smtClean="0"/>
              <a:t>, 1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문의를 이용해주세요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189589" y="3410084"/>
            <a:ext cx="8166468" cy="138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8005" y="6174626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297868" y="6174626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2991" y="6123067"/>
            <a:ext cx="128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1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Index/Notifications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72303"/>
              </p:ext>
            </p:extLst>
          </p:nvPr>
        </p:nvGraphicFramePr>
        <p:xfrm>
          <a:off x="8727678" y="1067498"/>
          <a:ext cx="3182993" cy="58204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1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컨텐츠 번호는 역순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제목과 작성일자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작성자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조회수를 표시한다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6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 리스트 당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개씩 보여지며 그 다음은 다음리스트에 보여지며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번호를 누를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해당되는 리스트로 이동한다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5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다음을 클릭 시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6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보이고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보이지 않게 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다음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보이면 이전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보이지 않는 식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9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476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BC1F9BE-0F46-4B4F-A705-C0C96F21417D}"/>
              </a:ext>
            </a:extLst>
          </p:cNvPr>
          <p:cNvCxnSpPr>
            <a:cxnSpLocks/>
          </p:cNvCxnSpPr>
          <p:nvPr/>
        </p:nvCxnSpPr>
        <p:spPr>
          <a:xfrm>
            <a:off x="3527770" y="2020496"/>
            <a:ext cx="198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7017DFD-D25C-4614-B09E-88D4D623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94644"/>
              </p:ext>
            </p:extLst>
          </p:nvPr>
        </p:nvGraphicFramePr>
        <p:xfrm>
          <a:off x="189589" y="3084587"/>
          <a:ext cx="8191326" cy="15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91">
                  <a:extLst>
                    <a:ext uri="{9D8B030D-6E8A-4147-A177-3AD203B41FA5}">
                      <a16:colId xmlns:a16="http://schemas.microsoft.com/office/drawing/2014/main" xmlns="" val="1056781138"/>
                    </a:ext>
                  </a:extLst>
                </a:gridCol>
                <a:gridCol w="3070860">
                  <a:extLst>
                    <a:ext uri="{9D8B030D-6E8A-4147-A177-3AD203B41FA5}">
                      <a16:colId xmlns:a16="http://schemas.microsoft.com/office/drawing/2014/main" xmlns="" val="210869405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xmlns="" val="325242134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2919677539"/>
                    </a:ext>
                  </a:extLst>
                </a:gridCol>
                <a:gridCol w="837115">
                  <a:extLst>
                    <a:ext uri="{9D8B030D-6E8A-4147-A177-3AD203B41FA5}">
                      <a16:colId xmlns:a16="http://schemas.microsoft.com/office/drawing/2014/main" xmlns="" val="3709508046"/>
                    </a:ext>
                  </a:extLst>
                </a:gridCol>
              </a:tblGrid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59495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499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인디스폰서가 새 </a:t>
                      </a:r>
                      <a:r>
                        <a:rPr lang="ko-KR" altLang="en-US" sz="1400" baseline="0" dirty="0" smtClean="0"/>
                        <a:t>단장을 하였습니다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2019-05-27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9251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498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창작자 등록</a:t>
                      </a:r>
                      <a:r>
                        <a:rPr lang="ko-KR" altLang="en-US" sz="1400" baseline="0" dirty="0" smtClean="0"/>
                        <a:t> 서비스 일시 중단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2019-05-23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39661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497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댓글 서비스 글자 수 제한 변경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2019-05-14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20895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410099" y="2845368"/>
            <a:ext cx="93345" cy="3484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109796" y="3034102"/>
            <a:ext cx="8271119" cy="249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04563" y="170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0580" y="4608771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sp>
        <p:nvSpPr>
          <p:cNvPr id="13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343219" y="2518269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8005" y="5868365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97868" y="5868365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22991" y="5816806"/>
            <a:ext cx="128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1 2 3 4 5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2381440" y="5741808"/>
            <a:ext cx="3949911" cy="499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1846477" y="5741808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라운드 Bold" panose="020B0600000101010101" pitchFamily="50" charset="-127"/>
              </a:rPr>
              <a:t>문의하기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Index/Notifications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8204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1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개인적인 문의를 할 때 문의했던 목록과 답글 여부를 확인 할 수 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6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 리스트 당 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개씩 보여지며 그 다음은 다음리스트에 보여지며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번호를 누를 시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해당되는 리스트로 이동한다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5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에서 다음을 클릭 시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6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보이고 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 보이지 않게 된다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다음 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보이면 이전 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개가 보이지 않는 식</a:t>
                      </a:r>
                      <a:r>
                        <a:rPr lang="en-US" altLang="ko-KR" sz="12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9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글쓰기 버튼으로 문의 글 쓰기폼으로 이동하게 됨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3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476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BC1F9BE-0F46-4B4F-A705-C0C96F21417D}"/>
              </a:ext>
            </a:extLst>
          </p:cNvPr>
          <p:cNvCxnSpPr>
            <a:cxnSpLocks/>
          </p:cNvCxnSpPr>
          <p:nvPr/>
        </p:nvCxnSpPr>
        <p:spPr>
          <a:xfrm>
            <a:off x="3527770" y="2020496"/>
            <a:ext cx="198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7017DFD-D25C-4614-B09E-88D4D623B4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0462" y="3099873"/>
          <a:ext cx="7996276" cy="150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3">
                  <a:extLst>
                    <a:ext uri="{9D8B030D-6E8A-4147-A177-3AD203B41FA5}">
                      <a16:colId xmlns:a16="http://schemas.microsoft.com/office/drawing/2014/main" xmlns="" val="1056781138"/>
                    </a:ext>
                  </a:extLst>
                </a:gridCol>
                <a:gridCol w="4934011">
                  <a:extLst>
                    <a:ext uri="{9D8B030D-6E8A-4147-A177-3AD203B41FA5}">
                      <a16:colId xmlns:a16="http://schemas.microsoft.com/office/drawing/2014/main" xmlns="" val="2108694050"/>
                    </a:ext>
                  </a:extLst>
                </a:gridCol>
                <a:gridCol w="2032372">
                  <a:extLst>
                    <a:ext uri="{9D8B030D-6E8A-4147-A177-3AD203B41FA5}">
                      <a16:colId xmlns:a16="http://schemas.microsoft.com/office/drawing/2014/main" xmlns="" val="3252421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Updated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59495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창작자에 대해 궁금한 게 있습니다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2019-05-27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925142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2019-05-23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39661"/>
                  </a:ext>
                </a:extLst>
              </a:tr>
              <a:tr h="3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휴먼계정 전환에 대해서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2019-05-14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20895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410099" y="2845368"/>
            <a:ext cx="93345" cy="3484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109796" y="3034102"/>
            <a:ext cx="8271119" cy="249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04563" y="170165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문의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0580" y="4608771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13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343219" y="2518269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8005" y="5868365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97868" y="5868365"/>
            <a:ext cx="879676" cy="26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2991" y="5816806"/>
            <a:ext cx="128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1 2 3 4 5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F0773CD-4506-4B24-948D-953015217E7F}"/>
              </a:ext>
            </a:extLst>
          </p:cNvPr>
          <p:cNvSpPr/>
          <p:nvPr/>
        </p:nvSpPr>
        <p:spPr>
          <a:xfrm>
            <a:off x="2381440" y="5741808"/>
            <a:ext cx="3949911" cy="499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4">
            <a:extLst>
              <a:ext uri="{FF2B5EF4-FFF2-40B4-BE49-F238E27FC236}">
                <a16:creationId xmlns:a16="http://schemas.microsoft.com/office/drawing/2014/main" xmlns="" id="{43ACAD52-40EC-4CAE-A91C-FE754CA25D70}"/>
              </a:ext>
            </a:extLst>
          </p:cNvPr>
          <p:cNvSpPr/>
          <p:nvPr/>
        </p:nvSpPr>
        <p:spPr>
          <a:xfrm>
            <a:off x="1846477" y="5741808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연결선: 꺾임 2">
            <a:extLst>
              <a:ext uri="{FF2B5EF4-FFF2-40B4-BE49-F238E27FC236}">
                <a16:creationId xmlns:a16="http://schemas.microsoft.com/office/drawing/2014/main" xmlns="" id="{2032E830-286D-46A5-AAF5-07B42D35A8FD}"/>
              </a:ext>
            </a:extLst>
          </p:cNvPr>
          <p:cNvCxnSpPr>
            <a:cxnSpLocks/>
          </p:cNvCxnSpPr>
          <p:nvPr/>
        </p:nvCxnSpPr>
        <p:spPr>
          <a:xfrm>
            <a:off x="1677419" y="4000461"/>
            <a:ext cx="136577" cy="42711"/>
          </a:xfrm>
          <a:prstGeom prst="bentConnector3">
            <a:avLst>
              <a:gd name="adj1" fmla="val -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E8C9C54-5DE5-446F-BEE3-0E4DCAA3F619}"/>
              </a:ext>
            </a:extLst>
          </p:cNvPr>
          <p:cNvSpPr txBox="1"/>
          <p:nvPr/>
        </p:nvSpPr>
        <p:spPr>
          <a:xfrm>
            <a:off x="1802789" y="3881488"/>
            <a:ext cx="2676613" cy="30777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Re: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창작자에 대해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0730D52-C63A-401C-8936-361EF99D3FC2}"/>
              </a:ext>
            </a:extLst>
          </p:cNvPr>
          <p:cNvSpPr/>
          <p:nvPr/>
        </p:nvSpPr>
        <p:spPr>
          <a:xfrm>
            <a:off x="7072132" y="6279489"/>
            <a:ext cx="1122420" cy="26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786E25-F9CE-4AFD-B249-80486D113D23}"/>
              </a:ext>
            </a:extLst>
          </p:cNvPr>
          <p:cNvSpPr/>
          <p:nvPr/>
        </p:nvSpPr>
        <p:spPr>
          <a:xfrm>
            <a:off x="6992598" y="6163036"/>
            <a:ext cx="1346757" cy="499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타원형 174">
            <a:extLst>
              <a:ext uri="{FF2B5EF4-FFF2-40B4-BE49-F238E27FC236}">
                <a16:creationId xmlns:a16="http://schemas.microsoft.com/office/drawing/2014/main" xmlns="" id="{26ECAA3A-7688-49F6-B527-9E310340C7DC}"/>
              </a:ext>
            </a:extLst>
          </p:cNvPr>
          <p:cNvSpPr/>
          <p:nvPr/>
        </p:nvSpPr>
        <p:spPr>
          <a:xfrm>
            <a:off x="6566380" y="5732409"/>
            <a:ext cx="426218" cy="367471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문의하기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Q&amp;A_WriteForm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27678" y="1067498"/>
          <a:ext cx="3182993" cy="581178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7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 err="1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개별 문의 내용을 작성하고 문의하기 버튼을 누르면 문의가 완료되고 취소를 누르면 이전 페이지로 넘어가게 됩니다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 내용이 어떤 종류인지 카테고리에서 선택할 수 있습니다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(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계정관련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게임글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관련</a:t>
                      </a:r>
                      <a:r>
                        <a:rPr lang="en-US" altLang="ko-KR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후원관련 등등</a:t>
                      </a:r>
                      <a:r>
                        <a:rPr lang="en-US" altLang="ko-KR" sz="1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4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630B1A-0BE9-4551-9668-62FBD3A07273}"/>
              </a:ext>
            </a:extLst>
          </p:cNvPr>
          <p:cNvSpPr txBox="1"/>
          <p:nvPr/>
        </p:nvSpPr>
        <p:spPr>
          <a:xfrm>
            <a:off x="118598" y="1693534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Indie </a:t>
            </a:r>
            <a:r>
              <a:rPr lang="en-US" altLang="ko-KR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Sponsor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137661-520C-4EEC-8097-2D979F19C3AB}"/>
              </a:ext>
            </a:extLst>
          </p:cNvPr>
          <p:cNvSpPr/>
          <p:nvPr/>
        </p:nvSpPr>
        <p:spPr>
          <a:xfrm>
            <a:off x="8398104" y="2435680"/>
            <a:ext cx="117246" cy="160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9482" y="2122485"/>
            <a:ext cx="8051470" cy="56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문의하기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688768" y="2743442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 제목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4CD9BCA-4361-43E7-9D45-DB8DFF841FA5}"/>
              </a:ext>
            </a:extLst>
          </p:cNvPr>
          <p:cNvGrpSpPr/>
          <p:nvPr/>
        </p:nvGrpSpPr>
        <p:grpSpPr>
          <a:xfrm>
            <a:off x="708132" y="3844189"/>
            <a:ext cx="6922733" cy="1534636"/>
            <a:chOff x="708132" y="3382534"/>
            <a:chExt cx="6922733" cy="2629112"/>
          </a:xfrm>
        </p:grpSpPr>
        <p:sp>
          <p:nvSpPr>
            <p:cNvPr id="1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16804" y="3382534"/>
              <a:ext cx="6914061" cy="262911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26EE083-B5F4-453E-9F97-BAB32ED6D8AB}"/>
                </a:ext>
              </a:extLst>
            </p:cNvPr>
            <p:cNvSpPr txBox="1"/>
            <p:nvPr/>
          </p:nvSpPr>
          <p:spPr>
            <a:xfrm>
              <a:off x="708132" y="3419941"/>
              <a:ext cx="6716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휴먼 계정으로 전환되었는데 다시 사용자 계정으로 전환하고 싶습니다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바꿔 주실 수 있나요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6EE083-B5F4-453E-9F97-BAB32ED6D8AB}"/>
              </a:ext>
            </a:extLst>
          </p:cNvPr>
          <p:cNvSpPr txBox="1"/>
          <p:nvPr/>
        </p:nvSpPr>
        <p:spPr>
          <a:xfrm>
            <a:off x="1842440" y="1719514"/>
            <a:ext cx="659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게임소식 |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펀딩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▼ | 게임 ▼ | 개발노트 | 업로드 | 고객센터 | 마이페이지 | 로그아웃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17" y="1656596"/>
            <a:ext cx="534907" cy="38327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709467" y="3013811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7693021" y="2307902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54929" y="2658355"/>
            <a:ext cx="7291488" cy="39637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6331" y="2122485"/>
            <a:ext cx="8051471" cy="449963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A04165A-528D-4942-874D-038E2706CD48}"/>
              </a:ext>
            </a:extLst>
          </p:cNvPr>
          <p:cNvSpPr/>
          <p:nvPr/>
        </p:nvSpPr>
        <p:spPr>
          <a:xfrm>
            <a:off x="6395996" y="6117222"/>
            <a:ext cx="1122420" cy="26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6A73F18-C819-40A5-B95D-ED221ECE7077}"/>
              </a:ext>
            </a:extLst>
          </p:cNvPr>
          <p:cNvSpPr/>
          <p:nvPr/>
        </p:nvSpPr>
        <p:spPr>
          <a:xfrm>
            <a:off x="5167412" y="6120270"/>
            <a:ext cx="1122420" cy="266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1A68C1-957D-401D-A7F2-AB566AC7583A}"/>
              </a:ext>
            </a:extLst>
          </p:cNvPr>
          <p:cNvSpPr/>
          <p:nvPr/>
        </p:nvSpPr>
        <p:spPr>
          <a:xfrm>
            <a:off x="5312780" y="1667493"/>
            <a:ext cx="659757" cy="38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FE8D5ECD-72DF-48F0-962A-2A68C4BD97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2901" y="3074807"/>
            <a:ext cx="6907964" cy="4328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A28195-6ABE-4740-AB12-424C83957454}"/>
              </a:ext>
            </a:extLst>
          </p:cNvPr>
          <p:cNvSpPr txBox="1"/>
          <p:nvPr/>
        </p:nvSpPr>
        <p:spPr>
          <a:xfrm>
            <a:off x="680592" y="3137002"/>
            <a:ext cx="671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휴먼계정에 대해서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47171DF-2FC3-46CB-8DAF-46A307AAD343}"/>
              </a:ext>
            </a:extLst>
          </p:cNvPr>
          <p:cNvSpPr txBox="1"/>
          <p:nvPr/>
        </p:nvSpPr>
        <p:spPr>
          <a:xfrm>
            <a:off x="725699" y="3495104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 내용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B274BB65-5959-457F-BE46-82A433425C9E}"/>
              </a:ext>
            </a:extLst>
          </p:cNvPr>
          <p:cNvCxnSpPr/>
          <p:nvPr/>
        </p:nvCxnSpPr>
        <p:spPr>
          <a:xfrm>
            <a:off x="746398" y="3765473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3FFC67BA-910E-4F53-AE8E-D907AEA147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5699" y="5803119"/>
            <a:ext cx="985651" cy="23233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0ED1FA89-1861-4FED-B35B-2B805D1EE41A}"/>
              </a:ext>
            </a:extLst>
          </p:cNvPr>
          <p:cNvCxnSpPr/>
          <p:nvPr/>
        </p:nvCxnSpPr>
        <p:spPr>
          <a:xfrm>
            <a:off x="708132" y="5701850"/>
            <a:ext cx="190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FFEBE7C-0CAF-4C77-891C-8906137FA45A}"/>
              </a:ext>
            </a:extLst>
          </p:cNvPr>
          <p:cNvSpPr txBox="1"/>
          <p:nvPr/>
        </p:nvSpPr>
        <p:spPr>
          <a:xfrm>
            <a:off x="680592" y="5404663"/>
            <a:ext cx="9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4CBDC8-F2AE-40F3-A24E-06D9936A7C80}"/>
              </a:ext>
            </a:extLst>
          </p:cNvPr>
          <p:cNvSpPr txBox="1"/>
          <p:nvPr/>
        </p:nvSpPr>
        <p:spPr>
          <a:xfrm>
            <a:off x="708132" y="5774325"/>
            <a:ext cx="128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계정      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xmlns="" id="{764CD27D-E43B-4DED-9798-D02D461C9FD7}"/>
              </a:ext>
            </a:extLst>
          </p:cNvPr>
          <p:cNvSpPr/>
          <p:nvPr/>
        </p:nvSpPr>
        <p:spPr>
          <a:xfrm>
            <a:off x="616503" y="5378825"/>
            <a:ext cx="2097844" cy="8067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타원형 37">
            <a:extLst>
              <a:ext uri="{FF2B5EF4-FFF2-40B4-BE49-F238E27FC236}">
                <a16:creationId xmlns:a16="http://schemas.microsoft.com/office/drawing/2014/main" xmlns="" id="{70D8A8E0-FE9D-458F-AD2F-93C49A90C45F}"/>
              </a:ext>
            </a:extLst>
          </p:cNvPr>
          <p:cNvSpPr/>
          <p:nvPr/>
        </p:nvSpPr>
        <p:spPr>
          <a:xfrm>
            <a:off x="2846397" y="5249948"/>
            <a:ext cx="306791" cy="299201"/>
          </a:xfrm>
          <a:prstGeom prst="wedgeEllipseCallout">
            <a:avLst>
              <a:gd name="adj1" fmla="val -60773"/>
              <a:gd name="adj2" fmla="val 527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 리스트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713" y="4942524"/>
            <a:ext cx="2643534" cy="149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B949C55-BA3F-479E-890B-727057FEB057}"/>
              </a:ext>
            </a:extLst>
          </p:cNvPr>
          <p:cNvCxnSpPr/>
          <p:nvPr/>
        </p:nvCxnSpPr>
        <p:spPr>
          <a:xfrm>
            <a:off x="1768347" y="3054626"/>
            <a:ext cx="0" cy="303817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38470"/>
              </p:ext>
            </p:extLst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보여지고 있는 컨텐츠의 내용을 랭킹 순으로 정렬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하여 보여준다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랭킹은 그 장르의 컨텐츠들의 평점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조회수의 내림차순으로 표시한다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91713" y="3064982"/>
            <a:ext cx="2643534" cy="1877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0993" y="3116581"/>
            <a:ext cx="1204529" cy="1548031"/>
            <a:chOff x="3230993" y="3116581"/>
            <a:chExt cx="1204529" cy="1548031"/>
          </a:xfrm>
        </p:grpSpPr>
        <p:sp>
          <p:nvSpPr>
            <p:cNvPr id="11" name="직사각형 10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12854" y="3112747"/>
            <a:ext cx="1204529" cy="1548031"/>
            <a:chOff x="3230993" y="3116581"/>
            <a:chExt cx="1204529" cy="1548031"/>
          </a:xfrm>
        </p:grpSpPr>
        <p:sp>
          <p:nvSpPr>
            <p:cNvPr id="14" name="직사각형 13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7028" y="3118473"/>
            <a:ext cx="1199213" cy="1548031"/>
            <a:chOff x="3230993" y="3116581"/>
            <a:chExt cx="1199213" cy="1548031"/>
          </a:xfrm>
        </p:grpSpPr>
        <p:sp>
          <p:nvSpPr>
            <p:cNvPr id="17" name="직사각형 16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0993" y="4261494"/>
              <a:ext cx="1199213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89765" y="3112747"/>
            <a:ext cx="1204529" cy="1548031"/>
            <a:chOff x="3230993" y="3116581"/>
            <a:chExt cx="1204529" cy="1548031"/>
          </a:xfrm>
        </p:grpSpPr>
        <p:sp>
          <p:nvSpPr>
            <p:cNvPr id="20" name="직사각형 19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17879" y="4867888"/>
            <a:ext cx="1204529" cy="1548031"/>
            <a:chOff x="3230993" y="3116581"/>
            <a:chExt cx="1204529" cy="1548031"/>
          </a:xfrm>
        </p:grpSpPr>
        <p:sp>
          <p:nvSpPr>
            <p:cNvPr id="23" name="직사각형 22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12855" y="4867888"/>
            <a:ext cx="1204529" cy="1548031"/>
            <a:chOff x="3230993" y="3116581"/>
            <a:chExt cx="1204529" cy="1548031"/>
          </a:xfrm>
        </p:grpSpPr>
        <p:sp>
          <p:nvSpPr>
            <p:cNvPr id="26" name="직사각형 25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27028" y="4867888"/>
            <a:ext cx="1204529" cy="1548031"/>
            <a:chOff x="3230993" y="3116581"/>
            <a:chExt cx="1204529" cy="1548031"/>
          </a:xfrm>
        </p:grpSpPr>
        <p:sp>
          <p:nvSpPr>
            <p:cNvPr id="29" name="직사각형 28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15278" y="4867888"/>
            <a:ext cx="1204529" cy="1548031"/>
            <a:chOff x="3230993" y="3116581"/>
            <a:chExt cx="1204529" cy="1548031"/>
          </a:xfrm>
        </p:grpSpPr>
        <p:sp>
          <p:nvSpPr>
            <p:cNvPr id="32" name="직사각형 31"/>
            <p:cNvSpPr/>
            <p:nvPr/>
          </p:nvSpPr>
          <p:spPr>
            <a:xfrm>
              <a:off x="3230994" y="3116581"/>
              <a:ext cx="1199212" cy="115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30993" y="4261494"/>
              <a:ext cx="1204529" cy="403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47547" y="6105500"/>
            <a:ext cx="1012681" cy="270056"/>
            <a:chOff x="-3149600" y="3882274"/>
            <a:chExt cx="1867515" cy="379220"/>
          </a:xfrm>
        </p:grpSpPr>
        <p:sp>
          <p:nvSpPr>
            <p:cNvPr id="35" name="포인트가 5개인 별 34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포인트가 5개인 별 35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포인트가 5개인 별 36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포인트가 5개인 별 37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17486" y="4416045"/>
            <a:ext cx="563004" cy="149965"/>
            <a:chOff x="-3149600" y="3882274"/>
            <a:chExt cx="1867515" cy="379220"/>
          </a:xfrm>
        </p:grpSpPr>
        <p:sp>
          <p:nvSpPr>
            <p:cNvPr id="41" name="포인트가 5개인 별 40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포인트가 5개인 별 42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5개인 별 43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5개인 별 44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12461" y="4413200"/>
            <a:ext cx="563004" cy="149965"/>
            <a:chOff x="-3149600" y="3882274"/>
            <a:chExt cx="1867515" cy="37922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40701" y="4413373"/>
            <a:ext cx="563004" cy="149965"/>
            <a:chOff x="-3149600" y="3882274"/>
            <a:chExt cx="1867515" cy="379220"/>
          </a:xfrm>
        </p:grpSpPr>
        <p:sp>
          <p:nvSpPr>
            <p:cNvPr id="53" name="포인트가 5개인 별 52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포인트가 5개인 별 53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포인트가 5개인 별 54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포인트가 5개인 별 55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포인트가 5개인 별 56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723305" y="4412640"/>
            <a:ext cx="563004" cy="149965"/>
            <a:chOff x="-3149600" y="3882274"/>
            <a:chExt cx="1867515" cy="379220"/>
          </a:xfrm>
        </p:grpSpPr>
        <p:sp>
          <p:nvSpPr>
            <p:cNvPr id="59" name="포인트가 5개인 별 58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포인트가 5개인 별 59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포인트가 5개인 별 60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포인트가 5개인 별 61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62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0961" y="6143115"/>
            <a:ext cx="563004" cy="149965"/>
            <a:chOff x="-3149600" y="3882274"/>
            <a:chExt cx="1867515" cy="379220"/>
          </a:xfrm>
        </p:grpSpPr>
        <p:sp>
          <p:nvSpPr>
            <p:cNvPr id="65" name="포인트가 5개인 별 64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포인트가 5개인 별 65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5개인 별 66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5개인 별 67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포인트가 5개인 별 68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105174" y="6142230"/>
            <a:ext cx="563004" cy="149965"/>
            <a:chOff x="-3149600" y="3882274"/>
            <a:chExt cx="1867515" cy="379220"/>
          </a:xfrm>
        </p:grpSpPr>
        <p:sp>
          <p:nvSpPr>
            <p:cNvPr id="71" name="포인트가 5개인 별 70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포인트가 5개인 별 71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포인트가 5개인 별 72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포인트가 5개인 별 73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포인트가 5개인 별 74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429935" y="6142230"/>
            <a:ext cx="563004" cy="149965"/>
            <a:chOff x="-3149600" y="3882274"/>
            <a:chExt cx="1867515" cy="379220"/>
          </a:xfrm>
        </p:grpSpPr>
        <p:sp>
          <p:nvSpPr>
            <p:cNvPr id="77" name="포인트가 5개인 별 76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720960" y="6142230"/>
            <a:ext cx="563004" cy="149965"/>
            <a:chOff x="-3149600" y="3882274"/>
            <a:chExt cx="1867515" cy="379220"/>
          </a:xfrm>
        </p:grpSpPr>
        <p:sp>
          <p:nvSpPr>
            <p:cNvPr id="83" name="포인트가 5개인 별 82"/>
            <p:cNvSpPr/>
            <p:nvPr/>
          </p:nvSpPr>
          <p:spPr>
            <a:xfrm>
              <a:off x="-3149600" y="3886763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-2768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-2387600" y="388227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-1624985" y="3890597"/>
              <a:ext cx="342900" cy="37089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-1992181" y="3884154"/>
              <a:ext cx="342900" cy="37089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말풍선: 타원형 37">
            <a:extLst>
              <a:ext uri="{FF2B5EF4-FFF2-40B4-BE49-F238E27FC236}">
                <a16:creationId xmlns:a16="http://schemas.microsoft.com/office/drawing/2014/main" xmlns="" id="{A1D27AA5-CA28-4609-A49D-73ECA7DD9DBF}"/>
              </a:ext>
            </a:extLst>
          </p:cNvPr>
          <p:cNvSpPr/>
          <p:nvPr/>
        </p:nvSpPr>
        <p:spPr>
          <a:xfrm>
            <a:off x="5391351" y="1946707"/>
            <a:ext cx="426218" cy="384545"/>
          </a:xfrm>
          <a:prstGeom prst="wedgeEllipseCallout">
            <a:avLst>
              <a:gd name="adj1" fmla="val -55018"/>
              <a:gd name="adj2" fmla="val 579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86746" y="2957684"/>
            <a:ext cx="4646104" cy="145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액션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어드벤쳐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롤플레잉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싱글플레이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퍼즐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3D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EBCB56B8-1E73-4185-B6BA-96F056D60449}"/>
              </a:ext>
            </a:extLst>
          </p:cNvPr>
          <p:cNvSpPr/>
          <p:nvPr/>
        </p:nvSpPr>
        <p:spPr>
          <a:xfrm>
            <a:off x="8395573" y="2957684"/>
            <a:ext cx="145058" cy="20574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1" name="직사각형 90"/>
          <p:cNvSpPr/>
          <p:nvPr/>
        </p:nvSpPr>
        <p:spPr>
          <a:xfrm>
            <a:off x="3096438" y="2903709"/>
            <a:ext cx="4854243" cy="15667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315431" y="2457822"/>
            <a:ext cx="1635251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 장르별 랭킹 ▼</a:t>
            </a:r>
            <a:endParaRPr lang="ko-KR" altLang="en-US" sz="1600" dirty="0"/>
          </a:p>
        </p:txBody>
      </p:sp>
      <p:sp>
        <p:nvSpPr>
          <p:cNvPr id="93" name="직사각형 92"/>
          <p:cNvSpPr/>
          <p:nvPr/>
        </p:nvSpPr>
        <p:spPr>
          <a:xfrm>
            <a:off x="1171859" y="2457822"/>
            <a:ext cx="982290" cy="3872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최신순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267000" y="2457822"/>
            <a:ext cx="982290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 순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326832" y="2457822"/>
            <a:ext cx="1436862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다운로드 순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818729" y="2457766"/>
            <a:ext cx="1436862" cy="38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50666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자주 찾는 장르 및 카테고리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맵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자주 찾는 태그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사이트맵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Indie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Sponsor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사이트를 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Facebook, twitter, Instagram, google, </a:t>
                      </a:r>
                      <a:r>
                        <a:rPr lang="en-US" altLang="ko-KR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kakaotalk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등에 쉽게 공유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사이트의 카피라이트 정보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3368" y="2032000"/>
            <a:ext cx="7860120" cy="449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76" y="2809637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장르〮카테고리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51479" y="3174441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2688" y="2795308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0491" y="3160112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3368" y="5715000"/>
            <a:ext cx="7860120" cy="81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©</a:t>
            </a:r>
            <a:r>
              <a:rPr lang="en-US" altLang="ko-KR" dirty="0" smtClean="0"/>
              <a:t> 2019 Indie Sponsor. All rights reserved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4894" y="4802558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 US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906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55032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16099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66962" y="5201675"/>
            <a:ext cx="444069" cy="43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4236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85133" y="4648199"/>
            <a:ext cx="144012" cy="20679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0" name="TextBox 19"/>
          <p:cNvSpPr txBox="1"/>
          <p:nvPr/>
        </p:nvSpPr>
        <p:spPr>
          <a:xfrm>
            <a:off x="6159901" y="2795308"/>
            <a:ext cx="20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사이트맵</a:t>
            </a:r>
            <a:r>
              <a:rPr lang="ko-KR" altLang="en-US" dirty="0" smtClean="0"/>
              <a:t> ▼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227704" y="3160112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18637" y="2807814"/>
            <a:ext cx="2790188" cy="2196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41100" y="240116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69264" y="2807814"/>
            <a:ext cx="2561585" cy="2077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3091727" y="240116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9901" y="2807815"/>
            <a:ext cx="1873103" cy="445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5782364" y="240116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36754" y="4862581"/>
            <a:ext cx="3081827" cy="815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2459217" y="4455926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94157" y="5912616"/>
            <a:ext cx="4390463" cy="445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1716620" y="5505961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2" name="Picture 6" descr="faceboo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34" y="5201675"/>
            <a:ext cx="439408" cy="43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facebook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1640" r="24627" b="1725"/>
          <a:stretch/>
        </p:blipFill>
        <p:spPr bwMode="auto">
          <a:xfrm>
            <a:off x="2943065" y="5201675"/>
            <a:ext cx="445126" cy="44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instagram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0" r="23904"/>
          <a:stretch/>
        </p:blipFill>
        <p:spPr bwMode="auto">
          <a:xfrm>
            <a:off x="4158038" y="5192968"/>
            <a:ext cx="442683" cy="44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google+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53" y="5183733"/>
            <a:ext cx="454669" cy="4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kakaotal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82" y="5201675"/>
            <a:ext cx="448312" cy="4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24624" y="3230908"/>
            <a:ext cx="2784201" cy="17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액션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어드벤처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전략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롤플레잉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캐쥬얼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시뮬레이션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퍼즐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417780" y="3230908"/>
            <a:ext cx="2784201" cy="17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협동플레이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멀티플레이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생활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싱글플레이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앞서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해보기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8438" y="3243870"/>
            <a:ext cx="1370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음악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일러스트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사운드트랙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기타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08380" y="3298521"/>
            <a:ext cx="1011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악마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판타지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기타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10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50922"/>
              </p:ext>
            </p:extLst>
          </p:nvPr>
        </p:nvGraphicFramePr>
        <p:xfrm>
          <a:off x="8619110" y="1067498"/>
          <a:ext cx="3362113" cy="573817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누를 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펼쳐지며 리스트들이 표시됨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사이트에 있는 대부분의 페이지에 대한 링크들 모음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누를 시 해당 페이지로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3368" y="2032000"/>
            <a:ext cx="7860120" cy="449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76" y="2809637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장르〮카테고리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51479" y="3174441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2688" y="2795308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0491" y="3160112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3368" y="5715000"/>
            <a:ext cx="7860120" cy="81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©</a:t>
            </a:r>
            <a:r>
              <a:rPr lang="en-US" altLang="ko-KR" dirty="0" smtClean="0"/>
              <a:t> 2019 Indie Sponsor. All rights reserved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4894" y="4802558"/>
            <a:ext cx="20469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 US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906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55032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16099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66962" y="5201675"/>
            <a:ext cx="444069" cy="43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42367" y="5201675"/>
            <a:ext cx="444069" cy="43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8385133" y="4648199"/>
            <a:ext cx="144012" cy="20679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0" name="TextBox 19"/>
          <p:cNvSpPr txBox="1"/>
          <p:nvPr/>
        </p:nvSpPr>
        <p:spPr>
          <a:xfrm>
            <a:off x="6159901" y="2795308"/>
            <a:ext cx="20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사이트맵</a:t>
            </a:r>
            <a:r>
              <a:rPr lang="ko-KR" altLang="en-US" dirty="0" smtClean="0"/>
              <a:t> ▼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227704" y="3160112"/>
            <a:ext cx="17314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159901" y="2807815"/>
            <a:ext cx="1873103" cy="445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5782364" y="2401160"/>
            <a:ext cx="426218" cy="384545"/>
          </a:xfrm>
          <a:prstGeom prst="wedgeEllipseCallout">
            <a:avLst>
              <a:gd name="adj1" fmla="val 52251"/>
              <a:gd name="adj2" fmla="val 54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4" name="Picture 6" descr="faceboo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34" y="5201675"/>
            <a:ext cx="439408" cy="43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acebook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1640" r="24627" b="1725"/>
          <a:stretch/>
        </p:blipFill>
        <p:spPr bwMode="auto">
          <a:xfrm>
            <a:off x="2943065" y="5201675"/>
            <a:ext cx="445126" cy="44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nstagram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0" r="23904"/>
          <a:stretch/>
        </p:blipFill>
        <p:spPr bwMode="auto">
          <a:xfrm>
            <a:off x="4158038" y="5192968"/>
            <a:ext cx="442683" cy="44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google+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53" y="5183733"/>
            <a:ext cx="454669" cy="4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kakaotal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82" y="5201675"/>
            <a:ext cx="448312" cy="4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36199" y="3230908"/>
            <a:ext cx="7408380" cy="316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/>
              <a:t>게임소식</a:t>
            </a:r>
            <a:endParaRPr lang="en-US" altLang="ko-K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err="1" smtClean="0"/>
              <a:t>펀딩</a:t>
            </a:r>
            <a:endParaRPr lang="en-US" altLang="ko-KR" sz="1600" u="sng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진행중인 </a:t>
            </a:r>
            <a:r>
              <a:rPr lang="ko-KR" altLang="en-US" sz="1400" dirty="0" err="1" smtClean="0"/>
              <a:t>펀딩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종료된 </a:t>
            </a:r>
            <a:r>
              <a:rPr lang="ko-KR" altLang="en-US" sz="1400" dirty="0" err="1" smtClean="0"/>
              <a:t>펀딩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/>
              <a:t>고객센터</a:t>
            </a:r>
            <a:endParaRPr lang="en-US" altLang="ko-KR" sz="1600" u="sng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FAQ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공지사항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문의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/>
              <a:t>개발노트</a:t>
            </a:r>
            <a:endParaRPr lang="en-US" altLang="ko-K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/>
              <a:t>게임</a:t>
            </a:r>
            <a:endParaRPr lang="en-US" altLang="ko-KR" sz="1600" u="sng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smtClean="0"/>
              <a:t>추천게임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액션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어드벤쳐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전략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롤 </a:t>
            </a:r>
            <a:r>
              <a:rPr lang="ko-KR" altLang="en-US" sz="1400" dirty="0" err="1" smtClean="0"/>
              <a:t>플레잉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캐쥬얼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싱글</a:t>
            </a:r>
            <a:r>
              <a:rPr lang="ko-KR" altLang="en-US" sz="1400" dirty="0" err="1"/>
              <a:t>플</a:t>
            </a:r>
            <a:r>
              <a:rPr lang="ko-KR" altLang="en-US" sz="1400" dirty="0" err="1" smtClean="0"/>
              <a:t>레이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시뮬레이션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앞서 해보기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퍼즐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2D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3D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smtClean="0"/>
              <a:t>고전게임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/>
              <a:t>게임 </a:t>
            </a:r>
            <a:r>
              <a:rPr lang="ko-KR" altLang="en-US" sz="1600" u="sng" dirty="0" smtClean="0"/>
              <a:t>업로드</a:t>
            </a:r>
            <a:endParaRPr lang="en-US" altLang="ko-K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/>
              <a:t>창작자 신청</a:t>
            </a:r>
            <a:endParaRPr lang="en-US" altLang="ko-K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/>
              <a:t>후원</a:t>
            </a:r>
            <a:endParaRPr lang="en-US" altLang="ko-KR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u="sng" dirty="0"/>
          </a:p>
          <a:p>
            <a:endParaRPr lang="en-US" altLang="ko-KR" sz="1600" u="sng" dirty="0" smtClean="0"/>
          </a:p>
          <a:p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83677" y="3150509"/>
            <a:ext cx="7553854" cy="33181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A1D27AA5-CA28-4609-A49D-73ECA7DD9DBF}"/>
              </a:ext>
            </a:extLst>
          </p:cNvPr>
          <p:cNvSpPr/>
          <p:nvPr/>
        </p:nvSpPr>
        <p:spPr>
          <a:xfrm>
            <a:off x="7093422" y="5736855"/>
            <a:ext cx="426218" cy="384545"/>
          </a:xfrm>
          <a:prstGeom prst="wedgeEllipseCallout">
            <a:avLst>
              <a:gd name="adj1" fmla="val -61807"/>
              <a:gd name="adj2" fmla="val -5670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48007FB-04A1-4872-9A24-62DC12F700E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EC6EDF8-E7DF-4FEB-9E95-575DED680EB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957916F-C18D-458A-8006-AA5BCB51E7A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4CBBE52-43E0-4B38-B40F-109A5171CC4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99AFFB0-5934-4F5B-B82F-A40ED2D480C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F5B6015-204B-4D53-A75D-DD717FD68E8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896E917-1161-4687-B13A-F9CD76F6147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3928AF8-0C0F-4579-8B4D-692445B62D5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90E0319-B969-4A07-A694-6F61E951DFF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81A55D5-3EE5-4796-A13E-3F2BFC95280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DADDCFF-75BC-4DEE-A6F9-697AC38FDA3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0C08F91-2ED1-419F-A4B8-5B8B9AD3D9D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DA2A928-E766-40DF-AF1F-F1788915837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C6D8CD5-F182-4235-A36F-731EF6B8DF4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00DD7D1-0A03-4D21-B451-A86544A879B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77291F3-EC0C-4F27-99B1-67CF5FBE149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FDA64C1-7070-40F5-86E7-541D4D66B66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C8B3DC7-E519-42DB-9073-8F5AF42D4B7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021C101-2C83-4D54-9CFE-6D09EADA310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BF902B0-E3FA-47A8-A97C-428C2062139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6442969-8CA0-4B0E-AC7F-89F40A514B1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512C6A4-F168-4DC2-BE2D-CA633CD2959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70239ED-336B-44E6-A247-4D04586BA9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F7AE1C0-4D16-4543-A683-6A09291DDD5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0EDCCA1-FE7F-4F3F-9E1D-F36D1DD6D36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0469B1F-D9A3-40CF-8278-D0592B4EF6C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E4706C8-0265-4E2D-9D8B-47328C93B7A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B94B8DA-F93A-4728-9535-465FC83DB13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4C8B1B2-2306-479E-8C90-F96F7D79525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90F2C4A-F4C4-4B48-BEA8-D3D1A6DF602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E28DD25-F827-4227-BAE9-1CA623D5ADC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66AA3DA-0CEF-4A27-8D31-DDDD19FA7FE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D31D6D8-72E9-43C2-9B3C-17987E5A126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CB03AE0-0A69-4307-A174-9E44AB8525B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0DBC5E-05C3-474A-8054-7DCD2FA61BF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A20408D-F2A6-4DF9-AD3B-7DA3E2939F4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7BC8960-3770-4F7C-84ED-EE071FD8DB8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54A4DF6-B115-4F06-9650-C382D4B4946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F9A205E-F08B-4F46-8B1A-84F87DB7CC7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92D5EE7-E08D-4F80-ACB7-A5C0979E7AF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4979C17-5A08-4957-85AC-77D0DC3FABA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DED5A6D-6B92-490F-84B6-56DEFD3EE39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7FFA650-0308-40C1-8E71-9425E257014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9FACFE1-0CFC-49A6-859B-9868C78DB45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58AF137-B642-4FA4-8512-D552125CC84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2E88563-D370-4CDD-ADB3-0D190138D07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7479C93-8D21-4E38-9C39-CBECEFCC544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174440A-7E12-472D-A04D-9A59348DDB7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DB2C608-48F6-4C8B-B336-D9F8BE14A10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9B7554D-5B9C-4102-80A1-561C4F349C8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BFB7629-6F13-4DEB-97B2-B1DDFDFD4B6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B4C2CB8-4C27-40C0-AC57-7C5BE1E874A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9122EB6-05A8-4944-A59E-260CEC08C01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0DA5055-7028-4C74-8F84-77FB4CB5DB5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2DD3045-6A15-49D7-8461-261087B36E5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0F19198-93EC-4B01-8C04-A3CFB00775C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EB87ED8-319F-4D8D-A98B-B68D4DAFAE5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91BFC04-F211-431B-A3BC-31922E615D4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95EB50A-78C2-4C74-A78D-C17B3ACA765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C1C3146-ED33-4E57-BE8A-C53AC917812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F680A56-EACF-48C3-B8E6-8492D01B3BD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E30400A-2C3D-4918-A237-CCBD70D7DA5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B58545F-BD90-4372-AECE-3974A6093FA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4FE6400-1B14-42A6-AEF6-623E66022BB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D829A7B-8C33-4F73-98FA-0EAD637543C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2927CA2-9F02-448B-9A85-3950ECA70B7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FE36A63-B570-46FC-83BB-1B0C272D32C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5C70D4F-AEC7-451F-ACB5-A8F8FAAA36C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5D6208C-FF1C-43DF-B331-388D92571F2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6B39773-D444-4FA0-9E5A-7D758198BEE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F2004AE-0E9B-4DC1-8C4E-AA0D856B930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F487D5E-93C4-4D65-B213-ACC13D6C086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DF59CA4-5FB3-4437-BF60-2AA3FB448C4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25229C0-3728-42C6-8072-7DFEF51C280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CC33E61-5C7B-42A8-805B-2ED514B81F1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C7631D4-812E-46A0-AEA5-7656639602E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9B5FB44-6858-49F9-96D5-3152CC2AF9F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7FAFF9F-61D4-43A7-BB21-36BEEE8F8E8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A129DA-CC86-40C6-B503-6B8AFBFB11C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D33FF0E-4B0A-42C6-BCB4-7BD3BD6EA55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241E598-9813-4995-8621-0FA232C44AA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819D363-1EF8-4DD0-9FC7-E69E056E643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0AEE6B7-49AC-4F8B-93AA-20D29D9BF6C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D895053-A506-4723-BBF2-891097449C3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94E84C6-535B-4AFA-B380-C6CE9F658BF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252605C-2B09-48EA-9BDF-26188986366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688F38C-913D-45EA-A16D-351D48CE389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1E7F847-9B7E-4EDF-8191-9028DB7EA85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EE73CFC-41F2-46B8-AA3C-C6A0D1FDA34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6ECE04-DD1A-4FFD-A80C-17728802CA8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5E48E08-4577-493E-B990-5E2ED155BDA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82A3A27-9370-48E4-9870-8E8E587A746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B826B4D-FD18-4945-AC6D-77DB002D539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3FF599A-F092-4891-8533-ECEE1E4FC6D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F45A473-74BB-4151-A29B-6EE7D4EFD45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AD0536A-D46D-49D9-9703-9A591176D15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51D39EB-C3A2-41B6-8519-70E34011957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74EA598-E008-4092-BFE3-82A4939B144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B648164-81F7-4015-9EB8-A97CFDC9FC1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7973FD1-094F-43BF-AB03-0340558E5D4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DB626A7-8312-44D4-B507-BB87EC55563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82DC70E-2D3B-4702-B10E-F0BEA03A6BC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E014F20F-7FBC-4A64-8322-E55313A6852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0D8FC7F-A2DE-4C08-A3A0-D943B661761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F715563-725B-47C7-B9DF-DB99DCDF448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A969FEA-18C8-48ED-9986-15F25AAD4A7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A542ACA-2599-450C-AAFE-63DF1DE34E4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273B888-68A7-4050-959C-98324754763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F22FF8D-CC9A-4524-8A2E-4219F76013C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9E59E2C-0948-444E-90A9-3480131218F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F4FD141-0724-429A-BE6A-04D4B4689C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827B4EB-91BD-450C-A400-1821D4EBBD5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66626B8-7AB6-4FAC-BFE4-C85C29AD034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A023C17-6C60-4078-883E-A6056800D7D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0A7E8B7-A504-4376-8F25-160E25DD5F2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D254FBB-8283-4CB5-A3BC-B9B194492C4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F036D57-6558-4D63-8114-262809962BD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537C30A-0DCA-494C-B296-D058E00308F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724F1B7-A5E1-446A-9A5B-28273BAD737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6168738-3D3F-4D65-86F5-96FC9DCD165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8390B25-576A-4A1A-AEBA-ABF12C6DE9B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7E04B2E-194A-4BF0-8FF9-E1D93A7DAEE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E4A5232-3E6C-44B4-A394-3293C136849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7C45E17-B515-453A-AB22-4F5A27FA021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D769483-4E46-446C-98E0-E19DB377BE8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AF7E8FE-1AB5-4D8A-B15C-EB0EAC01DE1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1AAE385-2D5B-4FDD-BEAF-257028F4286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9C839F-CE53-45CE-A2F1-64EAD49D9DC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BE60D09-E55D-4A6F-88A8-A9F78799430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A09550E-6431-4BB9-A77D-52392184C5C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174FC36-6459-4CD2-AADE-473B2E100D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6B9A148-4A06-48CF-A9F5-A33F2270759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BB424EC-2CF7-48AC-B5A5-E27134ACEDB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EBADF6D-9ED7-4C1F-A385-09EEA95B0A3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E18ED4E-6BDA-45A0-B1E5-BD9A7E9D4BA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4EF6025-1406-4F55-96DD-E635B477913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C2E99F2-2F57-4231-BA3C-B4C2D714541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D129037-A982-4728-B596-A83AED618A9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2F943E8-382E-4B81-9647-98040968011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2C89DC4-9468-40E3-98DD-06697F0B989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7B3BB65-EE2C-4A19-A902-771CC720CEF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8490518-2786-454A-AAEC-410F36DC70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179249A-D7AC-4264-BA70-546BFD3C867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1880F98-7B7C-4110-9C20-C7774B450C8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C1F9C48-EBE9-4CD9-8615-23C57D5060D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486CD7F-91E8-468C-A200-4E4DBC99182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F2B6F21-BAA8-4152-B3B2-BC1592EF127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BB1E2EC-24D9-462C-B71A-3B383FD27EA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24CFCBA-B80A-4CA5-A521-605637408C9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DD3837E-E81A-4860-AF26-4E7BC29681A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5695318-5E74-4321-88A2-D01D41D4803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6EB5B4E-9974-47BB-B389-D4A326DF0C9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6CB7410-A635-49D2-9DF5-55F9954E97B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8C1E2C3-B503-4C25-8619-7AB0DDC42CB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AB3F20C-FFCA-479C-9374-E5F7DA3B99C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3AF2A9A-FFBD-4561-B841-5C8B0ED9C78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A0275E-AB41-4894-9531-06B5C1D096D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A9E97E1-CCDA-43A9-A828-84182F13DFF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0EBA361-9A0F-4E1C-9372-8469C86854B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98056EE-63D6-411E-B473-37B52B5FF49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2D07DF9-A262-4C15-8654-D23ABC39725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80D3F8F-414D-487D-BB35-F7137BA49B2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59052CB-247E-4F15-B864-1895C8001A6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7114469-53C3-45C5-B738-7F64266869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CDBA633-0F5A-4A4B-8524-93507CDA0C3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22AED5E-6C51-4627-86F5-66B8BDB11EE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7C78323-9511-44C5-A5E8-67AAB41B193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62EDD4E-5016-41EC-A372-66EDBDF2CC1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F5CDDA8-ABC8-4B34-B87F-2FE8C3F96BD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347570A-089A-4B9C-8F5C-D9A7356D0B9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C8EC684-07C1-4494-BFE9-8AF60EABCC4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FD1AE66-343E-4DCB-86C7-1AF658756C5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C14BE7C-E272-44B1-922E-95F0FE0AE80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A74CFB8-0CCA-45E5-AAF3-E3D82DF175B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239D6C3-E420-42DC-B495-6FBF266C0B5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4D8D013-8B2E-42EB-926E-0CA4DD9D359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2CB5DCB-D7F9-49D3-87FE-A229D3C9B8B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676D127-273E-4FCF-B609-6CCFD800314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12F0507-6C62-4E76-ACA6-7999CB660C8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1333208-12F3-4675-82A4-7716673360D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18D870C-3021-4E69-A6E8-DD85C8399C7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9B74412-3056-4390-9783-13D28450713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B437E03-C65F-492B-B62E-10F76D54257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14B5C8B-0A57-4648-9D41-3FD3125BEF2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A6987C6-4754-4201-8E0F-D75E7C219B8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EAAFD5A-9C44-4F7A-BA30-67925681F23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7CC0933-6B5C-4639-B1A0-6E0060ED681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59293C5-97AE-44A7-877B-709B788402D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89A5A7A-5681-413F-832B-1B4ED84829A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D4377A5-F201-4D0E-92B5-6902F6CD37C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F5754C2-8C2C-422C-B096-C3C56151614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A4B95D3-0BF1-479C-B792-2F093E1B1EB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70D4DC3-3488-4970-B06B-B199A44EB63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5DC7A13-0E73-4275-87BC-DEB750D5D35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D3EA9C1-929C-4819-90AD-19D04C9E78C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DBF5893-CA18-4F4B-8462-39BC232254B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C32CDE1-A770-490E-BA12-58425B175EF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09636C2-4B23-48C2-AE01-57E409011D8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D09522E-F845-47AB-A3BE-0280191D75C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0D6F545-84E7-40F2-9B46-E66EE9965D7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756DE04-41CE-4679-B24C-D0E85ECBFAF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924216C-763D-492E-B988-AC646431297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5819FC9-5B58-4CF3-96DD-E253B180C06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AE503D6-5E05-4BBA-901A-C44138039C9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8868638-5F18-4618-8B5D-894D38FBB4D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46A7925-C6DB-4965-AB53-8B7D0E2CAA5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34A5C5A-EC75-4974-8BC2-2D769C3B9AC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5ED1F57-13E2-4224-93B4-7CFBFC1DD9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5496</Words>
  <Application>Microsoft Office PowerPoint</Application>
  <PresentationFormat>와이드스크린</PresentationFormat>
  <Paragraphs>2129</Paragraphs>
  <Slides>68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7" baseType="lpstr">
      <vt:lpstr>HY엽서L</vt:lpstr>
      <vt:lpstr>나눔바른고딕</vt:lpstr>
      <vt:lpstr>나눔스퀘어라운드 Bold</vt:lpstr>
      <vt:lpstr>맑은 고딕</vt:lpstr>
      <vt:lpstr>함초롬돋움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심 재민</cp:lastModifiedBy>
  <cp:revision>543</cp:revision>
  <dcterms:created xsi:type="dcterms:W3CDTF">2018-05-21T08:04:33Z</dcterms:created>
  <dcterms:modified xsi:type="dcterms:W3CDTF">2019-06-10T05:57:51Z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