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3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4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5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6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notesSlides/notesSlide7.xml" ContentType="application/vnd.openxmlformats-officedocument.presentationml.notesSlide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notesSlides/notesSlide8.xml" ContentType="application/vnd.openxmlformats-officedocument.presentationml.notesSlide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notesSlides/notesSlide9.xml" ContentType="application/vnd.openxmlformats-officedocument.presentationml.notesSlide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notesSlides/notesSlide10.xml" ContentType="application/vnd.openxmlformats-officedocument.presentationml.notesSlide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notesSlides/notesSlide11.xml" ContentType="application/vnd.openxmlformats-officedocument.presentationml.notesSlide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notesSlides/notesSlide12.xml" ContentType="application/vnd.openxmlformats-officedocument.presentationml.notesSlide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notesSlides/notesSlide13.xml" ContentType="application/vnd.openxmlformats-officedocument.presentationml.notesSlide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notesSlides/notesSlide14.xml" ContentType="application/vnd.openxmlformats-officedocument.presentationml.notesSlide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notesSlides/notesSlide15.xml" ContentType="application/vnd.openxmlformats-officedocument.presentationml.notesSlide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notesSlides/notesSlide16.xml" ContentType="application/vnd.openxmlformats-officedocument.presentationml.notesSlide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notesSlides/notesSlide17.xml" ContentType="application/vnd.openxmlformats-officedocument.presentationml.notesSlide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notesSlides/notesSlide18.xml" ContentType="application/vnd.openxmlformats-officedocument.presentationml.notesSlide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notesSlides/notesSlide19.xml" ContentType="application/vnd.openxmlformats-officedocument.presentationml.notesSlide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notesSlides/notesSlide20.xml" ContentType="application/vnd.openxmlformats-officedocument.presentationml.notesSlide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notesSlides/notesSlide21.xml" ContentType="application/vnd.openxmlformats-officedocument.presentationml.notesSlide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notesSlides/notesSlide22.xml" ContentType="application/vnd.openxmlformats-officedocument.presentationml.notesSlide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notesSlides/notesSlide23.xml" ContentType="application/vnd.openxmlformats-officedocument.presentationml.notesSlide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notesSlides/notesSlide24.xml" ContentType="application/vnd.openxmlformats-officedocument.presentationml.notesSlide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notesSlides/notesSlide25.xml" ContentType="application/vnd.openxmlformats-officedocument.presentationml.notesSlide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notesSlides/notesSlide26.xml" ContentType="application/vnd.openxmlformats-officedocument.presentationml.notesSlide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notesSlides/notesSlide27.xml" ContentType="application/vnd.openxmlformats-officedocument.presentationml.notesSlide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35"/>
  </p:sldMasterIdLst>
  <p:notesMasterIdLst>
    <p:notesMasterId r:id="rId64"/>
  </p:notesMasterIdLst>
  <p:sldIdLst>
    <p:sldId id="356" r:id="rId36"/>
    <p:sldId id="357" r:id="rId37"/>
    <p:sldId id="335" r:id="rId38"/>
    <p:sldId id="389" r:id="rId39"/>
    <p:sldId id="333" r:id="rId40"/>
    <p:sldId id="337" r:id="rId41"/>
    <p:sldId id="338" r:id="rId42"/>
    <p:sldId id="339" r:id="rId43"/>
    <p:sldId id="341" r:id="rId44"/>
    <p:sldId id="404" r:id="rId45"/>
    <p:sldId id="347" r:id="rId46"/>
    <p:sldId id="434" r:id="rId47"/>
    <p:sldId id="435" r:id="rId48"/>
    <p:sldId id="436" r:id="rId49"/>
    <p:sldId id="437" r:id="rId50"/>
    <p:sldId id="438" r:id="rId51"/>
    <p:sldId id="439" r:id="rId52"/>
    <p:sldId id="440" r:id="rId53"/>
    <p:sldId id="441" r:id="rId54"/>
    <p:sldId id="390" r:id="rId55"/>
    <p:sldId id="355" r:id="rId56"/>
    <p:sldId id="364" r:id="rId57"/>
    <p:sldId id="365" r:id="rId58"/>
    <p:sldId id="383" r:id="rId59"/>
    <p:sldId id="384" r:id="rId60"/>
    <p:sldId id="385" r:id="rId61"/>
    <p:sldId id="386" r:id="rId62"/>
    <p:sldId id="387" r:id="rId63"/>
  </p:sldIdLst>
  <p:sldSz cx="12192000" cy="6858000"/>
  <p:notesSz cx="6858000" cy="9144000"/>
  <p:embeddedFontLst>
    <p:embeddedFont>
      <p:font typeface="나눔스퀘어라운드 Bold" panose="020B0600000101010101" charset="-127"/>
      <p:bold r:id="rId65"/>
    </p:embeddedFont>
    <p:embeddedFont>
      <p:font typeface="Bookman Old Style" panose="02050604050505020204" pitchFamily="18" charset="0"/>
      <p:regular r:id="rId66"/>
      <p:bold r:id="rId67"/>
      <p:italic r:id="rId68"/>
      <p:boldItalic r:id="rId69"/>
    </p:embeddedFont>
    <p:embeddedFont>
      <p:font typeface="맑은 고딕" panose="020B0503020000020004" pitchFamily="50" charset="-127"/>
      <p:regular r:id="rId70"/>
      <p:bold r:id="rId71"/>
    </p:embeddedFont>
    <p:embeddedFont>
      <p:font typeface="Segoe UI" panose="020B0502040204020203" pitchFamily="34" charset="0"/>
      <p:regular r:id="rId72"/>
      <p:bold r:id="rId73"/>
      <p:italic r:id="rId74"/>
      <p:boldItalic r:id="rId7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A304174-01D2-4AF1-A892-80924592EA81}">
          <p14:sldIdLst>
            <p14:sldId id="356"/>
            <p14:sldId id="357"/>
            <p14:sldId id="335"/>
            <p14:sldId id="389"/>
            <p14:sldId id="333"/>
            <p14:sldId id="337"/>
            <p14:sldId id="338"/>
            <p14:sldId id="339"/>
            <p14:sldId id="341"/>
            <p14:sldId id="404"/>
            <p14:sldId id="347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390"/>
            <p14:sldId id="355"/>
            <p14:sldId id="364"/>
            <p14:sldId id="365"/>
            <p14:sldId id="383"/>
            <p14:sldId id="384"/>
            <p14:sldId id="385"/>
            <p14:sldId id="386"/>
            <p14:sldId id="3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nnae" initials="J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1E5"/>
    <a:srgbClr val="FFFFFF"/>
    <a:srgbClr val="808080"/>
    <a:srgbClr val="9DC3E6"/>
    <a:srgbClr val="5B9BD5"/>
    <a:srgbClr val="2F5597"/>
    <a:srgbClr val="002060"/>
    <a:srgbClr val="6F6F6F"/>
    <a:srgbClr val="ACCCEA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32" autoAdjust="0"/>
    <p:restoredTop sz="96149" autoAdjust="0"/>
  </p:normalViewPr>
  <p:slideViewPr>
    <p:cSldViewPr snapToGrid="0">
      <p:cViewPr varScale="1">
        <p:scale>
          <a:sx n="85" d="100"/>
          <a:sy n="85" d="100"/>
        </p:scale>
        <p:origin x="120" y="594"/>
      </p:cViewPr>
      <p:guideLst>
        <p:guide orient="horz" pos="2160"/>
        <p:guide pos="3840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slide" Target="slides/slide7.xml"/><Relationship Id="rId47" Type="http://schemas.openxmlformats.org/officeDocument/2006/relationships/slide" Target="slides/slide12.xml"/><Relationship Id="rId63" Type="http://schemas.openxmlformats.org/officeDocument/2006/relationships/slide" Target="slides/slide28.xml"/><Relationship Id="rId68" Type="http://schemas.openxmlformats.org/officeDocument/2006/relationships/font" Target="fonts/font4.fntdata"/><Relationship Id="rId16" Type="http://schemas.openxmlformats.org/officeDocument/2006/relationships/customXml" Target="../customXml/item1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slide" Target="slides/slide2.xml"/><Relationship Id="rId40" Type="http://schemas.openxmlformats.org/officeDocument/2006/relationships/slide" Target="slides/slide5.xml"/><Relationship Id="rId45" Type="http://schemas.openxmlformats.org/officeDocument/2006/relationships/slide" Target="slides/slide10.xml"/><Relationship Id="rId53" Type="http://schemas.openxmlformats.org/officeDocument/2006/relationships/slide" Target="slides/slide18.xml"/><Relationship Id="rId58" Type="http://schemas.openxmlformats.org/officeDocument/2006/relationships/slide" Target="slides/slide23.xml"/><Relationship Id="rId66" Type="http://schemas.openxmlformats.org/officeDocument/2006/relationships/font" Target="fonts/font2.fntdata"/><Relationship Id="rId74" Type="http://schemas.openxmlformats.org/officeDocument/2006/relationships/font" Target="fonts/font10.fntdata"/><Relationship Id="rId79" Type="http://schemas.openxmlformats.org/officeDocument/2006/relationships/theme" Target="theme/theme1.xml"/><Relationship Id="rId5" Type="http://schemas.openxmlformats.org/officeDocument/2006/relationships/customXml" Target="../customXml/item5.xml"/><Relationship Id="rId61" Type="http://schemas.openxmlformats.org/officeDocument/2006/relationships/slide" Target="slides/slide26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slideMaster" Target="slideMasters/slideMaster1.xml"/><Relationship Id="rId43" Type="http://schemas.openxmlformats.org/officeDocument/2006/relationships/slide" Target="slides/slide8.xml"/><Relationship Id="rId48" Type="http://schemas.openxmlformats.org/officeDocument/2006/relationships/slide" Target="slides/slide13.xml"/><Relationship Id="rId56" Type="http://schemas.openxmlformats.org/officeDocument/2006/relationships/slide" Target="slides/slide21.xml"/><Relationship Id="rId64" Type="http://schemas.openxmlformats.org/officeDocument/2006/relationships/notesMaster" Target="notesMasters/notesMaster1.xml"/><Relationship Id="rId69" Type="http://schemas.openxmlformats.org/officeDocument/2006/relationships/font" Target="fonts/font5.fntdata"/><Relationship Id="rId77" Type="http://schemas.openxmlformats.org/officeDocument/2006/relationships/presProps" Target="presProps.xml"/><Relationship Id="rId8" Type="http://schemas.openxmlformats.org/officeDocument/2006/relationships/customXml" Target="../customXml/item8.xml"/><Relationship Id="rId51" Type="http://schemas.openxmlformats.org/officeDocument/2006/relationships/slide" Target="slides/slide16.xml"/><Relationship Id="rId72" Type="http://schemas.openxmlformats.org/officeDocument/2006/relationships/font" Target="fonts/font8.fntdata"/><Relationship Id="rId80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slide" Target="slides/slide3.xml"/><Relationship Id="rId46" Type="http://schemas.openxmlformats.org/officeDocument/2006/relationships/slide" Target="slides/slide11.xml"/><Relationship Id="rId59" Type="http://schemas.openxmlformats.org/officeDocument/2006/relationships/slide" Target="slides/slide24.xml"/><Relationship Id="rId67" Type="http://schemas.openxmlformats.org/officeDocument/2006/relationships/font" Target="fonts/font3.fntdata"/><Relationship Id="rId20" Type="http://schemas.openxmlformats.org/officeDocument/2006/relationships/customXml" Target="../customXml/item20.xml"/><Relationship Id="rId41" Type="http://schemas.openxmlformats.org/officeDocument/2006/relationships/slide" Target="slides/slide6.xml"/><Relationship Id="rId54" Type="http://schemas.openxmlformats.org/officeDocument/2006/relationships/slide" Target="slides/slide19.xml"/><Relationship Id="rId62" Type="http://schemas.openxmlformats.org/officeDocument/2006/relationships/slide" Target="slides/slide27.xml"/><Relationship Id="rId70" Type="http://schemas.openxmlformats.org/officeDocument/2006/relationships/font" Target="fonts/font6.fntdata"/><Relationship Id="rId75" Type="http://schemas.openxmlformats.org/officeDocument/2006/relationships/font" Target="fonts/font11.fntdata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slide" Target="slides/slide1.xml"/><Relationship Id="rId49" Type="http://schemas.openxmlformats.org/officeDocument/2006/relationships/slide" Target="slides/slide14.xml"/><Relationship Id="rId57" Type="http://schemas.openxmlformats.org/officeDocument/2006/relationships/slide" Target="slides/slide22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slide" Target="slides/slide9.xml"/><Relationship Id="rId52" Type="http://schemas.openxmlformats.org/officeDocument/2006/relationships/slide" Target="slides/slide17.xml"/><Relationship Id="rId60" Type="http://schemas.openxmlformats.org/officeDocument/2006/relationships/slide" Target="slides/slide25.xml"/><Relationship Id="rId65" Type="http://schemas.openxmlformats.org/officeDocument/2006/relationships/font" Target="fonts/font1.fntdata"/><Relationship Id="rId73" Type="http://schemas.openxmlformats.org/officeDocument/2006/relationships/font" Target="fonts/font9.fntdata"/><Relationship Id="rId78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slide" Target="slides/slide4.xml"/><Relationship Id="rId34" Type="http://schemas.openxmlformats.org/officeDocument/2006/relationships/customXml" Target="../customXml/item34.xml"/><Relationship Id="rId50" Type="http://schemas.openxmlformats.org/officeDocument/2006/relationships/slide" Target="slides/slide15.xml"/><Relationship Id="rId55" Type="http://schemas.openxmlformats.org/officeDocument/2006/relationships/slide" Target="slides/slide20.xml"/><Relationship Id="rId76" Type="http://schemas.openxmlformats.org/officeDocument/2006/relationships/commentAuthors" Target="commentAuthors.xml"/><Relationship Id="rId7" Type="http://schemas.openxmlformats.org/officeDocument/2006/relationships/customXml" Target="../customXml/item7.xml"/><Relationship Id="rId71" Type="http://schemas.openxmlformats.org/officeDocument/2006/relationships/font" Target="fonts/font7.fntdata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169FD-21DB-4A90-BC59-4DC6B3BB266E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2A03D-ADC9-48C7-A488-7E39017E9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0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2929F27-D00F-4716-B69D-469C3CFA526E}" type="slidenum">
              <a:rPr lang="ko-KR" altLang="en-US"/>
              <a:pPr lvl="0">
                <a:defRPr lang="ko-KR" altLang="en-US"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7369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2929F27-D00F-4716-B69D-469C3CFA526E}" type="slidenum">
              <a:rPr lang="ko-KR" altLang="en-US"/>
              <a:pPr lvl="0">
                <a:defRPr lang="ko-KR" altLang="en-US"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222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2929F27-D00F-4716-B69D-469C3CFA526E}" type="slidenum">
              <a:rPr lang="ko-KR" altLang="en-US"/>
              <a:pPr lvl="0">
                <a:defRPr lang="ko-KR" altLang="en-US"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016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2929F27-D00F-4716-B69D-469C3CFA526E}" type="slidenum">
              <a:rPr lang="ko-KR" altLang="en-US"/>
              <a:pPr lvl="0">
                <a:defRPr lang="ko-KR" altLang="en-US"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3945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2929F27-D00F-4716-B69D-469C3CFA526E}" type="slidenum">
              <a:rPr lang="ko-KR" altLang="en-US"/>
              <a:pPr lvl="0">
                <a:defRPr lang="ko-KR" altLang="en-US"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160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2929F27-D00F-4716-B69D-469C3CFA526E}" type="slidenum">
              <a:rPr lang="ko-KR" altLang="en-US"/>
              <a:pPr lvl="0">
                <a:defRPr lang="ko-KR" altLang="en-US"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8304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2929F27-D00F-4716-B69D-469C3CFA526E}" type="slidenum">
              <a:rPr lang="ko-KR" altLang="en-US"/>
              <a:pPr lvl="0">
                <a:defRPr lang="ko-KR" altLang="en-US"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3419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2929F27-D00F-4716-B69D-469C3CFA526E}" type="slidenum">
              <a:rPr lang="ko-KR" altLang="en-US"/>
              <a:pPr lvl="0">
                <a:defRPr lang="ko-KR" altLang="en-US"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3711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2929F27-D00F-4716-B69D-469C3CFA526E}" type="slidenum">
              <a:rPr lang="ko-KR" altLang="en-US"/>
              <a:pPr lvl="0">
                <a:defRPr lang="ko-KR" altLang="en-US"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0258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2929F27-D00F-4716-B69D-469C3CFA526E}" type="slidenum">
              <a:rPr lang="ko-KR" altLang="en-US"/>
              <a:pPr lvl="0">
                <a:defRPr lang="ko-KR" altLang="en-US"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1729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2929F27-D00F-4716-B69D-469C3CFA526E}" type="slidenum">
              <a:rPr lang="ko-KR" altLang="en-US"/>
              <a:pPr lvl="0">
                <a:defRPr lang="ko-KR" altLang="en-US"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805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2929F27-D00F-4716-B69D-469C3CFA526E}" type="slidenum">
              <a:rPr lang="ko-KR" altLang="en-US"/>
              <a:pPr lvl="0">
                <a:defRPr lang="ko-KR" altLang="en-US"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6007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2929F27-D00F-4716-B69D-469C3CFA526E}" type="slidenum">
              <a:rPr lang="ko-KR" altLang="en-US"/>
              <a:pPr lvl="0">
                <a:defRPr lang="ko-KR" altLang="en-US"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1374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2929F27-D00F-4716-B69D-469C3CFA526E}" type="slidenum">
              <a:rPr lang="ko-KR" altLang="en-US"/>
              <a:pPr lvl="0">
                <a:defRPr lang="ko-KR" altLang="en-US"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6164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2929F27-D00F-4716-B69D-469C3CFA526E}" type="slidenum">
              <a:rPr lang="ko-KR" altLang="en-US"/>
              <a:pPr lvl="0">
                <a:defRPr lang="ko-KR" altLang="en-US"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6641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2929F27-D00F-4716-B69D-469C3CFA526E}" type="slidenum">
              <a:rPr lang="ko-KR" altLang="en-US"/>
              <a:pPr lvl="0">
                <a:defRPr lang="ko-KR" altLang="en-US"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8515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2929F27-D00F-4716-B69D-469C3CFA526E}" type="slidenum">
              <a:rPr lang="ko-KR" altLang="en-US"/>
              <a:pPr lvl="0">
                <a:defRPr lang="ko-KR" altLang="en-US"/>
              </a:pPr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8517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2929F27-D00F-4716-B69D-469C3CFA526E}" type="slidenum">
              <a:rPr lang="ko-KR" altLang="en-US"/>
              <a:pPr lvl="0">
                <a:defRPr lang="ko-KR" altLang="en-US"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647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2929F27-D00F-4716-B69D-469C3CFA526E}" type="slidenum">
              <a:rPr lang="ko-KR" altLang="en-US"/>
              <a:pPr lvl="0">
                <a:defRPr lang="ko-KR" altLang="en-US"/>
              </a:pPr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1889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2929F27-D00F-4716-B69D-469C3CFA526E}" type="slidenum">
              <a:rPr lang="ko-KR" altLang="en-US"/>
              <a:pPr lvl="0">
                <a:defRPr lang="ko-KR" altLang="en-US"/>
              </a:pPr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5559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2929F27-D00F-4716-B69D-469C3CFA526E}" type="slidenum">
              <a:rPr lang="ko-KR" altLang="en-US"/>
              <a:pPr lvl="0">
                <a:defRPr lang="ko-KR" altLang="en-US"/>
              </a:pPr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788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2929F27-D00F-4716-B69D-469C3CFA526E}" type="slidenum">
              <a:rPr lang="ko-KR" altLang="en-US"/>
              <a:pPr lvl="0">
                <a:defRPr lang="ko-KR" altLang="en-US"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285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2929F27-D00F-4716-B69D-469C3CFA526E}" type="slidenum">
              <a:rPr lang="ko-KR" altLang="en-US"/>
              <a:pPr lvl="0">
                <a:defRPr lang="ko-KR" altLang="en-US"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348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2929F27-D00F-4716-B69D-469C3CFA526E}" type="slidenum">
              <a:rPr lang="ko-KR" altLang="en-US"/>
              <a:pPr lvl="0">
                <a:defRPr lang="ko-KR" altLang="en-US"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340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2929F27-D00F-4716-B69D-469C3CFA526E}" type="slidenum">
              <a:rPr lang="ko-KR" altLang="en-US"/>
              <a:pPr lvl="0">
                <a:defRPr lang="ko-KR" altLang="en-US"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813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2929F27-D00F-4716-B69D-469C3CFA526E}" type="slidenum">
              <a:rPr lang="ko-KR" altLang="en-US"/>
              <a:pPr lvl="0">
                <a:defRPr lang="ko-KR" altLang="en-US"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663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2929F27-D00F-4716-B69D-469C3CFA526E}" type="slidenum">
              <a:rPr lang="ko-KR" altLang="en-US"/>
              <a:pPr lvl="0">
                <a:defRPr lang="ko-KR" altLang="en-US"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40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2929F27-D00F-4716-B69D-469C3CFA526E}" type="slidenum">
              <a:rPr lang="ko-KR" altLang="en-US"/>
              <a:pPr lvl="0">
                <a:defRPr lang="ko-KR" altLang="en-US"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393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F818-380C-4858-B00E-DC4165F7C04A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555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F818-380C-4858-B00E-DC4165F7C04A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18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F818-380C-4858-B00E-DC4165F7C04A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430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55080813"/>
              </p:ext>
            </p:extLst>
          </p:nvPr>
        </p:nvGraphicFramePr>
        <p:xfrm>
          <a:off x="-11290" y="0"/>
          <a:ext cx="12212775" cy="736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1090">
                  <a:extLst>
                    <a:ext uri="{9D8B030D-6E8A-4147-A177-3AD203B41FA5}">
                      <a16:colId xmlns:a16="http://schemas.microsoft.com/office/drawing/2014/main" val="161479998"/>
                    </a:ext>
                  </a:extLst>
                </a:gridCol>
                <a:gridCol w="5636870">
                  <a:extLst>
                    <a:ext uri="{9D8B030D-6E8A-4147-A177-3AD203B41FA5}">
                      <a16:colId xmlns:a16="http://schemas.microsoft.com/office/drawing/2014/main" val="3184963641"/>
                    </a:ext>
                  </a:extLst>
                </a:gridCol>
                <a:gridCol w="1006998">
                  <a:extLst>
                    <a:ext uri="{9D8B030D-6E8A-4147-A177-3AD203B41FA5}">
                      <a16:colId xmlns:a16="http://schemas.microsoft.com/office/drawing/2014/main" val="874470216"/>
                    </a:ext>
                  </a:extLst>
                </a:gridCol>
                <a:gridCol w="636608">
                  <a:extLst>
                    <a:ext uri="{9D8B030D-6E8A-4147-A177-3AD203B41FA5}">
                      <a16:colId xmlns:a16="http://schemas.microsoft.com/office/drawing/2014/main" val="873808492"/>
                    </a:ext>
                  </a:extLst>
                </a:gridCol>
                <a:gridCol w="1178243">
                  <a:extLst>
                    <a:ext uri="{9D8B030D-6E8A-4147-A177-3AD203B41FA5}">
                      <a16:colId xmlns:a16="http://schemas.microsoft.com/office/drawing/2014/main" val="1169176031"/>
                    </a:ext>
                  </a:extLst>
                </a:gridCol>
                <a:gridCol w="2422966">
                  <a:extLst>
                    <a:ext uri="{9D8B030D-6E8A-4147-A177-3AD203B41FA5}">
                      <a16:colId xmlns:a16="http://schemas.microsoft.com/office/drawing/2014/main" val="1815965532"/>
                    </a:ext>
                  </a:extLst>
                </a:gridCol>
              </a:tblGrid>
              <a:tr h="368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en-US" altLang="ko-K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Team_B</a:t>
                      </a:r>
                      <a:endParaRPr lang="ko-KR" alt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428496"/>
                  </a:ext>
                </a:extLst>
              </a:tr>
              <a:tr h="368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페이지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작성일자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2019. 10. 30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201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1180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F818-380C-4858-B00E-DC4165F7C04A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18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F818-380C-4858-B00E-DC4165F7C04A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693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F818-380C-4858-B00E-DC4165F7C04A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353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F818-380C-4858-B00E-DC4165F7C04A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49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F818-380C-4858-B00E-DC4165F7C04A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085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F818-380C-4858-B00E-DC4165F7C04A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761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F818-380C-4858-B00E-DC4165F7C04A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70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FF818-380C-4858-B00E-DC4165F7C04A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E1D3F-26B2-45AC-8ACE-0F57FA037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2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13" Type="http://schemas.openxmlformats.org/officeDocument/2006/relationships/tags" Target="../tags/tag196.xml"/><Relationship Id="rId18" Type="http://schemas.openxmlformats.org/officeDocument/2006/relationships/tags" Target="../tags/tag201.xml"/><Relationship Id="rId3" Type="http://schemas.openxmlformats.org/officeDocument/2006/relationships/tags" Target="../tags/tag186.xml"/><Relationship Id="rId21" Type="http://schemas.openxmlformats.org/officeDocument/2006/relationships/tags" Target="../tags/tag204.xml"/><Relationship Id="rId7" Type="http://schemas.openxmlformats.org/officeDocument/2006/relationships/tags" Target="../tags/tag190.xml"/><Relationship Id="rId12" Type="http://schemas.openxmlformats.org/officeDocument/2006/relationships/tags" Target="../tags/tag195.xml"/><Relationship Id="rId17" Type="http://schemas.openxmlformats.org/officeDocument/2006/relationships/tags" Target="../tags/tag200.xml"/><Relationship Id="rId2" Type="http://schemas.openxmlformats.org/officeDocument/2006/relationships/tags" Target="../tags/tag185.xml"/><Relationship Id="rId16" Type="http://schemas.openxmlformats.org/officeDocument/2006/relationships/tags" Target="../tags/tag199.xml"/><Relationship Id="rId20" Type="http://schemas.openxmlformats.org/officeDocument/2006/relationships/tags" Target="../tags/tag203.xml"/><Relationship Id="rId1" Type="http://schemas.openxmlformats.org/officeDocument/2006/relationships/tags" Target="../tags/tag184.xml"/><Relationship Id="rId6" Type="http://schemas.openxmlformats.org/officeDocument/2006/relationships/tags" Target="../tags/tag189.xml"/><Relationship Id="rId11" Type="http://schemas.openxmlformats.org/officeDocument/2006/relationships/tags" Target="../tags/tag194.xml"/><Relationship Id="rId5" Type="http://schemas.openxmlformats.org/officeDocument/2006/relationships/tags" Target="../tags/tag188.xml"/><Relationship Id="rId15" Type="http://schemas.openxmlformats.org/officeDocument/2006/relationships/tags" Target="../tags/tag198.xml"/><Relationship Id="rId23" Type="http://schemas.openxmlformats.org/officeDocument/2006/relationships/notesSlide" Target="../notesSlides/notesSlide10.xml"/><Relationship Id="rId10" Type="http://schemas.openxmlformats.org/officeDocument/2006/relationships/tags" Target="../tags/tag193.xml"/><Relationship Id="rId19" Type="http://schemas.openxmlformats.org/officeDocument/2006/relationships/tags" Target="../tags/tag202.xml"/><Relationship Id="rId4" Type="http://schemas.openxmlformats.org/officeDocument/2006/relationships/tags" Target="../tags/tag187.xml"/><Relationship Id="rId9" Type="http://schemas.openxmlformats.org/officeDocument/2006/relationships/tags" Target="../tags/tag192.xml"/><Relationship Id="rId14" Type="http://schemas.openxmlformats.org/officeDocument/2006/relationships/tags" Target="../tags/tag197.xml"/><Relationship Id="rId2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12.xml"/><Relationship Id="rId13" Type="http://schemas.openxmlformats.org/officeDocument/2006/relationships/tags" Target="../tags/tag217.xml"/><Relationship Id="rId18" Type="http://schemas.openxmlformats.org/officeDocument/2006/relationships/tags" Target="../tags/tag222.xml"/><Relationship Id="rId26" Type="http://schemas.openxmlformats.org/officeDocument/2006/relationships/tags" Target="../tags/tag230.xml"/><Relationship Id="rId3" Type="http://schemas.openxmlformats.org/officeDocument/2006/relationships/tags" Target="../tags/tag207.xml"/><Relationship Id="rId21" Type="http://schemas.openxmlformats.org/officeDocument/2006/relationships/tags" Target="../tags/tag225.xml"/><Relationship Id="rId7" Type="http://schemas.openxmlformats.org/officeDocument/2006/relationships/tags" Target="../tags/tag211.xml"/><Relationship Id="rId12" Type="http://schemas.openxmlformats.org/officeDocument/2006/relationships/tags" Target="../tags/tag216.xml"/><Relationship Id="rId17" Type="http://schemas.openxmlformats.org/officeDocument/2006/relationships/tags" Target="../tags/tag221.xml"/><Relationship Id="rId25" Type="http://schemas.openxmlformats.org/officeDocument/2006/relationships/tags" Target="../tags/tag229.xml"/><Relationship Id="rId2" Type="http://schemas.openxmlformats.org/officeDocument/2006/relationships/tags" Target="../tags/tag206.xml"/><Relationship Id="rId16" Type="http://schemas.openxmlformats.org/officeDocument/2006/relationships/tags" Target="../tags/tag220.xml"/><Relationship Id="rId20" Type="http://schemas.openxmlformats.org/officeDocument/2006/relationships/tags" Target="../tags/tag224.xml"/><Relationship Id="rId1" Type="http://schemas.openxmlformats.org/officeDocument/2006/relationships/tags" Target="../tags/tag205.xml"/><Relationship Id="rId6" Type="http://schemas.openxmlformats.org/officeDocument/2006/relationships/tags" Target="../tags/tag210.xml"/><Relationship Id="rId11" Type="http://schemas.openxmlformats.org/officeDocument/2006/relationships/tags" Target="../tags/tag215.xml"/><Relationship Id="rId24" Type="http://schemas.openxmlformats.org/officeDocument/2006/relationships/tags" Target="../tags/tag228.xml"/><Relationship Id="rId5" Type="http://schemas.openxmlformats.org/officeDocument/2006/relationships/tags" Target="../tags/tag209.xml"/><Relationship Id="rId15" Type="http://schemas.openxmlformats.org/officeDocument/2006/relationships/tags" Target="../tags/tag219.xml"/><Relationship Id="rId23" Type="http://schemas.openxmlformats.org/officeDocument/2006/relationships/tags" Target="../tags/tag227.xml"/><Relationship Id="rId28" Type="http://schemas.openxmlformats.org/officeDocument/2006/relationships/notesSlide" Target="../notesSlides/notesSlide11.xml"/><Relationship Id="rId10" Type="http://schemas.openxmlformats.org/officeDocument/2006/relationships/tags" Target="../tags/tag214.xml"/><Relationship Id="rId19" Type="http://schemas.openxmlformats.org/officeDocument/2006/relationships/tags" Target="../tags/tag223.xml"/><Relationship Id="rId4" Type="http://schemas.openxmlformats.org/officeDocument/2006/relationships/tags" Target="../tags/tag208.xml"/><Relationship Id="rId9" Type="http://schemas.openxmlformats.org/officeDocument/2006/relationships/tags" Target="../tags/tag213.xml"/><Relationship Id="rId14" Type="http://schemas.openxmlformats.org/officeDocument/2006/relationships/tags" Target="../tags/tag218.xml"/><Relationship Id="rId22" Type="http://schemas.openxmlformats.org/officeDocument/2006/relationships/tags" Target="../tags/tag226.xml"/><Relationship Id="rId27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tags" Target="../tags/tag243.xml"/><Relationship Id="rId18" Type="http://schemas.openxmlformats.org/officeDocument/2006/relationships/tags" Target="../tags/tag248.xml"/><Relationship Id="rId26" Type="http://schemas.openxmlformats.org/officeDocument/2006/relationships/tags" Target="../tags/tag255.xml"/><Relationship Id="rId21" Type="http://schemas.openxmlformats.org/officeDocument/2006/relationships/tags" Target="../tags/tag250.xml"/><Relationship Id="rId34" Type="http://schemas.openxmlformats.org/officeDocument/2006/relationships/tags" Target="../tags/tag263.xml"/><Relationship Id="rId7" Type="http://schemas.openxmlformats.org/officeDocument/2006/relationships/tags" Target="../tags/tag237.xml"/><Relationship Id="rId12" Type="http://schemas.openxmlformats.org/officeDocument/2006/relationships/tags" Target="../tags/tag242.xml"/><Relationship Id="rId17" Type="http://schemas.openxmlformats.org/officeDocument/2006/relationships/tags" Target="../tags/tag247.xml"/><Relationship Id="rId25" Type="http://schemas.openxmlformats.org/officeDocument/2006/relationships/tags" Target="../tags/tag254.xml"/><Relationship Id="rId33" Type="http://schemas.openxmlformats.org/officeDocument/2006/relationships/tags" Target="../tags/tag262.xml"/><Relationship Id="rId2" Type="http://schemas.openxmlformats.org/officeDocument/2006/relationships/tags" Target="../tags/tag232.xml"/><Relationship Id="rId16" Type="http://schemas.openxmlformats.org/officeDocument/2006/relationships/tags" Target="../tags/tag246.xml"/><Relationship Id="rId20" Type="http://schemas.openxmlformats.org/officeDocument/2006/relationships/customXml" Target="../../customXml/item4.xml"/><Relationship Id="rId29" Type="http://schemas.openxmlformats.org/officeDocument/2006/relationships/tags" Target="../tags/tag258.xml"/><Relationship Id="rId1" Type="http://schemas.openxmlformats.org/officeDocument/2006/relationships/tags" Target="../tags/tag231.xml"/><Relationship Id="rId6" Type="http://schemas.openxmlformats.org/officeDocument/2006/relationships/tags" Target="../tags/tag236.xml"/><Relationship Id="rId11" Type="http://schemas.openxmlformats.org/officeDocument/2006/relationships/tags" Target="../tags/tag241.xml"/><Relationship Id="rId24" Type="http://schemas.openxmlformats.org/officeDocument/2006/relationships/tags" Target="../tags/tag253.xml"/><Relationship Id="rId32" Type="http://schemas.openxmlformats.org/officeDocument/2006/relationships/tags" Target="../tags/tag261.xml"/><Relationship Id="rId37" Type="http://schemas.openxmlformats.org/officeDocument/2006/relationships/image" Target="../media/image5.png"/><Relationship Id="rId5" Type="http://schemas.openxmlformats.org/officeDocument/2006/relationships/tags" Target="../tags/tag235.xml"/><Relationship Id="rId15" Type="http://schemas.openxmlformats.org/officeDocument/2006/relationships/tags" Target="../tags/tag245.xml"/><Relationship Id="rId23" Type="http://schemas.openxmlformats.org/officeDocument/2006/relationships/tags" Target="../tags/tag252.xml"/><Relationship Id="rId28" Type="http://schemas.openxmlformats.org/officeDocument/2006/relationships/tags" Target="../tags/tag257.xml"/><Relationship Id="rId36" Type="http://schemas.openxmlformats.org/officeDocument/2006/relationships/notesSlide" Target="../notesSlides/notesSlide12.xml"/><Relationship Id="rId10" Type="http://schemas.openxmlformats.org/officeDocument/2006/relationships/tags" Target="../tags/tag240.xml"/><Relationship Id="rId19" Type="http://schemas.openxmlformats.org/officeDocument/2006/relationships/tags" Target="../tags/tag249.xml"/><Relationship Id="rId31" Type="http://schemas.openxmlformats.org/officeDocument/2006/relationships/tags" Target="../tags/tag260.xml"/><Relationship Id="rId4" Type="http://schemas.openxmlformats.org/officeDocument/2006/relationships/tags" Target="../tags/tag234.xml"/><Relationship Id="rId9" Type="http://schemas.openxmlformats.org/officeDocument/2006/relationships/tags" Target="../tags/tag239.xml"/><Relationship Id="rId14" Type="http://schemas.openxmlformats.org/officeDocument/2006/relationships/tags" Target="../tags/tag244.xml"/><Relationship Id="rId22" Type="http://schemas.openxmlformats.org/officeDocument/2006/relationships/tags" Target="../tags/tag251.xml"/><Relationship Id="rId27" Type="http://schemas.openxmlformats.org/officeDocument/2006/relationships/tags" Target="../tags/tag256.xml"/><Relationship Id="rId30" Type="http://schemas.openxmlformats.org/officeDocument/2006/relationships/tags" Target="../tags/tag259.xml"/><Relationship Id="rId35" Type="http://schemas.openxmlformats.org/officeDocument/2006/relationships/slideLayout" Target="../slideLayouts/slideLayout2.xml"/><Relationship Id="rId8" Type="http://schemas.openxmlformats.org/officeDocument/2006/relationships/tags" Target="../tags/tag238.xml"/><Relationship Id="rId3" Type="http://schemas.openxmlformats.org/officeDocument/2006/relationships/tags" Target="../tags/tag23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270.xml"/><Relationship Id="rId13" Type="http://schemas.openxmlformats.org/officeDocument/2006/relationships/tags" Target="../tags/tag275.xml"/><Relationship Id="rId18" Type="http://schemas.openxmlformats.org/officeDocument/2006/relationships/customXml" Target="../../customXml/item29.xml"/><Relationship Id="rId3" Type="http://schemas.openxmlformats.org/officeDocument/2006/relationships/tags" Target="../tags/tag266.xml"/><Relationship Id="rId21" Type="http://schemas.openxmlformats.org/officeDocument/2006/relationships/tags" Target="../tags/tag281.xml"/><Relationship Id="rId7" Type="http://schemas.openxmlformats.org/officeDocument/2006/relationships/customXml" Target="../../customXml/item18.xml"/><Relationship Id="rId12" Type="http://schemas.openxmlformats.org/officeDocument/2006/relationships/tags" Target="../tags/tag274.xml"/><Relationship Id="rId17" Type="http://schemas.openxmlformats.org/officeDocument/2006/relationships/tags" Target="../tags/tag279.xml"/><Relationship Id="rId2" Type="http://schemas.openxmlformats.org/officeDocument/2006/relationships/tags" Target="../tags/tag265.xml"/><Relationship Id="rId16" Type="http://schemas.openxmlformats.org/officeDocument/2006/relationships/tags" Target="../tags/tag278.xml"/><Relationship Id="rId20" Type="http://schemas.openxmlformats.org/officeDocument/2006/relationships/tags" Target="../tags/tag280.xml"/><Relationship Id="rId1" Type="http://schemas.openxmlformats.org/officeDocument/2006/relationships/tags" Target="../tags/tag264.xml"/><Relationship Id="rId6" Type="http://schemas.openxmlformats.org/officeDocument/2006/relationships/tags" Target="../tags/tag269.xml"/><Relationship Id="rId11" Type="http://schemas.openxmlformats.org/officeDocument/2006/relationships/tags" Target="../tags/tag273.xml"/><Relationship Id="rId24" Type="http://schemas.openxmlformats.org/officeDocument/2006/relationships/notesSlide" Target="../notesSlides/notesSlide13.xml"/><Relationship Id="rId5" Type="http://schemas.openxmlformats.org/officeDocument/2006/relationships/tags" Target="../tags/tag268.xml"/><Relationship Id="rId15" Type="http://schemas.openxmlformats.org/officeDocument/2006/relationships/tags" Target="../tags/tag277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272.xml"/><Relationship Id="rId19" Type="http://schemas.openxmlformats.org/officeDocument/2006/relationships/customXml" Target="../../customXml/item15.xml"/><Relationship Id="rId4" Type="http://schemas.openxmlformats.org/officeDocument/2006/relationships/tags" Target="../tags/tag267.xml"/><Relationship Id="rId9" Type="http://schemas.openxmlformats.org/officeDocument/2006/relationships/tags" Target="../tags/tag271.xml"/><Relationship Id="rId14" Type="http://schemas.openxmlformats.org/officeDocument/2006/relationships/tags" Target="../tags/tag276.xml"/><Relationship Id="rId22" Type="http://schemas.openxmlformats.org/officeDocument/2006/relationships/tags" Target="../tags/tag28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289.xml"/><Relationship Id="rId13" Type="http://schemas.openxmlformats.org/officeDocument/2006/relationships/tags" Target="../tags/tag294.xml"/><Relationship Id="rId18" Type="http://schemas.openxmlformats.org/officeDocument/2006/relationships/customXml" Target="../../customXml/item8.xml"/><Relationship Id="rId3" Type="http://schemas.openxmlformats.org/officeDocument/2006/relationships/tags" Target="../tags/tag285.xml"/><Relationship Id="rId21" Type="http://schemas.openxmlformats.org/officeDocument/2006/relationships/tags" Target="../tags/tag300.xml"/><Relationship Id="rId7" Type="http://schemas.openxmlformats.org/officeDocument/2006/relationships/customXml" Target="../../customXml/item25.xml"/><Relationship Id="rId12" Type="http://schemas.openxmlformats.org/officeDocument/2006/relationships/tags" Target="../tags/tag293.xml"/><Relationship Id="rId17" Type="http://schemas.openxmlformats.org/officeDocument/2006/relationships/tags" Target="../tags/tag298.xml"/><Relationship Id="rId2" Type="http://schemas.openxmlformats.org/officeDocument/2006/relationships/tags" Target="../tags/tag284.xml"/><Relationship Id="rId16" Type="http://schemas.openxmlformats.org/officeDocument/2006/relationships/tags" Target="../tags/tag297.xml"/><Relationship Id="rId20" Type="http://schemas.openxmlformats.org/officeDocument/2006/relationships/tags" Target="../tags/tag299.xml"/><Relationship Id="rId1" Type="http://schemas.openxmlformats.org/officeDocument/2006/relationships/tags" Target="../tags/tag283.xml"/><Relationship Id="rId6" Type="http://schemas.openxmlformats.org/officeDocument/2006/relationships/tags" Target="../tags/tag288.xml"/><Relationship Id="rId11" Type="http://schemas.openxmlformats.org/officeDocument/2006/relationships/tags" Target="../tags/tag292.xml"/><Relationship Id="rId24" Type="http://schemas.openxmlformats.org/officeDocument/2006/relationships/notesSlide" Target="../notesSlides/notesSlide14.xml"/><Relationship Id="rId5" Type="http://schemas.openxmlformats.org/officeDocument/2006/relationships/tags" Target="../tags/tag287.xml"/><Relationship Id="rId15" Type="http://schemas.openxmlformats.org/officeDocument/2006/relationships/tags" Target="../tags/tag296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291.xml"/><Relationship Id="rId19" Type="http://schemas.openxmlformats.org/officeDocument/2006/relationships/customXml" Target="../../customXml/item24.xml"/><Relationship Id="rId4" Type="http://schemas.openxmlformats.org/officeDocument/2006/relationships/tags" Target="../tags/tag286.xml"/><Relationship Id="rId9" Type="http://schemas.openxmlformats.org/officeDocument/2006/relationships/tags" Target="../tags/tag290.xml"/><Relationship Id="rId14" Type="http://schemas.openxmlformats.org/officeDocument/2006/relationships/tags" Target="../tags/tag295.xml"/><Relationship Id="rId22" Type="http://schemas.openxmlformats.org/officeDocument/2006/relationships/tags" Target="../tags/tag30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308.xml"/><Relationship Id="rId13" Type="http://schemas.openxmlformats.org/officeDocument/2006/relationships/tags" Target="../tags/tag313.xml"/><Relationship Id="rId18" Type="http://schemas.openxmlformats.org/officeDocument/2006/relationships/customXml" Target="../../customXml/item13.xml"/><Relationship Id="rId3" Type="http://schemas.openxmlformats.org/officeDocument/2006/relationships/tags" Target="../tags/tag304.xml"/><Relationship Id="rId21" Type="http://schemas.openxmlformats.org/officeDocument/2006/relationships/tags" Target="../tags/tag319.xml"/><Relationship Id="rId7" Type="http://schemas.openxmlformats.org/officeDocument/2006/relationships/customXml" Target="../../customXml/item30.xml"/><Relationship Id="rId12" Type="http://schemas.openxmlformats.org/officeDocument/2006/relationships/tags" Target="../tags/tag312.xml"/><Relationship Id="rId17" Type="http://schemas.openxmlformats.org/officeDocument/2006/relationships/tags" Target="../tags/tag317.xml"/><Relationship Id="rId2" Type="http://schemas.openxmlformats.org/officeDocument/2006/relationships/tags" Target="../tags/tag303.xml"/><Relationship Id="rId16" Type="http://schemas.openxmlformats.org/officeDocument/2006/relationships/tags" Target="../tags/tag316.xml"/><Relationship Id="rId20" Type="http://schemas.openxmlformats.org/officeDocument/2006/relationships/tags" Target="../tags/tag318.xml"/><Relationship Id="rId1" Type="http://schemas.openxmlformats.org/officeDocument/2006/relationships/tags" Target="../tags/tag302.xml"/><Relationship Id="rId6" Type="http://schemas.openxmlformats.org/officeDocument/2006/relationships/tags" Target="../tags/tag307.xml"/><Relationship Id="rId11" Type="http://schemas.openxmlformats.org/officeDocument/2006/relationships/tags" Target="../tags/tag311.xml"/><Relationship Id="rId24" Type="http://schemas.openxmlformats.org/officeDocument/2006/relationships/notesSlide" Target="../notesSlides/notesSlide15.xml"/><Relationship Id="rId5" Type="http://schemas.openxmlformats.org/officeDocument/2006/relationships/tags" Target="../tags/tag306.xml"/><Relationship Id="rId15" Type="http://schemas.openxmlformats.org/officeDocument/2006/relationships/tags" Target="../tags/tag315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310.xml"/><Relationship Id="rId19" Type="http://schemas.openxmlformats.org/officeDocument/2006/relationships/customXml" Target="../../customXml/item22.xml"/><Relationship Id="rId4" Type="http://schemas.openxmlformats.org/officeDocument/2006/relationships/tags" Target="../tags/tag305.xml"/><Relationship Id="rId9" Type="http://schemas.openxmlformats.org/officeDocument/2006/relationships/tags" Target="../tags/tag309.xml"/><Relationship Id="rId14" Type="http://schemas.openxmlformats.org/officeDocument/2006/relationships/tags" Target="../tags/tag314.xml"/><Relationship Id="rId22" Type="http://schemas.openxmlformats.org/officeDocument/2006/relationships/tags" Target="../tags/tag32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328.xml"/><Relationship Id="rId13" Type="http://schemas.openxmlformats.org/officeDocument/2006/relationships/tags" Target="../tags/tag333.xml"/><Relationship Id="rId18" Type="http://schemas.openxmlformats.org/officeDocument/2006/relationships/tags" Target="../tags/tag338.xml"/><Relationship Id="rId3" Type="http://schemas.openxmlformats.org/officeDocument/2006/relationships/tags" Target="../tags/tag323.xml"/><Relationship Id="rId21" Type="http://schemas.openxmlformats.org/officeDocument/2006/relationships/tags" Target="../tags/tag341.xml"/><Relationship Id="rId7" Type="http://schemas.openxmlformats.org/officeDocument/2006/relationships/tags" Target="../tags/tag327.xml"/><Relationship Id="rId12" Type="http://schemas.openxmlformats.org/officeDocument/2006/relationships/tags" Target="../tags/tag332.xml"/><Relationship Id="rId17" Type="http://schemas.openxmlformats.org/officeDocument/2006/relationships/tags" Target="../tags/tag337.xml"/><Relationship Id="rId2" Type="http://schemas.openxmlformats.org/officeDocument/2006/relationships/tags" Target="../tags/tag322.xml"/><Relationship Id="rId16" Type="http://schemas.openxmlformats.org/officeDocument/2006/relationships/tags" Target="../tags/tag336.xml"/><Relationship Id="rId20" Type="http://schemas.openxmlformats.org/officeDocument/2006/relationships/tags" Target="../tags/tag340.xml"/><Relationship Id="rId1" Type="http://schemas.openxmlformats.org/officeDocument/2006/relationships/tags" Target="../tags/tag321.xml"/><Relationship Id="rId6" Type="http://schemas.openxmlformats.org/officeDocument/2006/relationships/tags" Target="../tags/tag326.xml"/><Relationship Id="rId11" Type="http://schemas.openxmlformats.org/officeDocument/2006/relationships/tags" Target="../tags/tag331.xml"/><Relationship Id="rId24" Type="http://schemas.openxmlformats.org/officeDocument/2006/relationships/notesSlide" Target="../notesSlides/notesSlide16.xml"/><Relationship Id="rId5" Type="http://schemas.openxmlformats.org/officeDocument/2006/relationships/tags" Target="../tags/tag325.xml"/><Relationship Id="rId15" Type="http://schemas.openxmlformats.org/officeDocument/2006/relationships/tags" Target="../tags/tag335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330.xml"/><Relationship Id="rId19" Type="http://schemas.openxmlformats.org/officeDocument/2006/relationships/tags" Target="../tags/tag339.xml"/><Relationship Id="rId4" Type="http://schemas.openxmlformats.org/officeDocument/2006/relationships/tags" Target="../tags/tag324.xml"/><Relationship Id="rId9" Type="http://schemas.openxmlformats.org/officeDocument/2006/relationships/tags" Target="../tags/tag329.xml"/><Relationship Id="rId14" Type="http://schemas.openxmlformats.org/officeDocument/2006/relationships/tags" Target="../tags/tag334.xml"/><Relationship Id="rId22" Type="http://schemas.openxmlformats.org/officeDocument/2006/relationships/tags" Target="../tags/tag34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349.xml"/><Relationship Id="rId13" Type="http://schemas.openxmlformats.org/officeDocument/2006/relationships/tags" Target="../tags/tag354.xml"/><Relationship Id="rId18" Type="http://schemas.openxmlformats.org/officeDocument/2006/relationships/tags" Target="../tags/tag359.xml"/><Relationship Id="rId3" Type="http://schemas.openxmlformats.org/officeDocument/2006/relationships/tags" Target="../tags/tag345.xml"/><Relationship Id="rId21" Type="http://schemas.openxmlformats.org/officeDocument/2006/relationships/slideLayout" Target="../slideLayouts/slideLayout2.xml"/><Relationship Id="rId7" Type="http://schemas.openxmlformats.org/officeDocument/2006/relationships/customXml" Target="../../customXml/item20.xml"/><Relationship Id="rId12" Type="http://schemas.openxmlformats.org/officeDocument/2006/relationships/tags" Target="../tags/tag353.xml"/><Relationship Id="rId17" Type="http://schemas.openxmlformats.org/officeDocument/2006/relationships/tags" Target="../tags/tag358.xml"/><Relationship Id="rId2" Type="http://schemas.openxmlformats.org/officeDocument/2006/relationships/tags" Target="../tags/tag344.xml"/><Relationship Id="rId16" Type="http://schemas.openxmlformats.org/officeDocument/2006/relationships/tags" Target="../tags/tag357.xml"/><Relationship Id="rId20" Type="http://schemas.openxmlformats.org/officeDocument/2006/relationships/tags" Target="../tags/tag361.xml"/><Relationship Id="rId1" Type="http://schemas.openxmlformats.org/officeDocument/2006/relationships/tags" Target="../tags/tag343.xml"/><Relationship Id="rId6" Type="http://schemas.openxmlformats.org/officeDocument/2006/relationships/tags" Target="../tags/tag348.xml"/><Relationship Id="rId11" Type="http://schemas.openxmlformats.org/officeDocument/2006/relationships/tags" Target="../tags/tag352.xml"/><Relationship Id="rId5" Type="http://schemas.openxmlformats.org/officeDocument/2006/relationships/tags" Target="../tags/tag347.xml"/><Relationship Id="rId15" Type="http://schemas.openxmlformats.org/officeDocument/2006/relationships/tags" Target="../tags/tag356.xml"/><Relationship Id="rId23" Type="http://schemas.openxmlformats.org/officeDocument/2006/relationships/image" Target="../media/image6.PNG"/><Relationship Id="rId10" Type="http://schemas.openxmlformats.org/officeDocument/2006/relationships/tags" Target="../tags/tag351.xml"/><Relationship Id="rId19" Type="http://schemas.openxmlformats.org/officeDocument/2006/relationships/tags" Target="../tags/tag360.xml"/><Relationship Id="rId4" Type="http://schemas.openxmlformats.org/officeDocument/2006/relationships/tags" Target="../tags/tag346.xml"/><Relationship Id="rId9" Type="http://schemas.openxmlformats.org/officeDocument/2006/relationships/tags" Target="../tags/tag350.xml"/><Relationship Id="rId14" Type="http://schemas.openxmlformats.org/officeDocument/2006/relationships/tags" Target="../tags/tag355.xml"/><Relationship Id="rId2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369.xml"/><Relationship Id="rId13" Type="http://schemas.openxmlformats.org/officeDocument/2006/relationships/tags" Target="../tags/tag374.xml"/><Relationship Id="rId18" Type="http://schemas.openxmlformats.org/officeDocument/2006/relationships/tags" Target="../tags/tag379.xml"/><Relationship Id="rId3" Type="http://schemas.openxmlformats.org/officeDocument/2006/relationships/tags" Target="../tags/tag364.xml"/><Relationship Id="rId21" Type="http://schemas.openxmlformats.org/officeDocument/2006/relationships/notesSlide" Target="../notesSlides/notesSlide18.xml"/><Relationship Id="rId7" Type="http://schemas.openxmlformats.org/officeDocument/2006/relationships/tags" Target="../tags/tag368.xml"/><Relationship Id="rId12" Type="http://schemas.openxmlformats.org/officeDocument/2006/relationships/tags" Target="../tags/tag373.xml"/><Relationship Id="rId17" Type="http://schemas.openxmlformats.org/officeDocument/2006/relationships/tags" Target="../tags/tag378.xml"/><Relationship Id="rId2" Type="http://schemas.openxmlformats.org/officeDocument/2006/relationships/tags" Target="../tags/tag363.xml"/><Relationship Id="rId16" Type="http://schemas.openxmlformats.org/officeDocument/2006/relationships/tags" Target="../tags/tag377.xml"/><Relationship Id="rId20" Type="http://schemas.openxmlformats.org/officeDocument/2006/relationships/slideLayout" Target="../slideLayouts/slideLayout2.xml"/><Relationship Id="rId1" Type="http://schemas.openxmlformats.org/officeDocument/2006/relationships/tags" Target="../tags/tag362.xml"/><Relationship Id="rId6" Type="http://schemas.openxmlformats.org/officeDocument/2006/relationships/tags" Target="../tags/tag367.xml"/><Relationship Id="rId11" Type="http://schemas.openxmlformats.org/officeDocument/2006/relationships/tags" Target="../tags/tag372.xml"/><Relationship Id="rId5" Type="http://schemas.openxmlformats.org/officeDocument/2006/relationships/tags" Target="../tags/tag366.xml"/><Relationship Id="rId15" Type="http://schemas.openxmlformats.org/officeDocument/2006/relationships/tags" Target="../tags/tag376.xml"/><Relationship Id="rId10" Type="http://schemas.openxmlformats.org/officeDocument/2006/relationships/tags" Target="../tags/tag371.xml"/><Relationship Id="rId19" Type="http://schemas.openxmlformats.org/officeDocument/2006/relationships/tags" Target="../tags/tag380.xml"/><Relationship Id="rId4" Type="http://schemas.openxmlformats.org/officeDocument/2006/relationships/tags" Target="../tags/tag365.xml"/><Relationship Id="rId9" Type="http://schemas.openxmlformats.org/officeDocument/2006/relationships/tags" Target="../tags/tag370.xml"/><Relationship Id="rId14" Type="http://schemas.openxmlformats.org/officeDocument/2006/relationships/tags" Target="../tags/tag375.xml"/><Relationship Id="rId22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387.xml"/><Relationship Id="rId13" Type="http://schemas.openxmlformats.org/officeDocument/2006/relationships/tags" Target="../tags/tag392.xml"/><Relationship Id="rId18" Type="http://schemas.openxmlformats.org/officeDocument/2006/relationships/tags" Target="../tags/tag397.xml"/><Relationship Id="rId3" Type="http://schemas.openxmlformats.org/officeDocument/2006/relationships/tags" Target="../tags/tag383.xml"/><Relationship Id="rId21" Type="http://schemas.openxmlformats.org/officeDocument/2006/relationships/slideLayout" Target="../slideLayouts/slideLayout2.xml"/><Relationship Id="rId7" Type="http://schemas.openxmlformats.org/officeDocument/2006/relationships/customXml" Target="../../customXml/item3.xml"/><Relationship Id="rId12" Type="http://schemas.openxmlformats.org/officeDocument/2006/relationships/tags" Target="../tags/tag391.xml"/><Relationship Id="rId17" Type="http://schemas.openxmlformats.org/officeDocument/2006/relationships/tags" Target="../tags/tag396.xml"/><Relationship Id="rId2" Type="http://schemas.openxmlformats.org/officeDocument/2006/relationships/tags" Target="../tags/tag382.xml"/><Relationship Id="rId16" Type="http://schemas.openxmlformats.org/officeDocument/2006/relationships/tags" Target="../tags/tag395.xml"/><Relationship Id="rId20" Type="http://schemas.openxmlformats.org/officeDocument/2006/relationships/tags" Target="../tags/tag399.xml"/><Relationship Id="rId1" Type="http://schemas.openxmlformats.org/officeDocument/2006/relationships/tags" Target="../tags/tag381.xml"/><Relationship Id="rId6" Type="http://schemas.openxmlformats.org/officeDocument/2006/relationships/tags" Target="../tags/tag386.xml"/><Relationship Id="rId11" Type="http://schemas.openxmlformats.org/officeDocument/2006/relationships/tags" Target="../tags/tag390.xml"/><Relationship Id="rId5" Type="http://schemas.openxmlformats.org/officeDocument/2006/relationships/tags" Target="../tags/tag385.xml"/><Relationship Id="rId15" Type="http://schemas.openxmlformats.org/officeDocument/2006/relationships/tags" Target="../tags/tag394.xml"/><Relationship Id="rId10" Type="http://schemas.openxmlformats.org/officeDocument/2006/relationships/tags" Target="../tags/tag389.xml"/><Relationship Id="rId19" Type="http://schemas.openxmlformats.org/officeDocument/2006/relationships/tags" Target="../tags/tag398.xml"/><Relationship Id="rId4" Type="http://schemas.openxmlformats.org/officeDocument/2006/relationships/tags" Target="../tags/tag384.xml"/><Relationship Id="rId9" Type="http://schemas.openxmlformats.org/officeDocument/2006/relationships/tags" Target="../tags/tag388.xml"/><Relationship Id="rId14" Type="http://schemas.openxmlformats.org/officeDocument/2006/relationships/tags" Target="../tags/tag393.xml"/><Relationship Id="rId2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407.xml"/><Relationship Id="rId13" Type="http://schemas.openxmlformats.org/officeDocument/2006/relationships/tags" Target="../tags/tag412.xml"/><Relationship Id="rId18" Type="http://schemas.openxmlformats.org/officeDocument/2006/relationships/tags" Target="../tags/tag417.xml"/><Relationship Id="rId3" Type="http://schemas.openxmlformats.org/officeDocument/2006/relationships/tags" Target="../tags/tag402.xml"/><Relationship Id="rId21" Type="http://schemas.openxmlformats.org/officeDocument/2006/relationships/tags" Target="../tags/tag420.xml"/><Relationship Id="rId7" Type="http://schemas.openxmlformats.org/officeDocument/2006/relationships/tags" Target="../tags/tag406.xml"/><Relationship Id="rId12" Type="http://schemas.openxmlformats.org/officeDocument/2006/relationships/tags" Target="../tags/tag411.xml"/><Relationship Id="rId17" Type="http://schemas.openxmlformats.org/officeDocument/2006/relationships/tags" Target="../tags/tag416.xml"/><Relationship Id="rId2" Type="http://schemas.openxmlformats.org/officeDocument/2006/relationships/tags" Target="../tags/tag401.xml"/><Relationship Id="rId16" Type="http://schemas.openxmlformats.org/officeDocument/2006/relationships/tags" Target="../tags/tag415.xml"/><Relationship Id="rId20" Type="http://schemas.openxmlformats.org/officeDocument/2006/relationships/tags" Target="../tags/tag419.xml"/><Relationship Id="rId1" Type="http://schemas.openxmlformats.org/officeDocument/2006/relationships/tags" Target="../tags/tag400.xml"/><Relationship Id="rId6" Type="http://schemas.openxmlformats.org/officeDocument/2006/relationships/tags" Target="../tags/tag405.xml"/><Relationship Id="rId11" Type="http://schemas.openxmlformats.org/officeDocument/2006/relationships/tags" Target="../tags/tag410.xml"/><Relationship Id="rId24" Type="http://schemas.openxmlformats.org/officeDocument/2006/relationships/notesSlide" Target="../notesSlides/notesSlide20.xml"/><Relationship Id="rId5" Type="http://schemas.openxmlformats.org/officeDocument/2006/relationships/tags" Target="../tags/tag404.xml"/><Relationship Id="rId15" Type="http://schemas.openxmlformats.org/officeDocument/2006/relationships/tags" Target="../tags/tag414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409.xml"/><Relationship Id="rId19" Type="http://schemas.openxmlformats.org/officeDocument/2006/relationships/tags" Target="../tags/tag418.xml"/><Relationship Id="rId4" Type="http://schemas.openxmlformats.org/officeDocument/2006/relationships/tags" Target="../tags/tag403.xml"/><Relationship Id="rId9" Type="http://schemas.openxmlformats.org/officeDocument/2006/relationships/tags" Target="../tags/tag408.xml"/><Relationship Id="rId14" Type="http://schemas.openxmlformats.org/officeDocument/2006/relationships/tags" Target="../tags/tag413.xml"/><Relationship Id="rId22" Type="http://schemas.openxmlformats.org/officeDocument/2006/relationships/tags" Target="../tags/tag42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429.xml"/><Relationship Id="rId13" Type="http://schemas.openxmlformats.org/officeDocument/2006/relationships/tags" Target="../tags/tag434.xml"/><Relationship Id="rId18" Type="http://schemas.openxmlformats.org/officeDocument/2006/relationships/tags" Target="../tags/tag439.xml"/><Relationship Id="rId3" Type="http://schemas.openxmlformats.org/officeDocument/2006/relationships/tags" Target="../tags/tag424.xml"/><Relationship Id="rId21" Type="http://schemas.openxmlformats.org/officeDocument/2006/relationships/notesSlide" Target="../notesSlides/notesSlide21.xml"/><Relationship Id="rId7" Type="http://schemas.openxmlformats.org/officeDocument/2006/relationships/tags" Target="../tags/tag428.xml"/><Relationship Id="rId12" Type="http://schemas.openxmlformats.org/officeDocument/2006/relationships/tags" Target="../tags/tag433.xml"/><Relationship Id="rId17" Type="http://schemas.openxmlformats.org/officeDocument/2006/relationships/tags" Target="../tags/tag438.xml"/><Relationship Id="rId2" Type="http://schemas.openxmlformats.org/officeDocument/2006/relationships/tags" Target="../tags/tag423.xml"/><Relationship Id="rId16" Type="http://schemas.openxmlformats.org/officeDocument/2006/relationships/tags" Target="../tags/tag437.xml"/><Relationship Id="rId20" Type="http://schemas.openxmlformats.org/officeDocument/2006/relationships/slideLayout" Target="../slideLayouts/slideLayout2.xml"/><Relationship Id="rId1" Type="http://schemas.openxmlformats.org/officeDocument/2006/relationships/tags" Target="../tags/tag422.xml"/><Relationship Id="rId6" Type="http://schemas.openxmlformats.org/officeDocument/2006/relationships/tags" Target="../tags/tag427.xml"/><Relationship Id="rId11" Type="http://schemas.openxmlformats.org/officeDocument/2006/relationships/tags" Target="../tags/tag432.xml"/><Relationship Id="rId5" Type="http://schemas.openxmlformats.org/officeDocument/2006/relationships/tags" Target="../tags/tag426.xml"/><Relationship Id="rId15" Type="http://schemas.openxmlformats.org/officeDocument/2006/relationships/tags" Target="../tags/tag436.xml"/><Relationship Id="rId10" Type="http://schemas.openxmlformats.org/officeDocument/2006/relationships/tags" Target="../tags/tag431.xml"/><Relationship Id="rId19" Type="http://schemas.openxmlformats.org/officeDocument/2006/relationships/tags" Target="../tags/tag440.xml"/><Relationship Id="rId4" Type="http://schemas.openxmlformats.org/officeDocument/2006/relationships/tags" Target="../tags/tag425.xml"/><Relationship Id="rId9" Type="http://schemas.openxmlformats.org/officeDocument/2006/relationships/tags" Target="../tags/tag430.xml"/><Relationship Id="rId14" Type="http://schemas.openxmlformats.org/officeDocument/2006/relationships/tags" Target="../tags/tag43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448.xml"/><Relationship Id="rId13" Type="http://schemas.openxmlformats.org/officeDocument/2006/relationships/tags" Target="../tags/tag453.xml"/><Relationship Id="rId18" Type="http://schemas.openxmlformats.org/officeDocument/2006/relationships/tags" Target="../tags/tag458.xml"/><Relationship Id="rId3" Type="http://schemas.openxmlformats.org/officeDocument/2006/relationships/tags" Target="../tags/tag443.xml"/><Relationship Id="rId21" Type="http://schemas.openxmlformats.org/officeDocument/2006/relationships/notesSlide" Target="../notesSlides/notesSlide22.xml"/><Relationship Id="rId7" Type="http://schemas.openxmlformats.org/officeDocument/2006/relationships/tags" Target="../tags/tag447.xml"/><Relationship Id="rId12" Type="http://schemas.openxmlformats.org/officeDocument/2006/relationships/tags" Target="../tags/tag452.xml"/><Relationship Id="rId17" Type="http://schemas.openxmlformats.org/officeDocument/2006/relationships/tags" Target="../tags/tag457.xml"/><Relationship Id="rId2" Type="http://schemas.openxmlformats.org/officeDocument/2006/relationships/tags" Target="../tags/tag442.xml"/><Relationship Id="rId16" Type="http://schemas.openxmlformats.org/officeDocument/2006/relationships/tags" Target="../tags/tag456.xml"/><Relationship Id="rId20" Type="http://schemas.openxmlformats.org/officeDocument/2006/relationships/slideLayout" Target="../slideLayouts/slideLayout2.xml"/><Relationship Id="rId1" Type="http://schemas.openxmlformats.org/officeDocument/2006/relationships/tags" Target="../tags/tag441.xml"/><Relationship Id="rId6" Type="http://schemas.openxmlformats.org/officeDocument/2006/relationships/tags" Target="../tags/tag446.xml"/><Relationship Id="rId11" Type="http://schemas.openxmlformats.org/officeDocument/2006/relationships/tags" Target="../tags/tag451.xml"/><Relationship Id="rId5" Type="http://schemas.openxmlformats.org/officeDocument/2006/relationships/tags" Target="../tags/tag445.xml"/><Relationship Id="rId15" Type="http://schemas.openxmlformats.org/officeDocument/2006/relationships/tags" Target="../tags/tag455.xml"/><Relationship Id="rId10" Type="http://schemas.openxmlformats.org/officeDocument/2006/relationships/tags" Target="../tags/tag450.xml"/><Relationship Id="rId19" Type="http://schemas.openxmlformats.org/officeDocument/2006/relationships/tags" Target="../tags/tag459.xml"/><Relationship Id="rId4" Type="http://schemas.openxmlformats.org/officeDocument/2006/relationships/tags" Target="../tags/tag444.xml"/><Relationship Id="rId9" Type="http://schemas.openxmlformats.org/officeDocument/2006/relationships/tags" Target="../tags/tag449.xml"/><Relationship Id="rId14" Type="http://schemas.openxmlformats.org/officeDocument/2006/relationships/tags" Target="../tags/tag45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467.xml"/><Relationship Id="rId13" Type="http://schemas.openxmlformats.org/officeDocument/2006/relationships/tags" Target="../tags/tag472.xml"/><Relationship Id="rId18" Type="http://schemas.openxmlformats.org/officeDocument/2006/relationships/tags" Target="../tags/tag477.xml"/><Relationship Id="rId3" Type="http://schemas.openxmlformats.org/officeDocument/2006/relationships/tags" Target="../tags/tag462.xml"/><Relationship Id="rId21" Type="http://schemas.openxmlformats.org/officeDocument/2006/relationships/notesSlide" Target="../notesSlides/notesSlide23.xml"/><Relationship Id="rId7" Type="http://schemas.openxmlformats.org/officeDocument/2006/relationships/tags" Target="../tags/tag466.xml"/><Relationship Id="rId12" Type="http://schemas.openxmlformats.org/officeDocument/2006/relationships/tags" Target="../tags/tag471.xml"/><Relationship Id="rId17" Type="http://schemas.openxmlformats.org/officeDocument/2006/relationships/tags" Target="../tags/tag476.xml"/><Relationship Id="rId2" Type="http://schemas.openxmlformats.org/officeDocument/2006/relationships/tags" Target="../tags/tag461.xml"/><Relationship Id="rId16" Type="http://schemas.openxmlformats.org/officeDocument/2006/relationships/tags" Target="../tags/tag475.xml"/><Relationship Id="rId20" Type="http://schemas.openxmlformats.org/officeDocument/2006/relationships/slideLayout" Target="../slideLayouts/slideLayout2.xml"/><Relationship Id="rId1" Type="http://schemas.openxmlformats.org/officeDocument/2006/relationships/tags" Target="../tags/tag460.xml"/><Relationship Id="rId6" Type="http://schemas.openxmlformats.org/officeDocument/2006/relationships/tags" Target="../tags/tag465.xml"/><Relationship Id="rId11" Type="http://schemas.openxmlformats.org/officeDocument/2006/relationships/tags" Target="../tags/tag470.xml"/><Relationship Id="rId5" Type="http://schemas.openxmlformats.org/officeDocument/2006/relationships/tags" Target="../tags/tag464.xml"/><Relationship Id="rId15" Type="http://schemas.openxmlformats.org/officeDocument/2006/relationships/tags" Target="../tags/tag474.xml"/><Relationship Id="rId10" Type="http://schemas.openxmlformats.org/officeDocument/2006/relationships/tags" Target="../tags/tag469.xml"/><Relationship Id="rId19" Type="http://schemas.openxmlformats.org/officeDocument/2006/relationships/tags" Target="../tags/tag478.xml"/><Relationship Id="rId4" Type="http://schemas.openxmlformats.org/officeDocument/2006/relationships/tags" Target="../tags/tag463.xml"/><Relationship Id="rId9" Type="http://schemas.openxmlformats.org/officeDocument/2006/relationships/tags" Target="../tags/tag468.xml"/><Relationship Id="rId14" Type="http://schemas.openxmlformats.org/officeDocument/2006/relationships/tags" Target="../tags/tag47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485.xml"/><Relationship Id="rId13" Type="http://schemas.openxmlformats.org/officeDocument/2006/relationships/tags" Target="../tags/tag490.xml"/><Relationship Id="rId18" Type="http://schemas.openxmlformats.org/officeDocument/2006/relationships/tags" Target="../tags/tag495.xml"/><Relationship Id="rId26" Type="http://schemas.openxmlformats.org/officeDocument/2006/relationships/notesSlide" Target="../notesSlides/notesSlide24.xml"/><Relationship Id="rId3" Type="http://schemas.openxmlformats.org/officeDocument/2006/relationships/tags" Target="../tags/tag480.xml"/><Relationship Id="rId21" Type="http://schemas.openxmlformats.org/officeDocument/2006/relationships/tags" Target="../tags/tag498.xml"/><Relationship Id="rId7" Type="http://schemas.openxmlformats.org/officeDocument/2006/relationships/tags" Target="../tags/tag484.xml"/><Relationship Id="rId12" Type="http://schemas.openxmlformats.org/officeDocument/2006/relationships/tags" Target="../tags/tag489.xml"/><Relationship Id="rId17" Type="http://schemas.openxmlformats.org/officeDocument/2006/relationships/tags" Target="../tags/tag494.xml"/><Relationship Id="rId25" Type="http://schemas.openxmlformats.org/officeDocument/2006/relationships/slideLayout" Target="../slideLayouts/slideLayout2.xml"/><Relationship Id="rId2" Type="http://schemas.openxmlformats.org/officeDocument/2006/relationships/tags" Target="../tags/tag479.xml"/><Relationship Id="rId16" Type="http://schemas.openxmlformats.org/officeDocument/2006/relationships/tags" Target="../tags/tag493.xml"/><Relationship Id="rId20" Type="http://schemas.openxmlformats.org/officeDocument/2006/relationships/tags" Target="../tags/tag497.xml"/><Relationship Id="rId1" Type="http://schemas.openxmlformats.org/officeDocument/2006/relationships/customXml" Target="../../customXml/item12.xml"/><Relationship Id="rId6" Type="http://schemas.openxmlformats.org/officeDocument/2006/relationships/tags" Target="../tags/tag483.xml"/><Relationship Id="rId11" Type="http://schemas.openxmlformats.org/officeDocument/2006/relationships/tags" Target="../tags/tag488.xml"/><Relationship Id="rId24" Type="http://schemas.openxmlformats.org/officeDocument/2006/relationships/tags" Target="../tags/tag501.xml"/><Relationship Id="rId5" Type="http://schemas.openxmlformats.org/officeDocument/2006/relationships/tags" Target="../tags/tag482.xml"/><Relationship Id="rId15" Type="http://schemas.openxmlformats.org/officeDocument/2006/relationships/tags" Target="../tags/tag492.xml"/><Relationship Id="rId23" Type="http://schemas.openxmlformats.org/officeDocument/2006/relationships/tags" Target="../tags/tag500.xml"/><Relationship Id="rId10" Type="http://schemas.openxmlformats.org/officeDocument/2006/relationships/tags" Target="../tags/tag487.xml"/><Relationship Id="rId19" Type="http://schemas.openxmlformats.org/officeDocument/2006/relationships/tags" Target="../tags/tag496.xml"/><Relationship Id="rId4" Type="http://schemas.openxmlformats.org/officeDocument/2006/relationships/tags" Target="../tags/tag481.xml"/><Relationship Id="rId9" Type="http://schemas.openxmlformats.org/officeDocument/2006/relationships/tags" Target="../tags/tag486.xml"/><Relationship Id="rId14" Type="http://schemas.openxmlformats.org/officeDocument/2006/relationships/tags" Target="../tags/tag491.xml"/><Relationship Id="rId22" Type="http://schemas.openxmlformats.org/officeDocument/2006/relationships/tags" Target="../tags/tag499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tags" Target="../tags/tag513.xml"/><Relationship Id="rId18" Type="http://schemas.openxmlformats.org/officeDocument/2006/relationships/tags" Target="../tags/tag518.xml"/><Relationship Id="rId26" Type="http://schemas.openxmlformats.org/officeDocument/2006/relationships/tags" Target="../tags/tag525.xml"/><Relationship Id="rId21" Type="http://schemas.openxmlformats.org/officeDocument/2006/relationships/tags" Target="../tags/tag520.xml"/><Relationship Id="rId34" Type="http://schemas.openxmlformats.org/officeDocument/2006/relationships/tags" Target="../tags/tag533.xml"/><Relationship Id="rId7" Type="http://schemas.openxmlformats.org/officeDocument/2006/relationships/tags" Target="../tags/tag507.xml"/><Relationship Id="rId12" Type="http://schemas.openxmlformats.org/officeDocument/2006/relationships/tags" Target="../tags/tag512.xml"/><Relationship Id="rId17" Type="http://schemas.openxmlformats.org/officeDocument/2006/relationships/tags" Target="../tags/tag517.xml"/><Relationship Id="rId25" Type="http://schemas.openxmlformats.org/officeDocument/2006/relationships/tags" Target="../tags/tag524.xml"/><Relationship Id="rId33" Type="http://schemas.openxmlformats.org/officeDocument/2006/relationships/tags" Target="../tags/tag532.xml"/><Relationship Id="rId38" Type="http://schemas.openxmlformats.org/officeDocument/2006/relationships/image" Target="../media/image5.png"/><Relationship Id="rId2" Type="http://schemas.openxmlformats.org/officeDocument/2006/relationships/customXml" Target="../../customXml/item19.xml"/><Relationship Id="rId16" Type="http://schemas.openxmlformats.org/officeDocument/2006/relationships/tags" Target="../tags/tag516.xml"/><Relationship Id="rId20" Type="http://schemas.openxmlformats.org/officeDocument/2006/relationships/tags" Target="../tags/tag519.xml"/><Relationship Id="rId29" Type="http://schemas.openxmlformats.org/officeDocument/2006/relationships/tags" Target="../tags/tag528.xml"/><Relationship Id="rId1" Type="http://schemas.openxmlformats.org/officeDocument/2006/relationships/tags" Target="../tags/tag502.xml"/><Relationship Id="rId6" Type="http://schemas.openxmlformats.org/officeDocument/2006/relationships/tags" Target="../tags/tag506.xml"/><Relationship Id="rId11" Type="http://schemas.openxmlformats.org/officeDocument/2006/relationships/tags" Target="../tags/tag511.xml"/><Relationship Id="rId24" Type="http://schemas.openxmlformats.org/officeDocument/2006/relationships/tags" Target="../tags/tag523.xml"/><Relationship Id="rId32" Type="http://schemas.openxmlformats.org/officeDocument/2006/relationships/tags" Target="../tags/tag531.xml"/><Relationship Id="rId37" Type="http://schemas.openxmlformats.org/officeDocument/2006/relationships/notesSlide" Target="../notesSlides/notesSlide25.xml"/><Relationship Id="rId5" Type="http://schemas.openxmlformats.org/officeDocument/2006/relationships/tags" Target="../tags/tag505.xml"/><Relationship Id="rId15" Type="http://schemas.openxmlformats.org/officeDocument/2006/relationships/tags" Target="../tags/tag515.xml"/><Relationship Id="rId23" Type="http://schemas.openxmlformats.org/officeDocument/2006/relationships/tags" Target="../tags/tag522.xml"/><Relationship Id="rId28" Type="http://schemas.openxmlformats.org/officeDocument/2006/relationships/tags" Target="../tags/tag527.xml"/><Relationship Id="rId36" Type="http://schemas.openxmlformats.org/officeDocument/2006/relationships/slideLayout" Target="../slideLayouts/slideLayout2.xml"/><Relationship Id="rId10" Type="http://schemas.openxmlformats.org/officeDocument/2006/relationships/tags" Target="../tags/tag510.xml"/><Relationship Id="rId19" Type="http://schemas.openxmlformats.org/officeDocument/2006/relationships/customXml" Target="../../customXml/item2.xml"/><Relationship Id="rId31" Type="http://schemas.openxmlformats.org/officeDocument/2006/relationships/tags" Target="../tags/tag530.xml"/><Relationship Id="rId4" Type="http://schemas.openxmlformats.org/officeDocument/2006/relationships/tags" Target="../tags/tag504.xml"/><Relationship Id="rId9" Type="http://schemas.openxmlformats.org/officeDocument/2006/relationships/tags" Target="../tags/tag509.xml"/><Relationship Id="rId14" Type="http://schemas.openxmlformats.org/officeDocument/2006/relationships/tags" Target="../tags/tag514.xml"/><Relationship Id="rId22" Type="http://schemas.openxmlformats.org/officeDocument/2006/relationships/tags" Target="../tags/tag521.xml"/><Relationship Id="rId27" Type="http://schemas.openxmlformats.org/officeDocument/2006/relationships/tags" Target="../tags/tag526.xml"/><Relationship Id="rId30" Type="http://schemas.openxmlformats.org/officeDocument/2006/relationships/tags" Target="../tags/tag529.xml"/><Relationship Id="rId35" Type="http://schemas.openxmlformats.org/officeDocument/2006/relationships/tags" Target="../tags/tag534.xml"/><Relationship Id="rId8" Type="http://schemas.openxmlformats.org/officeDocument/2006/relationships/tags" Target="../tags/tag508.xml"/><Relationship Id="rId3" Type="http://schemas.openxmlformats.org/officeDocument/2006/relationships/tags" Target="../tags/tag503.xm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tags" Target="../tags/tag546.xml"/><Relationship Id="rId18" Type="http://schemas.openxmlformats.org/officeDocument/2006/relationships/tags" Target="../tags/tag551.xml"/><Relationship Id="rId26" Type="http://schemas.openxmlformats.org/officeDocument/2006/relationships/tags" Target="../tags/tag558.xml"/><Relationship Id="rId21" Type="http://schemas.openxmlformats.org/officeDocument/2006/relationships/tags" Target="../tags/tag553.xml"/><Relationship Id="rId34" Type="http://schemas.openxmlformats.org/officeDocument/2006/relationships/tags" Target="../tags/tag566.xml"/><Relationship Id="rId7" Type="http://schemas.openxmlformats.org/officeDocument/2006/relationships/tags" Target="../tags/tag540.xml"/><Relationship Id="rId12" Type="http://schemas.openxmlformats.org/officeDocument/2006/relationships/tags" Target="../tags/tag545.xml"/><Relationship Id="rId17" Type="http://schemas.openxmlformats.org/officeDocument/2006/relationships/tags" Target="../tags/tag550.xml"/><Relationship Id="rId25" Type="http://schemas.openxmlformats.org/officeDocument/2006/relationships/tags" Target="../tags/tag557.xml"/><Relationship Id="rId33" Type="http://schemas.openxmlformats.org/officeDocument/2006/relationships/tags" Target="../tags/tag565.xml"/><Relationship Id="rId38" Type="http://schemas.openxmlformats.org/officeDocument/2006/relationships/image" Target="../media/image5.png"/><Relationship Id="rId2" Type="http://schemas.openxmlformats.org/officeDocument/2006/relationships/customXml" Target="../../customXml/item6.xml"/><Relationship Id="rId16" Type="http://schemas.openxmlformats.org/officeDocument/2006/relationships/tags" Target="../tags/tag549.xml"/><Relationship Id="rId20" Type="http://schemas.openxmlformats.org/officeDocument/2006/relationships/tags" Target="../tags/tag552.xml"/><Relationship Id="rId29" Type="http://schemas.openxmlformats.org/officeDocument/2006/relationships/tags" Target="../tags/tag561.xml"/><Relationship Id="rId1" Type="http://schemas.openxmlformats.org/officeDocument/2006/relationships/tags" Target="../tags/tag535.xml"/><Relationship Id="rId6" Type="http://schemas.openxmlformats.org/officeDocument/2006/relationships/tags" Target="../tags/tag539.xml"/><Relationship Id="rId11" Type="http://schemas.openxmlformats.org/officeDocument/2006/relationships/tags" Target="../tags/tag544.xml"/><Relationship Id="rId24" Type="http://schemas.openxmlformats.org/officeDocument/2006/relationships/tags" Target="../tags/tag556.xml"/><Relationship Id="rId32" Type="http://schemas.openxmlformats.org/officeDocument/2006/relationships/tags" Target="../tags/tag564.xml"/><Relationship Id="rId37" Type="http://schemas.openxmlformats.org/officeDocument/2006/relationships/notesSlide" Target="../notesSlides/notesSlide26.xml"/><Relationship Id="rId5" Type="http://schemas.openxmlformats.org/officeDocument/2006/relationships/tags" Target="../tags/tag538.xml"/><Relationship Id="rId15" Type="http://schemas.openxmlformats.org/officeDocument/2006/relationships/tags" Target="../tags/tag548.xml"/><Relationship Id="rId23" Type="http://schemas.openxmlformats.org/officeDocument/2006/relationships/tags" Target="../tags/tag555.xml"/><Relationship Id="rId28" Type="http://schemas.openxmlformats.org/officeDocument/2006/relationships/tags" Target="../tags/tag560.xml"/><Relationship Id="rId36" Type="http://schemas.openxmlformats.org/officeDocument/2006/relationships/slideLayout" Target="../slideLayouts/slideLayout2.xml"/><Relationship Id="rId10" Type="http://schemas.openxmlformats.org/officeDocument/2006/relationships/tags" Target="../tags/tag543.xml"/><Relationship Id="rId19" Type="http://schemas.openxmlformats.org/officeDocument/2006/relationships/customXml" Target="../../customXml/item27.xml"/><Relationship Id="rId31" Type="http://schemas.openxmlformats.org/officeDocument/2006/relationships/tags" Target="../tags/tag563.xml"/><Relationship Id="rId4" Type="http://schemas.openxmlformats.org/officeDocument/2006/relationships/tags" Target="../tags/tag537.xml"/><Relationship Id="rId9" Type="http://schemas.openxmlformats.org/officeDocument/2006/relationships/tags" Target="../tags/tag542.xml"/><Relationship Id="rId14" Type="http://schemas.openxmlformats.org/officeDocument/2006/relationships/tags" Target="../tags/tag547.xml"/><Relationship Id="rId22" Type="http://schemas.openxmlformats.org/officeDocument/2006/relationships/tags" Target="../tags/tag554.xml"/><Relationship Id="rId27" Type="http://schemas.openxmlformats.org/officeDocument/2006/relationships/tags" Target="../tags/tag559.xml"/><Relationship Id="rId30" Type="http://schemas.openxmlformats.org/officeDocument/2006/relationships/tags" Target="../tags/tag562.xml"/><Relationship Id="rId35" Type="http://schemas.openxmlformats.org/officeDocument/2006/relationships/tags" Target="../tags/tag567.xml"/><Relationship Id="rId8" Type="http://schemas.openxmlformats.org/officeDocument/2006/relationships/tags" Target="../tags/tag541.xml"/><Relationship Id="rId3" Type="http://schemas.openxmlformats.org/officeDocument/2006/relationships/tags" Target="../tags/tag53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575.xml"/><Relationship Id="rId13" Type="http://schemas.openxmlformats.org/officeDocument/2006/relationships/tags" Target="../tags/tag580.xml"/><Relationship Id="rId18" Type="http://schemas.openxmlformats.org/officeDocument/2006/relationships/tags" Target="../tags/tag585.xml"/><Relationship Id="rId26" Type="http://schemas.openxmlformats.org/officeDocument/2006/relationships/tags" Target="../tags/tag593.xml"/><Relationship Id="rId3" Type="http://schemas.openxmlformats.org/officeDocument/2006/relationships/tags" Target="../tags/tag570.xml"/><Relationship Id="rId21" Type="http://schemas.openxmlformats.org/officeDocument/2006/relationships/tags" Target="../tags/tag588.xml"/><Relationship Id="rId7" Type="http://schemas.openxmlformats.org/officeDocument/2006/relationships/tags" Target="../tags/tag574.xml"/><Relationship Id="rId12" Type="http://schemas.openxmlformats.org/officeDocument/2006/relationships/tags" Target="../tags/tag579.xml"/><Relationship Id="rId17" Type="http://schemas.openxmlformats.org/officeDocument/2006/relationships/tags" Target="../tags/tag584.xml"/><Relationship Id="rId25" Type="http://schemas.openxmlformats.org/officeDocument/2006/relationships/tags" Target="../tags/tag592.xml"/><Relationship Id="rId2" Type="http://schemas.openxmlformats.org/officeDocument/2006/relationships/tags" Target="../tags/tag569.xml"/><Relationship Id="rId16" Type="http://schemas.openxmlformats.org/officeDocument/2006/relationships/tags" Target="../tags/tag583.xml"/><Relationship Id="rId20" Type="http://schemas.openxmlformats.org/officeDocument/2006/relationships/tags" Target="../tags/tag587.xml"/><Relationship Id="rId29" Type="http://schemas.openxmlformats.org/officeDocument/2006/relationships/slideLayout" Target="../slideLayouts/slideLayout2.xml"/><Relationship Id="rId1" Type="http://schemas.openxmlformats.org/officeDocument/2006/relationships/tags" Target="../tags/tag568.xml"/><Relationship Id="rId6" Type="http://schemas.openxmlformats.org/officeDocument/2006/relationships/tags" Target="../tags/tag573.xml"/><Relationship Id="rId11" Type="http://schemas.openxmlformats.org/officeDocument/2006/relationships/tags" Target="../tags/tag578.xml"/><Relationship Id="rId24" Type="http://schemas.openxmlformats.org/officeDocument/2006/relationships/tags" Target="../tags/tag591.xml"/><Relationship Id="rId5" Type="http://schemas.openxmlformats.org/officeDocument/2006/relationships/tags" Target="../tags/tag572.xml"/><Relationship Id="rId15" Type="http://schemas.openxmlformats.org/officeDocument/2006/relationships/tags" Target="../tags/tag582.xml"/><Relationship Id="rId23" Type="http://schemas.openxmlformats.org/officeDocument/2006/relationships/tags" Target="../tags/tag590.xml"/><Relationship Id="rId28" Type="http://schemas.openxmlformats.org/officeDocument/2006/relationships/tags" Target="../tags/tag595.xml"/><Relationship Id="rId10" Type="http://schemas.openxmlformats.org/officeDocument/2006/relationships/tags" Target="../tags/tag577.xml"/><Relationship Id="rId19" Type="http://schemas.openxmlformats.org/officeDocument/2006/relationships/tags" Target="../tags/tag586.xml"/><Relationship Id="rId4" Type="http://schemas.openxmlformats.org/officeDocument/2006/relationships/tags" Target="../tags/tag571.xml"/><Relationship Id="rId9" Type="http://schemas.openxmlformats.org/officeDocument/2006/relationships/tags" Target="../tags/tag576.xml"/><Relationship Id="rId14" Type="http://schemas.openxmlformats.org/officeDocument/2006/relationships/tags" Target="../tags/tag581.xml"/><Relationship Id="rId22" Type="http://schemas.openxmlformats.org/officeDocument/2006/relationships/tags" Target="../tags/tag589.xml"/><Relationship Id="rId27" Type="http://schemas.openxmlformats.org/officeDocument/2006/relationships/tags" Target="../tags/tag594.xml"/><Relationship Id="rId30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603.xml"/><Relationship Id="rId13" Type="http://schemas.openxmlformats.org/officeDocument/2006/relationships/tags" Target="../tags/tag608.xml"/><Relationship Id="rId18" Type="http://schemas.openxmlformats.org/officeDocument/2006/relationships/tags" Target="../tags/tag613.xml"/><Relationship Id="rId26" Type="http://schemas.openxmlformats.org/officeDocument/2006/relationships/slideLayout" Target="../slideLayouts/slideLayout2.xml"/><Relationship Id="rId3" Type="http://schemas.openxmlformats.org/officeDocument/2006/relationships/tags" Target="../tags/tag598.xml"/><Relationship Id="rId21" Type="http://schemas.openxmlformats.org/officeDocument/2006/relationships/tags" Target="../tags/tag616.xml"/><Relationship Id="rId7" Type="http://schemas.openxmlformats.org/officeDocument/2006/relationships/tags" Target="../tags/tag602.xml"/><Relationship Id="rId12" Type="http://schemas.openxmlformats.org/officeDocument/2006/relationships/tags" Target="../tags/tag607.xml"/><Relationship Id="rId17" Type="http://schemas.openxmlformats.org/officeDocument/2006/relationships/tags" Target="../tags/tag612.xml"/><Relationship Id="rId25" Type="http://schemas.openxmlformats.org/officeDocument/2006/relationships/tags" Target="../tags/tag620.xml"/><Relationship Id="rId2" Type="http://schemas.openxmlformats.org/officeDocument/2006/relationships/tags" Target="../tags/tag597.xml"/><Relationship Id="rId16" Type="http://schemas.openxmlformats.org/officeDocument/2006/relationships/tags" Target="../tags/tag611.xml"/><Relationship Id="rId20" Type="http://schemas.openxmlformats.org/officeDocument/2006/relationships/tags" Target="../tags/tag615.xml"/><Relationship Id="rId1" Type="http://schemas.openxmlformats.org/officeDocument/2006/relationships/tags" Target="../tags/tag596.xml"/><Relationship Id="rId6" Type="http://schemas.openxmlformats.org/officeDocument/2006/relationships/tags" Target="../tags/tag601.xml"/><Relationship Id="rId11" Type="http://schemas.openxmlformats.org/officeDocument/2006/relationships/tags" Target="../tags/tag606.xml"/><Relationship Id="rId24" Type="http://schemas.openxmlformats.org/officeDocument/2006/relationships/tags" Target="../tags/tag619.xml"/><Relationship Id="rId5" Type="http://schemas.openxmlformats.org/officeDocument/2006/relationships/tags" Target="../tags/tag600.xml"/><Relationship Id="rId15" Type="http://schemas.openxmlformats.org/officeDocument/2006/relationships/tags" Target="../tags/tag610.xml"/><Relationship Id="rId23" Type="http://schemas.openxmlformats.org/officeDocument/2006/relationships/tags" Target="../tags/tag618.xml"/><Relationship Id="rId10" Type="http://schemas.openxmlformats.org/officeDocument/2006/relationships/tags" Target="../tags/tag605.xml"/><Relationship Id="rId19" Type="http://schemas.openxmlformats.org/officeDocument/2006/relationships/tags" Target="../tags/tag614.xml"/><Relationship Id="rId4" Type="http://schemas.openxmlformats.org/officeDocument/2006/relationships/tags" Target="../tags/tag599.xml"/><Relationship Id="rId9" Type="http://schemas.openxmlformats.org/officeDocument/2006/relationships/tags" Target="../tags/tag604.xml"/><Relationship Id="rId14" Type="http://schemas.openxmlformats.org/officeDocument/2006/relationships/tags" Target="../tags/tag609.xml"/><Relationship Id="rId22" Type="http://schemas.openxmlformats.org/officeDocument/2006/relationships/tags" Target="../tags/tag617.xml"/><Relationship Id="rId27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notesSlide" Target="../notesSlides/notesSlide3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37.xml"/><Relationship Id="rId18" Type="http://schemas.openxmlformats.org/officeDocument/2006/relationships/tags" Target="../tags/tag42.xml"/><Relationship Id="rId26" Type="http://schemas.openxmlformats.org/officeDocument/2006/relationships/tags" Target="../tags/tag49.xml"/><Relationship Id="rId21" Type="http://schemas.openxmlformats.org/officeDocument/2006/relationships/tags" Target="../tags/tag45.xml"/><Relationship Id="rId34" Type="http://schemas.openxmlformats.org/officeDocument/2006/relationships/tags" Target="../tags/tag57.xml"/><Relationship Id="rId7" Type="http://schemas.openxmlformats.org/officeDocument/2006/relationships/tags" Target="../tags/tag31.xml"/><Relationship Id="rId12" Type="http://schemas.openxmlformats.org/officeDocument/2006/relationships/tags" Target="../tags/tag36.xml"/><Relationship Id="rId17" Type="http://schemas.openxmlformats.org/officeDocument/2006/relationships/tags" Target="../tags/tag41.xml"/><Relationship Id="rId25" Type="http://schemas.openxmlformats.org/officeDocument/2006/relationships/tags" Target="../tags/tag48.xml"/><Relationship Id="rId33" Type="http://schemas.openxmlformats.org/officeDocument/2006/relationships/tags" Target="../tags/tag56.xml"/><Relationship Id="rId2" Type="http://schemas.openxmlformats.org/officeDocument/2006/relationships/tags" Target="../tags/tag26.xml"/><Relationship Id="rId16" Type="http://schemas.openxmlformats.org/officeDocument/2006/relationships/tags" Target="../tags/tag40.xml"/><Relationship Id="rId20" Type="http://schemas.openxmlformats.org/officeDocument/2006/relationships/tags" Target="../tags/tag44.xml"/><Relationship Id="rId29" Type="http://schemas.openxmlformats.org/officeDocument/2006/relationships/tags" Target="../tags/tag52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tags" Target="../tags/tag35.xml"/><Relationship Id="rId24" Type="http://schemas.openxmlformats.org/officeDocument/2006/relationships/tags" Target="../tags/tag47.xml"/><Relationship Id="rId32" Type="http://schemas.openxmlformats.org/officeDocument/2006/relationships/tags" Target="../tags/tag55.xml"/><Relationship Id="rId37" Type="http://schemas.openxmlformats.org/officeDocument/2006/relationships/image" Target="../media/image3.png"/><Relationship Id="rId5" Type="http://schemas.openxmlformats.org/officeDocument/2006/relationships/tags" Target="../tags/tag29.xml"/><Relationship Id="rId15" Type="http://schemas.openxmlformats.org/officeDocument/2006/relationships/tags" Target="../tags/tag39.xml"/><Relationship Id="rId23" Type="http://schemas.openxmlformats.org/officeDocument/2006/relationships/tags" Target="../tags/tag46.xml"/><Relationship Id="rId28" Type="http://schemas.openxmlformats.org/officeDocument/2006/relationships/tags" Target="../tags/tag51.xml"/><Relationship Id="rId36" Type="http://schemas.openxmlformats.org/officeDocument/2006/relationships/notesSlide" Target="../notesSlides/notesSlide4.xml"/><Relationship Id="rId10" Type="http://schemas.openxmlformats.org/officeDocument/2006/relationships/tags" Target="../tags/tag34.xml"/><Relationship Id="rId19" Type="http://schemas.openxmlformats.org/officeDocument/2006/relationships/tags" Target="../tags/tag43.xml"/><Relationship Id="rId31" Type="http://schemas.openxmlformats.org/officeDocument/2006/relationships/tags" Target="../tags/tag54.xml"/><Relationship Id="rId4" Type="http://schemas.openxmlformats.org/officeDocument/2006/relationships/tags" Target="../tags/tag28.xml"/><Relationship Id="rId9" Type="http://schemas.openxmlformats.org/officeDocument/2006/relationships/tags" Target="../tags/tag33.xml"/><Relationship Id="rId14" Type="http://schemas.openxmlformats.org/officeDocument/2006/relationships/tags" Target="../tags/tag38.xml"/><Relationship Id="rId22" Type="http://schemas.openxmlformats.org/officeDocument/2006/relationships/customXml" Target="../../customXml/item34.xml"/><Relationship Id="rId27" Type="http://schemas.openxmlformats.org/officeDocument/2006/relationships/tags" Target="../tags/tag50.xml"/><Relationship Id="rId30" Type="http://schemas.openxmlformats.org/officeDocument/2006/relationships/tags" Target="../tags/tag53.xml"/><Relationship Id="rId35" Type="http://schemas.openxmlformats.org/officeDocument/2006/relationships/slideLayout" Target="../slideLayouts/slideLayout2.xml"/><Relationship Id="rId8" Type="http://schemas.openxmlformats.org/officeDocument/2006/relationships/tags" Target="../tags/tag32.xml"/><Relationship Id="rId3" Type="http://schemas.openxmlformats.org/officeDocument/2006/relationships/tags" Target="../tags/tag2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13" Type="http://schemas.openxmlformats.org/officeDocument/2006/relationships/tags" Target="../tags/tag70.xml"/><Relationship Id="rId18" Type="http://schemas.openxmlformats.org/officeDocument/2006/relationships/tags" Target="../tags/tag75.xml"/><Relationship Id="rId26" Type="http://schemas.openxmlformats.org/officeDocument/2006/relationships/notesSlide" Target="../notesSlides/notesSlide5.xml"/><Relationship Id="rId3" Type="http://schemas.openxmlformats.org/officeDocument/2006/relationships/tags" Target="../tags/tag60.xml"/><Relationship Id="rId21" Type="http://schemas.openxmlformats.org/officeDocument/2006/relationships/tags" Target="../tags/tag78.xml"/><Relationship Id="rId7" Type="http://schemas.openxmlformats.org/officeDocument/2006/relationships/tags" Target="../tags/tag64.xml"/><Relationship Id="rId12" Type="http://schemas.openxmlformats.org/officeDocument/2006/relationships/tags" Target="../tags/tag69.xml"/><Relationship Id="rId17" Type="http://schemas.openxmlformats.org/officeDocument/2006/relationships/tags" Target="../tags/tag74.xml"/><Relationship Id="rId25" Type="http://schemas.openxmlformats.org/officeDocument/2006/relationships/slideLayout" Target="../slideLayouts/slideLayout2.xml"/><Relationship Id="rId2" Type="http://schemas.openxmlformats.org/officeDocument/2006/relationships/tags" Target="../tags/tag59.xml"/><Relationship Id="rId16" Type="http://schemas.openxmlformats.org/officeDocument/2006/relationships/tags" Target="../tags/tag73.xml"/><Relationship Id="rId20" Type="http://schemas.openxmlformats.org/officeDocument/2006/relationships/tags" Target="../tags/tag77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tags" Target="../tags/tag68.xml"/><Relationship Id="rId24" Type="http://schemas.openxmlformats.org/officeDocument/2006/relationships/tags" Target="../tags/tag81.xml"/><Relationship Id="rId5" Type="http://schemas.openxmlformats.org/officeDocument/2006/relationships/tags" Target="../tags/tag62.xml"/><Relationship Id="rId15" Type="http://schemas.openxmlformats.org/officeDocument/2006/relationships/tags" Target="../tags/tag72.xml"/><Relationship Id="rId23" Type="http://schemas.openxmlformats.org/officeDocument/2006/relationships/tags" Target="../tags/tag80.xml"/><Relationship Id="rId10" Type="http://schemas.openxmlformats.org/officeDocument/2006/relationships/tags" Target="../tags/tag67.xml"/><Relationship Id="rId19" Type="http://schemas.openxmlformats.org/officeDocument/2006/relationships/tags" Target="../tags/tag76.xml"/><Relationship Id="rId4" Type="http://schemas.openxmlformats.org/officeDocument/2006/relationships/tags" Target="../tags/tag61.xml"/><Relationship Id="rId9" Type="http://schemas.openxmlformats.org/officeDocument/2006/relationships/tags" Target="../tags/tag66.xml"/><Relationship Id="rId14" Type="http://schemas.openxmlformats.org/officeDocument/2006/relationships/tags" Target="../tags/tag71.xml"/><Relationship Id="rId22" Type="http://schemas.openxmlformats.org/officeDocument/2006/relationships/tags" Target="../tags/tag7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1.xml"/><Relationship Id="rId13" Type="http://schemas.openxmlformats.org/officeDocument/2006/relationships/tags" Target="../tags/tag93.xml"/><Relationship Id="rId18" Type="http://schemas.openxmlformats.org/officeDocument/2006/relationships/tags" Target="../tags/tag98.xml"/><Relationship Id="rId3" Type="http://schemas.openxmlformats.org/officeDocument/2006/relationships/tags" Target="../tags/tag84.xml"/><Relationship Id="rId21" Type="http://schemas.openxmlformats.org/officeDocument/2006/relationships/tags" Target="../tags/tag101.xml"/><Relationship Id="rId7" Type="http://schemas.openxmlformats.org/officeDocument/2006/relationships/tags" Target="../tags/tag88.xml"/><Relationship Id="rId12" Type="http://schemas.openxmlformats.org/officeDocument/2006/relationships/tags" Target="../tags/tag92.xml"/><Relationship Id="rId17" Type="http://schemas.openxmlformats.org/officeDocument/2006/relationships/tags" Target="../tags/tag97.xml"/><Relationship Id="rId2" Type="http://schemas.openxmlformats.org/officeDocument/2006/relationships/tags" Target="../tags/tag83.xml"/><Relationship Id="rId16" Type="http://schemas.openxmlformats.org/officeDocument/2006/relationships/tags" Target="../tags/tag96.xml"/><Relationship Id="rId20" Type="http://schemas.openxmlformats.org/officeDocument/2006/relationships/tags" Target="../tags/tag100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1.xml"/><Relationship Id="rId24" Type="http://schemas.openxmlformats.org/officeDocument/2006/relationships/image" Target="../media/image4.jpg"/><Relationship Id="rId5" Type="http://schemas.openxmlformats.org/officeDocument/2006/relationships/tags" Target="../tags/tag86.xml"/><Relationship Id="rId15" Type="http://schemas.openxmlformats.org/officeDocument/2006/relationships/tags" Target="../tags/tag95.xml"/><Relationship Id="rId23" Type="http://schemas.openxmlformats.org/officeDocument/2006/relationships/notesSlide" Target="../notesSlides/notesSlide6.xml"/><Relationship Id="rId10" Type="http://schemas.openxmlformats.org/officeDocument/2006/relationships/tags" Target="../tags/tag90.xml"/><Relationship Id="rId19" Type="http://schemas.openxmlformats.org/officeDocument/2006/relationships/tags" Target="../tags/tag99.xml"/><Relationship Id="rId4" Type="http://schemas.openxmlformats.org/officeDocument/2006/relationships/tags" Target="../tags/tag85.xml"/><Relationship Id="rId9" Type="http://schemas.openxmlformats.org/officeDocument/2006/relationships/tags" Target="../tags/tag89.xml"/><Relationship Id="rId14" Type="http://schemas.openxmlformats.org/officeDocument/2006/relationships/tags" Target="../tags/tag94.xml"/><Relationship Id="rId2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09.xml"/><Relationship Id="rId13" Type="http://schemas.openxmlformats.org/officeDocument/2006/relationships/tags" Target="../tags/tag113.xml"/><Relationship Id="rId18" Type="http://schemas.openxmlformats.org/officeDocument/2006/relationships/tags" Target="../tags/tag118.xml"/><Relationship Id="rId26" Type="http://schemas.openxmlformats.org/officeDocument/2006/relationships/tags" Target="../tags/tag126.xml"/><Relationship Id="rId3" Type="http://schemas.openxmlformats.org/officeDocument/2006/relationships/tags" Target="../tags/tag104.xml"/><Relationship Id="rId21" Type="http://schemas.openxmlformats.org/officeDocument/2006/relationships/tags" Target="../tags/tag121.xml"/><Relationship Id="rId7" Type="http://schemas.openxmlformats.org/officeDocument/2006/relationships/tags" Target="../tags/tag108.xml"/><Relationship Id="rId12" Type="http://schemas.openxmlformats.org/officeDocument/2006/relationships/tags" Target="../tags/tag112.xml"/><Relationship Id="rId17" Type="http://schemas.openxmlformats.org/officeDocument/2006/relationships/tags" Target="../tags/tag117.xml"/><Relationship Id="rId25" Type="http://schemas.openxmlformats.org/officeDocument/2006/relationships/tags" Target="../tags/tag125.xml"/><Relationship Id="rId2" Type="http://schemas.openxmlformats.org/officeDocument/2006/relationships/tags" Target="../tags/tag103.xml"/><Relationship Id="rId16" Type="http://schemas.openxmlformats.org/officeDocument/2006/relationships/tags" Target="../tags/tag116.xml"/><Relationship Id="rId20" Type="http://schemas.openxmlformats.org/officeDocument/2006/relationships/tags" Target="../tags/tag120.xml"/><Relationship Id="rId29" Type="http://schemas.openxmlformats.org/officeDocument/2006/relationships/hyperlink" Target="mailto:ync12345@naver.com" TargetMode="External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11" Type="http://schemas.openxmlformats.org/officeDocument/2006/relationships/tags" Target="../tags/tag111.xml"/><Relationship Id="rId24" Type="http://schemas.openxmlformats.org/officeDocument/2006/relationships/tags" Target="../tags/tag124.xml"/><Relationship Id="rId5" Type="http://schemas.openxmlformats.org/officeDocument/2006/relationships/tags" Target="../tags/tag106.xml"/><Relationship Id="rId15" Type="http://schemas.openxmlformats.org/officeDocument/2006/relationships/tags" Target="../tags/tag115.xml"/><Relationship Id="rId23" Type="http://schemas.openxmlformats.org/officeDocument/2006/relationships/tags" Target="../tags/tag123.xml"/><Relationship Id="rId28" Type="http://schemas.openxmlformats.org/officeDocument/2006/relationships/notesSlide" Target="../notesSlides/notesSlide7.xml"/><Relationship Id="rId10" Type="http://schemas.openxmlformats.org/officeDocument/2006/relationships/tags" Target="../tags/tag110.xml"/><Relationship Id="rId19" Type="http://schemas.openxmlformats.org/officeDocument/2006/relationships/tags" Target="../tags/tag119.xml"/><Relationship Id="rId4" Type="http://schemas.openxmlformats.org/officeDocument/2006/relationships/tags" Target="../tags/tag105.xml"/><Relationship Id="rId9" Type="http://schemas.openxmlformats.org/officeDocument/2006/relationships/customXml" Target="../../customXml/item23.xml"/><Relationship Id="rId14" Type="http://schemas.openxmlformats.org/officeDocument/2006/relationships/tags" Target="../tags/tag114.xml"/><Relationship Id="rId22" Type="http://schemas.openxmlformats.org/officeDocument/2006/relationships/tags" Target="../tags/tag122.xml"/><Relationship Id="rId27" Type="http://schemas.openxmlformats.org/officeDocument/2006/relationships/slideLayout" Target="../slideLayouts/slideLayout2.xml"/><Relationship Id="rId30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34.xml"/><Relationship Id="rId13" Type="http://schemas.openxmlformats.org/officeDocument/2006/relationships/tags" Target="../tags/tag138.xml"/><Relationship Id="rId18" Type="http://schemas.openxmlformats.org/officeDocument/2006/relationships/tags" Target="../tags/tag143.xml"/><Relationship Id="rId26" Type="http://schemas.openxmlformats.org/officeDocument/2006/relationships/tags" Target="../tags/tag151.xml"/><Relationship Id="rId3" Type="http://schemas.openxmlformats.org/officeDocument/2006/relationships/tags" Target="../tags/tag129.xml"/><Relationship Id="rId21" Type="http://schemas.openxmlformats.org/officeDocument/2006/relationships/tags" Target="../tags/tag146.xml"/><Relationship Id="rId7" Type="http://schemas.openxmlformats.org/officeDocument/2006/relationships/tags" Target="../tags/tag133.xml"/><Relationship Id="rId12" Type="http://schemas.openxmlformats.org/officeDocument/2006/relationships/tags" Target="../tags/tag137.xml"/><Relationship Id="rId17" Type="http://schemas.openxmlformats.org/officeDocument/2006/relationships/tags" Target="../tags/tag142.xml"/><Relationship Id="rId25" Type="http://schemas.openxmlformats.org/officeDocument/2006/relationships/tags" Target="../tags/tag150.xml"/><Relationship Id="rId2" Type="http://schemas.openxmlformats.org/officeDocument/2006/relationships/tags" Target="../tags/tag128.xml"/><Relationship Id="rId16" Type="http://schemas.openxmlformats.org/officeDocument/2006/relationships/tags" Target="../tags/tag141.xml"/><Relationship Id="rId20" Type="http://schemas.openxmlformats.org/officeDocument/2006/relationships/tags" Target="../tags/tag145.xml"/><Relationship Id="rId29" Type="http://schemas.openxmlformats.org/officeDocument/2006/relationships/image" Target="../media/image4.jpg"/><Relationship Id="rId1" Type="http://schemas.openxmlformats.org/officeDocument/2006/relationships/tags" Target="../tags/tag127.xml"/><Relationship Id="rId6" Type="http://schemas.openxmlformats.org/officeDocument/2006/relationships/tags" Target="../tags/tag132.xml"/><Relationship Id="rId11" Type="http://schemas.openxmlformats.org/officeDocument/2006/relationships/tags" Target="../tags/tag136.xml"/><Relationship Id="rId24" Type="http://schemas.openxmlformats.org/officeDocument/2006/relationships/tags" Target="../tags/tag149.xml"/><Relationship Id="rId5" Type="http://schemas.openxmlformats.org/officeDocument/2006/relationships/tags" Target="../tags/tag131.xml"/><Relationship Id="rId15" Type="http://schemas.openxmlformats.org/officeDocument/2006/relationships/tags" Target="../tags/tag140.xml"/><Relationship Id="rId23" Type="http://schemas.openxmlformats.org/officeDocument/2006/relationships/tags" Target="../tags/tag148.xml"/><Relationship Id="rId28" Type="http://schemas.openxmlformats.org/officeDocument/2006/relationships/notesSlide" Target="../notesSlides/notesSlide8.xml"/><Relationship Id="rId10" Type="http://schemas.openxmlformats.org/officeDocument/2006/relationships/tags" Target="../tags/tag135.xml"/><Relationship Id="rId19" Type="http://schemas.openxmlformats.org/officeDocument/2006/relationships/tags" Target="../tags/tag144.xml"/><Relationship Id="rId4" Type="http://schemas.openxmlformats.org/officeDocument/2006/relationships/tags" Target="../tags/tag130.xml"/><Relationship Id="rId9" Type="http://schemas.openxmlformats.org/officeDocument/2006/relationships/customXml" Target="../../customXml/item33.xml"/><Relationship Id="rId14" Type="http://schemas.openxmlformats.org/officeDocument/2006/relationships/tags" Target="../tags/tag139.xml"/><Relationship Id="rId22" Type="http://schemas.openxmlformats.org/officeDocument/2006/relationships/tags" Target="../tags/tag147.xml"/><Relationship Id="rId27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tags" Target="../tags/tag163.xml"/><Relationship Id="rId18" Type="http://schemas.openxmlformats.org/officeDocument/2006/relationships/tags" Target="../tags/tag168.xml"/><Relationship Id="rId26" Type="http://schemas.openxmlformats.org/officeDocument/2006/relationships/tags" Target="../tags/tag175.xml"/><Relationship Id="rId21" Type="http://schemas.openxmlformats.org/officeDocument/2006/relationships/customXml" Target="../../customXml/item16.xml"/><Relationship Id="rId34" Type="http://schemas.openxmlformats.org/officeDocument/2006/relationships/tags" Target="../tags/tag183.xml"/><Relationship Id="rId7" Type="http://schemas.openxmlformats.org/officeDocument/2006/relationships/tags" Target="../tags/tag158.xml"/><Relationship Id="rId12" Type="http://schemas.openxmlformats.org/officeDocument/2006/relationships/tags" Target="../tags/tag162.xml"/><Relationship Id="rId17" Type="http://schemas.openxmlformats.org/officeDocument/2006/relationships/tags" Target="../tags/tag167.xml"/><Relationship Id="rId25" Type="http://schemas.openxmlformats.org/officeDocument/2006/relationships/tags" Target="../tags/tag174.xml"/><Relationship Id="rId33" Type="http://schemas.openxmlformats.org/officeDocument/2006/relationships/tags" Target="../tags/tag182.xml"/><Relationship Id="rId38" Type="http://schemas.openxmlformats.org/officeDocument/2006/relationships/image" Target="../media/image4.jpg"/><Relationship Id="rId2" Type="http://schemas.openxmlformats.org/officeDocument/2006/relationships/tags" Target="../tags/tag153.xml"/><Relationship Id="rId16" Type="http://schemas.openxmlformats.org/officeDocument/2006/relationships/tags" Target="../tags/tag166.xml"/><Relationship Id="rId20" Type="http://schemas.openxmlformats.org/officeDocument/2006/relationships/tags" Target="../tags/tag170.xml"/><Relationship Id="rId29" Type="http://schemas.openxmlformats.org/officeDocument/2006/relationships/tags" Target="../tags/tag178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11" Type="http://schemas.openxmlformats.org/officeDocument/2006/relationships/tags" Target="../tags/tag161.xml"/><Relationship Id="rId24" Type="http://schemas.openxmlformats.org/officeDocument/2006/relationships/tags" Target="../tags/tag173.xml"/><Relationship Id="rId32" Type="http://schemas.openxmlformats.org/officeDocument/2006/relationships/tags" Target="../tags/tag181.xml"/><Relationship Id="rId37" Type="http://schemas.openxmlformats.org/officeDocument/2006/relationships/image" Target="../media/image5.png"/><Relationship Id="rId5" Type="http://schemas.openxmlformats.org/officeDocument/2006/relationships/tags" Target="../tags/tag156.xml"/><Relationship Id="rId15" Type="http://schemas.openxmlformats.org/officeDocument/2006/relationships/tags" Target="../tags/tag165.xml"/><Relationship Id="rId23" Type="http://schemas.openxmlformats.org/officeDocument/2006/relationships/tags" Target="../tags/tag172.xml"/><Relationship Id="rId28" Type="http://schemas.openxmlformats.org/officeDocument/2006/relationships/tags" Target="../tags/tag177.xml"/><Relationship Id="rId36" Type="http://schemas.openxmlformats.org/officeDocument/2006/relationships/notesSlide" Target="../notesSlides/notesSlide9.xml"/><Relationship Id="rId10" Type="http://schemas.openxmlformats.org/officeDocument/2006/relationships/tags" Target="../tags/tag160.xml"/><Relationship Id="rId19" Type="http://schemas.openxmlformats.org/officeDocument/2006/relationships/tags" Target="../tags/tag169.xml"/><Relationship Id="rId31" Type="http://schemas.openxmlformats.org/officeDocument/2006/relationships/tags" Target="../tags/tag180.xml"/><Relationship Id="rId4" Type="http://schemas.openxmlformats.org/officeDocument/2006/relationships/tags" Target="../tags/tag155.xml"/><Relationship Id="rId9" Type="http://schemas.openxmlformats.org/officeDocument/2006/relationships/tags" Target="../tags/tag159.xml"/><Relationship Id="rId14" Type="http://schemas.openxmlformats.org/officeDocument/2006/relationships/tags" Target="../tags/tag164.xml"/><Relationship Id="rId22" Type="http://schemas.openxmlformats.org/officeDocument/2006/relationships/tags" Target="../tags/tag171.xml"/><Relationship Id="rId27" Type="http://schemas.openxmlformats.org/officeDocument/2006/relationships/tags" Target="../tags/tag176.xml"/><Relationship Id="rId30" Type="http://schemas.openxmlformats.org/officeDocument/2006/relationships/tags" Target="../tags/tag179.xml"/><Relationship Id="rId35" Type="http://schemas.openxmlformats.org/officeDocument/2006/relationships/slideLayout" Target="../slideLayouts/slideLayout2.xml"/><Relationship Id="rId8" Type="http://schemas.openxmlformats.org/officeDocument/2006/relationships/customXml" Target="../../customXml/item28.xml"/><Relationship Id="rId3" Type="http://schemas.openxmlformats.org/officeDocument/2006/relationships/tags" Target="../tags/tag1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199744" y="1195465"/>
            <a:ext cx="3792511" cy="4467069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2800" dirty="0" smtClean="0">
              <a:latin typeface="Bookman Old Style" panose="02050604050505020204" pitchFamily="18" charset="0"/>
              <a:ea typeface="바탕" panose="02030600000101010101" pitchFamily="18" charset="-127"/>
            </a:endParaRPr>
          </a:p>
          <a:p>
            <a:pPr algn="ctr"/>
            <a:r>
              <a:rPr lang="en-US" altLang="ko-KR" sz="2800" dirty="0" smtClean="0">
                <a:latin typeface="Bookman Old Style" panose="02050604050505020204" pitchFamily="18" charset="0"/>
                <a:ea typeface="바탕" panose="02030600000101010101" pitchFamily="18" charset="-127"/>
              </a:rPr>
              <a:t>black </a:t>
            </a:r>
            <a:r>
              <a:rPr lang="en-US" altLang="ko-KR" sz="2800" dirty="0" err="1">
                <a:latin typeface="Bookman Old Style" panose="02050604050505020204" pitchFamily="18" charset="0"/>
                <a:ea typeface="바탕" panose="02030600000101010101" pitchFamily="18" charset="-127"/>
              </a:rPr>
              <a:t>malrang</a:t>
            </a:r>
            <a:r>
              <a:rPr lang="en-US" altLang="ko-KR" sz="2800" dirty="0">
                <a:latin typeface="Bookman Old Style" panose="02050604050505020204" pitchFamily="18" charset="0"/>
                <a:ea typeface="바탕" panose="02030600000101010101" pitchFamily="18" charset="-127"/>
              </a:rPr>
              <a:t> </a:t>
            </a:r>
            <a:r>
              <a:rPr lang="en-US" altLang="ko-KR" sz="2800" dirty="0" smtClean="0">
                <a:latin typeface="Bookman Old Style" panose="02050604050505020204" pitchFamily="18" charset="0"/>
                <a:ea typeface="바탕" panose="02030600000101010101" pitchFamily="18" charset="-127"/>
              </a:rPr>
              <a:t>cow meeting</a:t>
            </a:r>
          </a:p>
          <a:p>
            <a:pPr algn="ctr"/>
            <a:endParaRPr lang="en-US" altLang="ko-KR" sz="2800" dirty="0">
              <a:latin typeface="Bookman Old Style" panose="02050604050505020204" pitchFamily="18" charset="0"/>
              <a:ea typeface="바탕" panose="02030600000101010101" pitchFamily="18" charset="-127"/>
            </a:endParaRPr>
          </a:p>
          <a:p>
            <a:pPr algn="ctr"/>
            <a:r>
              <a:rPr lang="ko-KR" altLang="en-US" sz="80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牛모임</a:t>
            </a:r>
            <a:endParaRPr lang="en-US" altLang="ko-KR" sz="80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5" name="그림 3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155574" y="6142453"/>
            <a:ext cx="2860605" cy="5618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70182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557066"/>
              </p:ext>
            </p:extLst>
          </p:nvPr>
        </p:nvGraphicFramePr>
        <p:xfrm>
          <a:off x="-1" y="0"/>
          <a:ext cx="12192000" cy="6873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1090">
                  <a:extLst>
                    <a:ext uri="{9D8B030D-6E8A-4147-A177-3AD203B41FA5}">
                      <a16:colId xmlns:a16="http://schemas.microsoft.com/office/drawing/2014/main" val="161479998"/>
                    </a:ext>
                  </a:extLst>
                </a:gridCol>
                <a:gridCol w="5636870">
                  <a:extLst>
                    <a:ext uri="{9D8B030D-6E8A-4147-A177-3AD203B41FA5}">
                      <a16:colId xmlns:a16="http://schemas.microsoft.com/office/drawing/2014/main" val="3184963641"/>
                    </a:ext>
                  </a:extLst>
                </a:gridCol>
                <a:gridCol w="1006998">
                  <a:extLst>
                    <a:ext uri="{9D8B030D-6E8A-4147-A177-3AD203B41FA5}">
                      <a16:colId xmlns:a16="http://schemas.microsoft.com/office/drawing/2014/main" val="874470216"/>
                    </a:ext>
                  </a:extLst>
                </a:gridCol>
                <a:gridCol w="636608">
                  <a:extLst>
                    <a:ext uri="{9D8B030D-6E8A-4147-A177-3AD203B41FA5}">
                      <a16:colId xmlns:a16="http://schemas.microsoft.com/office/drawing/2014/main" val="873808492"/>
                    </a:ext>
                  </a:extLst>
                </a:gridCol>
                <a:gridCol w="462987">
                  <a:extLst>
                    <a:ext uri="{9D8B030D-6E8A-4147-A177-3AD203B41FA5}">
                      <a16:colId xmlns:a16="http://schemas.microsoft.com/office/drawing/2014/main" val="1169176031"/>
                    </a:ext>
                  </a:extLst>
                </a:gridCol>
                <a:gridCol w="694481">
                  <a:extLst>
                    <a:ext uri="{9D8B030D-6E8A-4147-A177-3AD203B41FA5}">
                      <a16:colId xmlns:a16="http://schemas.microsoft.com/office/drawing/2014/main" val="1453453746"/>
                    </a:ext>
                  </a:extLst>
                </a:gridCol>
                <a:gridCol w="2422966">
                  <a:extLst>
                    <a:ext uri="{9D8B030D-6E8A-4147-A177-3AD203B41FA5}">
                      <a16:colId xmlns:a16="http://schemas.microsoft.com/office/drawing/2014/main" val="1815965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en-US" altLang="ko-K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모임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조회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428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모임 관리 </a:t>
                      </a:r>
                      <a:r>
                        <a:rPr lang="en-US" altLang="ko-KR" dirty="0" smtClean="0"/>
                        <a:t>&gt; </a:t>
                      </a:r>
                      <a:r>
                        <a:rPr lang="ko-KR" altLang="en-US" dirty="0" smtClean="0"/>
                        <a:t>모임 정보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페이지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작성일자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201325"/>
                  </a:ext>
                </a:extLst>
              </a:tr>
              <a:tr h="370840">
                <a:tc rowSpan="8" gridSpan="4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화면설명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64956"/>
                  </a:ext>
                </a:extLst>
              </a:tr>
              <a:tr h="822960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검색 조건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 드롭 다운 박스로 설정 가능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0356893"/>
                  </a:ext>
                </a:extLst>
              </a:tr>
              <a:tr h="822960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검색 기능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473887"/>
                  </a:ext>
                </a:extLst>
              </a:tr>
              <a:tr h="822960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모임 정보를 출력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, a 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클릭 시 자세한 정보를 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볼 수 있는 새로운 창으로 출력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643111"/>
                  </a:ext>
                </a:extLst>
              </a:tr>
              <a:tr h="822960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선택하여 표의 페이지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955501"/>
                  </a:ext>
                </a:extLst>
              </a:tr>
              <a:tr h="822960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209842"/>
                  </a:ext>
                </a:extLst>
              </a:tr>
              <a:tr h="822960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846804"/>
                  </a:ext>
                </a:extLst>
              </a:tr>
              <a:tr h="822960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740124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87902" y="1482914"/>
            <a:ext cx="8244897" cy="512108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99" name="표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250197"/>
              </p:ext>
            </p:extLst>
          </p:nvPr>
        </p:nvGraphicFramePr>
        <p:xfrm>
          <a:off x="2246721" y="2249398"/>
          <a:ext cx="5868318" cy="333138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32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36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38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03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NO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모임명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모임장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모임 소개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활동 분야</a:t>
                      </a:r>
                      <a:endParaRPr lang="ko-KR" altLang="en-US" sz="105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aseline="0" dirty="0" smtClean="0"/>
                        <a:t>활동 지역</a:t>
                      </a:r>
                      <a:endParaRPr lang="en-US" altLang="ko-KR" sz="1050" baseline="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우리동네 음악 대장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영준쿤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중구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대명동을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중심으로 활동하고 있는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밴드모임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음악</a:t>
                      </a:r>
                      <a:endParaRPr lang="ko-KR" altLang="en-US" sz="1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대구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동구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신암동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71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70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69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68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67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66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65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64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63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4224998"/>
                  </a:ext>
                </a:extLst>
              </a:tr>
            </a:tbl>
          </a:graphicData>
        </a:graphic>
      </p:graphicFrame>
      <p:sp>
        <p:nvSpPr>
          <p:cNvPr id="7" name="Title Bar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2"/>
            </p:custDataLst>
          </p:nvPr>
        </p:nvSpPr>
        <p:spPr>
          <a:xfrm>
            <a:off x="187903" y="947928"/>
            <a:ext cx="8244895" cy="5370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Menu Button" descr="&lt;SmartSettings&gt;&lt;SmartResize anchorLeft=&quot;None&quot; anchorTop=&quot;Absolute&quot; anchorRight=&quot;Absolute&quot; anchorBottom=&quot;None&quot; /&gt;&lt;/SmartSettings&gt;"/>
          <p:cNvSpPr>
            <a:spLocks noChangeAspect="1" noEditPoints="1"/>
          </p:cNvSpPr>
          <p:nvPr>
            <p:custDataLst>
              <p:tags r:id="rId3"/>
            </p:custDataLst>
          </p:nvPr>
        </p:nvSpPr>
        <p:spPr bwMode="auto">
          <a:xfrm>
            <a:off x="8194917" y="1255489"/>
            <a:ext cx="149225" cy="112714"/>
          </a:xfrm>
          <a:custGeom>
            <a:avLst/>
            <a:gdLst>
              <a:gd name="T0" fmla="*/ 0 w 415"/>
              <a:gd name="T1" fmla="*/ 309 h 309"/>
              <a:gd name="T2" fmla="*/ 415 w 415"/>
              <a:gd name="T3" fmla="*/ 309 h 309"/>
              <a:gd name="T4" fmla="*/ 0 w 415"/>
              <a:gd name="T5" fmla="*/ 155 h 309"/>
              <a:gd name="T6" fmla="*/ 415 w 415"/>
              <a:gd name="T7" fmla="*/ 155 h 309"/>
              <a:gd name="T8" fmla="*/ 0 w 415"/>
              <a:gd name="T9" fmla="*/ 0 h 309"/>
              <a:gd name="T10" fmla="*/ 415 w 415"/>
              <a:gd name="T11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5" h="309">
                <a:moveTo>
                  <a:pt x="0" y="309"/>
                </a:moveTo>
                <a:lnTo>
                  <a:pt x="415" y="309"/>
                </a:lnTo>
                <a:moveTo>
                  <a:pt x="0" y="155"/>
                </a:moveTo>
                <a:lnTo>
                  <a:pt x="415" y="155"/>
                </a:lnTo>
                <a:moveTo>
                  <a:pt x="0" y="0"/>
                </a:moveTo>
                <a:lnTo>
                  <a:pt x="415" y="0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Close Button" descr="&lt;SmartSettings&gt;&lt;SmartResize anchorLeft=&quot;None&quot; anchorTop=&quot;Absolute&quot; anchorRight=&quot;Absolute&quot; anchorBottom=&quot;None&quot; /&gt;&lt;/SmartSettings&gt;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8221913" y="1019175"/>
            <a:ext cx="98425" cy="95250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Address Box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5"/>
            </p:custDataLst>
          </p:nvPr>
        </p:nvSpPr>
        <p:spPr>
          <a:xfrm>
            <a:off x="1090816" y="1192972"/>
            <a:ext cx="7015442" cy="23774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37744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www.example.com</a:t>
            </a:r>
            <a:endParaRPr lang="en-US" sz="9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Document Icon" descr="&lt;SmartSettings&gt;&lt;SmartResize anchorLeft=&quot;Absolute&quot; anchorTop=&quot;Absolute&quot; anchorRight=&quot;None&quot; anchorBottom=&quot;None&quot; /&gt;&lt;/SmartSettings&gt;"/>
          <p:cNvSpPr>
            <a:spLocks noChangeAspect="1" noEditPoints="1"/>
          </p:cNvSpPr>
          <p:nvPr>
            <p:custDataLst>
              <p:tags r:id="rId6"/>
            </p:custDataLst>
          </p:nvPr>
        </p:nvSpPr>
        <p:spPr bwMode="auto">
          <a:xfrm>
            <a:off x="1166943" y="1245167"/>
            <a:ext cx="93664" cy="133349"/>
          </a:xfrm>
          <a:custGeom>
            <a:avLst/>
            <a:gdLst>
              <a:gd name="T0" fmla="*/ 153 w 260"/>
              <a:gd name="T1" fmla="*/ 7 h 367"/>
              <a:gd name="T2" fmla="*/ 153 w 260"/>
              <a:gd name="T3" fmla="*/ 108 h 367"/>
              <a:gd name="T4" fmla="*/ 253 w 260"/>
              <a:gd name="T5" fmla="*/ 108 h 367"/>
              <a:gd name="T6" fmla="*/ 0 w 260"/>
              <a:gd name="T7" fmla="*/ 0 h 367"/>
              <a:gd name="T8" fmla="*/ 0 w 260"/>
              <a:gd name="T9" fmla="*/ 367 h 367"/>
              <a:gd name="T10" fmla="*/ 260 w 260"/>
              <a:gd name="T11" fmla="*/ 367 h 367"/>
              <a:gd name="T12" fmla="*/ 260 w 260"/>
              <a:gd name="T13" fmla="*/ 100 h 367"/>
              <a:gd name="T14" fmla="*/ 161 w 260"/>
              <a:gd name="T15" fmla="*/ 1 h 367"/>
              <a:gd name="T16" fmla="*/ 0 w 260"/>
              <a:gd name="T17" fmla="*/ 0 h 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0" h="367">
                <a:moveTo>
                  <a:pt x="153" y="7"/>
                </a:moveTo>
                <a:lnTo>
                  <a:pt x="153" y="108"/>
                </a:lnTo>
                <a:lnTo>
                  <a:pt x="253" y="108"/>
                </a:lnTo>
                <a:moveTo>
                  <a:pt x="0" y="0"/>
                </a:moveTo>
                <a:lnTo>
                  <a:pt x="0" y="367"/>
                </a:lnTo>
                <a:lnTo>
                  <a:pt x="260" y="367"/>
                </a:lnTo>
                <a:lnTo>
                  <a:pt x="260" y="100"/>
                </a:lnTo>
                <a:lnTo>
                  <a:pt x="161" y="1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" name="Navigation Buttons"/>
          <p:cNvGrpSpPr/>
          <p:nvPr/>
        </p:nvGrpSpPr>
        <p:grpSpPr>
          <a:xfrm>
            <a:off x="313816" y="1225326"/>
            <a:ext cx="641351" cy="173038"/>
            <a:chOff x="697523" y="1474709"/>
            <a:chExt cx="518724" cy="133159"/>
          </a:xfrm>
        </p:grpSpPr>
        <p:sp>
          <p:nvSpPr>
            <p:cNvPr id="14" name="Back Butt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697523" y="1494866"/>
              <a:ext cx="123261" cy="92844"/>
            </a:xfrm>
            <a:custGeom>
              <a:avLst/>
              <a:gdLst>
                <a:gd name="T0" fmla="*/ 159 w 423"/>
                <a:gd name="T1" fmla="*/ 332 h 332"/>
                <a:gd name="T2" fmla="*/ 0 w 423"/>
                <a:gd name="T3" fmla="*/ 166 h 332"/>
                <a:gd name="T4" fmla="*/ 159 w 423"/>
                <a:gd name="T5" fmla="*/ 0 h 332"/>
                <a:gd name="T6" fmla="*/ 15 w 423"/>
                <a:gd name="T7" fmla="*/ 166 h 332"/>
                <a:gd name="T8" fmla="*/ 423 w 423"/>
                <a:gd name="T9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332">
                  <a:moveTo>
                    <a:pt x="159" y="332"/>
                  </a:moveTo>
                  <a:lnTo>
                    <a:pt x="0" y="166"/>
                  </a:lnTo>
                  <a:lnTo>
                    <a:pt x="159" y="0"/>
                  </a:lnTo>
                  <a:moveTo>
                    <a:pt x="15" y="166"/>
                  </a:moveTo>
                  <a:lnTo>
                    <a:pt x="423" y="166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Forward Butt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20"/>
              </p:custDataLst>
            </p:nvPr>
          </p:nvSpPr>
          <p:spPr bwMode="auto">
            <a:xfrm>
              <a:off x="892686" y="1494866"/>
              <a:ext cx="123261" cy="92844"/>
            </a:xfrm>
            <a:custGeom>
              <a:avLst/>
              <a:gdLst>
                <a:gd name="T0" fmla="*/ 265 w 423"/>
                <a:gd name="T1" fmla="*/ 0 h 332"/>
                <a:gd name="T2" fmla="*/ 423 w 423"/>
                <a:gd name="T3" fmla="*/ 166 h 332"/>
                <a:gd name="T4" fmla="*/ 265 w 423"/>
                <a:gd name="T5" fmla="*/ 332 h 332"/>
                <a:gd name="T6" fmla="*/ 408 w 423"/>
                <a:gd name="T7" fmla="*/ 166 h 332"/>
                <a:gd name="T8" fmla="*/ 0 w 423"/>
                <a:gd name="T9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332">
                  <a:moveTo>
                    <a:pt x="265" y="0"/>
                  </a:moveTo>
                  <a:lnTo>
                    <a:pt x="423" y="166"/>
                  </a:lnTo>
                  <a:lnTo>
                    <a:pt x="265" y="332"/>
                  </a:lnTo>
                  <a:moveTo>
                    <a:pt x="408" y="166"/>
                  </a:moveTo>
                  <a:lnTo>
                    <a:pt x="0" y="166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Reload Butt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21"/>
              </p:custDataLst>
            </p:nvPr>
          </p:nvSpPr>
          <p:spPr bwMode="auto">
            <a:xfrm>
              <a:off x="1087850" y="1474709"/>
              <a:ext cx="128397" cy="133159"/>
            </a:xfrm>
            <a:custGeom>
              <a:avLst/>
              <a:gdLst>
                <a:gd name="T0" fmla="*/ 441 w 441"/>
                <a:gd name="T1" fmla="*/ 7 h 474"/>
                <a:gd name="T2" fmla="*/ 441 w 441"/>
                <a:gd name="T3" fmla="*/ 144 h 474"/>
                <a:gd name="T4" fmla="*/ 296 w 441"/>
                <a:gd name="T5" fmla="*/ 144 h 474"/>
                <a:gd name="T6" fmla="*/ 438 w 441"/>
                <a:gd name="T7" fmla="*/ 309 h 474"/>
                <a:gd name="T8" fmla="*/ 166 w 441"/>
                <a:gd name="T9" fmla="*/ 434 h 474"/>
                <a:gd name="T10" fmla="*/ 41 w 441"/>
                <a:gd name="T11" fmla="*/ 162 h 474"/>
                <a:gd name="T12" fmla="*/ 313 w 441"/>
                <a:gd name="T13" fmla="*/ 37 h 474"/>
                <a:gd name="T14" fmla="*/ 428 w 441"/>
                <a:gd name="T15" fmla="*/ 139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1" h="474">
                  <a:moveTo>
                    <a:pt x="441" y="7"/>
                  </a:moveTo>
                  <a:lnTo>
                    <a:pt x="441" y="144"/>
                  </a:lnTo>
                  <a:lnTo>
                    <a:pt x="296" y="144"/>
                  </a:lnTo>
                  <a:moveTo>
                    <a:pt x="438" y="309"/>
                  </a:moveTo>
                  <a:cubicBezTo>
                    <a:pt x="397" y="418"/>
                    <a:pt x="276" y="474"/>
                    <a:pt x="166" y="434"/>
                  </a:cubicBezTo>
                  <a:cubicBezTo>
                    <a:pt x="56" y="393"/>
                    <a:pt x="0" y="271"/>
                    <a:pt x="41" y="162"/>
                  </a:cubicBezTo>
                  <a:cubicBezTo>
                    <a:pt x="82" y="52"/>
                    <a:pt x="202" y="0"/>
                    <a:pt x="313" y="37"/>
                  </a:cubicBezTo>
                  <a:cubicBezTo>
                    <a:pt x="357" y="51"/>
                    <a:pt x="398" y="91"/>
                    <a:pt x="428" y="139"/>
                  </a:cubicBez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8124824" y="2266950"/>
            <a:ext cx="325348" cy="3192919"/>
            <a:chOff x="8124824" y="2505075"/>
            <a:chExt cx="325348" cy="3192919"/>
          </a:xfrm>
        </p:grpSpPr>
        <p:sp>
          <p:nvSpPr>
            <p:cNvPr id="98" name="왼쪽 중괄호 97"/>
            <p:cNvSpPr/>
            <p:nvPr/>
          </p:nvSpPr>
          <p:spPr>
            <a:xfrm rot="10800000">
              <a:off x="8124824" y="2505075"/>
              <a:ext cx="120194" cy="3192919"/>
            </a:xfrm>
            <a:prstGeom prst="leftBrace">
              <a:avLst/>
            </a:prstGeom>
            <a:ln w="19050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/>
            <p:cNvSpPr/>
            <p:nvPr/>
          </p:nvSpPr>
          <p:spPr>
            <a:xfrm>
              <a:off x="8203429" y="4022849"/>
              <a:ext cx="246743" cy="24674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</p:grpSp>
      <p:graphicFrame>
        <p:nvGraphicFramePr>
          <p:cNvPr id="100" name="표 99"/>
          <p:cNvGraphicFramePr>
            <a:graphicFrameLocks noGrp="1"/>
          </p:cNvGraphicFramePr>
          <p:nvPr>
            <p:extLst/>
          </p:nvPr>
        </p:nvGraphicFramePr>
        <p:xfrm>
          <a:off x="3719121" y="5626885"/>
          <a:ext cx="2810144" cy="372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2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1" name="모서리가 둥근 직사각형 100"/>
          <p:cNvSpPr/>
          <p:nvPr/>
        </p:nvSpPr>
        <p:spPr>
          <a:xfrm>
            <a:off x="3394206" y="5559253"/>
            <a:ext cx="3463794" cy="464846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5059578" y="6133921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03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 rot="16200000">
            <a:off x="6641232" y="5762642"/>
            <a:ext cx="180152" cy="88549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25400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 rot="5400000">
            <a:off x="3383843" y="5763940"/>
            <a:ext cx="174869" cy="8595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25400" cap="sq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2246721" y="2718528"/>
            <a:ext cx="5886274" cy="747244"/>
            <a:chOff x="2252832" y="2956561"/>
            <a:chExt cx="5886274" cy="475984"/>
          </a:xfrm>
        </p:grpSpPr>
        <p:sp>
          <p:nvSpPr>
            <p:cNvPr id="110" name="모서리가 둥근 직사각형 109"/>
            <p:cNvSpPr/>
            <p:nvPr/>
          </p:nvSpPr>
          <p:spPr>
            <a:xfrm>
              <a:off x="2252832" y="2956561"/>
              <a:ext cx="5886274" cy="246744"/>
            </a:xfrm>
            <a:prstGeom prst="roundRect">
              <a:avLst/>
            </a:prstGeom>
            <a:noFill/>
            <a:ln w="19050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모서리가 둥근 직사각형 110"/>
            <p:cNvSpPr/>
            <p:nvPr/>
          </p:nvSpPr>
          <p:spPr>
            <a:xfrm>
              <a:off x="4712089" y="3256637"/>
              <a:ext cx="562771" cy="175908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3-a</a:t>
              </a:r>
              <a:endParaRPr lang="ko-KR" altLang="en-US" dirty="0"/>
            </a:p>
          </p:txBody>
        </p:sp>
      </p:grpSp>
      <p:sp>
        <p:nvSpPr>
          <p:cNvPr id="113" name="Button"/>
          <p:cNvSpPr>
            <a:spLocks/>
          </p:cNvSpPr>
          <p:nvPr/>
        </p:nvSpPr>
        <p:spPr bwMode="auto">
          <a:xfrm>
            <a:off x="3327412" y="1896523"/>
            <a:ext cx="3530588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20" name="그룹 119"/>
          <p:cNvGrpSpPr/>
          <p:nvPr/>
        </p:nvGrpSpPr>
        <p:grpSpPr>
          <a:xfrm>
            <a:off x="2371294" y="1899754"/>
            <a:ext cx="922664" cy="235085"/>
            <a:chOff x="4927009" y="3151034"/>
            <a:chExt cx="402795" cy="228600"/>
          </a:xfrm>
        </p:grpSpPr>
        <p:sp>
          <p:nvSpPr>
            <p:cNvPr id="121" name="Content"/>
            <p:cNvSpPr/>
            <p:nvPr/>
          </p:nvSpPr>
          <p:spPr>
            <a:xfrm>
              <a:off x="4927009" y="3151034"/>
              <a:ext cx="402795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808080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ko-KR" alt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모임명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2" name="DownArrow"/>
            <p:cNvSpPr>
              <a:spLocks noChangeAspect="1"/>
            </p:cNvSpPr>
            <p:nvPr/>
          </p:nvSpPr>
          <p:spPr>
            <a:xfrm rot="10800000">
              <a:off x="5234186" y="3254118"/>
              <a:ext cx="63746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solidFill>
                <a:srgbClr val="808080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23" name="직사각형 122"/>
          <p:cNvSpPr/>
          <p:nvPr/>
        </p:nvSpPr>
        <p:spPr>
          <a:xfrm>
            <a:off x="2371294" y="2161921"/>
            <a:ext cx="920022" cy="590439"/>
          </a:xfrm>
          <a:prstGeom prst="rect">
            <a:avLst/>
          </a:prstGeom>
          <a:solidFill>
            <a:schemeClr val="bg1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모임장</a:t>
            </a:r>
            <a:r>
              <a:rPr lang="en-US" altLang="ko-KR" sz="1200" dirty="0" smtClean="0">
                <a:solidFill>
                  <a:schemeClr val="tx1"/>
                </a:solidFill>
              </a:rPr>
              <a:t>ID</a:t>
            </a: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활동 지역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활동 분야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7" name="Button"/>
          <p:cNvSpPr>
            <a:spLocks/>
          </p:cNvSpPr>
          <p:nvPr/>
        </p:nvSpPr>
        <p:spPr bwMode="auto">
          <a:xfrm>
            <a:off x="6954103" y="1900980"/>
            <a:ext cx="790883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</a:p>
        </p:txBody>
      </p:sp>
      <p:sp>
        <p:nvSpPr>
          <p:cNvPr id="69" name="타원 68"/>
          <p:cNvSpPr/>
          <p:nvPr/>
        </p:nvSpPr>
        <p:spPr>
          <a:xfrm>
            <a:off x="7851848" y="1893347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pSp>
        <p:nvGrpSpPr>
          <p:cNvPr id="70" name="그룹 69"/>
          <p:cNvGrpSpPr/>
          <p:nvPr/>
        </p:nvGrpSpPr>
        <p:grpSpPr>
          <a:xfrm>
            <a:off x="2331599" y="1597594"/>
            <a:ext cx="1387522" cy="1213381"/>
            <a:chOff x="2331599" y="1538979"/>
            <a:chExt cx="1387522" cy="1463020"/>
          </a:xfrm>
        </p:grpSpPr>
        <p:sp>
          <p:nvSpPr>
            <p:cNvPr id="71" name="모서리가 둥근 직사각형 70"/>
            <p:cNvSpPr/>
            <p:nvPr/>
          </p:nvSpPr>
          <p:spPr>
            <a:xfrm>
              <a:off x="2331599" y="1804522"/>
              <a:ext cx="1017429" cy="1197477"/>
            </a:xfrm>
            <a:prstGeom prst="roundRect">
              <a:avLst/>
            </a:prstGeom>
            <a:noFill/>
            <a:ln w="19050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3394206" y="1538979"/>
              <a:ext cx="324915" cy="265543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sp>
        <p:nvSpPr>
          <p:cNvPr id="73" name="모서리가 둥근 직사각형 72"/>
          <p:cNvSpPr/>
          <p:nvPr/>
        </p:nvSpPr>
        <p:spPr>
          <a:xfrm>
            <a:off x="6915151" y="1874733"/>
            <a:ext cx="869788" cy="296079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89151" y="1504774"/>
            <a:ext cx="1699718" cy="5109431"/>
            <a:chOff x="189151" y="1493485"/>
            <a:chExt cx="1699718" cy="5109431"/>
          </a:xfrm>
        </p:grpSpPr>
        <p:grpSp>
          <p:nvGrpSpPr>
            <p:cNvPr id="63" name="그룹 62"/>
            <p:cNvGrpSpPr/>
            <p:nvPr/>
          </p:nvGrpSpPr>
          <p:grpSpPr>
            <a:xfrm>
              <a:off x="192172" y="1493485"/>
              <a:ext cx="1696697" cy="5109431"/>
              <a:chOff x="192172" y="1493485"/>
              <a:chExt cx="1696697" cy="5109431"/>
            </a:xfrm>
          </p:grpSpPr>
          <p:grpSp>
            <p:nvGrpSpPr>
              <p:cNvPr id="66" name="그룹 65"/>
              <p:cNvGrpSpPr/>
              <p:nvPr/>
            </p:nvGrpSpPr>
            <p:grpSpPr>
              <a:xfrm>
                <a:off x="192172" y="1509109"/>
                <a:ext cx="1696697" cy="5093807"/>
                <a:chOff x="192172" y="1509109"/>
                <a:chExt cx="1696697" cy="5093807"/>
              </a:xfrm>
            </p:grpSpPr>
            <p:sp>
              <p:nvSpPr>
                <p:cNvPr id="135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16"/>
                  </p:custDataLst>
                </p:nvPr>
              </p:nvSpPr>
              <p:spPr>
                <a:xfrm>
                  <a:off x="192172" y="1509109"/>
                  <a:ext cx="1696697" cy="509380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36" name="그룹 135"/>
                <p:cNvGrpSpPr/>
                <p:nvPr/>
              </p:nvGrpSpPr>
              <p:grpSpPr>
                <a:xfrm>
                  <a:off x="192172" y="5782990"/>
                  <a:ext cx="1695759" cy="814320"/>
                  <a:chOff x="192172" y="5782990"/>
                  <a:chExt cx="1695759" cy="814320"/>
                </a:xfrm>
              </p:grpSpPr>
              <p:sp>
                <p:nvSpPr>
                  <p:cNvPr id="137" name="Section" descr="&lt;SmartSettings&gt;&lt;SmartResize anchorLeft=&quot;Absolute&quot; anchorTop=&quot;None&quot; anchorRight=&quot;Absolute&quot; anchorBottom=&quot;Absolute&quot; /&gt;&lt;/SmartSettings&gt;"/>
                  <p:cNvSpPr/>
                  <p:nvPr>
                    <p:custDataLst>
                      <p:tags r:id="rId17"/>
                    </p:custDataLst>
                  </p:nvPr>
                </p:nvSpPr>
                <p:spPr>
                  <a:xfrm>
                    <a:off x="192172" y="5782990"/>
                    <a:ext cx="1695759" cy="411145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67000"/>
                        </a:schemeClr>
                      </a:gs>
                      <a:gs pos="48000">
                        <a:schemeClr val="accent1">
                          <a:lumMod val="97000"/>
                          <a:lumOff val="3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1000" b="1" dirty="0" smtClean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프론트페이지로 이동</a:t>
                    </a:r>
                    <a:endParaRPr lang="en-US" sz="10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38" name="Section" descr="&lt;SmartSettings&gt;&lt;SmartResize anchorLeft=&quot;Absolute&quot; anchorTop=&quot;None&quot; anchorRight=&quot;Absolute&quot; anchorBottom=&quot;Absolute&quot; /&gt;&lt;/SmartSettings&gt;"/>
                  <p:cNvSpPr/>
                  <p:nvPr>
                    <p:custDataLst>
                      <p:tags r:id="rId18"/>
                    </p:custDataLst>
                  </p:nvPr>
                </p:nvSpPr>
                <p:spPr>
                  <a:xfrm>
                    <a:off x="192172" y="6186165"/>
                    <a:ext cx="1695759" cy="411145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67000"/>
                        </a:schemeClr>
                      </a:gs>
                      <a:gs pos="48000">
                        <a:schemeClr val="accent1">
                          <a:lumMod val="97000"/>
                          <a:lumOff val="3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1000" b="1" dirty="0" smtClean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로그아웃</a:t>
                    </a:r>
                    <a:endParaRPr lang="en-US" sz="10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33" name="Section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11"/>
                </p:custDataLst>
              </p:nvPr>
            </p:nvSpPr>
            <p:spPr>
              <a:xfrm>
                <a:off x="192172" y="1493485"/>
                <a:ext cx="1695759" cy="41279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회원 관리</a:t>
                </a:r>
                <a:endParaRPr lang="en-US" sz="10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5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2"/>
                </p:custDataLst>
              </p:nvPr>
            </p:nvSpPr>
            <p:spPr>
              <a:xfrm>
                <a:off x="192172" y="3153917"/>
                <a:ext cx="1695759" cy="411145"/>
              </a:xfrm>
              <a:prstGeom prst="rect">
                <a:avLst/>
              </a:prstGeom>
              <a:gradFill flip="none" rotWithShape="1">
                <a:gsLst>
                  <a:gs pos="500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900" b="1" dirty="0" smtClean="0">
                    <a:ln w="2540">
                      <a:noFill/>
                    </a:ln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1:1 </a:t>
                </a:r>
                <a:r>
                  <a:rPr lang="ko-KR" altLang="en-US" sz="900" b="1" dirty="0" smtClean="0">
                    <a:ln w="2540">
                      <a:noFill/>
                    </a:ln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문의</a:t>
                </a:r>
                <a:endParaRPr lang="en-US" sz="900" b="1" dirty="0">
                  <a:ln w="2540">
                    <a:noFill/>
                  </a:ln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78" name="그룹 77"/>
              <p:cNvGrpSpPr/>
              <p:nvPr/>
            </p:nvGrpSpPr>
            <p:grpSpPr>
              <a:xfrm>
                <a:off x="192172" y="3566068"/>
                <a:ext cx="1695759" cy="411145"/>
                <a:chOff x="192172" y="2740754"/>
                <a:chExt cx="1695759" cy="411145"/>
              </a:xfrm>
            </p:grpSpPr>
            <p:sp>
              <p:nvSpPr>
                <p:cNvPr id="112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14"/>
                  </p:custDataLst>
                </p:nvPr>
              </p:nvSpPr>
              <p:spPr>
                <a:xfrm>
                  <a:off x="192172" y="2740754"/>
                  <a:ext cx="1695759" cy="411145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7000"/>
                      </a:schemeClr>
                    </a:gs>
                    <a:gs pos="48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10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관리자 관리</a:t>
                  </a:r>
                  <a:endParaRPr lang="en-US" sz="10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5" name="Chevron" descr="&lt;SmartSettings&gt;&lt;SmartResize anchorLeft=&quot;None&quot; anchorTop=&quot;None&quot; anchorRight=&quot;Absolute&quot; anchorBottom=&quot;Absolute&quot; /&gt;&lt;/SmartSettings&gt;"/>
                <p:cNvSpPr>
                  <a:spLocks noChangeAspect="1"/>
                </p:cNvSpPr>
                <p:nvPr>
                  <p:custDataLst>
                    <p:tags r:id="rId15"/>
                  </p:custDataLst>
                </p:nvPr>
              </p:nvSpPr>
              <p:spPr bwMode="auto">
                <a:xfrm rot="16200000">
                  <a:off x="1674154" y="2916205"/>
                  <a:ext cx="179056" cy="88553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80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3"/>
                </p:custDataLst>
              </p:nvPr>
            </p:nvSpPr>
            <p:spPr>
              <a:xfrm>
                <a:off x="192172" y="1902758"/>
                <a:ext cx="1695759" cy="411145"/>
              </a:xfrm>
              <a:prstGeom prst="rect">
                <a:avLst/>
              </a:prstGeom>
              <a:gradFill>
                <a:gsLst>
                  <a:gs pos="25000">
                    <a:schemeClr val="accent1">
                      <a:lumMod val="75000"/>
                    </a:schemeClr>
                  </a:gs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080000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모임 관리</a:t>
                </a:r>
                <a:endParaRPr lang="en-US" sz="10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4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191862" y="2734435"/>
              <a:ext cx="1688444" cy="411145"/>
            </a:xfrm>
            <a:prstGeom prst="rect">
              <a:avLst/>
            </a:prstGeom>
            <a:gradFill flip="none" rotWithShape="1">
              <a:gsLst>
                <a:gs pos="500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ln w="2540">
                    <a:noFill/>
                  </a:ln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이벤트</a:t>
              </a:r>
              <a:endParaRPr lang="en-US" sz="900" b="1" dirty="0">
                <a:ln w="2540"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189151" y="2317193"/>
              <a:ext cx="1695759" cy="411145"/>
            </a:xfrm>
            <a:prstGeom prst="rect">
              <a:avLst/>
            </a:prstGeom>
            <a:gradFill flip="none" rotWithShape="1">
              <a:gsLst>
                <a:gs pos="500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ln w="2540">
                    <a:noFill/>
                  </a:ln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공지사항</a:t>
              </a:r>
              <a:endParaRPr lang="en-US" sz="900" b="1" dirty="0">
                <a:ln w="2540"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50168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195863"/>
              </p:ext>
            </p:extLst>
          </p:nvPr>
        </p:nvGraphicFramePr>
        <p:xfrm>
          <a:off x="-1" y="0"/>
          <a:ext cx="12192000" cy="6873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1090">
                  <a:extLst>
                    <a:ext uri="{9D8B030D-6E8A-4147-A177-3AD203B41FA5}">
                      <a16:colId xmlns:a16="http://schemas.microsoft.com/office/drawing/2014/main" val="161479998"/>
                    </a:ext>
                  </a:extLst>
                </a:gridCol>
                <a:gridCol w="5636870">
                  <a:extLst>
                    <a:ext uri="{9D8B030D-6E8A-4147-A177-3AD203B41FA5}">
                      <a16:colId xmlns:a16="http://schemas.microsoft.com/office/drawing/2014/main" val="3184963641"/>
                    </a:ext>
                  </a:extLst>
                </a:gridCol>
                <a:gridCol w="1006998">
                  <a:extLst>
                    <a:ext uri="{9D8B030D-6E8A-4147-A177-3AD203B41FA5}">
                      <a16:colId xmlns:a16="http://schemas.microsoft.com/office/drawing/2014/main" val="874470216"/>
                    </a:ext>
                  </a:extLst>
                </a:gridCol>
                <a:gridCol w="636608">
                  <a:extLst>
                    <a:ext uri="{9D8B030D-6E8A-4147-A177-3AD203B41FA5}">
                      <a16:colId xmlns:a16="http://schemas.microsoft.com/office/drawing/2014/main" val="873808492"/>
                    </a:ext>
                  </a:extLst>
                </a:gridCol>
                <a:gridCol w="462987">
                  <a:extLst>
                    <a:ext uri="{9D8B030D-6E8A-4147-A177-3AD203B41FA5}">
                      <a16:colId xmlns:a16="http://schemas.microsoft.com/office/drawing/2014/main" val="1169176031"/>
                    </a:ext>
                  </a:extLst>
                </a:gridCol>
                <a:gridCol w="694481">
                  <a:extLst>
                    <a:ext uri="{9D8B030D-6E8A-4147-A177-3AD203B41FA5}">
                      <a16:colId xmlns:a16="http://schemas.microsoft.com/office/drawing/2014/main" val="1453453746"/>
                    </a:ext>
                  </a:extLst>
                </a:gridCol>
                <a:gridCol w="2422966">
                  <a:extLst>
                    <a:ext uri="{9D8B030D-6E8A-4147-A177-3AD203B41FA5}">
                      <a16:colId xmlns:a16="http://schemas.microsoft.com/office/drawing/2014/main" val="1815965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en-US" altLang="ko-K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 상세 모임 정보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428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모임 관리</a:t>
                      </a:r>
                      <a:r>
                        <a:rPr lang="en-US" altLang="ko-KR" baseline="0" dirty="0" smtClean="0"/>
                        <a:t> &gt; </a:t>
                      </a:r>
                      <a:r>
                        <a:rPr lang="ko-KR" altLang="en-US" baseline="0" dirty="0" smtClean="0"/>
                        <a:t>모임 정보 </a:t>
                      </a:r>
                      <a:r>
                        <a:rPr lang="en-US" altLang="ko-KR" baseline="0" dirty="0" smtClean="0"/>
                        <a:t>&gt; </a:t>
                      </a:r>
                      <a:r>
                        <a:rPr lang="ko-KR" altLang="en-US" baseline="0" dirty="0" smtClean="0"/>
                        <a:t>상세 모임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정보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페이지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작성일자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201325"/>
                  </a:ext>
                </a:extLst>
              </a:tr>
              <a:tr h="370840">
                <a:tc rowSpan="8" gridSpan="4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화면설명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64956"/>
                  </a:ext>
                </a:extLst>
              </a:tr>
              <a:tr h="822960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/>
                        <a:t>모임의 기본 정보를 보여준다</a:t>
                      </a:r>
                      <a:r>
                        <a:rPr lang="en-US" altLang="ko-KR" sz="1200" b="0" dirty="0" smtClean="0"/>
                        <a:t>.</a:t>
                      </a:r>
                      <a:endParaRPr lang="ko-KR" altLang="en-US" sz="1200" b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0356893"/>
                  </a:ext>
                </a:extLst>
              </a:tr>
              <a:tr h="822960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모임의 인원 정보를 보여준다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473887"/>
                  </a:ext>
                </a:extLst>
              </a:tr>
              <a:tr h="822960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클릭 시 해당 모임의 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Front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 페이지로 이동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643111"/>
                  </a:ext>
                </a:extLst>
              </a:tr>
              <a:tr h="822960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클릭 시 회원 정보 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Admin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955501"/>
                  </a:ext>
                </a:extLst>
              </a:tr>
              <a:tr h="822960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선택하여 표의 페이지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209842"/>
                  </a:ext>
                </a:extLst>
              </a:tr>
              <a:tr h="822960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740124"/>
                  </a:ext>
                </a:extLst>
              </a:tr>
              <a:tr h="822960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3120898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87591" y="1482914"/>
            <a:ext cx="8244897" cy="512108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Bar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2"/>
            </p:custDataLst>
          </p:nvPr>
        </p:nvSpPr>
        <p:spPr>
          <a:xfrm>
            <a:off x="187903" y="947928"/>
            <a:ext cx="8244895" cy="5370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Menu Button" descr="&lt;SmartSettings&gt;&lt;SmartResize anchorLeft=&quot;None&quot; anchorTop=&quot;Absolute&quot; anchorRight=&quot;Absolute&quot; anchorBottom=&quot;None&quot; /&gt;&lt;/SmartSettings&gt;"/>
          <p:cNvSpPr>
            <a:spLocks noChangeAspect="1" noEditPoints="1"/>
          </p:cNvSpPr>
          <p:nvPr>
            <p:custDataLst>
              <p:tags r:id="rId3"/>
            </p:custDataLst>
          </p:nvPr>
        </p:nvSpPr>
        <p:spPr bwMode="auto">
          <a:xfrm>
            <a:off x="8194917" y="1255489"/>
            <a:ext cx="149225" cy="112714"/>
          </a:xfrm>
          <a:custGeom>
            <a:avLst/>
            <a:gdLst>
              <a:gd name="T0" fmla="*/ 0 w 415"/>
              <a:gd name="T1" fmla="*/ 309 h 309"/>
              <a:gd name="T2" fmla="*/ 415 w 415"/>
              <a:gd name="T3" fmla="*/ 309 h 309"/>
              <a:gd name="T4" fmla="*/ 0 w 415"/>
              <a:gd name="T5" fmla="*/ 155 h 309"/>
              <a:gd name="T6" fmla="*/ 415 w 415"/>
              <a:gd name="T7" fmla="*/ 155 h 309"/>
              <a:gd name="T8" fmla="*/ 0 w 415"/>
              <a:gd name="T9" fmla="*/ 0 h 309"/>
              <a:gd name="T10" fmla="*/ 415 w 415"/>
              <a:gd name="T11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5" h="309">
                <a:moveTo>
                  <a:pt x="0" y="309"/>
                </a:moveTo>
                <a:lnTo>
                  <a:pt x="415" y="309"/>
                </a:lnTo>
                <a:moveTo>
                  <a:pt x="0" y="155"/>
                </a:moveTo>
                <a:lnTo>
                  <a:pt x="415" y="155"/>
                </a:lnTo>
                <a:moveTo>
                  <a:pt x="0" y="0"/>
                </a:moveTo>
                <a:lnTo>
                  <a:pt x="415" y="0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Close Button" descr="&lt;SmartSettings&gt;&lt;SmartResize anchorLeft=&quot;None&quot; anchorTop=&quot;Absolute&quot; anchorRight=&quot;Absolute&quot; anchorBottom=&quot;None&quot; /&gt;&lt;/SmartSettings&gt;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8221913" y="1019175"/>
            <a:ext cx="98425" cy="95250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Address Box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5"/>
            </p:custDataLst>
          </p:nvPr>
        </p:nvSpPr>
        <p:spPr>
          <a:xfrm>
            <a:off x="1090816" y="1192972"/>
            <a:ext cx="7015442" cy="23774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37744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www.example.com</a:t>
            </a:r>
            <a:endParaRPr lang="en-US" sz="9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Document Icon" descr="&lt;SmartSettings&gt;&lt;SmartResize anchorLeft=&quot;Absolute&quot; anchorTop=&quot;Absolute&quot; anchorRight=&quot;None&quot; anchorBottom=&quot;None&quot; /&gt;&lt;/SmartSettings&gt;"/>
          <p:cNvSpPr>
            <a:spLocks noChangeAspect="1" noEditPoints="1"/>
          </p:cNvSpPr>
          <p:nvPr>
            <p:custDataLst>
              <p:tags r:id="rId6"/>
            </p:custDataLst>
          </p:nvPr>
        </p:nvSpPr>
        <p:spPr bwMode="auto">
          <a:xfrm>
            <a:off x="1166943" y="1245167"/>
            <a:ext cx="93664" cy="133349"/>
          </a:xfrm>
          <a:custGeom>
            <a:avLst/>
            <a:gdLst>
              <a:gd name="T0" fmla="*/ 153 w 260"/>
              <a:gd name="T1" fmla="*/ 7 h 367"/>
              <a:gd name="T2" fmla="*/ 153 w 260"/>
              <a:gd name="T3" fmla="*/ 108 h 367"/>
              <a:gd name="T4" fmla="*/ 253 w 260"/>
              <a:gd name="T5" fmla="*/ 108 h 367"/>
              <a:gd name="T6" fmla="*/ 0 w 260"/>
              <a:gd name="T7" fmla="*/ 0 h 367"/>
              <a:gd name="T8" fmla="*/ 0 w 260"/>
              <a:gd name="T9" fmla="*/ 367 h 367"/>
              <a:gd name="T10" fmla="*/ 260 w 260"/>
              <a:gd name="T11" fmla="*/ 367 h 367"/>
              <a:gd name="T12" fmla="*/ 260 w 260"/>
              <a:gd name="T13" fmla="*/ 100 h 367"/>
              <a:gd name="T14" fmla="*/ 161 w 260"/>
              <a:gd name="T15" fmla="*/ 1 h 367"/>
              <a:gd name="T16" fmla="*/ 0 w 260"/>
              <a:gd name="T17" fmla="*/ 0 h 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0" h="367">
                <a:moveTo>
                  <a:pt x="153" y="7"/>
                </a:moveTo>
                <a:lnTo>
                  <a:pt x="153" y="108"/>
                </a:lnTo>
                <a:lnTo>
                  <a:pt x="253" y="108"/>
                </a:lnTo>
                <a:moveTo>
                  <a:pt x="0" y="0"/>
                </a:moveTo>
                <a:lnTo>
                  <a:pt x="0" y="367"/>
                </a:lnTo>
                <a:lnTo>
                  <a:pt x="260" y="367"/>
                </a:lnTo>
                <a:lnTo>
                  <a:pt x="260" y="100"/>
                </a:lnTo>
                <a:lnTo>
                  <a:pt x="161" y="1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" name="Navigation Buttons"/>
          <p:cNvGrpSpPr/>
          <p:nvPr/>
        </p:nvGrpSpPr>
        <p:grpSpPr>
          <a:xfrm>
            <a:off x="313816" y="1225326"/>
            <a:ext cx="641351" cy="173038"/>
            <a:chOff x="697523" y="1474709"/>
            <a:chExt cx="518724" cy="133159"/>
          </a:xfrm>
        </p:grpSpPr>
        <p:sp>
          <p:nvSpPr>
            <p:cNvPr id="14" name="Back Butt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697523" y="1494866"/>
              <a:ext cx="123261" cy="92844"/>
            </a:xfrm>
            <a:custGeom>
              <a:avLst/>
              <a:gdLst>
                <a:gd name="T0" fmla="*/ 159 w 423"/>
                <a:gd name="T1" fmla="*/ 332 h 332"/>
                <a:gd name="T2" fmla="*/ 0 w 423"/>
                <a:gd name="T3" fmla="*/ 166 h 332"/>
                <a:gd name="T4" fmla="*/ 159 w 423"/>
                <a:gd name="T5" fmla="*/ 0 h 332"/>
                <a:gd name="T6" fmla="*/ 15 w 423"/>
                <a:gd name="T7" fmla="*/ 166 h 332"/>
                <a:gd name="T8" fmla="*/ 423 w 423"/>
                <a:gd name="T9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332">
                  <a:moveTo>
                    <a:pt x="159" y="332"/>
                  </a:moveTo>
                  <a:lnTo>
                    <a:pt x="0" y="166"/>
                  </a:lnTo>
                  <a:lnTo>
                    <a:pt x="159" y="0"/>
                  </a:lnTo>
                  <a:moveTo>
                    <a:pt x="15" y="166"/>
                  </a:moveTo>
                  <a:lnTo>
                    <a:pt x="423" y="166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Forward Butt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892686" y="1494866"/>
              <a:ext cx="123261" cy="92844"/>
            </a:xfrm>
            <a:custGeom>
              <a:avLst/>
              <a:gdLst>
                <a:gd name="T0" fmla="*/ 265 w 423"/>
                <a:gd name="T1" fmla="*/ 0 h 332"/>
                <a:gd name="T2" fmla="*/ 423 w 423"/>
                <a:gd name="T3" fmla="*/ 166 h 332"/>
                <a:gd name="T4" fmla="*/ 265 w 423"/>
                <a:gd name="T5" fmla="*/ 332 h 332"/>
                <a:gd name="T6" fmla="*/ 408 w 423"/>
                <a:gd name="T7" fmla="*/ 166 h 332"/>
                <a:gd name="T8" fmla="*/ 0 w 423"/>
                <a:gd name="T9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332">
                  <a:moveTo>
                    <a:pt x="265" y="0"/>
                  </a:moveTo>
                  <a:lnTo>
                    <a:pt x="423" y="166"/>
                  </a:lnTo>
                  <a:lnTo>
                    <a:pt x="265" y="332"/>
                  </a:lnTo>
                  <a:moveTo>
                    <a:pt x="408" y="166"/>
                  </a:moveTo>
                  <a:lnTo>
                    <a:pt x="0" y="166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Reload Butt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1087850" y="1474709"/>
              <a:ext cx="128397" cy="133159"/>
            </a:xfrm>
            <a:custGeom>
              <a:avLst/>
              <a:gdLst>
                <a:gd name="T0" fmla="*/ 441 w 441"/>
                <a:gd name="T1" fmla="*/ 7 h 474"/>
                <a:gd name="T2" fmla="*/ 441 w 441"/>
                <a:gd name="T3" fmla="*/ 144 h 474"/>
                <a:gd name="T4" fmla="*/ 296 w 441"/>
                <a:gd name="T5" fmla="*/ 144 h 474"/>
                <a:gd name="T6" fmla="*/ 438 w 441"/>
                <a:gd name="T7" fmla="*/ 309 h 474"/>
                <a:gd name="T8" fmla="*/ 166 w 441"/>
                <a:gd name="T9" fmla="*/ 434 h 474"/>
                <a:gd name="T10" fmla="*/ 41 w 441"/>
                <a:gd name="T11" fmla="*/ 162 h 474"/>
                <a:gd name="T12" fmla="*/ 313 w 441"/>
                <a:gd name="T13" fmla="*/ 37 h 474"/>
                <a:gd name="T14" fmla="*/ 428 w 441"/>
                <a:gd name="T15" fmla="*/ 139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1" h="474">
                  <a:moveTo>
                    <a:pt x="441" y="7"/>
                  </a:moveTo>
                  <a:lnTo>
                    <a:pt x="441" y="144"/>
                  </a:lnTo>
                  <a:lnTo>
                    <a:pt x="296" y="144"/>
                  </a:lnTo>
                  <a:moveTo>
                    <a:pt x="438" y="309"/>
                  </a:moveTo>
                  <a:cubicBezTo>
                    <a:pt x="397" y="418"/>
                    <a:pt x="276" y="474"/>
                    <a:pt x="166" y="434"/>
                  </a:cubicBezTo>
                  <a:cubicBezTo>
                    <a:pt x="56" y="393"/>
                    <a:pt x="0" y="271"/>
                    <a:pt x="41" y="162"/>
                  </a:cubicBezTo>
                  <a:cubicBezTo>
                    <a:pt x="82" y="52"/>
                    <a:pt x="202" y="0"/>
                    <a:pt x="313" y="37"/>
                  </a:cubicBezTo>
                  <a:cubicBezTo>
                    <a:pt x="357" y="51"/>
                    <a:pt x="398" y="91"/>
                    <a:pt x="428" y="139"/>
                  </a:cubicBez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741132"/>
              </p:ext>
            </p:extLst>
          </p:nvPr>
        </p:nvGraphicFramePr>
        <p:xfrm>
          <a:off x="3093806" y="1919409"/>
          <a:ext cx="4090554" cy="211643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05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5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3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</a:rPr>
                        <a:t>모임명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우리동네 음악 대장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3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</a:rPr>
                        <a:t>모임장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서영준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3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</a:rPr>
                        <a:t>활동 지역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대구광역시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3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</a:rPr>
                        <a:t>활동 분야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음악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7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모임 소개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중구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대명동을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 중심으로 활동하고 있는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밴드모임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 입니다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평소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밴드활동에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관심있으신분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음악 배워보고 </a:t>
                      </a:r>
                      <a:r>
                        <a:rPr lang="ko-KR" altLang="en-US" sz="1200" b="0" baseline="0" dirty="0" err="1" smtClean="0">
                          <a:solidFill>
                            <a:schemeClr val="tx1"/>
                          </a:solidFill>
                        </a:rPr>
                        <a:t>싶으신분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초보자도 상관없으니 많이 가입신청 넣어주세요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~~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Panel" descr="&lt;SmartSettings&gt;&lt;SmartResize anchorLeft=&quot;Relative&quot; anchorTop=&quot;Absolute&quot; anchorRight=&quot;Relative&quot; anchorBottom=&quot;Relative&quot; /&gt;&lt;/SmartSettings&gt;"/>
          <p:cNvSpPr/>
          <p:nvPr>
            <p:custDataLst>
              <p:tags r:id="rId7"/>
            </p:custDataLst>
          </p:nvPr>
        </p:nvSpPr>
        <p:spPr>
          <a:xfrm>
            <a:off x="2907907" y="1560231"/>
            <a:ext cx="4461712" cy="4951201"/>
          </a:xfrm>
          <a:prstGeom prst="rect">
            <a:avLst/>
          </a:prstGeom>
          <a:noFill/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203877" y="1599361"/>
            <a:ext cx="1869771" cy="30949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모임 정보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5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626869" y="1646263"/>
            <a:ext cx="172869" cy="8978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왼쪽 중괄호 36"/>
          <p:cNvSpPr/>
          <p:nvPr/>
        </p:nvSpPr>
        <p:spPr>
          <a:xfrm>
            <a:off x="2814743" y="1901019"/>
            <a:ext cx="219029" cy="2335161"/>
          </a:xfrm>
          <a:prstGeom prst="leftBrac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2444896" y="2936141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9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 rot="16200000">
            <a:off x="1589187" y="5758353"/>
            <a:ext cx="184138" cy="8836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610457" y="1677916"/>
            <a:ext cx="172869" cy="8978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11"/>
            </p:custDataLst>
          </p:nvPr>
        </p:nvSpPr>
        <p:spPr bwMode="auto">
          <a:xfrm>
            <a:off x="1645627" y="2064776"/>
            <a:ext cx="172869" cy="8978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856985"/>
              </p:ext>
            </p:extLst>
          </p:nvPr>
        </p:nvGraphicFramePr>
        <p:xfrm>
          <a:off x="3076549" y="4622965"/>
          <a:ext cx="4090554" cy="148435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27236">
                  <a:extLst>
                    <a:ext uri="{9D8B030D-6E8A-4147-A177-3AD203B41FA5}">
                      <a16:colId xmlns:a16="http://schemas.microsoft.com/office/drawing/2014/main" val="3603532812"/>
                    </a:ext>
                  </a:extLst>
                </a:gridCol>
                <a:gridCol w="1441339">
                  <a:extLst>
                    <a:ext uri="{9D8B030D-6E8A-4147-A177-3AD203B41FA5}">
                      <a16:colId xmlns:a16="http://schemas.microsoft.com/office/drawing/2014/main" val="2720372921"/>
                    </a:ext>
                  </a:extLst>
                </a:gridCol>
                <a:gridCol w="1821979">
                  <a:extLst>
                    <a:ext uri="{9D8B030D-6E8A-4147-A177-3AD203B41FA5}">
                      <a16:colId xmlns:a16="http://schemas.microsoft.com/office/drawing/2014/main" val="824158426"/>
                    </a:ext>
                  </a:extLst>
                </a:gridCol>
              </a:tblGrid>
              <a:tr h="371339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err="1" smtClean="0"/>
                        <a:t>모임인원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인원 현황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ko-KR" sz="1600" b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40</a:t>
                      </a:r>
                      <a:endParaRPr lang="ko-KR" alt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557506"/>
                  </a:ext>
                </a:extLst>
              </a:tr>
              <a:tr h="37133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서영준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모임장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671717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이주현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운영진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8866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김상훈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맴버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822873"/>
                  </a:ext>
                </a:extLst>
              </a:tr>
            </a:tbl>
          </a:graphicData>
        </a:graphic>
      </p:graphicFrame>
      <p:sp>
        <p:nvSpPr>
          <p:cNvPr id="47" name="모서리가 둥근 직사각형 46"/>
          <p:cNvSpPr/>
          <p:nvPr/>
        </p:nvSpPr>
        <p:spPr>
          <a:xfrm>
            <a:off x="4391446" y="4342559"/>
            <a:ext cx="1727999" cy="23853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맴버</a:t>
            </a:r>
            <a:r>
              <a:rPr lang="ko-KR" altLang="en-US" sz="1600" dirty="0" smtClean="0">
                <a:solidFill>
                  <a:schemeClr val="tx1"/>
                </a:solidFill>
              </a:rPr>
              <a:t> 정보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8" name="왼쪽 중괄호 47"/>
          <p:cNvSpPr/>
          <p:nvPr/>
        </p:nvSpPr>
        <p:spPr>
          <a:xfrm>
            <a:off x="2841878" y="4634484"/>
            <a:ext cx="212868" cy="1472839"/>
          </a:xfrm>
          <a:prstGeom prst="leftBrac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3936265" y="1915897"/>
            <a:ext cx="1494094" cy="304405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5483848" y="1934548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3958843" y="5016608"/>
            <a:ext cx="3208260" cy="322105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7188906" y="5016744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07" name="타원 106"/>
          <p:cNvSpPr/>
          <p:nvPr/>
        </p:nvSpPr>
        <p:spPr>
          <a:xfrm>
            <a:off x="2469529" y="5246568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108" name="표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489138"/>
              </p:ext>
            </p:extLst>
          </p:nvPr>
        </p:nvGraphicFramePr>
        <p:xfrm>
          <a:off x="4506720" y="6179837"/>
          <a:ext cx="1063158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12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9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12"/>
            </p:custDataLst>
          </p:nvPr>
        </p:nvSpPr>
        <p:spPr bwMode="auto">
          <a:xfrm rot="16200000">
            <a:off x="5697353" y="6280943"/>
            <a:ext cx="211828" cy="104119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25400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13"/>
            </p:custDataLst>
          </p:nvPr>
        </p:nvSpPr>
        <p:spPr bwMode="auto">
          <a:xfrm rot="5400000">
            <a:off x="4172052" y="6285578"/>
            <a:ext cx="205614" cy="101064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25400" cap="sq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4180431" y="6149190"/>
            <a:ext cx="1763170" cy="325985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/>
          <p:cNvSpPr/>
          <p:nvPr/>
        </p:nvSpPr>
        <p:spPr>
          <a:xfrm>
            <a:off x="4975108" y="6479543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grpSp>
        <p:nvGrpSpPr>
          <p:cNvPr id="56" name="그룹 55"/>
          <p:cNvGrpSpPr/>
          <p:nvPr/>
        </p:nvGrpSpPr>
        <p:grpSpPr>
          <a:xfrm>
            <a:off x="189151" y="1504774"/>
            <a:ext cx="1699718" cy="5109431"/>
            <a:chOff x="189151" y="1493485"/>
            <a:chExt cx="1699718" cy="5109431"/>
          </a:xfrm>
        </p:grpSpPr>
        <p:grpSp>
          <p:nvGrpSpPr>
            <p:cNvPr id="57" name="그룹 56"/>
            <p:cNvGrpSpPr/>
            <p:nvPr/>
          </p:nvGrpSpPr>
          <p:grpSpPr>
            <a:xfrm>
              <a:off x="192172" y="1493485"/>
              <a:ext cx="1696697" cy="5109431"/>
              <a:chOff x="192172" y="1493485"/>
              <a:chExt cx="1696697" cy="5109431"/>
            </a:xfrm>
          </p:grpSpPr>
          <p:grpSp>
            <p:nvGrpSpPr>
              <p:cNvPr id="60" name="그룹 59"/>
              <p:cNvGrpSpPr/>
              <p:nvPr/>
            </p:nvGrpSpPr>
            <p:grpSpPr>
              <a:xfrm>
                <a:off x="192172" y="1509109"/>
                <a:ext cx="1696697" cy="5093807"/>
                <a:chOff x="192172" y="1509109"/>
                <a:chExt cx="1696697" cy="5093807"/>
              </a:xfrm>
            </p:grpSpPr>
            <p:sp>
              <p:nvSpPr>
                <p:cNvPr id="75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21"/>
                  </p:custDataLst>
                </p:nvPr>
              </p:nvSpPr>
              <p:spPr>
                <a:xfrm>
                  <a:off x="192172" y="1509109"/>
                  <a:ext cx="1696697" cy="509380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76" name="그룹 75"/>
                <p:cNvGrpSpPr/>
                <p:nvPr/>
              </p:nvGrpSpPr>
              <p:grpSpPr>
                <a:xfrm>
                  <a:off x="192172" y="5782990"/>
                  <a:ext cx="1695759" cy="814320"/>
                  <a:chOff x="192172" y="5782990"/>
                  <a:chExt cx="1695759" cy="814320"/>
                </a:xfrm>
              </p:grpSpPr>
              <p:sp>
                <p:nvSpPr>
                  <p:cNvPr id="77" name="Section" descr="&lt;SmartSettings&gt;&lt;SmartResize anchorLeft=&quot;Absolute&quot; anchorTop=&quot;None&quot; anchorRight=&quot;Absolute&quot; anchorBottom=&quot;Absolute&quot; /&gt;&lt;/SmartSettings&gt;"/>
                  <p:cNvSpPr/>
                  <p:nvPr>
                    <p:custDataLst>
                      <p:tags r:id="rId22"/>
                    </p:custDataLst>
                  </p:nvPr>
                </p:nvSpPr>
                <p:spPr>
                  <a:xfrm>
                    <a:off x="192172" y="5782990"/>
                    <a:ext cx="1695759" cy="411145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67000"/>
                        </a:schemeClr>
                      </a:gs>
                      <a:gs pos="48000">
                        <a:schemeClr val="accent1">
                          <a:lumMod val="97000"/>
                          <a:lumOff val="3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1000" b="1" dirty="0" smtClean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프론트페이지로 이동</a:t>
                    </a:r>
                    <a:endParaRPr lang="en-US" sz="10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8" name="Section" descr="&lt;SmartSettings&gt;&lt;SmartResize anchorLeft=&quot;Absolute&quot; anchorTop=&quot;None&quot; anchorRight=&quot;Absolute&quot; anchorBottom=&quot;Absolute&quot; /&gt;&lt;/SmartSettings&gt;"/>
                  <p:cNvSpPr/>
                  <p:nvPr>
                    <p:custDataLst>
                      <p:tags r:id="rId23"/>
                    </p:custDataLst>
                  </p:nvPr>
                </p:nvSpPr>
                <p:spPr>
                  <a:xfrm>
                    <a:off x="192172" y="6186165"/>
                    <a:ext cx="1695759" cy="411145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67000"/>
                        </a:schemeClr>
                      </a:gs>
                      <a:gs pos="48000">
                        <a:schemeClr val="accent1">
                          <a:lumMod val="97000"/>
                          <a:lumOff val="3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1000" b="1" dirty="0" smtClean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로그아웃</a:t>
                    </a:r>
                    <a:endParaRPr lang="en-US" sz="10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61" name="Section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16"/>
                </p:custDataLst>
              </p:nvPr>
            </p:nvSpPr>
            <p:spPr>
              <a:xfrm>
                <a:off x="192172" y="1493485"/>
                <a:ext cx="1695759" cy="41279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회원 관리</a:t>
                </a:r>
                <a:endParaRPr lang="en-US" sz="10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2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7"/>
                </p:custDataLst>
              </p:nvPr>
            </p:nvSpPr>
            <p:spPr>
              <a:xfrm>
                <a:off x="192172" y="3153917"/>
                <a:ext cx="1695759" cy="411145"/>
              </a:xfrm>
              <a:prstGeom prst="rect">
                <a:avLst/>
              </a:prstGeom>
              <a:gradFill flip="none" rotWithShape="1">
                <a:gsLst>
                  <a:gs pos="500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900" b="1" dirty="0" smtClean="0">
                    <a:ln w="2540">
                      <a:noFill/>
                    </a:ln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1:1 </a:t>
                </a:r>
                <a:r>
                  <a:rPr lang="ko-KR" altLang="en-US" sz="900" b="1" dirty="0" smtClean="0">
                    <a:ln w="2540">
                      <a:noFill/>
                    </a:ln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문의</a:t>
                </a:r>
                <a:endParaRPr lang="en-US" sz="900" b="1" dirty="0">
                  <a:ln w="2540">
                    <a:noFill/>
                  </a:ln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71" name="그룹 70"/>
              <p:cNvGrpSpPr/>
              <p:nvPr/>
            </p:nvGrpSpPr>
            <p:grpSpPr>
              <a:xfrm>
                <a:off x="192172" y="3566068"/>
                <a:ext cx="1695759" cy="411145"/>
                <a:chOff x="192172" y="2740754"/>
                <a:chExt cx="1695759" cy="411145"/>
              </a:xfrm>
            </p:grpSpPr>
            <p:sp>
              <p:nvSpPr>
                <p:cNvPr id="73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19"/>
                  </p:custDataLst>
                </p:nvPr>
              </p:nvSpPr>
              <p:spPr>
                <a:xfrm>
                  <a:off x="192172" y="2740754"/>
                  <a:ext cx="1695759" cy="411145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7000"/>
                      </a:schemeClr>
                    </a:gs>
                    <a:gs pos="48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10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관리자 관리</a:t>
                  </a:r>
                  <a:endParaRPr lang="en-US" sz="10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4" name="Chevron" descr="&lt;SmartSettings&gt;&lt;SmartResize anchorLeft=&quot;None&quot; anchorTop=&quot;None&quot; anchorRight=&quot;Absolute&quot; anchorBottom=&quot;Absolute&quot; /&gt;&lt;/SmartSettings&gt;"/>
                <p:cNvSpPr>
                  <a:spLocks noChangeAspect="1"/>
                </p:cNvSpPr>
                <p:nvPr>
                  <p:custDataLst>
                    <p:tags r:id="rId20"/>
                  </p:custDataLst>
                </p:nvPr>
              </p:nvSpPr>
              <p:spPr bwMode="auto">
                <a:xfrm rot="16200000">
                  <a:off x="1674154" y="2916205"/>
                  <a:ext cx="179056" cy="88553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72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8"/>
                </p:custDataLst>
              </p:nvPr>
            </p:nvSpPr>
            <p:spPr>
              <a:xfrm>
                <a:off x="192172" y="1902758"/>
                <a:ext cx="1695759" cy="411145"/>
              </a:xfrm>
              <a:prstGeom prst="rect">
                <a:avLst/>
              </a:prstGeom>
              <a:gradFill>
                <a:gsLst>
                  <a:gs pos="25000">
                    <a:schemeClr val="accent1">
                      <a:lumMod val="75000"/>
                    </a:schemeClr>
                  </a:gs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080000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모임 관리</a:t>
                </a:r>
                <a:endParaRPr lang="en-US" sz="10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8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191862" y="2734435"/>
              <a:ext cx="1688444" cy="411145"/>
            </a:xfrm>
            <a:prstGeom prst="rect">
              <a:avLst/>
            </a:prstGeom>
            <a:gradFill flip="none" rotWithShape="1">
              <a:gsLst>
                <a:gs pos="500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ln w="2540">
                    <a:noFill/>
                  </a:ln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이벤트</a:t>
              </a:r>
              <a:endParaRPr lang="en-US" sz="900" b="1" dirty="0">
                <a:ln w="2540"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189151" y="2317193"/>
              <a:ext cx="1695759" cy="411145"/>
            </a:xfrm>
            <a:prstGeom prst="rect">
              <a:avLst/>
            </a:prstGeom>
            <a:gradFill flip="none" rotWithShape="1">
              <a:gsLst>
                <a:gs pos="500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ln w="2540">
                    <a:noFill/>
                  </a:ln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공지사항</a:t>
              </a:r>
              <a:endParaRPr lang="en-US" sz="900" b="1" dirty="0">
                <a:ln w="2540"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30424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395482"/>
              </p:ext>
            </p:extLst>
          </p:nvPr>
        </p:nvGraphicFramePr>
        <p:xfrm>
          <a:off x="-1" y="0"/>
          <a:ext cx="12192000" cy="6872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1090">
                  <a:extLst>
                    <a:ext uri="{9D8B030D-6E8A-4147-A177-3AD203B41FA5}">
                      <a16:colId xmlns:a16="http://schemas.microsoft.com/office/drawing/2014/main" val="161479998"/>
                    </a:ext>
                  </a:extLst>
                </a:gridCol>
                <a:gridCol w="5636870">
                  <a:extLst>
                    <a:ext uri="{9D8B030D-6E8A-4147-A177-3AD203B41FA5}">
                      <a16:colId xmlns:a16="http://schemas.microsoft.com/office/drawing/2014/main" val="3184963641"/>
                    </a:ext>
                  </a:extLst>
                </a:gridCol>
                <a:gridCol w="1006998">
                  <a:extLst>
                    <a:ext uri="{9D8B030D-6E8A-4147-A177-3AD203B41FA5}">
                      <a16:colId xmlns:a16="http://schemas.microsoft.com/office/drawing/2014/main" val="874470216"/>
                    </a:ext>
                  </a:extLst>
                </a:gridCol>
                <a:gridCol w="636608">
                  <a:extLst>
                    <a:ext uri="{9D8B030D-6E8A-4147-A177-3AD203B41FA5}">
                      <a16:colId xmlns:a16="http://schemas.microsoft.com/office/drawing/2014/main" val="873808492"/>
                    </a:ext>
                  </a:extLst>
                </a:gridCol>
                <a:gridCol w="462987">
                  <a:extLst>
                    <a:ext uri="{9D8B030D-6E8A-4147-A177-3AD203B41FA5}">
                      <a16:colId xmlns:a16="http://schemas.microsoft.com/office/drawing/2014/main" val="1169176031"/>
                    </a:ext>
                  </a:extLst>
                </a:gridCol>
                <a:gridCol w="694481">
                  <a:extLst>
                    <a:ext uri="{9D8B030D-6E8A-4147-A177-3AD203B41FA5}">
                      <a16:colId xmlns:a16="http://schemas.microsoft.com/office/drawing/2014/main" val="1453453746"/>
                    </a:ext>
                  </a:extLst>
                </a:gridCol>
                <a:gridCol w="2422966">
                  <a:extLst>
                    <a:ext uri="{9D8B030D-6E8A-4147-A177-3AD203B41FA5}">
                      <a16:colId xmlns:a16="http://schemas.microsoft.com/office/drawing/2014/main" val="1815965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en-US" altLang="ko-K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공지사항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428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공지사항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페이지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작성일자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201325"/>
                  </a:ext>
                </a:extLst>
              </a:tr>
              <a:tr h="370840">
                <a:tc rowSpan="8" gridSpan="4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화면설명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64956"/>
                  </a:ext>
                </a:extLst>
              </a:tr>
              <a:tr h="82285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등록된 공지 사항을 표시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0356893"/>
                  </a:ext>
                </a:extLst>
              </a:tr>
              <a:tr h="82285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공지 등록 버튼 클릭 시</a:t>
                      </a:r>
                      <a:r>
                        <a:rPr lang="ko-KR" altLang="en-US" sz="1200" baseline="0" dirty="0" smtClean="0"/>
                        <a:t> 공지사항 등록 페이지로 이동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473887"/>
                  </a:ext>
                </a:extLst>
              </a:tr>
              <a:tr h="82285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삭제 버튼 클릭 시 체크 된 공지만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643111"/>
                  </a:ext>
                </a:extLst>
              </a:tr>
              <a:tr h="82285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클릭 시 상세 공지사항</a:t>
                      </a:r>
                      <a:r>
                        <a:rPr lang="ko-KR" altLang="en-US" sz="1200" baseline="0" dirty="0" smtClean="0"/>
                        <a:t> 페이지로 이동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955501"/>
                  </a:ext>
                </a:extLst>
              </a:tr>
              <a:tr h="82285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209842"/>
                  </a:ext>
                </a:extLst>
              </a:tr>
              <a:tr h="82285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846804"/>
                  </a:ext>
                </a:extLst>
              </a:tr>
              <a:tr h="82285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740124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87902" y="1482914"/>
            <a:ext cx="8244897" cy="512108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Bar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2"/>
            </p:custDataLst>
          </p:nvPr>
        </p:nvSpPr>
        <p:spPr>
          <a:xfrm>
            <a:off x="187903" y="947928"/>
            <a:ext cx="8244895" cy="5370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Menu Button" descr="&lt;SmartSettings&gt;&lt;SmartResize anchorLeft=&quot;None&quot; anchorTop=&quot;Absolute&quot; anchorRight=&quot;Absolute&quot; anchorBottom=&quot;None&quot; /&gt;&lt;/SmartSettings&gt;"/>
          <p:cNvSpPr>
            <a:spLocks noChangeAspect="1" noEditPoints="1"/>
          </p:cNvSpPr>
          <p:nvPr>
            <p:custDataLst>
              <p:tags r:id="rId3"/>
            </p:custDataLst>
          </p:nvPr>
        </p:nvSpPr>
        <p:spPr bwMode="auto">
          <a:xfrm>
            <a:off x="8194917" y="1255489"/>
            <a:ext cx="149225" cy="112714"/>
          </a:xfrm>
          <a:custGeom>
            <a:avLst/>
            <a:gdLst>
              <a:gd name="T0" fmla="*/ 0 w 415"/>
              <a:gd name="T1" fmla="*/ 309 h 309"/>
              <a:gd name="T2" fmla="*/ 415 w 415"/>
              <a:gd name="T3" fmla="*/ 309 h 309"/>
              <a:gd name="T4" fmla="*/ 0 w 415"/>
              <a:gd name="T5" fmla="*/ 155 h 309"/>
              <a:gd name="T6" fmla="*/ 415 w 415"/>
              <a:gd name="T7" fmla="*/ 155 h 309"/>
              <a:gd name="T8" fmla="*/ 0 w 415"/>
              <a:gd name="T9" fmla="*/ 0 h 309"/>
              <a:gd name="T10" fmla="*/ 415 w 415"/>
              <a:gd name="T11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5" h="309">
                <a:moveTo>
                  <a:pt x="0" y="309"/>
                </a:moveTo>
                <a:lnTo>
                  <a:pt x="415" y="309"/>
                </a:lnTo>
                <a:moveTo>
                  <a:pt x="0" y="155"/>
                </a:moveTo>
                <a:lnTo>
                  <a:pt x="415" y="155"/>
                </a:lnTo>
                <a:moveTo>
                  <a:pt x="0" y="0"/>
                </a:moveTo>
                <a:lnTo>
                  <a:pt x="415" y="0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Close Button" descr="&lt;SmartSettings&gt;&lt;SmartResize anchorLeft=&quot;None&quot; anchorTop=&quot;Absolute&quot; anchorRight=&quot;Absolute&quot; anchorBottom=&quot;None&quot; /&gt;&lt;/SmartSettings&gt;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8221913" y="1019175"/>
            <a:ext cx="98425" cy="95250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Address Box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5"/>
            </p:custDataLst>
          </p:nvPr>
        </p:nvSpPr>
        <p:spPr>
          <a:xfrm>
            <a:off x="1090816" y="1192972"/>
            <a:ext cx="7015442" cy="23774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37744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www.example.com</a:t>
            </a:r>
            <a:endParaRPr lang="en-US" sz="9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Document Icon" descr="&lt;SmartSettings&gt;&lt;SmartResize anchorLeft=&quot;Absolute&quot; anchorTop=&quot;Absolute&quot; anchorRight=&quot;None&quot; anchorBottom=&quot;None&quot; /&gt;&lt;/SmartSettings&gt;"/>
          <p:cNvSpPr>
            <a:spLocks noChangeAspect="1" noEditPoints="1"/>
          </p:cNvSpPr>
          <p:nvPr>
            <p:custDataLst>
              <p:tags r:id="rId6"/>
            </p:custDataLst>
          </p:nvPr>
        </p:nvSpPr>
        <p:spPr bwMode="auto">
          <a:xfrm>
            <a:off x="1166943" y="1245167"/>
            <a:ext cx="93664" cy="133349"/>
          </a:xfrm>
          <a:custGeom>
            <a:avLst/>
            <a:gdLst>
              <a:gd name="T0" fmla="*/ 153 w 260"/>
              <a:gd name="T1" fmla="*/ 7 h 367"/>
              <a:gd name="T2" fmla="*/ 153 w 260"/>
              <a:gd name="T3" fmla="*/ 108 h 367"/>
              <a:gd name="T4" fmla="*/ 253 w 260"/>
              <a:gd name="T5" fmla="*/ 108 h 367"/>
              <a:gd name="T6" fmla="*/ 0 w 260"/>
              <a:gd name="T7" fmla="*/ 0 h 367"/>
              <a:gd name="T8" fmla="*/ 0 w 260"/>
              <a:gd name="T9" fmla="*/ 367 h 367"/>
              <a:gd name="T10" fmla="*/ 260 w 260"/>
              <a:gd name="T11" fmla="*/ 367 h 367"/>
              <a:gd name="T12" fmla="*/ 260 w 260"/>
              <a:gd name="T13" fmla="*/ 100 h 367"/>
              <a:gd name="T14" fmla="*/ 161 w 260"/>
              <a:gd name="T15" fmla="*/ 1 h 367"/>
              <a:gd name="T16" fmla="*/ 0 w 260"/>
              <a:gd name="T17" fmla="*/ 0 h 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0" h="367">
                <a:moveTo>
                  <a:pt x="153" y="7"/>
                </a:moveTo>
                <a:lnTo>
                  <a:pt x="153" y="108"/>
                </a:lnTo>
                <a:lnTo>
                  <a:pt x="253" y="108"/>
                </a:lnTo>
                <a:moveTo>
                  <a:pt x="0" y="0"/>
                </a:moveTo>
                <a:lnTo>
                  <a:pt x="0" y="367"/>
                </a:lnTo>
                <a:lnTo>
                  <a:pt x="260" y="367"/>
                </a:lnTo>
                <a:lnTo>
                  <a:pt x="260" y="100"/>
                </a:lnTo>
                <a:lnTo>
                  <a:pt x="161" y="1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" name="Navigation Buttons"/>
          <p:cNvGrpSpPr/>
          <p:nvPr/>
        </p:nvGrpSpPr>
        <p:grpSpPr>
          <a:xfrm>
            <a:off x="313816" y="1225326"/>
            <a:ext cx="641351" cy="173038"/>
            <a:chOff x="697523" y="1474709"/>
            <a:chExt cx="518724" cy="133159"/>
          </a:xfrm>
        </p:grpSpPr>
        <p:sp>
          <p:nvSpPr>
            <p:cNvPr id="14" name="Back Butt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32"/>
              </p:custDataLst>
            </p:nvPr>
          </p:nvSpPr>
          <p:spPr bwMode="auto">
            <a:xfrm>
              <a:off x="697523" y="1494866"/>
              <a:ext cx="123261" cy="92844"/>
            </a:xfrm>
            <a:custGeom>
              <a:avLst/>
              <a:gdLst>
                <a:gd name="T0" fmla="*/ 159 w 423"/>
                <a:gd name="T1" fmla="*/ 332 h 332"/>
                <a:gd name="T2" fmla="*/ 0 w 423"/>
                <a:gd name="T3" fmla="*/ 166 h 332"/>
                <a:gd name="T4" fmla="*/ 159 w 423"/>
                <a:gd name="T5" fmla="*/ 0 h 332"/>
                <a:gd name="T6" fmla="*/ 15 w 423"/>
                <a:gd name="T7" fmla="*/ 166 h 332"/>
                <a:gd name="T8" fmla="*/ 423 w 423"/>
                <a:gd name="T9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332">
                  <a:moveTo>
                    <a:pt x="159" y="332"/>
                  </a:moveTo>
                  <a:lnTo>
                    <a:pt x="0" y="166"/>
                  </a:lnTo>
                  <a:lnTo>
                    <a:pt x="159" y="0"/>
                  </a:lnTo>
                  <a:moveTo>
                    <a:pt x="15" y="166"/>
                  </a:moveTo>
                  <a:lnTo>
                    <a:pt x="423" y="166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Forward Butt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33"/>
              </p:custDataLst>
            </p:nvPr>
          </p:nvSpPr>
          <p:spPr bwMode="auto">
            <a:xfrm>
              <a:off x="892686" y="1494866"/>
              <a:ext cx="123261" cy="92844"/>
            </a:xfrm>
            <a:custGeom>
              <a:avLst/>
              <a:gdLst>
                <a:gd name="T0" fmla="*/ 265 w 423"/>
                <a:gd name="T1" fmla="*/ 0 h 332"/>
                <a:gd name="T2" fmla="*/ 423 w 423"/>
                <a:gd name="T3" fmla="*/ 166 h 332"/>
                <a:gd name="T4" fmla="*/ 265 w 423"/>
                <a:gd name="T5" fmla="*/ 332 h 332"/>
                <a:gd name="T6" fmla="*/ 408 w 423"/>
                <a:gd name="T7" fmla="*/ 166 h 332"/>
                <a:gd name="T8" fmla="*/ 0 w 423"/>
                <a:gd name="T9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332">
                  <a:moveTo>
                    <a:pt x="265" y="0"/>
                  </a:moveTo>
                  <a:lnTo>
                    <a:pt x="423" y="166"/>
                  </a:lnTo>
                  <a:lnTo>
                    <a:pt x="265" y="332"/>
                  </a:lnTo>
                  <a:moveTo>
                    <a:pt x="408" y="166"/>
                  </a:moveTo>
                  <a:lnTo>
                    <a:pt x="0" y="166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Reload Butt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34"/>
              </p:custDataLst>
            </p:nvPr>
          </p:nvSpPr>
          <p:spPr bwMode="auto">
            <a:xfrm>
              <a:off x="1087850" y="1474709"/>
              <a:ext cx="128397" cy="133159"/>
            </a:xfrm>
            <a:custGeom>
              <a:avLst/>
              <a:gdLst>
                <a:gd name="T0" fmla="*/ 441 w 441"/>
                <a:gd name="T1" fmla="*/ 7 h 474"/>
                <a:gd name="T2" fmla="*/ 441 w 441"/>
                <a:gd name="T3" fmla="*/ 144 h 474"/>
                <a:gd name="T4" fmla="*/ 296 w 441"/>
                <a:gd name="T5" fmla="*/ 144 h 474"/>
                <a:gd name="T6" fmla="*/ 438 w 441"/>
                <a:gd name="T7" fmla="*/ 309 h 474"/>
                <a:gd name="T8" fmla="*/ 166 w 441"/>
                <a:gd name="T9" fmla="*/ 434 h 474"/>
                <a:gd name="T10" fmla="*/ 41 w 441"/>
                <a:gd name="T11" fmla="*/ 162 h 474"/>
                <a:gd name="T12" fmla="*/ 313 w 441"/>
                <a:gd name="T13" fmla="*/ 37 h 474"/>
                <a:gd name="T14" fmla="*/ 428 w 441"/>
                <a:gd name="T15" fmla="*/ 139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1" h="474">
                  <a:moveTo>
                    <a:pt x="441" y="7"/>
                  </a:moveTo>
                  <a:lnTo>
                    <a:pt x="441" y="144"/>
                  </a:lnTo>
                  <a:lnTo>
                    <a:pt x="296" y="144"/>
                  </a:lnTo>
                  <a:moveTo>
                    <a:pt x="438" y="309"/>
                  </a:moveTo>
                  <a:cubicBezTo>
                    <a:pt x="397" y="418"/>
                    <a:pt x="276" y="474"/>
                    <a:pt x="166" y="434"/>
                  </a:cubicBezTo>
                  <a:cubicBezTo>
                    <a:pt x="56" y="393"/>
                    <a:pt x="0" y="271"/>
                    <a:pt x="41" y="162"/>
                  </a:cubicBezTo>
                  <a:cubicBezTo>
                    <a:pt x="82" y="52"/>
                    <a:pt x="202" y="0"/>
                    <a:pt x="313" y="37"/>
                  </a:cubicBezTo>
                  <a:cubicBezTo>
                    <a:pt x="357" y="51"/>
                    <a:pt x="398" y="91"/>
                    <a:pt x="428" y="139"/>
                  </a:cubicBez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1998225" y="2398948"/>
          <a:ext cx="6217290" cy="278981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2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138">
                  <a:extLst>
                    <a:ext uri="{9D8B030D-6E8A-4147-A177-3AD203B41FA5}">
                      <a16:colId xmlns:a16="http://schemas.microsoft.com/office/drawing/2014/main" val="1809734975"/>
                    </a:ext>
                  </a:extLst>
                </a:gridCol>
                <a:gridCol w="832339">
                  <a:extLst>
                    <a:ext uri="{9D8B030D-6E8A-4147-A177-3AD203B41FA5}">
                      <a16:colId xmlns:a16="http://schemas.microsoft.com/office/drawing/2014/main" val="819147774"/>
                    </a:ext>
                  </a:extLst>
                </a:gridCol>
                <a:gridCol w="2879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822">
                  <a:extLst>
                    <a:ext uri="{9D8B030D-6E8A-4147-A177-3AD203B41FA5}">
                      <a16:colId xmlns:a16="http://schemas.microsoft.com/office/drawing/2014/main" val="2256700790"/>
                    </a:ext>
                  </a:extLst>
                </a:gridCol>
                <a:gridCol w="810004">
                  <a:extLst>
                    <a:ext uri="{9D8B030D-6E8A-4147-A177-3AD203B41FA5}">
                      <a16:colId xmlns:a16="http://schemas.microsoft.com/office/drawing/2014/main" val="1611834186"/>
                    </a:ext>
                  </a:extLst>
                </a:gridCol>
              </a:tblGrid>
              <a:tr h="418499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 여부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759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운영자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행복한 牛모임인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즐거운 牛모임 되기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!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2019-05-28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ON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759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/>
                        <a:t>운영자</a:t>
                      </a:r>
                      <a:r>
                        <a:rPr lang="en-US" altLang="ko-KR" sz="1050" dirty="0" smtClean="0"/>
                        <a:t>_b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모임 이용 수칙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2019-05-28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OFF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759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759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759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759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759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7659899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3691394" y="5612954"/>
          <a:ext cx="2810144" cy="372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2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모서리가 둥근 직사각형 21"/>
          <p:cNvSpPr/>
          <p:nvPr/>
        </p:nvSpPr>
        <p:spPr>
          <a:xfrm>
            <a:off x="2037404" y="2823382"/>
            <a:ext cx="6112334" cy="319313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335342" y="2576704"/>
            <a:ext cx="258659" cy="22930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2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 rot="16200000">
            <a:off x="6621889" y="5755609"/>
            <a:ext cx="180152" cy="88549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25400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 rot="5400000">
            <a:off x="3364500" y="5756907"/>
            <a:ext cx="174869" cy="8595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25400" cap="sq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DownArrow"/>
          <p:cNvSpPr>
            <a:spLocks noChangeAspect="1"/>
          </p:cNvSpPr>
          <p:nvPr/>
        </p:nvSpPr>
        <p:spPr>
          <a:xfrm rot="10800000" flipH="1">
            <a:off x="4357121" y="2069865"/>
            <a:ext cx="66175" cy="45719"/>
          </a:xfrm>
          <a:prstGeom prst="triangle">
            <a:avLst/>
          </a:prstGeom>
          <a:solidFill>
            <a:srgbClr val="FFFFFF">
              <a:lumMod val="7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rtlCol="0" anchor="ctr"/>
          <a:lstStyle/>
          <a:p>
            <a:pPr algn="ctr"/>
            <a:endParaRPr lang="en-US" sz="2400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4077320" y="1669756"/>
            <a:ext cx="1869771" cy="30949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공지사항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5" name="Button"/>
          <p:cNvSpPr>
            <a:spLocks/>
          </p:cNvSpPr>
          <p:nvPr/>
        </p:nvSpPr>
        <p:spPr bwMode="auto">
          <a:xfrm>
            <a:off x="7084946" y="5453255"/>
            <a:ext cx="696620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공지 등록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42826" y="2926451"/>
            <a:ext cx="201328" cy="184286"/>
            <a:chOff x="2142826" y="2926451"/>
            <a:chExt cx="201328" cy="184286"/>
          </a:xfrm>
        </p:grpSpPr>
        <p:sp>
          <p:nvSpPr>
            <p:cNvPr id="66" name="직사각형 65"/>
            <p:cNvSpPr/>
            <p:nvPr/>
          </p:nvSpPr>
          <p:spPr>
            <a:xfrm>
              <a:off x="2142826" y="2926451"/>
              <a:ext cx="201328" cy="1842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31"/>
              </p:custDataLst>
            </p:nvPr>
          </p:nvSpPr>
          <p:spPr bwMode="auto">
            <a:xfrm>
              <a:off x="2157056" y="2958040"/>
              <a:ext cx="172869" cy="8978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2154513" y="3210815"/>
            <a:ext cx="201328" cy="1842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Button"/>
          <p:cNvSpPr>
            <a:spLocks/>
          </p:cNvSpPr>
          <p:nvPr/>
        </p:nvSpPr>
        <p:spPr bwMode="auto">
          <a:xfrm>
            <a:off x="7897487" y="5453255"/>
            <a:ext cx="425316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7084946" y="5425994"/>
            <a:ext cx="738037" cy="297667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6868677" y="5216265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7902025" y="5425994"/>
            <a:ext cx="418314" cy="286146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7685755" y="5204744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pSp>
        <p:nvGrpSpPr>
          <p:cNvPr id="81" name="그룹 80"/>
          <p:cNvGrpSpPr/>
          <p:nvPr/>
        </p:nvGrpSpPr>
        <p:grpSpPr>
          <a:xfrm>
            <a:off x="4583609" y="3532656"/>
            <a:ext cx="2531811" cy="1606537"/>
            <a:chOff x="3278139" y="3214232"/>
            <a:chExt cx="2531811" cy="1606537"/>
          </a:xfrm>
        </p:grpSpPr>
        <p:grpSp>
          <p:nvGrpSpPr>
            <p:cNvPr id="82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  <p:cNvGrpSpPr/>
            <p:nvPr>
              <p:custDataLst>
                <p:tags r:id="rId19"/>
              </p:custDataLst>
            </p:nvPr>
          </p:nvGrpSpPr>
          <p:grpSpPr>
            <a:xfrm>
              <a:off x="3278139" y="3214232"/>
              <a:ext cx="2531811" cy="1606537"/>
              <a:chOff x="595685" y="1261242"/>
              <a:chExt cx="3222247" cy="1365613"/>
            </a:xfrm>
          </p:grpSpPr>
          <p:sp>
            <p:nvSpPr>
              <p:cNvPr id="90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1"/>
                </p:custDataLst>
              </p:nvPr>
            </p:nvSpPr>
            <p:spPr>
              <a:xfrm>
                <a:off x="595686" y="1465083"/>
                <a:ext cx="3222245" cy="97450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3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1" name="Text" descr="&lt;SmartSettings&gt;&lt;SmartResize anchorLeft=&quot;Absolute&quot; anchorTop=&quot;Absolute&quot; anchorRight=&quot;Absolute&quot; anchorBottom=&quot;Absolute&quot; /&gt;&lt;/SmartSettings&gt;"/>
              <p:cNvSpPr txBox="1"/>
              <p:nvPr>
                <p:custDataLst>
                  <p:tags r:id="rId22"/>
                </p:custDataLst>
              </p:nvPr>
            </p:nvSpPr>
            <p:spPr>
              <a:xfrm>
                <a:off x="709551" y="1627402"/>
                <a:ext cx="3078089" cy="308134"/>
              </a:xfrm>
              <a:prstGeom prst="rect">
                <a:avLst/>
              </a:prstGeom>
              <a:noFill/>
            </p:spPr>
            <p:txBody>
              <a:bodyPr wrap="square" lIns="59436" tIns="29718" rIns="59436" bIns="29718" rtlCol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1000" noProof="1" smtClean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altLang="ko-KR" sz="1000" noProof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             </a:t>
                </a:r>
                <a:r>
                  <a:rPr lang="ko-KR" altLang="en-US" sz="1000" noProof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정말로 삭제하시겠습니까</a:t>
                </a:r>
                <a:r>
                  <a:rPr lang="en-US" altLang="ko-KR" sz="1000" noProof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?</a:t>
                </a:r>
                <a:endParaRPr lang="en-US" altLang="ko-KR" sz="1000" noProof="1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2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23"/>
                </p:custDataLst>
              </p:nvPr>
            </p:nvSpPr>
            <p:spPr>
              <a:xfrm>
                <a:off x="595685" y="1261242"/>
                <a:ext cx="3222247" cy="21139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185738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5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삭제하기</a:t>
                </a:r>
                <a:endParaRPr lang="en-US" altLang="ko-KR" sz="105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3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3568589" y="1330888"/>
                <a:ext cx="116375" cy="93109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94" name="Icons"/>
              <p:cNvGrpSpPr/>
              <p:nvPr/>
            </p:nvGrpSpPr>
            <p:grpSpPr>
              <a:xfrm>
                <a:off x="805969" y="1661312"/>
                <a:ext cx="540581" cy="386406"/>
                <a:chOff x="805969" y="1661312"/>
                <a:chExt cx="540581" cy="386406"/>
              </a:xfrm>
            </p:grpSpPr>
            <p:sp>
              <p:nvSpPr>
                <p:cNvPr id="99" name="Info Icon" descr="&lt;SmartSettings&gt;&lt;SmartResize anchorLeft=&quot;Absolute&quot; anchorTop=&quot;Absolute&quot; anchorRight=&quot;None&quot; anchorBottom=&quot;None&quot; /&gt;&lt;/SmartSettings&gt;" hidden="1"/>
                <p:cNvSpPr>
                  <a:spLocks noChangeAspect="1" noEditPoints="1"/>
                </p:cNvSpPr>
                <p:nvPr>
                  <p:custDataLst>
                    <p:tags r:id="rId28"/>
                  </p:custDataLst>
                </p:nvPr>
              </p:nvSpPr>
              <p:spPr bwMode="auto">
                <a:xfrm>
                  <a:off x="841633" y="1661312"/>
                  <a:ext cx="469253" cy="386406"/>
                </a:xfrm>
                <a:custGeom>
                  <a:avLst/>
                  <a:gdLst>
                    <a:gd name="T0" fmla="*/ 550 w 1101"/>
                    <a:gd name="T1" fmla="*/ 231 h 1101"/>
                    <a:gd name="T2" fmla="*/ 480 w 1101"/>
                    <a:gd name="T3" fmla="*/ 301 h 1101"/>
                    <a:gd name="T4" fmla="*/ 550 w 1101"/>
                    <a:gd name="T5" fmla="*/ 372 h 1101"/>
                    <a:gd name="T6" fmla="*/ 621 w 1101"/>
                    <a:gd name="T7" fmla="*/ 301 h 1101"/>
                    <a:gd name="T8" fmla="*/ 550 w 1101"/>
                    <a:gd name="T9" fmla="*/ 231 h 1101"/>
                    <a:gd name="T10" fmla="*/ 494 w 1101"/>
                    <a:gd name="T11" fmla="*/ 455 h 1101"/>
                    <a:gd name="T12" fmla="*/ 494 w 1101"/>
                    <a:gd name="T13" fmla="*/ 851 h 1101"/>
                    <a:gd name="T14" fmla="*/ 607 w 1101"/>
                    <a:gd name="T15" fmla="*/ 851 h 1101"/>
                    <a:gd name="T16" fmla="*/ 607 w 1101"/>
                    <a:gd name="T17" fmla="*/ 455 h 1101"/>
                    <a:gd name="T18" fmla="*/ 494 w 1101"/>
                    <a:gd name="T19" fmla="*/ 455 h 1101"/>
                    <a:gd name="T20" fmla="*/ 1101 w 1101"/>
                    <a:gd name="T21" fmla="*/ 551 h 1101"/>
                    <a:gd name="T22" fmla="*/ 550 w 1101"/>
                    <a:gd name="T23" fmla="*/ 1101 h 1101"/>
                    <a:gd name="T24" fmla="*/ 0 w 1101"/>
                    <a:gd name="T25" fmla="*/ 551 h 1101"/>
                    <a:gd name="T26" fmla="*/ 550 w 1101"/>
                    <a:gd name="T27" fmla="*/ 0 h 1101"/>
                    <a:gd name="T28" fmla="*/ 1101 w 1101"/>
                    <a:gd name="T29" fmla="*/ 551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101" h="1101">
                      <a:moveTo>
                        <a:pt x="550" y="231"/>
                      </a:moveTo>
                      <a:cubicBezTo>
                        <a:pt x="511" y="231"/>
                        <a:pt x="480" y="262"/>
                        <a:pt x="480" y="301"/>
                      </a:cubicBezTo>
                      <a:cubicBezTo>
                        <a:pt x="480" y="340"/>
                        <a:pt x="511" y="372"/>
                        <a:pt x="550" y="372"/>
                      </a:cubicBezTo>
                      <a:cubicBezTo>
                        <a:pt x="589" y="372"/>
                        <a:pt x="621" y="340"/>
                        <a:pt x="621" y="301"/>
                      </a:cubicBezTo>
                      <a:cubicBezTo>
                        <a:pt x="621" y="262"/>
                        <a:pt x="589" y="231"/>
                        <a:pt x="550" y="231"/>
                      </a:cubicBezTo>
                      <a:close/>
                      <a:moveTo>
                        <a:pt x="494" y="455"/>
                      </a:moveTo>
                      <a:lnTo>
                        <a:pt x="494" y="851"/>
                      </a:lnTo>
                      <a:lnTo>
                        <a:pt x="607" y="851"/>
                      </a:lnTo>
                      <a:lnTo>
                        <a:pt x="607" y="455"/>
                      </a:lnTo>
                      <a:lnTo>
                        <a:pt x="494" y="455"/>
                      </a:lnTo>
                      <a:close/>
                      <a:moveTo>
                        <a:pt x="1101" y="551"/>
                      </a:moveTo>
                      <a:cubicBezTo>
                        <a:pt x="1101" y="855"/>
                        <a:pt x="854" y="1101"/>
                        <a:pt x="550" y="1101"/>
                      </a:cubicBezTo>
                      <a:cubicBezTo>
                        <a:pt x="247" y="1101"/>
                        <a:pt x="0" y="855"/>
                        <a:pt x="0" y="551"/>
                      </a:cubicBezTo>
                      <a:cubicBezTo>
                        <a:pt x="0" y="247"/>
                        <a:pt x="247" y="0"/>
                        <a:pt x="550" y="0"/>
                      </a:cubicBezTo>
                      <a:cubicBezTo>
                        <a:pt x="854" y="0"/>
                        <a:pt x="1101" y="247"/>
                        <a:pt x="1101" y="551"/>
                      </a:cubicBezTo>
                      <a:close/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0" name="Warning Icon" descr="&lt;SmartSettings&gt;&lt;SmartResize anchorLeft=&quot;Absolute&quot; anchorTop=&quot;Absolute&quot; anchorRight=&quot;None&quot; anchorBottom=&quot;None&quot; /&gt;&lt;/SmartSettings&gt;" hidden="1"/>
                <p:cNvSpPr>
                  <a:spLocks noChangeAspect="1" noEditPoints="1"/>
                </p:cNvSpPr>
                <p:nvPr>
                  <p:custDataLst>
                    <p:tags r:id="rId29"/>
                  </p:custDataLst>
                </p:nvPr>
              </p:nvSpPr>
              <p:spPr bwMode="auto">
                <a:xfrm>
                  <a:off x="805969" y="1661312"/>
                  <a:ext cx="540581" cy="386406"/>
                </a:xfrm>
                <a:custGeom>
                  <a:avLst/>
                  <a:gdLst>
                    <a:gd name="T0" fmla="*/ 1270 w 1270"/>
                    <a:gd name="T1" fmla="*/ 1101 h 1101"/>
                    <a:gd name="T2" fmla="*/ 0 w 1270"/>
                    <a:gd name="T3" fmla="*/ 1101 h 1101"/>
                    <a:gd name="T4" fmla="*/ 635 w 1270"/>
                    <a:gd name="T5" fmla="*/ 0 h 1101"/>
                    <a:gd name="T6" fmla="*/ 1270 w 1270"/>
                    <a:gd name="T7" fmla="*/ 1101 h 1101"/>
                    <a:gd name="T8" fmla="*/ 579 w 1270"/>
                    <a:gd name="T9" fmla="*/ 320 h 1101"/>
                    <a:gd name="T10" fmla="*/ 579 w 1270"/>
                    <a:gd name="T11" fmla="*/ 716 h 1101"/>
                    <a:gd name="T12" fmla="*/ 691 w 1270"/>
                    <a:gd name="T13" fmla="*/ 716 h 1101"/>
                    <a:gd name="T14" fmla="*/ 691 w 1270"/>
                    <a:gd name="T15" fmla="*/ 320 h 1101"/>
                    <a:gd name="T16" fmla="*/ 579 w 1270"/>
                    <a:gd name="T17" fmla="*/ 320 h 1101"/>
                    <a:gd name="T18" fmla="*/ 635 w 1270"/>
                    <a:gd name="T19" fmla="*/ 799 h 1101"/>
                    <a:gd name="T20" fmla="*/ 564 w 1270"/>
                    <a:gd name="T21" fmla="*/ 870 h 1101"/>
                    <a:gd name="T22" fmla="*/ 635 w 1270"/>
                    <a:gd name="T23" fmla="*/ 940 h 1101"/>
                    <a:gd name="T24" fmla="*/ 706 w 1270"/>
                    <a:gd name="T25" fmla="*/ 870 h 1101"/>
                    <a:gd name="T26" fmla="*/ 635 w 1270"/>
                    <a:gd name="T27" fmla="*/ 799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70" h="1101">
                      <a:moveTo>
                        <a:pt x="1270" y="1101"/>
                      </a:moveTo>
                      <a:lnTo>
                        <a:pt x="0" y="1101"/>
                      </a:lnTo>
                      <a:lnTo>
                        <a:pt x="635" y="0"/>
                      </a:lnTo>
                      <a:lnTo>
                        <a:pt x="1270" y="1101"/>
                      </a:lnTo>
                      <a:close/>
                      <a:moveTo>
                        <a:pt x="579" y="320"/>
                      </a:moveTo>
                      <a:lnTo>
                        <a:pt x="579" y="716"/>
                      </a:lnTo>
                      <a:lnTo>
                        <a:pt x="691" y="716"/>
                      </a:lnTo>
                      <a:lnTo>
                        <a:pt x="691" y="320"/>
                      </a:lnTo>
                      <a:lnTo>
                        <a:pt x="579" y="320"/>
                      </a:lnTo>
                      <a:close/>
                      <a:moveTo>
                        <a:pt x="635" y="799"/>
                      </a:moveTo>
                      <a:cubicBezTo>
                        <a:pt x="596" y="799"/>
                        <a:pt x="564" y="831"/>
                        <a:pt x="564" y="870"/>
                      </a:cubicBezTo>
                      <a:cubicBezTo>
                        <a:pt x="564" y="909"/>
                        <a:pt x="596" y="940"/>
                        <a:pt x="635" y="940"/>
                      </a:cubicBezTo>
                      <a:cubicBezTo>
                        <a:pt x="674" y="940"/>
                        <a:pt x="706" y="909"/>
                        <a:pt x="706" y="870"/>
                      </a:cubicBezTo>
                      <a:cubicBezTo>
                        <a:pt x="706" y="831"/>
                        <a:pt x="674" y="799"/>
                        <a:pt x="635" y="799"/>
                      </a:cubicBez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1" name="Error Icon" descr="&lt;SmartSettings&gt;&lt;SmartResize anchorLeft=&quot;Absolute&quot; anchorTop=&quot;Absolute&quot; anchorRight=&quot;None&quot; anchorBottom=&quot;None&quot; /&gt;&lt;/SmartSettings&gt;" hidden="1"/>
                <p:cNvSpPr>
                  <a:spLocks noChangeAspect="1" noEditPoints="1"/>
                </p:cNvSpPr>
                <p:nvPr>
                  <p:custDataLst>
                    <p:tags r:id="rId30"/>
                  </p:custDataLst>
                </p:nvPr>
              </p:nvSpPr>
              <p:spPr bwMode="auto">
                <a:xfrm>
                  <a:off x="840694" y="1661312"/>
                  <a:ext cx="471132" cy="386406"/>
                </a:xfrm>
                <a:custGeom>
                  <a:avLst/>
                  <a:gdLst>
                    <a:gd name="T0" fmla="*/ 1101 w 1101"/>
                    <a:gd name="T1" fmla="*/ 778 h 1100"/>
                    <a:gd name="T2" fmla="*/ 778 w 1101"/>
                    <a:gd name="T3" fmla="*/ 1100 h 1100"/>
                    <a:gd name="T4" fmla="*/ 322 w 1101"/>
                    <a:gd name="T5" fmla="*/ 1100 h 1100"/>
                    <a:gd name="T6" fmla="*/ 0 w 1101"/>
                    <a:gd name="T7" fmla="*/ 778 h 1100"/>
                    <a:gd name="T8" fmla="*/ 0 w 1101"/>
                    <a:gd name="T9" fmla="*/ 322 h 1100"/>
                    <a:gd name="T10" fmla="*/ 322 w 1101"/>
                    <a:gd name="T11" fmla="*/ 0 h 1100"/>
                    <a:gd name="T12" fmla="*/ 778 w 1101"/>
                    <a:gd name="T13" fmla="*/ 0 h 1100"/>
                    <a:gd name="T14" fmla="*/ 1101 w 1101"/>
                    <a:gd name="T15" fmla="*/ 322 h 1100"/>
                    <a:gd name="T16" fmla="*/ 1101 w 1101"/>
                    <a:gd name="T17" fmla="*/ 778 h 1100"/>
                    <a:gd name="T18" fmla="*/ 380 w 1101"/>
                    <a:gd name="T19" fmla="*/ 300 h 1100"/>
                    <a:gd name="T20" fmla="*/ 301 w 1101"/>
                    <a:gd name="T21" fmla="*/ 380 h 1100"/>
                    <a:gd name="T22" fmla="*/ 470 w 1101"/>
                    <a:gd name="T23" fmla="*/ 550 h 1100"/>
                    <a:gd name="T24" fmla="*/ 301 w 1101"/>
                    <a:gd name="T25" fmla="*/ 719 h 1100"/>
                    <a:gd name="T26" fmla="*/ 380 w 1101"/>
                    <a:gd name="T27" fmla="*/ 799 h 1100"/>
                    <a:gd name="T28" fmla="*/ 550 w 1101"/>
                    <a:gd name="T29" fmla="*/ 629 h 1100"/>
                    <a:gd name="T30" fmla="*/ 720 w 1101"/>
                    <a:gd name="T31" fmla="*/ 799 h 1100"/>
                    <a:gd name="T32" fmla="*/ 800 w 1101"/>
                    <a:gd name="T33" fmla="*/ 719 h 1100"/>
                    <a:gd name="T34" fmla="*/ 630 w 1101"/>
                    <a:gd name="T35" fmla="*/ 550 h 1100"/>
                    <a:gd name="T36" fmla="*/ 800 w 1101"/>
                    <a:gd name="T37" fmla="*/ 380 h 1100"/>
                    <a:gd name="T38" fmla="*/ 720 w 1101"/>
                    <a:gd name="T39" fmla="*/ 300 h 1100"/>
                    <a:gd name="T40" fmla="*/ 550 w 1101"/>
                    <a:gd name="T41" fmla="*/ 470 h 1100"/>
                    <a:gd name="T42" fmla="*/ 380 w 1101"/>
                    <a:gd name="T43" fmla="*/ 300 h 1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01" h="1100">
                      <a:moveTo>
                        <a:pt x="1101" y="778"/>
                      </a:moveTo>
                      <a:lnTo>
                        <a:pt x="778" y="1100"/>
                      </a:lnTo>
                      <a:lnTo>
                        <a:pt x="322" y="1100"/>
                      </a:lnTo>
                      <a:lnTo>
                        <a:pt x="0" y="778"/>
                      </a:lnTo>
                      <a:lnTo>
                        <a:pt x="0" y="322"/>
                      </a:lnTo>
                      <a:lnTo>
                        <a:pt x="322" y="0"/>
                      </a:lnTo>
                      <a:lnTo>
                        <a:pt x="778" y="0"/>
                      </a:lnTo>
                      <a:lnTo>
                        <a:pt x="1101" y="322"/>
                      </a:lnTo>
                      <a:lnTo>
                        <a:pt x="1101" y="778"/>
                      </a:lnTo>
                      <a:close/>
                      <a:moveTo>
                        <a:pt x="380" y="300"/>
                      </a:moveTo>
                      <a:lnTo>
                        <a:pt x="301" y="380"/>
                      </a:lnTo>
                      <a:lnTo>
                        <a:pt x="470" y="550"/>
                      </a:lnTo>
                      <a:lnTo>
                        <a:pt x="301" y="719"/>
                      </a:lnTo>
                      <a:lnTo>
                        <a:pt x="380" y="799"/>
                      </a:lnTo>
                      <a:lnTo>
                        <a:pt x="550" y="629"/>
                      </a:lnTo>
                      <a:lnTo>
                        <a:pt x="720" y="799"/>
                      </a:lnTo>
                      <a:lnTo>
                        <a:pt x="800" y="719"/>
                      </a:lnTo>
                      <a:lnTo>
                        <a:pt x="630" y="550"/>
                      </a:lnTo>
                      <a:lnTo>
                        <a:pt x="800" y="380"/>
                      </a:lnTo>
                      <a:lnTo>
                        <a:pt x="720" y="300"/>
                      </a:lnTo>
                      <a:lnTo>
                        <a:pt x="550" y="470"/>
                      </a:lnTo>
                      <a:lnTo>
                        <a:pt x="380" y="300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95" name="Buttons"/>
              <p:cNvGrpSpPr/>
              <p:nvPr/>
            </p:nvGrpSpPr>
            <p:grpSpPr>
              <a:xfrm>
                <a:off x="1122541" y="2137789"/>
                <a:ext cx="2460073" cy="489066"/>
                <a:chOff x="1122541" y="2137789"/>
                <a:chExt cx="2460073" cy="489066"/>
              </a:xfrm>
            </p:grpSpPr>
            <p:sp>
              <p:nvSpPr>
                <p:cNvPr id="96" name="Button 1" descr="&lt;SmartSettings&gt;&lt;SmartResize anchorLeft=&quot;None&quot; anchorTop=&quot;None&quot; anchorRight=&quot;Absolute&quot; anchorBottom=&quot;Absolute&quot; /&gt;&lt;/SmartSettings&gt;"/>
                <p:cNvSpPr>
                  <a:spLocks/>
                </p:cNvSpPr>
                <p:nvPr>
                  <p:custDataLst>
                    <p:tags r:id="rId25"/>
                  </p:custDataLst>
                </p:nvPr>
              </p:nvSpPr>
              <p:spPr bwMode="auto">
                <a:xfrm>
                  <a:off x="2828011" y="2137789"/>
                  <a:ext cx="754603" cy="175593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취소</a:t>
                  </a:r>
                  <a:endParaRPr lang="en-US" sz="1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7" name="Button 2" descr="&lt;SmartSettings&gt;&lt;SmartResize anchorLeft=&quot;None&quot; anchorTop=&quot;None&quot; anchorRight=&quot;Absolute&quot; anchorBottom=&quot;Absolute&quot; /&gt;&lt;/SmartSettings&gt;"/>
                <p:cNvSpPr>
                  <a:spLocks/>
                </p:cNvSpPr>
                <p:nvPr>
                  <p:custDataLst>
                    <p:tags r:id="rId26"/>
                  </p:custDataLst>
                </p:nvPr>
              </p:nvSpPr>
              <p:spPr bwMode="auto">
                <a:xfrm>
                  <a:off x="1996543" y="2137789"/>
                  <a:ext cx="754606" cy="175592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확인</a:t>
                  </a:r>
                  <a:endParaRPr lang="en-US" sz="1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8" name="Button 3" descr="&lt;SmartSettings&gt;&lt;SmartResize anchorLeft=&quot;None&quot; anchorTop=&quot;None&quot; anchorRight=&quot;Absolute&quot; anchorBottom=&quot;Absolute&quot; /&gt;&lt;/SmartSettings&gt;" hidden="1"/>
                <p:cNvSpPr>
                  <a:spLocks/>
                </p:cNvSpPr>
                <p:nvPr>
                  <p:custDataLst>
                    <p:tags r:id="rId27"/>
                  </p:custDataLst>
                </p:nvPr>
              </p:nvSpPr>
              <p:spPr bwMode="auto">
                <a:xfrm>
                  <a:off x="1122541" y="2391872"/>
                  <a:ext cx="783949" cy="234983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31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Abort</a:t>
                  </a:r>
                </a:p>
              </p:txBody>
            </p:sp>
          </p:grpSp>
        </p:grpSp>
        <p:pic>
          <p:nvPicPr>
            <p:cNvPr id="83" name="Picture 2" descr="C:\Users\t-dantay\Documents\First24\warning1.png"/>
            <p:cNvPicPr>
              <a:picLocks noChangeAspect="1" noChangeArrowheads="1"/>
            </p:cNvPicPr>
            <p:nvPr>
              <p:custDataLst>
                <p:custData r:id="rId20"/>
              </p:custDataLst>
            </p:nvPr>
          </p:nvPicPr>
          <p:blipFill>
            <a:blip r:embed="rId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3203" y="3756992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2" name="직선 화살표 연결선 101"/>
          <p:cNvCxnSpPr/>
          <p:nvPr/>
        </p:nvCxnSpPr>
        <p:spPr>
          <a:xfrm flipH="1" flipV="1">
            <a:off x="7197969" y="4563845"/>
            <a:ext cx="849195" cy="81172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타원 120"/>
          <p:cNvSpPr/>
          <p:nvPr/>
        </p:nvSpPr>
        <p:spPr>
          <a:xfrm>
            <a:off x="8357587" y="3874474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2" name="왼쪽 중괄호 121"/>
          <p:cNvSpPr/>
          <p:nvPr/>
        </p:nvSpPr>
        <p:spPr>
          <a:xfrm rot="10800000">
            <a:off x="8210131" y="2815864"/>
            <a:ext cx="171508" cy="2368873"/>
          </a:xfrm>
          <a:prstGeom prst="leftBrac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9" name="그룹 68"/>
          <p:cNvGrpSpPr/>
          <p:nvPr/>
        </p:nvGrpSpPr>
        <p:grpSpPr>
          <a:xfrm>
            <a:off x="189151" y="1504774"/>
            <a:ext cx="1699718" cy="5109431"/>
            <a:chOff x="189151" y="1493485"/>
            <a:chExt cx="1699718" cy="5109431"/>
          </a:xfrm>
        </p:grpSpPr>
        <p:grpSp>
          <p:nvGrpSpPr>
            <p:cNvPr id="75" name="그룹 74"/>
            <p:cNvGrpSpPr/>
            <p:nvPr/>
          </p:nvGrpSpPr>
          <p:grpSpPr>
            <a:xfrm>
              <a:off x="192172" y="1493485"/>
              <a:ext cx="1696697" cy="5109431"/>
              <a:chOff x="192172" y="1493485"/>
              <a:chExt cx="1696697" cy="5109431"/>
            </a:xfrm>
          </p:grpSpPr>
          <p:grpSp>
            <p:nvGrpSpPr>
              <p:cNvPr id="78" name="그룹 77"/>
              <p:cNvGrpSpPr/>
              <p:nvPr/>
            </p:nvGrpSpPr>
            <p:grpSpPr>
              <a:xfrm>
                <a:off x="192172" y="1509109"/>
                <a:ext cx="1696697" cy="5093807"/>
                <a:chOff x="192172" y="1509109"/>
                <a:chExt cx="1696697" cy="5093807"/>
              </a:xfrm>
            </p:grpSpPr>
            <p:sp>
              <p:nvSpPr>
                <p:cNvPr id="88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16"/>
                  </p:custDataLst>
                </p:nvPr>
              </p:nvSpPr>
              <p:spPr>
                <a:xfrm>
                  <a:off x="192172" y="1509109"/>
                  <a:ext cx="1696697" cy="509380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89" name="그룹 88"/>
                <p:cNvGrpSpPr/>
                <p:nvPr/>
              </p:nvGrpSpPr>
              <p:grpSpPr>
                <a:xfrm>
                  <a:off x="192172" y="5782990"/>
                  <a:ext cx="1695759" cy="814320"/>
                  <a:chOff x="192172" y="5782990"/>
                  <a:chExt cx="1695759" cy="814320"/>
                </a:xfrm>
              </p:grpSpPr>
              <p:sp>
                <p:nvSpPr>
                  <p:cNvPr id="103" name="Section" descr="&lt;SmartSettings&gt;&lt;SmartResize anchorLeft=&quot;Absolute&quot; anchorTop=&quot;None&quot; anchorRight=&quot;Absolute&quot; anchorBottom=&quot;Absolute&quot; /&gt;&lt;/SmartSettings&gt;"/>
                  <p:cNvSpPr/>
                  <p:nvPr>
                    <p:custDataLst>
                      <p:tags r:id="rId17"/>
                    </p:custDataLst>
                  </p:nvPr>
                </p:nvSpPr>
                <p:spPr>
                  <a:xfrm>
                    <a:off x="192172" y="5782990"/>
                    <a:ext cx="1695759" cy="411145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67000"/>
                        </a:schemeClr>
                      </a:gs>
                      <a:gs pos="48000">
                        <a:schemeClr val="accent1">
                          <a:lumMod val="97000"/>
                          <a:lumOff val="3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1000" b="1" dirty="0" smtClean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프론트페이지로 이동</a:t>
                    </a:r>
                    <a:endParaRPr lang="en-US" sz="10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4" name="Section" descr="&lt;SmartSettings&gt;&lt;SmartResize anchorLeft=&quot;Absolute&quot; anchorTop=&quot;None&quot; anchorRight=&quot;Absolute&quot; anchorBottom=&quot;Absolute&quot; /&gt;&lt;/SmartSettings&gt;"/>
                  <p:cNvSpPr/>
                  <p:nvPr>
                    <p:custDataLst>
                      <p:tags r:id="rId18"/>
                    </p:custDataLst>
                  </p:nvPr>
                </p:nvSpPr>
                <p:spPr>
                  <a:xfrm>
                    <a:off x="192172" y="6186165"/>
                    <a:ext cx="1695759" cy="411145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67000"/>
                        </a:schemeClr>
                      </a:gs>
                      <a:gs pos="48000">
                        <a:schemeClr val="accent1">
                          <a:lumMod val="97000"/>
                          <a:lumOff val="3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1000" b="1" dirty="0" smtClean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로그아웃</a:t>
                    </a:r>
                    <a:endParaRPr lang="en-US" sz="10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79" name="Section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11"/>
                </p:custDataLst>
              </p:nvPr>
            </p:nvSpPr>
            <p:spPr>
              <a:xfrm>
                <a:off x="192172" y="1493485"/>
                <a:ext cx="1695759" cy="41279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회원 관리</a:t>
                </a:r>
                <a:endParaRPr lang="en-US" sz="10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0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2"/>
                </p:custDataLst>
              </p:nvPr>
            </p:nvSpPr>
            <p:spPr>
              <a:xfrm>
                <a:off x="192172" y="3153917"/>
                <a:ext cx="1695759" cy="411145"/>
              </a:xfrm>
              <a:prstGeom prst="rect">
                <a:avLst/>
              </a:prstGeom>
              <a:gradFill flip="none" rotWithShape="1">
                <a:gsLst>
                  <a:gs pos="500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900" b="1" dirty="0" smtClean="0">
                    <a:ln w="2540">
                      <a:noFill/>
                    </a:ln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1:1 </a:t>
                </a:r>
                <a:r>
                  <a:rPr lang="ko-KR" altLang="en-US" sz="900" b="1" dirty="0" smtClean="0">
                    <a:ln w="2540">
                      <a:noFill/>
                    </a:ln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문의</a:t>
                </a:r>
                <a:endParaRPr lang="en-US" sz="900" b="1" dirty="0">
                  <a:ln w="2540">
                    <a:noFill/>
                  </a:ln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84" name="그룹 83"/>
              <p:cNvGrpSpPr/>
              <p:nvPr/>
            </p:nvGrpSpPr>
            <p:grpSpPr>
              <a:xfrm>
                <a:off x="192172" y="3566068"/>
                <a:ext cx="1695759" cy="411145"/>
                <a:chOff x="192172" y="2740754"/>
                <a:chExt cx="1695759" cy="411145"/>
              </a:xfrm>
            </p:grpSpPr>
            <p:sp>
              <p:nvSpPr>
                <p:cNvPr id="86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14"/>
                  </p:custDataLst>
                </p:nvPr>
              </p:nvSpPr>
              <p:spPr>
                <a:xfrm>
                  <a:off x="192172" y="2740754"/>
                  <a:ext cx="1695759" cy="411145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7000"/>
                      </a:schemeClr>
                    </a:gs>
                    <a:gs pos="48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10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관리자 관리</a:t>
                  </a:r>
                  <a:endParaRPr lang="en-US" sz="10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7" name="Chevron" descr="&lt;SmartSettings&gt;&lt;SmartResize anchorLeft=&quot;None&quot; anchorTop=&quot;None&quot; anchorRight=&quot;Absolute&quot; anchorBottom=&quot;Absolute&quot; /&gt;&lt;/SmartSettings&gt;"/>
                <p:cNvSpPr>
                  <a:spLocks noChangeAspect="1"/>
                </p:cNvSpPr>
                <p:nvPr>
                  <p:custDataLst>
                    <p:tags r:id="rId15"/>
                  </p:custDataLst>
                </p:nvPr>
              </p:nvSpPr>
              <p:spPr bwMode="auto">
                <a:xfrm rot="16200000">
                  <a:off x="1674154" y="2916205"/>
                  <a:ext cx="179056" cy="88553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85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3"/>
                </p:custDataLst>
              </p:nvPr>
            </p:nvSpPr>
            <p:spPr>
              <a:xfrm>
                <a:off x="192172" y="1902758"/>
                <a:ext cx="1695759" cy="411145"/>
              </a:xfrm>
              <a:prstGeom prst="rect">
                <a:avLst/>
              </a:prstGeom>
              <a:gradFill>
                <a:gsLst>
                  <a:gs pos="25000">
                    <a:schemeClr val="accent1">
                      <a:lumMod val="75000"/>
                    </a:schemeClr>
                  </a:gs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080000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모임 관리</a:t>
                </a:r>
                <a:endParaRPr lang="en-US" sz="10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6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191862" y="2734435"/>
              <a:ext cx="1688444" cy="411145"/>
            </a:xfrm>
            <a:prstGeom prst="rect">
              <a:avLst/>
            </a:prstGeom>
            <a:gradFill flip="none" rotWithShape="1">
              <a:gsLst>
                <a:gs pos="500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ln w="2540">
                    <a:noFill/>
                  </a:ln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이벤트</a:t>
              </a:r>
              <a:endParaRPr lang="en-US" sz="900" b="1" dirty="0">
                <a:ln w="2540"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7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189151" y="2317193"/>
              <a:ext cx="1695759" cy="411145"/>
            </a:xfrm>
            <a:prstGeom prst="rect">
              <a:avLst/>
            </a:prstGeom>
            <a:gradFill flip="none" rotWithShape="1">
              <a:gsLst>
                <a:gs pos="500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ln w="2540">
                    <a:noFill/>
                  </a:ln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공지사항</a:t>
              </a:r>
              <a:endParaRPr lang="en-US" sz="900" b="1" dirty="0">
                <a:ln w="2540"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6794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123027"/>
              </p:ext>
            </p:extLst>
          </p:nvPr>
        </p:nvGraphicFramePr>
        <p:xfrm>
          <a:off x="-1" y="0"/>
          <a:ext cx="12192000" cy="6872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1090">
                  <a:extLst>
                    <a:ext uri="{9D8B030D-6E8A-4147-A177-3AD203B41FA5}">
                      <a16:colId xmlns:a16="http://schemas.microsoft.com/office/drawing/2014/main" val="161479998"/>
                    </a:ext>
                  </a:extLst>
                </a:gridCol>
                <a:gridCol w="5636870">
                  <a:extLst>
                    <a:ext uri="{9D8B030D-6E8A-4147-A177-3AD203B41FA5}">
                      <a16:colId xmlns:a16="http://schemas.microsoft.com/office/drawing/2014/main" val="3184963641"/>
                    </a:ext>
                  </a:extLst>
                </a:gridCol>
                <a:gridCol w="1006998">
                  <a:extLst>
                    <a:ext uri="{9D8B030D-6E8A-4147-A177-3AD203B41FA5}">
                      <a16:colId xmlns:a16="http://schemas.microsoft.com/office/drawing/2014/main" val="874470216"/>
                    </a:ext>
                  </a:extLst>
                </a:gridCol>
                <a:gridCol w="636608">
                  <a:extLst>
                    <a:ext uri="{9D8B030D-6E8A-4147-A177-3AD203B41FA5}">
                      <a16:colId xmlns:a16="http://schemas.microsoft.com/office/drawing/2014/main" val="873808492"/>
                    </a:ext>
                  </a:extLst>
                </a:gridCol>
                <a:gridCol w="462987">
                  <a:extLst>
                    <a:ext uri="{9D8B030D-6E8A-4147-A177-3AD203B41FA5}">
                      <a16:colId xmlns:a16="http://schemas.microsoft.com/office/drawing/2014/main" val="1169176031"/>
                    </a:ext>
                  </a:extLst>
                </a:gridCol>
                <a:gridCol w="694481">
                  <a:extLst>
                    <a:ext uri="{9D8B030D-6E8A-4147-A177-3AD203B41FA5}">
                      <a16:colId xmlns:a16="http://schemas.microsoft.com/office/drawing/2014/main" val="1453453746"/>
                    </a:ext>
                  </a:extLst>
                </a:gridCol>
                <a:gridCol w="2422966">
                  <a:extLst>
                    <a:ext uri="{9D8B030D-6E8A-4147-A177-3AD203B41FA5}">
                      <a16:colId xmlns:a16="http://schemas.microsoft.com/office/drawing/2014/main" val="1815965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en-US" altLang="ko-K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공지사항 등록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428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공지사항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&gt; </a:t>
                      </a:r>
                      <a:r>
                        <a:rPr lang="ko-KR" altLang="en-US" baseline="0" dirty="0" smtClean="0"/>
                        <a:t>공지사항 등록</a:t>
                      </a:r>
                      <a:endParaRPr lang="ko-KR" alt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페이지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작성일자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201325"/>
                  </a:ext>
                </a:extLst>
              </a:tr>
              <a:tr h="370840">
                <a:tc rowSpan="8" gridSpan="4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화면설명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64956"/>
                  </a:ext>
                </a:extLst>
              </a:tr>
              <a:tr h="82285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공지 작성 화면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제목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내용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첨부파일 등을 올릴 수 있다</a:t>
                      </a:r>
                      <a:r>
                        <a:rPr lang="en-US" altLang="ko-KR" sz="1200" dirty="0" smtClean="0"/>
                        <a:t>.</a:t>
                      </a:r>
                      <a:r>
                        <a:rPr lang="en-US" altLang="ko-KR" sz="1200" baseline="0" dirty="0" smtClean="0"/>
                        <a:t> 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0356893"/>
                  </a:ext>
                </a:extLst>
              </a:tr>
              <a:tr h="82285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등록 버튼 클릭 시 공지사항 등록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baseline="0" dirty="0" smtClean="0"/>
                        <a:t>내용이 없으면 공지사항이 등록되지 않는다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473887"/>
                  </a:ext>
                </a:extLst>
              </a:tr>
              <a:tr h="82285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ON</a:t>
                      </a:r>
                      <a:r>
                        <a:rPr lang="ko-KR" altLang="en-US" sz="1200" dirty="0" smtClean="0"/>
                        <a:t>일 경우 메인화면에서 팝업으로</a:t>
                      </a:r>
                      <a:r>
                        <a:rPr lang="ko-KR" altLang="en-US" sz="1200" baseline="0" dirty="0" smtClean="0"/>
                        <a:t> 나오게 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643111"/>
                  </a:ext>
                </a:extLst>
              </a:tr>
              <a:tr h="82285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955501"/>
                  </a:ext>
                </a:extLst>
              </a:tr>
              <a:tr h="82285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209842"/>
                  </a:ext>
                </a:extLst>
              </a:tr>
              <a:tr h="82285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846804"/>
                  </a:ext>
                </a:extLst>
              </a:tr>
              <a:tr h="82285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740124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87902" y="1482914"/>
            <a:ext cx="8244897" cy="512108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Bar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2"/>
            </p:custDataLst>
          </p:nvPr>
        </p:nvSpPr>
        <p:spPr>
          <a:xfrm>
            <a:off x="187903" y="947928"/>
            <a:ext cx="8244895" cy="5370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Menu Button" descr="&lt;SmartSettings&gt;&lt;SmartResize anchorLeft=&quot;None&quot; anchorTop=&quot;Absolute&quot; anchorRight=&quot;Absolute&quot; anchorBottom=&quot;None&quot; /&gt;&lt;/SmartSettings&gt;"/>
          <p:cNvSpPr>
            <a:spLocks noChangeAspect="1" noEditPoints="1"/>
          </p:cNvSpPr>
          <p:nvPr>
            <p:custDataLst>
              <p:tags r:id="rId3"/>
            </p:custDataLst>
          </p:nvPr>
        </p:nvSpPr>
        <p:spPr bwMode="auto">
          <a:xfrm>
            <a:off x="8194917" y="1255489"/>
            <a:ext cx="149225" cy="112714"/>
          </a:xfrm>
          <a:custGeom>
            <a:avLst/>
            <a:gdLst>
              <a:gd name="T0" fmla="*/ 0 w 415"/>
              <a:gd name="T1" fmla="*/ 309 h 309"/>
              <a:gd name="T2" fmla="*/ 415 w 415"/>
              <a:gd name="T3" fmla="*/ 309 h 309"/>
              <a:gd name="T4" fmla="*/ 0 w 415"/>
              <a:gd name="T5" fmla="*/ 155 h 309"/>
              <a:gd name="T6" fmla="*/ 415 w 415"/>
              <a:gd name="T7" fmla="*/ 155 h 309"/>
              <a:gd name="T8" fmla="*/ 0 w 415"/>
              <a:gd name="T9" fmla="*/ 0 h 309"/>
              <a:gd name="T10" fmla="*/ 415 w 415"/>
              <a:gd name="T11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5" h="309">
                <a:moveTo>
                  <a:pt x="0" y="309"/>
                </a:moveTo>
                <a:lnTo>
                  <a:pt x="415" y="309"/>
                </a:lnTo>
                <a:moveTo>
                  <a:pt x="0" y="155"/>
                </a:moveTo>
                <a:lnTo>
                  <a:pt x="415" y="155"/>
                </a:lnTo>
                <a:moveTo>
                  <a:pt x="0" y="0"/>
                </a:moveTo>
                <a:lnTo>
                  <a:pt x="415" y="0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Close Button" descr="&lt;SmartSettings&gt;&lt;SmartResize anchorLeft=&quot;None&quot; anchorTop=&quot;Absolute&quot; anchorRight=&quot;Absolute&quot; anchorBottom=&quot;None&quot; /&gt;&lt;/SmartSettings&gt;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8221913" y="1019175"/>
            <a:ext cx="98425" cy="95250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Address Box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5"/>
            </p:custDataLst>
          </p:nvPr>
        </p:nvSpPr>
        <p:spPr>
          <a:xfrm>
            <a:off x="1090816" y="1192972"/>
            <a:ext cx="7015442" cy="23774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37744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www.example.com</a:t>
            </a:r>
            <a:endParaRPr lang="en-US" sz="9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Document Icon" descr="&lt;SmartSettings&gt;&lt;SmartResize anchorLeft=&quot;Absolute&quot; anchorTop=&quot;Absolute&quot; anchorRight=&quot;None&quot; anchorBottom=&quot;None&quot; /&gt;&lt;/SmartSettings&gt;"/>
          <p:cNvSpPr>
            <a:spLocks noChangeAspect="1" noEditPoints="1"/>
          </p:cNvSpPr>
          <p:nvPr>
            <p:custDataLst>
              <p:tags r:id="rId6"/>
            </p:custDataLst>
          </p:nvPr>
        </p:nvSpPr>
        <p:spPr bwMode="auto">
          <a:xfrm>
            <a:off x="1166943" y="1245167"/>
            <a:ext cx="93664" cy="133349"/>
          </a:xfrm>
          <a:custGeom>
            <a:avLst/>
            <a:gdLst>
              <a:gd name="T0" fmla="*/ 153 w 260"/>
              <a:gd name="T1" fmla="*/ 7 h 367"/>
              <a:gd name="T2" fmla="*/ 153 w 260"/>
              <a:gd name="T3" fmla="*/ 108 h 367"/>
              <a:gd name="T4" fmla="*/ 253 w 260"/>
              <a:gd name="T5" fmla="*/ 108 h 367"/>
              <a:gd name="T6" fmla="*/ 0 w 260"/>
              <a:gd name="T7" fmla="*/ 0 h 367"/>
              <a:gd name="T8" fmla="*/ 0 w 260"/>
              <a:gd name="T9" fmla="*/ 367 h 367"/>
              <a:gd name="T10" fmla="*/ 260 w 260"/>
              <a:gd name="T11" fmla="*/ 367 h 367"/>
              <a:gd name="T12" fmla="*/ 260 w 260"/>
              <a:gd name="T13" fmla="*/ 100 h 367"/>
              <a:gd name="T14" fmla="*/ 161 w 260"/>
              <a:gd name="T15" fmla="*/ 1 h 367"/>
              <a:gd name="T16" fmla="*/ 0 w 260"/>
              <a:gd name="T17" fmla="*/ 0 h 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0" h="367">
                <a:moveTo>
                  <a:pt x="153" y="7"/>
                </a:moveTo>
                <a:lnTo>
                  <a:pt x="153" y="108"/>
                </a:lnTo>
                <a:lnTo>
                  <a:pt x="253" y="108"/>
                </a:lnTo>
                <a:moveTo>
                  <a:pt x="0" y="0"/>
                </a:moveTo>
                <a:lnTo>
                  <a:pt x="0" y="367"/>
                </a:lnTo>
                <a:lnTo>
                  <a:pt x="260" y="367"/>
                </a:lnTo>
                <a:lnTo>
                  <a:pt x="260" y="100"/>
                </a:lnTo>
                <a:lnTo>
                  <a:pt x="161" y="1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" name="Navigation Buttons"/>
          <p:cNvGrpSpPr/>
          <p:nvPr/>
        </p:nvGrpSpPr>
        <p:grpSpPr>
          <a:xfrm>
            <a:off x="313816" y="1225326"/>
            <a:ext cx="641351" cy="173038"/>
            <a:chOff x="697523" y="1474709"/>
            <a:chExt cx="518724" cy="133159"/>
          </a:xfrm>
        </p:grpSpPr>
        <p:sp>
          <p:nvSpPr>
            <p:cNvPr id="14" name="Back Butt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20"/>
              </p:custDataLst>
            </p:nvPr>
          </p:nvSpPr>
          <p:spPr bwMode="auto">
            <a:xfrm>
              <a:off x="697523" y="1494866"/>
              <a:ext cx="123261" cy="92844"/>
            </a:xfrm>
            <a:custGeom>
              <a:avLst/>
              <a:gdLst>
                <a:gd name="T0" fmla="*/ 159 w 423"/>
                <a:gd name="T1" fmla="*/ 332 h 332"/>
                <a:gd name="T2" fmla="*/ 0 w 423"/>
                <a:gd name="T3" fmla="*/ 166 h 332"/>
                <a:gd name="T4" fmla="*/ 159 w 423"/>
                <a:gd name="T5" fmla="*/ 0 h 332"/>
                <a:gd name="T6" fmla="*/ 15 w 423"/>
                <a:gd name="T7" fmla="*/ 166 h 332"/>
                <a:gd name="T8" fmla="*/ 423 w 423"/>
                <a:gd name="T9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332">
                  <a:moveTo>
                    <a:pt x="159" y="332"/>
                  </a:moveTo>
                  <a:lnTo>
                    <a:pt x="0" y="166"/>
                  </a:lnTo>
                  <a:lnTo>
                    <a:pt x="159" y="0"/>
                  </a:lnTo>
                  <a:moveTo>
                    <a:pt x="15" y="166"/>
                  </a:moveTo>
                  <a:lnTo>
                    <a:pt x="423" y="166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Forward Butt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21"/>
              </p:custDataLst>
            </p:nvPr>
          </p:nvSpPr>
          <p:spPr bwMode="auto">
            <a:xfrm>
              <a:off x="892686" y="1494866"/>
              <a:ext cx="123261" cy="92844"/>
            </a:xfrm>
            <a:custGeom>
              <a:avLst/>
              <a:gdLst>
                <a:gd name="T0" fmla="*/ 265 w 423"/>
                <a:gd name="T1" fmla="*/ 0 h 332"/>
                <a:gd name="T2" fmla="*/ 423 w 423"/>
                <a:gd name="T3" fmla="*/ 166 h 332"/>
                <a:gd name="T4" fmla="*/ 265 w 423"/>
                <a:gd name="T5" fmla="*/ 332 h 332"/>
                <a:gd name="T6" fmla="*/ 408 w 423"/>
                <a:gd name="T7" fmla="*/ 166 h 332"/>
                <a:gd name="T8" fmla="*/ 0 w 423"/>
                <a:gd name="T9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332">
                  <a:moveTo>
                    <a:pt x="265" y="0"/>
                  </a:moveTo>
                  <a:lnTo>
                    <a:pt x="423" y="166"/>
                  </a:lnTo>
                  <a:lnTo>
                    <a:pt x="265" y="332"/>
                  </a:lnTo>
                  <a:moveTo>
                    <a:pt x="408" y="166"/>
                  </a:moveTo>
                  <a:lnTo>
                    <a:pt x="0" y="166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Reload Butt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1087850" y="1474709"/>
              <a:ext cx="128397" cy="133159"/>
            </a:xfrm>
            <a:custGeom>
              <a:avLst/>
              <a:gdLst>
                <a:gd name="T0" fmla="*/ 441 w 441"/>
                <a:gd name="T1" fmla="*/ 7 h 474"/>
                <a:gd name="T2" fmla="*/ 441 w 441"/>
                <a:gd name="T3" fmla="*/ 144 h 474"/>
                <a:gd name="T4" fmla="*/ 296 w 441"/>
                <a:gd name="T5" fmla="*/ 144 h 474"/>
                <a:gd name="T6" fmla="*/ 438 w 441"/>
                <a:gd name="T7" fmla="*/ 309 h 474"/>
                <a:gd name="T8" fmla="*/ 166 w 441"/>
                <a:gd name="T9" fmla="*/ 434 h 474"/>
                <a:gd name="T10" fmla="*/ 41 w 441"/>
                <a:gd name="T11" fmla="*/ 162 h 474"/>
                <a:gd name="T12" fmla="*/ 313 w 441"/>
                <a:gd name="T13" fmla="*/ 37 h 474"/>
                <a:gd name="T14" fmla="*/ 428 w 441"/>
                <a:gd name="T15" fmla="*/ 139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1" h="474">
                  <a:moveTo>
                    <a:pt x="441" y="7"/>
                  </a:moveTo>
                  <a:lnTo>
                    <a:pt x="441" y="144"/>
                  </a:lnTo>
                  <a:lnTo>
                    <a:pt x="296" y="144"/>
                  </a:lnTo>
                  <a:moveTo>
                    <a:pt x="438" y="309"/>
                  </a:moveTo>
                  <a:cubicBezTo>
                    <a:pt x="397" y="418"/>
                    <a:pt x="276" y="474"/>
                    <a:pt x="166" y="434"/>
                  </a:cubicBezTo>
                  <a:cubicBezTo>
                    <a:pt x="56" y="393"/>
                    <a:pt x="0" y="271"/>
                    <a:pt x="41" y="162"/>
                  </a:cubicBezTo>
                  <a:cubicBezTo>
                    <a:pt x="82" y="52"/>
                    <a:pt x="202" y="0"/>
                    <a:pt x="313" y="37"/>
                  </a:cubicBezTo>
                  <a:cubicBezTo>
                    <a:pt x="357" y="51"/>
                    <a:pt x="398" y="91"/>
                    <a:pt x="428" y="139"/>
                  </a:cubicBez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62" name="표 61"/>
          <p:cNvGraphicFramePr>
            <a:graphicFrameLocks noGrp="1"/>
          </p:cNvGraphicFramePr>
          <p:nvPr>
            <p:extLst/>
          </p:nvPr>
        </p:nvGraphicFramePr>
        <p:xfrm>
          <a:off x="2267043" y="2186429"/>
          <a:ext cx="5612783" cy="367586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80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1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6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작성자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운영자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_b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3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작성일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2019-05-28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3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</a:rPr>
                        <a:t>팝업 여부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0601544"/>
                  </a:ext>
                </a:extLst>
              </a:tr>
              <a:tr h="2283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제목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42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/>
                        <a:t>내용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/>
                        <a:t>첨부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3" name="Button"/>
          <p:cNvSpPr>
            <a:spLocks/>
          </p:cNvSpPr>
          <p:nvPr/>
        </p:nvSpPr>
        <p:spPr bwMode="auto">
          <a:xfrm>
            <a:off x="4257411" y="6003042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Button"/>
          <p:cNvSpPr>
            <a:spLocks/>
          </p:cNvSpPr>
          <p:nvPr/>
        </p:nvSpPr>
        <p:spPr bwMode="auto">
          <a:xfrm>
            <a:off x="4985889" y="6003041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3041564" y="3044912"/>
            <a:ext cx="4764597" cy="1850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3041564" y="3432895"/>
            <a:ext cx="4764597" cy="1971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2" name="ScrollbarVertical"/>
          <p:cNvGrpSpPr/>
          <p:nvPr>
            <p:custDataLst>
              <p:custData r:id="rId7"/>
            </p:custDataLst>
          </p:nvPr>
        </p:nvGrpSpPr>
        <p:grpSpPr>
          <a:xfrm>
            <a:off x="7657467" y="3432895"/>
            <a:ext cx="148694" cy="1971331"/>
            <a:chOff x="4496659" y="1543109"/>
            <a:chExt cx="147992" cy="3562291"/>
          </a:xfrm>
        </p:grpSpPr>
        <p:sp>
          <p:nvSpPr>
            <p:cNvPr id="74" name="Background"/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6" name="Slider"/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7" name="UpArrow"/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8" name="DownArrow"/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9" name="직사각형 78"/>
          <p:cNvSpPr/>
          <p:nvPr/>
        </p:nvSpPr>
        <p:spPr>
          <a:xfrm>
            <a:off x="3041564" y="5619573"/>
            <a:ext cx="1645842" cy="1938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4738659" y="5614408"/>
            <a:ext cx="669550" cy="192935"/>
          </a:xfrm>
          <a:prstGeom prst="round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찾아보기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8106258" y="3921132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2" name="왼쪽 중괄호 81"/>
          <p:cNvSpPr/>
          <p:nvPr/>
        </p:nvSpPr>
        <p:spPr>
          <a:xfrm rot="10800000">
            <a:off x="7898715" y="2186429"/>
            <a:ext cx="169013" cy="3675868"/>
          </a:xfrm>
          <a:prstGeom prst="leftBrac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/>
          <p:cNvSpPr/>
          <p:nvPr/>
        </p:nvSpPr>
        <p:spPr>
          <a:xfrm>
            <a:off x="3736119" y="6015679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4" name="왼쪽 중괄호 83"/>
          <p:cNvSpPr/>
          <p:nvPr/>
        </p:nvSpPr>
        <p:spPr>
          <a:xfrm>
            <a:off x="4029981" y="6008328"/>
            <a:ext cx="204796" cy="248183"/>
          </a:xfrm>
          <a:prstGeom prst="leftBrac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/>
          <p:cNvGrpSpPr/>
          <p:nvPr/>
        </p:nvGrpSpPr>
        <p:grpSpPr>
          <a:xfrm>
            <a:off x="4552389" y="2751361"/>
            <a:ext cx="1313129" cy="230832"/>
            <a:chOff x="4879770" y="2243356"/>
            <a:chExt cx="1313129" cy="230832"/>
          </a:xfrm>
        </p:grpSpPr>
        <p:sp>
          <p:nvSpPr>
            <p:cNvPr id="57" name="Content">
              <a:extLst>
                <a:ext uri="{FF2B5EF4-FFF2-40B4-BE49-F238E27FC236}">
                  <a16:creationId xmlns:a16="http://schemas.microsoft.com/office/drawing/2014/main" id="{9AB81A26-C22A-45F3-8F74-E7A667FA6E31}"/>
                </a:ext>
              </a:extLst>
            </p:cNvPr>
            <p:cNvSpPr txBox="1"/>
            <p:nvPr/>
          </p:nvSpPr>
          <p:spPr>
            <a:xfrm>
              <a:off x="4879770" y="2243356"/>
              <a:ext cx="443198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altLang="ko-KR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ON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8" name="Circle">
              <a:extLst>
                <a:ext uri="{FF2B5EF4-FFF2-40B4-BE49-F238E27FC236}">
                  <a16:creationId xmlns:a16="http://schemas.microsoft.com/office/drawing/2014/main" id="{15073DD9-C2EA-4CB6-B140-8364F390E502}"/>
                </a:ext>
              </a:extLst>
            </p:cNvPr>
            <p:cNvSpPr/>
            <p:nvPr/>
          </p:nvSpPr>
          <p:spPr>
            <a:xfrm>
              <a:off x="4886121" y="2297505"/>
              <a:ext cx="110990" cy="11193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InnerCircle">
              <a:extLst>
                <a:ext uri="{FF2B5EF4-FFF2-40B4-BE49-F238E27FC236}">
                  <a16:creationId xmlns:a16="http://schemas.microsoft.com/office/drawing/2014/main" id="{DD9A7A59-1379-4F45-A359-36643725AB19}"/>
                </a:ext>
              </a:extLst>
            </p:cNvPr>
            <p:cNvSpPr/>
            <p:nvPr/>
          </p:nvSpPr>
          <p:spPr>
            <a:xfrm flipH="1" flipV="1">
              <a:off x="4927365" y="2337251"/>
              <a:ext cx="47550" cy="45720"/>
            </a:xfrm>
            <a:prstGeom prst="ellipse">
              <a:avLst/>
            </a:prstGeom>
            <a:solidFill>
              <a:srgbClr val="FFFFFF">
                <a:lumMod val="50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Content">
              <a:extLst>
                <a:ext uri="{FF2B5EF4-FFF2-40B4-BE49-F238E27FC236}">
                  <a16:creationId xmlns:a16="http://schemas.microsoft.com/office/drawing/2014/main" id="{B844DC43-A5A1-4E7E-B8A7-B61BC43FA5A0}"/>
                </a:ext>
              </a:extLst>
            </p:cNvPr>
            <p:cNvSpPr txBox="1"/>
            <p:nvPr>
              <p:custDataLst>
                <p:custData r:id="rId18"/>
                <p:custData r:id="rId19"/>
              </p:custDataLst>
            </p:nvPr>
          </p:nvSpPr>
          <p:spPr>
            <a:xfrm>
              <a:off x="5714435" y="2243356"/>
              <a:ext cx="478464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altLang="ko-KR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OFF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1" name="Circle">
              <a:extLst>
                <a:ext uri="{FF2B5EF4-FFF2-40B4-BE49-F238E27FC236}">
                  <a16:creationId xmlns:a16="http://schemas.microsoft.com/office/drawing/2014/main" id="{15073DD9-C2EA-4CB6-B140-8364F390E502}"/>
                </a:ext>
              </a:extLst>
            </p:cNvPr>
            <p:cNvSpPr/>
            <p:nvPr/>
          </p:nvSpPr>
          <p:spPr>
            <a:xfrm>
              <a:off x="5713007" y="2302806"/>
              <a:ext cx="110990" cy="11193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타원 63"/>
          <p:cNvSpPr/>
          <p:nvPr/>
        </p:nvSpPr>
        <p:spPr>
          <a:xfrm>
            <a:off x="3982862" y="2751721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65" name="왼쪽 중괄호 64"/>
          <p:cNvSpPr/>
          <p:nvPr/>
        </p:nvSpPr>
        <p:spPr>
          <a:xfrm>
            <a:off x="4276724" y="2744370"/>
            <a:ext cx="204796" cy="248183"/>
          </a:xfrm>
          <a:prstGeom prst="leftBrac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6" name="그룹 65"/>
          <p:cNvGrpSpPr/>
          <p:nvPr/>
        </p:nvGrpSpPr>
        <p:grpSpPr>
          <a:xfrm>
            <a:off x="189151" y="1504774"/>
            <a:ext cx="1699718" cy="5109431"/>
            <a:chOff x="189151" y="1493485"/>
            <a:chExt cx="1699718" cy="5109431"/>
          </a:xfrm>
        </p:grpSpPr>
        <p:grpSp>
          <p:nvGrpSpPr>
            <p:cNvPr id="67" name="그룹 66"/>
            <p:cNvGrpSpPr/>
            <p:nvPr/>
          </p:nvGrpSpPr>
          <p:grpSpPr>
            <a:xfrm>
              <a:off x="192172" y="1493485"/>
              <a:ext cx="1696697" cy="5109431"/>
              <a:chOff x="192172" y="1493485"/>
              <a:chExt cx="1696697" cy="5109431"/>
            </a:xfrm>
          </p:grpSpPr>
          <p:grpSp>
            <p:nvGrpSpPr>
              <p:cNvPr id="75" name="그룹 74"/>
              <p:cNvGrpSpPr/>
              <p:nvPr/>
            </p:nvGrpSpPr>
            <p:grpSpPr>
              <a:xfrm>
                <a:off x="192172" y="1509109"/>
                <a:ext cx="1696697" cy="5093807"/>
                <a:chOff x="192172" y="1509109"/>
                <a:chExt cx="1696697" cy="5093807"/>
              </a:xfrm>
            </p:grpSpPr>
            <p:sp>
              <p:nvSpPr>
                <p:cNvPr id="91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15"/>
                  </p:custDataLst>
                </p:nvPr>
              </p:nvSpPr>
              <p:spPr>
                <a:xfrm>
                  <a:off x="192172" y="1509109"/>
                  <a:ext cx="1696697" cy="509380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92" name="그룹 91"/>
                <p:cNvGrpSpPr/>
                <p:nvPr/>
              </p:nvGrpSpPr>
              <p:grpSpPr>
                <a:xfrm>
                  <a:off x="192172" y="5782990"/>
                  <a:ext cx="1695759" cy="814320"/>
                  <a:chOff x="192172" y="5782990"/>
                  <a:chExt cx="1695759" cy="814320"/>
                </a:xfrm>
              </p:grpSpPr>
              <p:sp>
                <p:nvSpPr>
                  <p:cNvPr id="93" name="Section" descr="&lt;SmartSettings&gt;&lt;SmartResize anchorLeft=&quot;Absolute&quot; anchorTop=&quot;None&quot; anchorRight=&quot;Absolute&quot; anchorBottom=&quot;Absolute&quot; /&gt;&lt;/SmartSettings&gt;"/>
                  <p:cNvSpPr/>
                  <p:nvPr>
                    <p:custDataLst>
                      <p:tags r:id="rId16"/>
                    </p:custDataLst>
                  </p:nvPr>
                </p:nvSpPr>
                <p:spPr>
                  <a:xfrm>
                    <a:off x="192172" y="5782990"/>
                    <a:ext cx="1695759" cy="411145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67000"/>
                        </a:schemeClr>
                      </a:gs>
                      <a:gs pos="48000">
                        <a:schemeClr val="accent1">
                          <a:lumMod val="97000"/>
                          <a:lumOff val="3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1000" b="1" dirty="0" smtClean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프론트페이지로 이동</a:t>
                    </a:r>
                    <a:endParaRPr lang="en-US" sz="10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94" name="Section" descr="&lt;SmartSettings&gt;&lt;SmartResize anchorLeft=&quot;Absolute&quot; anchorTop=&quot;None&quot; anchorRight=&quot;Absolute&quot; anchorBottom=&quot;Absolute&quot; /&gt;&lt;/SmartSettings&gt;"/>
                  <p:cNvSpPr/>
                  <p:nvPr>
                    <p:custDataLst>
                      <p:tags r:id="rId17"/>
                    </p:custDataLst>
                  </p:nvPr>
                </p:nvSpPr>
                <p:spPr>
                  <a:xfrm>
                    <a:off x="192172" y="6186165"/>
                    <a:ext cx="1695759" cy="411145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67000"/>
                        </a:schemeClr>
                      </a:gs>
                      <a:gs pos="48000">
                        <a:schemeClr val="accent1">
                          <a:lumMod val="97000"/>
                          <a:lumOff val="3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1000" b="1" dirty="0" smtClean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로그아웃</a:t>
                    </a:r>
                    <a:endParaRPr lang="en-US" sz="10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85" name="Section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10"/>
                </p:custDataLst>
              </p:nvPr>
            </p:nvSpPr>
            <p:spPr>
              <a:xfrm>
                <a:off x="192172" y="1493485"/>
                <a:ext cx="1695759" cy="41279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회원 관리</a:t>
                </a:r>
                <a:endParaRPr lang="en-US" sz="10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6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1"/>
                </p:custDataLst>
              </p:nvPr>
            </p:nvSpPr>
            <p:spPr>
              <a:xfrm>
                <a:off x="192172" y="3153917"/>
                <a:ext cx="1695759" cy="411145"/>
              </a:xfrm>
              <a:prstGeom prst="rect">
                <a:avLst/>
              </a:prstGeom>
              <a:gradFill flip="none" rotWithShape="1">
                <a:gsLst>
                  <a:gs pos="500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900" b="1" dirty="0" smtClean="0">
                    <a:ln w="2540">
                      <a:noFill/>
                    </a:ln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1:1 </a:t>
                </a:r>
                <a:r>
                  <a:rPr lang="ko-KR" altLang="en-US" sz="900" b="1" dirty="0" smtClean="0">
                    <a:ln w="2540">
                      <a:noFill/>
                    </a:ln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문의</a:t>
                </a:r>
                <a:endParaRPr lang="en-US" sz="900" b="1" dirty="0">
                  <a:ln w="2540">
                    <a:noFill/>
                  </a:ln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87" name="그룹 86"/>
              <p:cNvGrpSpPr/>
              <p:nvPr/>
            </p:nvGrpSpPr>
            <p:grpSpPr>
              <a:xfrm>
                <a:off x="192172" y="3566068"/>
                <a:ext cx="1695759" cy="411145"/>
                <a:chOff x="192172" y="2740754"/>
                <a:chExt cx="1695759" cy="411145"/>
              </a:xfrm>
            </p:grpSpPr>
            <p:sp>
              <p:nvSpPr>
                <p:cNvPr id="89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192172" y="2740754"/>
                  <a:ext cx="1695759" cy="411145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7000"/>
                      </a:schemeClr>
                    </a:gs>
                    <a:gs pos="48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10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관리자 관리</a:t>
                  </a:r>
                  <a:endParaRPr lang="en-US" sz="10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0" name="Chevron" descr="&lt;SmartSettings&gt;&lt;SmartResize anchorLeft=&quot;None&quot; anchorTop=&quot;None&quot; anchorRight=&quot;Absolute&quot; anchorBottom=&quot;Absolute&quot; /&gt;&lt;/SmartSettings&gt;"/>
                <p:cNvSpPr>
                  <a:spLocks noChangeAspect="1"/>
                </p:cNvSpPr>
                <p:nvPr>
                  <p:custDataLst>
                    <p:tags r:id="rId14"/>
                  </p:custDataLst>
                </p:nvPr>
              </p:nvSpPr>
              <p:spPr bwMode="auto">
                <a:xfrm rot="16200000">
                  <a:off x="1674154" y="2916205"/>
                  <a:ext cx="179056" cy="88553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88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2"/>
                </p:custDataLst>
              </p:nvPr>
            </p:nvSpPr>
            <p:spPr>
              <a:xfrm>
                <a:off x="192172" y="1902758"/>
                <a:ext cx="1695759" cy="411145"/>
              </a:xfrm>
              <a:prstGeom prst="rect">
                <a:avLst/>
              </a:prstGeom>
              <a:gradFill>
                <a:gsLst>
                  <a:gs pos="25000">
                    <a:schemeClr val="accent1">
                      <a:lumMod val="75000"/>
                    </a:schemeClr>
                  </a:gs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080000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모임 관리</a:t>
                </a:r>
                <a:endParaRPr lang="en-US" sz="10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8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8"/>
              </p:custDataLst>
            </p:nvPr>
          </p:nvSpPr>
          <p:spPr>
            <a:xfrm>
              <a:off x="191862" y="2734435"/>
              <a:ext cx="1688444" cy="411145"/>
            </a:xfrm>
            <a:prstGeom prst="rect">
              <a:avLst/>
            </a:prstGeom>
            <a:gradFill flip="none" rotWithShape="1">
              <a:gsLst>
                <a:gs pos="500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ln w="2540">
                    <a:noFill/>
                  </a:ln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이벤트</a:t>
              </a:r>
              <a:endParaRPr lang="en-US" sz="900" b="1" dirty="0">
                <a:ln w="2540"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189151" y="2317193"/>
              <a:ext cx="1695759" cy="411145"/>
            </a:xfrm>
            <a:prstGeom prst="rect">
              <a:avLst/>
            </a:prstGeom>
            <a:gradFill flip="none" rotWithShape="1">
              <a:gsLst>
                <a:gs pos="500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ln w="2540">
                    <a:noFill/>
                  </a:ln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공지사항</a:t>
              </a:r>
              <a:endParaRPr lang="en-US" sz="900" b="1" dirty="0">
                <a:ln w="2540"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41663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387396"/>
              </p:ext>
            </p:extLst>
          </p:nvPr>
        </p:nvGraphicFramePr>
        <p:xfrm>
          <a:off x="-1" y="0"/>
          <a:ext cx="12192000" cy="6872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1090">
                  <a:extLst>
                    <a:ext uri="{9D8B030D-6E8A-4147-A177-3AD203B41FA5}">
                      <a16:colId xmlns:a16="http://schemas.microsoft.com/office/drawing/2014/main" val="161479998"/>
                    </a:ext>
                  </a:extLst>
                </a:gridCol>
                <a:gridCol w="5636870">
                  <a:extLst>
                    <a:ext uri="{9D8B030D-6E8A-4147-A177-3AD203B41FA5}">
                      <a16:colId xmlns:a16="http://schemas.microsoft.com/office/drawing/2014/main" val="3184963641"/>
                    </a:ext>
                  </a:extLst>
                </a:gridCol>
                <a:gridCol w="1006998">
                  <a:extLst>
                    <a:ext uri="{9D8B030D-6E8A-4147-A177-3AD203B41FA5}">
                      <a16:colId xmlns:a16="http://schemas.microsoft.com/office/drawing/2014/main" val="874470216"/>
                    </a:ext>
                  </a:extLst>
                </a:gridCol>
                <a:gridCol w="636608">
                  <a:extLst>
                    <a:ext uri="{9D8B030D-6E8A-4147-A177-3AD203B41FA5}">
                      <a16:colId xmlns:a16="http://schemas.microsoft.com/office/drawing/2014/main" val="873808492"/>
                    </a:ext>
                  </a:extLst>
                </a:gridCol>
                <a:gridCol w="462987">
                  <a:extLst>
                    <a:ext uri="{9D8B030D-6E8A-4147-A177-3AD203B41FA5}">
                      <a16:colId xmlns:a16="http://schemas.microsoft.com/office/drawing/2014/main" val="1169176031"/>
                    </a:ext>
                  </a:extLst>
                </a:gridCol>
                <a:gridCol w="694481">
                  <a:extLst>
                    <a:ext uri="{9D8B030D-6E8A-4147-A177-3AD203B41FA5}">
                      <a16:colId xmlns:a16="http://schemas.microsoft.com/office/drawing/2014/main" val="1453453746"/>
                    </a:ext>
                  </a:extLst>
                </a:gridCol>
                <a:gridCol w="2422966">
                  <a:extLst>
                    <a:ext uri="{9D8B030D-6E8A-4147-A177-3AD203B41FA5}">
                      <a16:colId xmlns:a16="http://schemas.microsoft.com/office/drawing/2014/main" val="1815965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en-US" altLang="ko-K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상세 공지사항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428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공지사항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&gt; </a:t>
                      </a:r>
                      <a:r>
                        <a:rPr lang="ko-KR" altLang="en-US" baseline="0" dirty="0" smtClean="0"/>
                        <a:t>상세 공지사항</a:t>
                      </a:r>
                      <a:endParaRPr lang="ko-KR" alt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페이지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작성일자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201325"/>
                  </a:ext>
                </a:extLst>
              </a:tr>
              <a:tr h="370840">
                <a:tc rowSpan="8" gridSpan="4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화면설명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64956"/>
                  </a:ext>
                </a:extLst>
              </a:tr>
              <a:tr h="82285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공지 화면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등록된 공지사항을 확인할 수 있다</a:t>
                      </a:r>
                      <a:r>
                        <a:rPr lang="en-US" altLang="ko-KR" sz="1200" dirty="0" smtClean="0"/>
                        <a:t>. 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0356893"/>
                  </a:ext>
                </a:extLst>
              </a:tr>
              <a:tr h="82285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수정 버튼 클릭 시 공지사항 수정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dirty="0" smtClean="0"/>
                        <a:t>페이지로 이동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473887"/>
                  </a:ext>
                </a:extLst>
              </a:tr>
              <a:tr h="82285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643111"/>
                  </a:ext>
                </a:extLst>
              </a:tr>
              <a:tr h="82285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955501"/>
                  </a:ext>
                </a:extLst>
              </a:tr>
              <a:tr h="82285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209842"/>
                  </a:ext>
                </a:extLst>
              </a:tr>
              <a:tr h="82285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846804"/>
                  </a:ext>
                </a:extLst>
              </a:tr>
              <a:tr h="82285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740124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87902" y="1482914"/>
            <a:ext cx="8244897" cy="512108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Bar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2"/>
            </p:custDataLst>
          </p:nvPr>
        </p:nvSpPr>
        <p:spPr>
          <a:xfrm>
            <a:off x="187903" y="947928"/>
            <a:ext cx="8244895" cy="5370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Menu Button" descr="&lt;SmartSettings&gt;&lt;SmartResize anchorLeft=&quot;None&quot; anchorTop=&quot;Absolute&quot; anchorRight=&quot;Absolute&quot; anchorBottom=&quot;None&quot; /&gt;&lt;/SmartSettings&gt;"/>
          <p:cNvSpPr>
            <a:spLocks noChangeAspect="1" noEditPoints="1"/>
          </p:cNvSpPr>
          <p:nvPr>
            <p:custDataLst>
              <p:tags r:id="rId3"/>
            </p:custDataLst>
          </p:nvPr>
        </p:nvSpPr>
        <p:spPr bwMode="auto">
          <a:xfrm>
            <a:off x="8194917" y="1255489"/>
            <a:ext cx="149225" cy="112714"/>
          </a:xfrm>
          <a:custGeom>
            <a:avLst/>
            <a:gdLst>
              <a:gd name="T0" fmla="*/ 0 w 415"/>
              <a:gd name="T1" fmla="*/ 309 h 309"/>
              <a:gd name="T2" fmla="*/ 415 w 415"/>
              <a:gd name="T3" fmla="*/ 309 h 309"/>
              <a:gd name="T4" fmla="*/ 0 w 415"/>
              <a:gd name="T5" fmla="*/ 155 h 309"/>
              <a:gd name="T6" fmla="*/ 415 w 415"/>
              <a:gd name="T7" fmla="*/ 155 h 309"/>
              <a:gd name="T8" fmla="*/ 0 w 415"/>
              <a:gd name="T9" fmla="*/ 0 h 309"/>
              <a:gd name="T10" fmla="*/ 415 w 415"/>
              <a:gd name="T11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5" h="309">
                <a:moveTo>
                  <a:pt x="0" y="309"/>
                </a:moveTo>
                <a:lnTo>
                  <a:pt x="415" y="309"/>
                </a:lnTo>
                <a:moveTo>
                  <a:pt x="0" y="155"/>
                </a:moveTo>
                <a:lnTo>
                  <a:pt x="415" y="155"/>
                </a:lnTo>
                <a:moveTo>
                  <a:pt x="0" y="0"/>
                </a:moveTo>
                <a:lnTo>
                  <a:pt x="415" y="0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Close Button" descr="&lt;SmartSettings&gt;&lt;SmartResize anchorLeft=&quot;None&quot; anchorTop=&quot;Absolute&quot; anchorRight=&quot;Absolute&quot; anchorBottom=&quot;None&quot; /&gt;&lt;/SmartSettings&gt;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8221913" y="1019175"/>
            <a:ext cx="98425" cy="95250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Address Box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5"/>
            </p:custDataLst>
          </p:nvPr>
        </p:nvSpPr>
        <p:spPr>
          <a:xfrm>
            <a:off x="1090816" y="1192972"/>
            <a:ext cx="7015442" cy="23774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37744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www.example.com</a:t>
            </a:r>
            <a:endParaRPr lang="en-US" sz="9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Document Icon" descr="&lt;SmartSettings&gt;&lt;SmartResize anchorLeft=&quot;Absolute&quot; anchorTop=&quot;Absolute&quot; anchorRight=&quot;None&quot; anchorBottom=&quot;None&quot; /&gt;&lt;/SmartSettings&gt;"/>
          <p:cNvSpPr>
            <a:spLocks noChangeAspect="1" noEditPoints="1"/>
          </p:cNvSpPr>
          <p:nvPr>
            <p:custDataLst>
              <p:tags r:id="rId6"/>
            </p:custDataLst>
          </p:nvPr>
        </p:nvSpPr>
        <p:spPr bwMode="auto">
          <a:xfrm>
            <a:off x="1166943" y="1245167"/>
            <a:ext cx="93664" cy="133349"/>
          </a:xfrm>
          <a:custGeom>
            <a:avLst/>
            <a:gdLst>
              <a:gd name="T0" fmla="*/ 153 w 260"/>
              <a:gd name="T1" fmla="*/ 7 h 367"/>
              <a:gd name="T2" fmla="*/ 153 w 260"/>
              <a:gd name="T3" fmla="*/ 108 h 367"/>
              <a:gd name="T4" fmla="*/ 253 w 260"/>
              <a:gd name="T5" fmla="*/ 108 h 367"/>
              <a:gd name="T6" fmla="*/ 0 w 260"/>
              <a:gd name="T7" fmla="*/ 0 h 367"/>
              <a:gd name="T8" fmla="*/ 0 w 260"/>
              <a:gd name="T9" fmla="*/ 367 h 367"/>
              <a:gd name="T10" fmla="*/ 260 w 260"/>
              <a:gd name="T11" fmla="*/ 367 h 367"/>
              <a:gd name="T12" fmla="*/ 260 w 260"/>
              <a:gd name="T13" fmla="*/ 100 h 367"/>
              <a:gd name="T14" fmla="*/ 161 w 260"/>
              <a:gd name="T15" fmla="*/ 1 h 367"/>
              <a:gd name="T16" fmla="*/ 0 w 260"/>
              <a:gd name="T17" fmla="*/ 0 h 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0" h="367">
                <a:moveTo>
                  <a:pt x="153" y="7"/>
                </a:moveTo>
                <a:lnTo>
                  <a:pt x="153" y="108"/>
                </a:lnTo>
                <a:lnTo>
                  <a:pt x="253" y="108"/>
                </a:lnTo>
                <a:moveTo>
                  <a:pt x="0" y="0"/>
                </a:moveTo>
                <a:lnTo>
                  <a:pt x="0" y="367"/>
                </a:lnTo>
                <a:lnTo>
                  <a:pt x="260" y="367"/>
                </a:lnTo>
                <a:lnTo>
                  <a:pt x="260" y="100"/>
                </a:lnTo>
                <a:lnTo>
                  <a:pt x="161" y="1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" name="Navigation Buttons"/>
          <p:cNvGrpSpPr/>
          <p:nvPr/>
        </p:nvGrpSpPr>
        <p:grpSpPr>
          <a:xfrm>
            <a:off x="313816" y="1225326"/>
            <a:ext cx="641351" cy="173038"/>
            <a:chOff x="697523" y="1474709"/>
            <a:chExt cx="518724" cy="133159"/>
          </a:xfrm>
        </p:grpSpPr>
        <p:sp>
          <p:nvSpPr>
            <p:cNvPr id="14" name="Back Butt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20"/>
              </p:custDataLst>
            </p:nvPr>
          </p:nvSpPr>
          <p:spPr bwMode="auto">
            <a:xfrm>
              <a:off x="697523" y="1494866"/>
              <a:ext cx="123261" cy="92844"/>
            </a:xfrm>
            <a:custGeom>
              <a:avLst/>
              <a:gdLst>
                <a:gd name="T0" fmla="*/ 159 w 423"/>
                <a:gd name="T1" fmla="*/ 332 h 332"/>
                <a:gd name="T2" fmla="*/ 0 w 423"/>
                <a:gd name="T3" fmla="*/ 166 h 332"/>
                <a:gd name="T4" fmla="*/ 159 w 423"/>
                <a:gd name="T5" fmla="*/ 0 h 332"/>
                <a:gd name="T6" fmla="*/ 15 w 423"/>
                <a:gd name="T7" fmla="*/ 166 h 332"/>
                <a:gd name="T8" fmla="*/ 423 w 423"/>
                <a:gd name="T9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332">
                  <a:moveTo>
                    <a:pt x="159" y="332"/>
                  </a:moveTo>
                  <a:lnTo>
                    <a:pt x="0" y="166"/>
                  </a:lnTo>
                  <a:lnTo>
                    <a:pt x="159" y="0"/>
                  </a:lnTo>
                  <a:moveTo>
                    <a:pt x="15" y="166"/>
                  </a:moveTo>
                  <a:lnTo>
                    <a:pt x="423" y="166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Forward Butt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21"/>
              </p:custDataLst>
            </p:nvPr>
          </p:nvSpPr>
          <p:spPr bwMode="auto">
            <a:xfrm>
              <a:off x="892686" y="1494866"/>
              <a:ext cx="123261" cy="92844"/>
            </a:xfrm>
            <a:custGeom>
              <a:avLst/>
              <a:gdLst>
                <a:gd name="T0" fmla="*/ 265 w 423"/>
                <a:gd name="T1" fmla="*/ 0 h 332"/>
                <a:gd name="T2" fmla="*/ 423 w 423"/>
                <a:gd name="T3" fmla="*/ 166 h 332"/>
                <a:gd name="T4" fmla="*/ 265 w 423"/>
                <a:gd name="T5" fmla="*/ 332 h 332"/>
                <a:gd name="T6" fmla="*/ 408 w 423"/>
                <a:gd name="T7" fmla="*/ 166 h 332"/>
                <a:gd name="T8" fmla="*/ 0 w 423"/>
                <a:gd name="T9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332">
                  <a:moveTo>
                    <a:pt x="265" y="0"/>
                  </a:moveTo>
                  <a:lnTo>
                    <a:pt x="423" y="166"/>
                  </a:lnTo>
                  <a:lnTo>
                    <a:pt x="265" y="332"/>
                  </a:lnTo>
                  <a:moveTo>
                    <a:pt x="408" y="166"/>
                  </a:moveTo>
                  <a:lnTo>
                    <a:pt x="0" y="166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Reload Butt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1087850" y="1474709"/>
              <a:ext cx="128397" cy="133159"/>
            </a:xfrm>
            <a:custGeom>
              <a:avLst/>
              <a:gdLst>
                <a:gd name="T0" fmla="*/ 441 w 441"/>
                <a:gd name="T1" fmla="*/ 7 h 474"/>
                <a:gd name="T2" fmla="*/ 441 w 441"/>
                <a:gd name="T3" fmla="*/ 144 h 474"/>
                <a:gd name="T4" fmla="*/ 296 w 441"/>
                <a:gd name="T5" fmla="*/ 144 h 474"/>
                <a:gd name="T6" fmla="*/ 438 w 441"/>
                <a:gd name="T7" fmla="*/ 309 h 474"/>
                <a:gd name="T8" fmla="*/ 166 w 441"/>
                <a:gd name="T9" fmla="*/ 434 h 474"/>
                <a:gd name="T10" fmla="*/ 41 w 441"/>
                <a:gd name="T11" fmla="*/ 162 h 474"/>
                <a:gd name="T12" fmla="*/ 313 w 441"/>
                <a:gd name="T13" fmla="*/ 37 h 474"/>
                <a:gd name="T14" fmla="*/ 428 w 441"/>
                <a:gd name="T15" fmla="*/ 139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1" h="474">
                  <a:moveTo>
                    <a:pt x="441" y="7"/>
                  </a:moveTo>
                  <a:lnTo>
                    <a:pt x="441" y="144"/>
                  </a:lnTo>
                  <a:lnTo>
                    <a:pt x="296" y="144"/>
                  </a:lnTo>
                  <a:moveTo>
                    <a:pt x="438" y="309"/>
                  </a:moveTo>
                  <a:cubicBezTo>
                    <a:pt x="397" y="418"/>
                    <a:pt x="276" y="474"/>
                    <a:pt x="166" y="434"/>
                  </a:cubicBezTo>
                  <a:cubicBezTo>
                    <a:pt x="56" y="393"/>
                    <a:pt x="0" y="271"/>
                    <a:pt x="41" y="162"/>
                  </a:cubicBezTo>
                  <a:cubicBezTo>
                    <a:pt x="82" y="52"/>
                    <a:pt x="202" y="0"/>
                    <a:pt x="313" y="37"/>
                  </a:cubicBezTo>
                  <a:cubicBezTo>
                    <a:pt x="357" y="51"/>
                    <a:pt x="398" y="91"/>
                    <a:pt x="428" y="139"/>
                  </a:cubicBez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63" name="표 62"/>
          <p:cNvGraphicFramePr>
            <a:graphicFrameLocks noGrp="1"/>
          </p:cNvGraphicFramePr>
          <p:nvPr>
            <p:extLst/>
          </p:nvPr>
        </p:nvGraphicFramePr>
        <p:xfrm>
          <a:off x="2267043" y="2186429"/>
          <a:ext cx="5612783" cy="367586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80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1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6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작성자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운영자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_b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3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작성일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2019-05-28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3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</a:rPr>
                        <a:t>팝업 여부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0601544"/>
                  </a:ext>
                </a:extLst>
              </a:tr>
              <a:tr h="2283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제목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모임 이용 수칙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42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/>
                        <a:t>내용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/>
                        <a:t>첨부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모임이용수칙</a:t>
                      </a:r>
                      <a:r>
                        <a:rPr lang="en-US" altLang="ko-KR" sz="1200" dirty="0" smtClean="0"/>
                        <a:t>.</a:t>
                      </a:r>
                      <a:r>
                        <a:rPr lang="en-US" altLang="ko-KR" sz="1200" dirty="0" err="1" smtClean="0"/>
                        <a:t>hwp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5" name="타원 74"/>
          <p:cNvSpPr/>
          <p:nvPr/>
        </p:nvSpPr>
        <p:spPr>
          <a:xfrm>
            <a:off x="8106258" y="3921132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6" name="왼쪽 중괄호 75"/>
          <p:cNvSpPr/>
          <p:nvPr/>
        </p:nvSpPr>
        <p:spPr>
          <a:xfrm rot="10800000">
            <a:off x="7898715" y="2186429"/>
            <a:ext cx="169013" cy="3675868"/>
          </a:xfrm>
          <a:prstGeom prst="leftBrac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그룹 78"/>
          <p:cNvGrpSpPr/>
          <p:nvPr/>
        </p:nvGrpSpPr>
        <p:grpSpPr>
          <a:xfrm>
            <a:off x="4552389" y="2751361"/>
            <a:ext cx="1313129" cy="230832"/>
            <a:chOff x="4879770" y="2243356"/>
            <a:chExt cx="1313129" cy="230832"/>
          </a:xfrm>
        </p:grpSpPr>
        <p:sp>
          <p:nvSpPr>
            <p:cNvPr id="80" name="Content">
              <a:extLst>
                <a:ext uri="{FF2B5EF4-FFF2-40B4-BE49-F238E27FC236}">
                  <a16:creationId xmlns:a16="http://schemas.microsoft.com/office/drawing/2014/main" id="{9AB81A26-C22A-45F3-8F74-E7A667FA6E31}"/>
                </a:ext>
              </a:extLst>
            </p:cNvPr>
            <p:cNvSpPr txBox="1"/>
            <p:nvPr/>
          </p:nvSpPr>
          <p:spPr>
            <a:xfrm>
              <a:off x="4879770" y="2243356"/>
              <a:ext cx="443198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altLang="ko-KR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ON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1" name="Circle">
              <a:extLst>
                <a:ext uri="{FF2B5EF4-FFF2-40B4-BE49-F238E27FC236}">
                  <a16:creationId xmlns:a16="http://schemas.microsoft.com/office/drawing/2014/main" id="{15073DD9-C2EA-4CB6-B140-8364F390E502}"/>
                </a:ext>
              </a:extLst>
            </p:cNvPr>
            <p:cNvSpPr/>
            <p:nvPr/>
          </p:nvSpPr>
          <p:spPr>
            <a:xfrm>
              <a:off x="4886121" y="2297505"/>
              <a:ext cx="110990" cy="11193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InnerCircle">
              <a:extLst>
                <a:ext uri="{FF2B5EF4-FFF2-40B4-BE49-F238E27FC236}">
                  <a16:creationId xmlns:a16="http://schemas.microsoft.com/office/drawing/2014/main" id="{DD9A7A59-1379-4F45-A359-36643725AB19}"/>
                </a:ext>
              </a:extLst>
            </p:cNvPr>
            <p:cNvSpPr/>
            <p:nvPr/>
          </p:nvSpPr>
          <p:spPr>
            <a:xfrm flipH="1" flipV="1">
              <a:off x="4927365" y="2337251"/>
              <a:ext cx="47550" cy="45720"/>
            </a:xfrm>
            <a:prstGeom prst="ellipse">
              <a:avLst/>
            </a:prstGeom>
            <a:solidFill>
              <a:srgbClr val="FFFFFF">
                <a:lumMod val="50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Content">
              <a:extLst>
                <a:ext uri="{FF2B5EF4-FFF2-40B4-BE49-F238E27FC236}">
                  <a16:creationId xmlns:a16="http://schemas.microsoft.com/office/drawing/2014/main" id="{B844DC43-A5A1-4E7E-B8A7-B61BC43FA5A0}"/>
                </a:ext>
              </a:extLst>
            </p:cNvPr>
            <p:cNvSpPr txBox="1"/>
            <p:nvPr>
              <p:custDataLst>
                <p:custData r:id="rId18"/>
                <p:custData r:id="rId19"/>
              </p:custDataLst>
            </p:nvPr>
          </p:nvSpPr>
          <p:spPr>
            <a:xfrm>
              <a:off x="5714435" y="2243356"/>
              <a:ext cx="478464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altLang="ko-KR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OFF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4" name="Circle">
              <a:extLst>
                <a:ext uri="{FF2B5EF4-FFF2-40B4-BE49-F238E27FC236}">
                  <a16:creationId xmlns:a16="http://schemas.microsoft.com/office/drawing/2014/main" id="{15073DD9-C2EA-4CB6-B140-8364F390E502}"/>
                </a:ext>
              </a:extLst>
            </p:cNvPr>
            <p:cNvSpPr/>
            <p:nvPr/>
          </p:nvSpPr>
          <p:spPr>
            <a:xfrm>
              <a:off x="5713007" y="2302806"/>
              <a:ext cx="110990" cy="11193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8" name="직사각형 87"/>
          <p:cNvSpPr/>
          <p:nvPr/>
        </p:nvSpPr>
        <p:spPr>
          <a:xfrm>
            <a:off x="2996126" y="3361729"/>
            <a:ext cx="4828263" cy="2141827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ko-KR" altLang="en-US" sz="1050" dirty="0" smtClean="0">
                <a:solidFill>
                  <a:schemeClr val="tx1"/>
                </a:solidFill>
              </a:rPr>
              <a:t>안녕하세요</a:t>
            </a:r>
            <a:r>
              <a:rPr lang="en-US" altLang="ko-KR" sz="1050" dirty="0" smtClean="0">
                <a:solidFill>
                  <a:schemeClr val="tx1"/>
                </a:solidFill>
              </a:rPr>
              <a:t>.</a:t>
            </a:r>
            <a:r>
              <a:rPr lang="ko-KR" altLang="en-US" sz="1050" dirty="0" smtClean="0">
                <a:solidFill>
                  <a:schemeClr val="tx1"/>
                </a:solidFill>
              </a:rPr>
              <a:t> 모임 가족 여러분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 algn="just"/>
            <a:r>
              <a:rPr lang="ko-KR" altLang="en-US" sz="1050" dirty="0" smtClean="0">
                <a:solidFill>
                  <a:schemeClr val="tx1"/>
                </a:solidFill>
              </a:rPr>
              <a:t>牛모임 입니다</a:t>
            </a:r>
            <a:r>
              <a:rPr lang="en-US" altLang="ko-KR" sz="105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ko-KR" altLang="en-US" sz="1050" dirty="0" smtClean="0">
                <a:solidFill>
                  <a:schemeClr val="tx1"/>
                </a:solidFill>
              </a:rPr>
              <a:t>모임 이용 수칙에 관한 한글파일을 게시해 드립니다</a:t>
            </a:r>
            <a:r>
              <a:rPr lang="en-US" altLang="ko-KR" sz="105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ko-KR" altLang="en-US" sz="1050" dirty="0" smtClean="0">
                <a:solidFill>
                  <a:schemeClr val="tx1"/>
                </a:solidFill>
              </a:rPr>
              <a:t>여러분 모두 이용 수칙을 준수하여 매너 있는 모임 인이 되어주세요</a:t>
            </a:r>
            <a:r>
              <a:rPr lang="en-US" altLang="ko-KR" sz="1050" dirty="0" smtClean="0">
                <a:solidFill>
                  <a:schemeClr val="tx1"/>
                </a:solidFill>
              </a:rPr>
              <a:t>.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grpSp>
        <p:nvGrpSpPr>
          <p:cNvPr id="89" name="ScrollbarVertical"/>
          <p:cNvGrpSpPr/>
          <p:nvPr>
            <p:custDataLst>
              <p:custData r:id="rId7"/>
            </p:custDataLst>
          </p:nvPr>
        </p:nvGrpSpPr>
        <p:grpSpPr>
          <a:xfrm>
            <a:off x="7670578" y="3368409"/>
            <a:ext cx="143429" cy="2131837"/>
            <a:chOff x="4496659" y="1543109"/>
            <a:chExt cx="147992" cy="3562291"/>
          </a:xfrm>
        </p:grpSpPr>
        <p:sp>
          <p:nvSpPr>
            <p:cNvPr id="114" name="Background"/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115" name="Slider"/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16" name="UpArrow"/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17" name="DownArrow"/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8" name="Button"/>
          <p:cNvSpPr>
            <a:spLocks/>
          </p:cNvSpPr>
          <p:nvPr/>
        </p:nvSpPr>
        <p:spPr bwMode="auto">
          <a:xfrm>
            <a:off x="2267043" y="6240370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목록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9" name="Button"/>
          <p:cNvSpPr>
            <a:spLocks/>
          </p:cNvSpPr>
          <p:nvPr/>
        </p:nvSpPr>
        <p:spPr bwMode="auto">
          <a:xfrm>
            <a:off x="4416994" y="5918598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Button"/>
          <p:cNvSpPr>
            <a:spLocks/>
          </p:cNvSpPr>
          <p:nvPr/>
        </p:nvSpPr>
        <p:spPr bwMode="auto">
          <a:xfrm>
            <a:off x="5149535" y="5918598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6" name="그룹 105"/>
          <p:cNvGrpSpPr/>
          <p:nvPr/>
        </p:nvGrpSpPr>
        <p:grpSpPr>
          <a:xfrm>
            <a:off x="189125" y="1504774"/>
            <a:ext cx="1701747" cy="5109431"/>
            <a:chOff x="189125" y="1504774"/>
            <a:chExt cx="1701747" cy="5109431"/>
          </a:xfrm>
        </p:grpSpPr>
        <p:grpSp>
          <p:nvGrpSpPr>
            <p:cNvPr id="107" name="그룹 106"/>
            <p:cNvGrpSpPr/>
            <p:nvPr/>
          </p:nvGrpSpPr>
          <p:grpSpPr>
            <a:xfrm>
              <a:off x="192172" y="1504774"/>
              <a:ext cx="1698700" cy="5109431"/>
              <a:chOff x="192172" y="1493485"/>
              <a:chExt cx="1698700" cy="5109431"/>
            </a:xfrm>
          </p:grpSpPr>
          <p:grpSp>
            <p:nvGrpSpPr>
              <p:cNvPr id="109" name="그룹 108"/>
              <p:cNvGrpSpPr/>
              <p:nvPr/>
            </p:nvGrpSpPr>
            <p:grpSpPr>
              <a:xfrm>
                <a:off x="192172" y="1509109"/>
                <a:ext cx="1696697" cy="5093807"/>
                <a:chOff x="192172" y="1509109"/>
                <a:chExt cx="1696697" cy="5093807"/>
              </a:xfrm>
            </p:grpSpPr>
            <p:sp>
              <p:nvSpPr>
                <p:cNvPr id="155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15"/>
                  </p:custDataLst>
                </p:nvPr>
              </p:nvSpPr>
              <p:spPr>
                <a:xfrm>
                  <a:off x="192172" y="1509109"/>
                  <a:ext cx="1696697" cy="509380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56" name="그룹 155"/>
                <p:cNvGrpSpPr/>
                <p:nvPr/>
              </p:nvGrpSpPr>
              <p:grpSpPr>
                <a:xfrm>
                  <a:off x="192172" y="5782990"/>
                  <a:ext cx="1695759" cy="814320"/>
                  <a:chOff x="192172" y="5782990"/>
                  <a:chExt cx="1695759" cy="814320"/>
                </a:xfrm>
              </p:grpSpPr>
              <p:sp>
                <p:nvSpPr>
                  <p:cNvPr id="157" name="Section" descr="&lt;SmartSettings&gt;&lt;SmartResize anchorLeft=&quot;Absolute&quot; anchorTop=&quot;None&quot; anchorRight=&quot;Absolute&quot; anchorBottom=&quot;Absolute&quot; /&gt;&lt;/SmartSettings&gt;"/>
                  <p:cNvSpPr/>
                  <p:nvPr>
                    <p:custDataLst>
                      <p:tags r:id="rId16"/>
                    </p:custDataLst>
                  </p:nvPr>
                </p:nvSpPr>
                <p:spPr>
                  <a:xfrm>
                    <a:off x="192172" y="5782990"/>
                    <a:ext cx="1695759" cy="411145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67000"/>
                        </a:schemeClr>
                      </a:gs>
                      <a:gs pos="48000">
                        <a:schemeClr val="accent1">
                          <a:lumMod val="97000"/>
                          <a:lumOff val="3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1000" b="1" dirty="0" smtClean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프론트페이지로 이동</a:t>
                    </a:r>
                    <a:endParaRPr lang="en-US" sz="10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58" name="Section" descr="&lt;SmartSettings&gt;&lt;SmartResize anchorLeft=&quot;Absolute&quot; anchorTop=&quot;None&quot; anchorRight=&quot;Absolute&quot; anchorBottom=&quot;Absolute&quot; /&gt;&lt;/SmartSettings&gt;"/>
                  <p:cNvSpPr/>
                  <p:nvPr>
                    <p:custDataLst>
                      <p:tags r:id="rId17"/>
                    </p:custDataLst>
                  </p:nvPr>
                </p:nvSpPr>
                <p:spPr>
                  <a:xfrm>
                    <a:off x="192172" y="6186165"/>
                    <a:ext cx="1695759" cy="411145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67000"/>
                        </a:schemeClr>
                      </a:gs>
                      <a:gs pos="48000">
                        <a:schemeClr val="accent1">
                          <a:lumMod val="97000"/>
                          <a:lumOff val="3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1000" b="1" dirty="0" smtClean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로그아웃</a:t>
                    </a:r>
                    <a:endParaRPr lang="en-US" sz="10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53" name="Section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9"/>
                </p:custDataLst>
              </p:nvPr>
            </p:nvSpPr>
            <p:spPr>
              <a:xfrm>
                <a:off x="192172" y="1493485"/>
                <a:ext cx="1695759" cy="41279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회원 관리</a:t>
                </a:r>
                <a:endParaRPr lang="en-US" sz="10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1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0"/>
                </p:custDataLst>
              </p:nvPr>
            </p:nvSpPr>
            <p:spPr>
              <a:xfrm>
                <a:off x="192172" y="1909068"/>
                <a:ext cx="1695759" cy="411144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모임 관리</a:t>
                </a:r>
                <a:r>
                  <a:rPr lang="en-US" altLang="ko-KR" sz="1000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:endParaRPr lang="en-US" sz="10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2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1"/>
                </p:custDataLst>
              </p:nvPr>
            </p:nvSpPr>
            <p:spPr>
              <a:xfrm>
                <a:off x="192172" y="3152691"/>
                <a:ext cx="1695759" cy="411145"/>
              </a:xfrm>
              <a:prstGeom prst="rect">
                <a:avLst/>
              </a:prstGeom>
              <a:gradFill flip="none" rotWithShape="1">
                <a:gsLst>
                  <a:gs pos="500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900" b="1" dirty="0" smtClean="0">
                    <a:ln w="2540">
                      <a:noFill/>
                    </a:ln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1:1 </a:t>
                </a:r>
                <a:r>
                  <a:rPr lang="ko-KR" altLang="en-US" sz="900" b="1" dirty="0" smtClean="0">
                    <a:ln w="2540">
                      <a:noFill/>
                    </a:ln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문의</a:t>
                </a:r>
                <a:endParaRPr lang="en-US" sz="900" b="1" dirty="0">
                  <a:ln w="2540">
                    <a:noFill/>
                  </a:ln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13" name="그룹 112"/>
              <p:cNvGrpSpPr/>
              <p:nvPr/>
            </p:nvGrpSpPr>
            <p:grpSpPr>
              <a:xfrm>
                <a:off x="192172" y="3564842"/>
                <a:ext cx="1695759" cy="411145"/>
                <a:chOff x="192172" y="2740749"/>
                <a:chExt cx="1695759" cy="411145"/>
              </a:xfrm>
            </p:grpSpPr>
            <p:sp>
              <p:nvSpPr>
                <p:cNvPr id="149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192172" y="2740749"/>
                  <a:ext cx="1695759" cy="411145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7000"/>
                      </a:schemeClr>
                    </a:gs>
                    <a:gs pos="48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10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관리자 관리</a:t>
                  </a:r>
                  <a:endParaRPr lang="en-US" sz="10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0" name="Chevron" descr="&lt;SmartSettings&gt;&lt;SmartResize anchorLeft=&quot;None&quot; anchorTop=&quot;None&quot; anchorRight=&quot;Absolute&quot; anchorBottom=&quot;Absolute&quot; /&gt;&lt;/SmartSettings&gt;"/>
                <p:cNvSpPr>
                  <a:spLocks noChangeAspect="1"/>
                </p:cNvSpPr>
                <p:nvPr>
                  <p:custDataLst>
                    <p:tags r:id="rId14"/>
                  </p:custDataLst>
                </p:nvPr>
              </p:nvSpPr>
              <p:spPr bwMode="auto">
                <a:xfrm rot="16200000">
                  <a:off x="1674154" y="2904911"/>
                  <a:ext cx="179056" cy="88553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48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2"/>
                </p:custDataLst>
              </p:nvPr>
            </p:nvSpPr>
            <p:spPr>
              <a:xfrm>
                <a:off x="195113" y="2742193"/>
                <a:ext cx="1695759" cy="411145"/>
              </a:xfrm>
              <a:prstGeom prst="rect">
                <a:avLst/>
              </a:prstGeom>
              <a:gradFill flip="none" rotWithShape="1">
                <a:gsLst>
                  <a:gs pos="500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ln w="2540">
                      <a:noFill/>
                    </a:ln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이벤트</a:t>
                </a:r>
                <a:endParaRPr lang="en-US" sz="900" b="1" dirty="0">
                  <a:ln w="2540">
                    <a:noFill/>
                  </a:ln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08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8"/>
              </p:custDataLst>
            </p:nvPr>
          </p:nvSpPr>
          <p:spPr>
            <a:xfrm>
              <a:off x="189125" y="2342245"/>
              <a:ext cx="1695759" cy="411145"/>
            </a:xfrm>
            <a:prstGeom prst="rect">
              <a:avLst/>
            </a:prstGeom>
            <a:gradFill>
              <a:gsLst>
                <a:gs pos="25000">
                  <a:schemeClr val="accent1">
                    <a:lumMod val="75000"/>
                  </a:schemeClr>
                </a:gs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080000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공지사항</a:t>
              </a:r>
              <a:endParaRPr lang="en-US" sz="1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6377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958701"/>
              </p:ext>
            </p:extLst>
          </p:nvPr>
        </p:nvGraphicFramePr>
        <p:xfrm>
          <a:off x="-1" y="0"/>
          <a:ext cx="12192000" cy="6872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1090">
                  <a:extLst>
                    <a:ext uri="{9D8B030D-6E8A-4147-A177-3AD203B41FA5}">
                      <a16:colId xmlns:a16="http://schemas.microsoft.com/office/drawing/2014/main" val="161479998"/>
                    </a:ext>
                  </a:extLst>
                </a:gridCol>
                <a:gridCol w="5636870">
                  <a:extLst>
                    <a:ext uri="{9D8B030D-6E8A-4147-A177-3AD203B41FA5}">
                      <a16:colId xmlns:a16="http://schemas.microsoft.com/office/drawing/2014/main" val="3184963641"/>
                    </a:ext>
                  </a:extLst>
                </a:gridCol>
                <a:gridCol w="1006998">
                  <a:extLst>
                    <a:ext uri="{9D8B030D-6E8A-4147-A177-3AD203B41FA5}">
                      <a16:colId xmlns:a16="http://schemas.microsoft.com/office/drawing/2014/main" val="874470216"/>
                    </a:ext>
                  </a:extLst>
                </a:gridCol>
                <a:gridCol w="636608">
                  <a:extLst>
                    <a:ext uri="{9D8B030D-6E8A-4147-A177-3AD203B41FA5}">
                      <a16:colId xmlns:a16="http://schemas.microsoft.com/office/drawing/2014/main" val="873808492"/>
                    </a:ext>
                  </a:extLst>
                </a:gridCol>
                <a:gridCol w="462987">
                  <a:extLst>
                    <a:ext uri="{9D8B030D-6E8A-4147-A177-3AD203B41FA5}">
                      <a16:colId xmlns:a16="http://schemas.microsoft.com/office/drawing/2014/main" val="1169176031"/>
                    </a:ext>
                  </a:extLst>
                </a:gridCol>
                <a:gridCol w="694481">
                  <a:extLst>
                    <a:ext uri="{9D8B030D-6E8A-4147-A177-3AD203B41FA5}">
                      <a16:colId xmlns:a16="http://schemas.microsoft.com/office/drawing/2014/main" val="1453453746"/>
                    </a:ext>
                  </a:extLst>
                </a:gridCol>
                <a:gridCol w="2422966">
                  <a:extLst>
                    <a:ext uri="{9D8B030D-6E8A-4147-A177-3AD203B41FA5}">
                      <a16:colId xmlns:a16="http://schemas.microsoft.com/office/drawing/2014/main" val="1815965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en-US" altLang="ko-K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공지사항 수정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428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공지사항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&gt; </a:t>
                      </a:r>
                      <a:r>
                        <a:rPr lang="ko-KR" altLang="en-US" baseline="0" dirty="0" smtClean="0"/>
                        <a:t>상세 공지사항 </a:t>
                      </a:r>
                      <a:r>
                        <a:rPr lang="en-US" altLang="ko-KR" baseline="0" dirty="0" smtClean="0"/>
                        <a:t>&gt; </a:t>
                      </a:r>
                      <a:r>
                        <a:rPr lang="ko-KR" altLang="en-US" baseline="0" dirty="0" smtClean="0"/>
                        <a:t>수정</a:t>
                      </a:r>
                      <a:endParaRPr lang="ko-KR" alt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페이지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작성일자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201325"/>
                  </a:ext>
                </a:extLst>
              </a:tr>
              <a:tr h="370840">
                <a:tc rowSpan="8" gridSpan="4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화면설명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64956"/>
                  </a:ext>
                </a:extLst>
              </a:tr>
              <a:tr h="82285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공지사항 수정 화면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0356893"/>
                  </a:ext>
                </a:extLst>
              </a:tr>
              <a:tr h="82285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완료 버튼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내용이 없으면 수정 되지 않음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473887"/>
                  </a:ext>
                </a:extLst>
              </a:tr>
              <a:tr h="82285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643111"/>
                  </a:ext>
                </a:extLst>
              </a:tr>
              <a:tr h="82285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955501"/>
                  </a:ext>
                </a:extLst>
              </a:tr>
              <a:tr h="82285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209842"/>
                  </a:ext>
                </a:extLst>
              </a:tr>
              <a:tr h="82285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846804"/>
                  </a:ext>
                </a:extLst>
              </a:tr>
              <a:tr h="82285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740124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87902" y="1482914"/>
            <a:ext cx="8244897" cy="512108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Bar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2"/>
            </p:custDataLst>
          </p:nvPr>
        </p:nvSpPr>
        <p:spPr>
          <a:xfrm>
            <a:off x="187903" y="947928"/>
            <a:ext cx="8244895" cy="5370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Menu Button" descr="&lt;SmartSettings&gt;&lt;SmartResize anchorLeft=&quot;None&quot; anchorTop=&quot;Absolute&quot; anchorRight=&quot;Absolute&quot; anchorBottom=&quot;None&quot; /&gt;&lt;/SmartSettings&gt;"/>
          <p:cNvSpPr>
            <a:spLocks noChangeAspect="1" noEditPoints="1"/>
          </p:cNvSpPr>
          <p:nvPr>
            <p:custDataLst>
              <p:tags r:id="rId3"/>
            </p:custDataLst>
          </p:nvPr>
        </p:nvSpPr>
        <p:spPr bwMode="auto">
          <a:xfrm>
            <a:off x="8194917" y="1255489"/>
            <a:ext cx="149225" cy="112714"/>
          </a:xfrm>
          <a:custGeom>
            <a:avLst/>
            <a:gdLst>
              <a:gd name="T0" fmla="*/ 0 w 415"/>
              <a:gd name="T1" fmla="*/ 309 h 309"/>
              <a:gd name="T2" fmla="*/ 415 w 415"/>
              <a:gd name="T3" fmla="*/ 309 h 309"/>
              <a:gd name="T4" fmla="*/ 0 w 415"/>
              <a:gd name="T5" fmla="*/ 155 h 309"/>
              <a:gd name="T6" fmla="*/ 415 w 415"/>
              <a:gd name="T7" fmla="*/ 155 h 309"/>
              <a:gd name="T8" fmla="*/ 0 w 415"/>
              <a:gd name="T9" fmla="*/ 0 h 309"/>
              <a:gd name="T10" fmla="*/ 415 w 415"/>
              <a:gd name="T11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5" h="309">
                <a:moveTo>
                  <a:pt x="0" y="309"/>
                </a:moveTo>
                <a:lnTo>
                  <a:pt x="415" y="309"/>
                </a:lnTo>
                <a:moveTo>
                  <a:pt x="0" y="155"/>
                </a:moveTo>
                <a:lnTo>
                  <a:pt x="415" y="155"/>
                </a:lnTo>
                <a:moveTo>
                  <a:pt x="0" y="0"/>
                </a:moveTo>
                <a:lnTo>
                  <a:pt x="415" y="0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Close Button" descr="&lt;SmartSettings&gt;&lt;SmartResize anchorLeft=&quot;None&quot; anchorTop=&quot;Absolute&quot; anchorRight=&quot;Absolute&quot; anchorBottom=&quot;None&quot; /&gt;&lt;/SmartSettings&gt;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8221913" y="1019175"/>
            <a:ext cx="98425" cy="95250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Address Box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5"/>
            </p:custDataLst>
          </p:nvPr>
        </p:nvSpPr>
        <p:spPr>
          <a:xfrm>
            <a:off x="1090816" y="1192972"/>
            <a:ext cx="7015442" cy="23774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37744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www.example.com</a:t>
            </a:r>
            <a:endParaRPr lang="en-US" sz="9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Document Icon" descr="&lt;SmartSettings&gt;&lt;SmartResize anchorLeft=&quot;Absolute&quot; anchorTop=&quot;Absolute&quot; anchorRight=&quot;None&quot; anchorBottom=&quot;None&quot; /&gt;&lt;/SmartSettings&gt;"/>
          <p:cNvSpPr>
            <a:spLocks noChangeAspect="1" noEditPoints="1"/>
          </p:cNvSpPr>
          <p:nvPr>
            <p:custDataLst>
              <p:tags r:id="rId6"/>
            </p:custDataLst>
          </p:nvPr>
        </p:nvSpPr>
        <p:spPr bwMode="auto">
          <a:xfrm>
            <a:off x="1166943" y="1245167"/>
            <a:ext cx="93664" cy="133349"/>
          </a:xfrm>
          <a:custGeom>
            <a:avLst/>
            <a:gdLst>
              <a:gd name="T0" fmla="*/ 153 w 260"/>
              <a:gd name="T1" fmla="*/ 7 h 367"/>
              <a:gd name="T2" fmla="*/ 153 w 260"/>
              <a:gd name="T3" fmla="*/ 108 h 367"/>
              <a:gd name="T4" fmla="*/ 253 w 260"/>
              <a:gd name="T5" fmla="*/ 108 h 367"/>
              <a:gd name="T6" fmla="*/ 0 w 260"/>
              <a:gd name="T7" fmla="*/ 0 h 367"/>
              <a:gd name="T8" fmla="*/ 0 w 260"/>
              <a:gd name="T9" fmla="*/ 367 h 367"/>
              <a:gd name="T10" fmla="*/ 260 w 260"/>
              <a:gd name="T11" fmla="*/ 367 h 367"/>
              <a:gd name="T12" fmla="*/ 260 w 260"/>
              <a:gd name="T13" fmla="*/ 100 h 367"/>
              <a:gd name="T14" fmla="*/ 161 w 260"/>
              <a:gd name="T15" fmla="*/ 1 h 367"/>
              <a:gd name="T16" fmla="*/ 0 w 260"/>
              <a:gd name="T17" fmla="*/ 0 h 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0" h="367">
                <a:moveTo>
                  <a:pt x="153" y="7"/>
                </a:moveTo>
                <a:lnTo>
                  <a:pt x="153" y="108"/>
                </a:lnTo>
                <a:lnTo>
                  <a:pt x="253" y="108"/>
                </a:lnTo>
                <a:moveTo>
                  <a:pt x="0" y="0"/>
                </a:moveTo>
                <a:lnTo>
                  <a:pt x="0" y="367"/>
                </a:lnTo>
                <a:lnTo>
                  <a:pt x="260" y="367"/>
                </a:lnTo>
                <a:lnTo>
                  <a:pt x="260" y="100"/>
                </a:lnTo>
                <a:lnTo>
                  <a:pt x="161" y="1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" name="Navigation Buttons"/>
          <p:cNvGrpSpPr/>
          <p:nvPr/>
        </p:nvGrpSpPr>
        <p:grpSpPr>
          <a:xfrm>
            <a:off x="313816" y="1225326"/>
            <a:ext cx="641351" cy="173038"/>
            <a:chOff x="697523" y="1474709"/>
            <a:chExt cx="518724" cy="133159"/>
          </a:xfrm>
        </p:grpSpPr>
        <p:sp>
          <p:nvSpPr>
            <p:cNvPr id="14" name="Back Butt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20"/>
              </p:custDataLst>
            </p:nvPr>
          </p:nvSpPr>
          <p:spPr bwMode="auto">
            <a:xfrm>
              <a:off x="697523" y="1494866"/>
              <a:ext cx="123261" cy="92844"/>
            </a:xfrm>
            <a:custGeom>
              <a:avLst/>
              <a:gdLst>
                <a:gd name="T0" fmla="*/ 159 w 423"/>
                <a:gd name="T1" fmla="*/ 332 h 332"/>
                <a:gd name="T2" fmla="*/ 0 w 423"/>
                <a:gd name="T3" fmla="*/ 166 h 332"/>
                <a:gd name="T4" fmla="*/ 159 w 423"/>
                <a:gd name="T5" fmla="*/ 0 h 332"/>
                <a:gd name="T6" fmla="*/ 15 w 423"/>
                <a:gd name="T7" fmla="*/ 166 h 332"/>
                <a:gd name="T8" fmla="*/ 423 w 423"/>
                <a:gd name="T9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332">
                  <a:moveTo>
                    <a:pt x="159" y="332"/>
                  </a:moveTo>
                  <a:lnTo>
                    <a:pt x="0" y="166"/>
                  </a:lnTo>
                  <a:lnTo>
                    <a:pt x="159" y="0"/>
                  </a:lnTo>
                  <a:moveTo>
                    <a:pt x="15" y="166"/>
                  </a:moveTo>
                  <a:lnTo>
                    <a:pt x="423" y="166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Forward Butt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21"/>
              </p:custDataLst>
            </p:nvPr>
          </p:nvSpPr>
          <p:spPr bwMode="auto">
            <a:xfrm>
              <a:off x="892686" y="1494866"/>
              <a:ext cx="123261" cy="92844"/>
            </a:xfrm>
            <a:custGeom>
              <a:avLst/>
              <a:gdLst>
                <a:gd name="T0" fmla="*/ 265 w 423"/>
                <a:gd name="T1" fmla="*/ 0 h 332"/>
                <a:gd name="T2" fmla="*/ 423 w 423"/>
                <a:gd name="T3" fmla="*/ 166 h 332"/>
                <a:gd name="T4" fmla="*/ 265 w 423"/>
                <a:gd name="T5" fmla="*/ 332 h 332"/>
                <a:gd name="T6" fmla="*/ 408 w 423"/>
                <a:gd name="T7" fmla="*/ 166 h 332"/>
                <a:gd name="T8" fmla="*/ 0 w 423"/>
                <a:gd name="T9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332">
                  <a:moveTo>
                    <a:pt x="265" y="0"/>
                  </a:moveTo>
                  <a:lnTo>
                    <a:pt x="423" y="166"/>
                  </a:lnTo>
                  <a:lnTo>
                    <a:pt x="265" y="332"/>
                  </a:lnTo>
                  <a:moveTo>
                    <a:pt x="408" y="166"/>
                  </a:moveTo>
                  <a:lnTo>
                    <a:pt x="0" y="166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Reload Butt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1087850" y="1474709"/>
              <a:ext cx="128397" cy="133159"/>
            </a:xfrm>
            <a:custGeom>
              <a:avLst/>
              <a:gdLst>
                <a:gd name="T0" fmla="*/ 441 w 441"/>
                <a:gd name="T1" fmla="*/ 7 h 474"/>
                <a:gd name="T2" fmla="*/ 441 w 441"/>
                <a:gd name="T3" fmla="*/ 144 h 474"/>
                <a:gd name="T4" fmla="*/ 296 w 441"/>
                <a:gd name="T5" fmla="*/ 144 h 474"/>
                <a:gd name="T6" fmla="*/ 438 w 441"/>
                <a:gd name="T7" fmla="*/ 309 h 474"/>
                <a:gd name="T8" fmla="*/ 166 w 441"/>
                <a:gd name="T9" fmla="*/ 434 h 474"/>
                <a:gd name="T10" fmla="*/ 41 w 441"/>
                <a:gd name="T11" fmla="*/ 162 h 474"/>
                <a:gd name="T12" fmla="*/ 313 w 441"/>
                <a:gd name="T13" fmla="*/ 37 h 474"/>
                <a:gd name="T14" fmla="*/ 428 w 441"/>
                <a:gd name="T15" fmla="*/ 139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1" h="474">
                  <a:moveTo>
                    <a:pt x="441" y="7"/>
                  </a:moveTo>
                  <a:lnTo>
                    <a:pt x="441" y="144"/>
                  </a:lnTo>
                  <a:lnTo>
                    <a:pt x="296" y="144"/>
                  </a:lnTo>
                  <a:moveTo>
                    <a:pt x="438" y="309"/>
                  </a:moveTo>
                  <a:cubicBezTo>
                    <a:pt x="397" y="418"/>
                    <a:pt x="276" y="474"/>
                    <a:pt x="166" y="434"/>
                  </a:cubicBezTo>
                  <a:cubicBezTo>
                    <a:pt x="56" y="393"/>
                    <a:pt x="0" y="271"/>
                    <a:pt x="41" y="162"/>
                  </a:cubicBezTo>
                  <a:cubicBezTo>
                    <a:pt x="82" y="52"/>
                    <a:pt x="202" y="0"/>
                    <a:pt x="313" y="37"/>
                  </a:cubicBezTo>
                  <a:cubicBezTo>
                    <a:pt x="357" y="51"/>
                    <a:pt x="398" y="91"/>
                    <a:pt x="428" y="139"/>
                  </a:cubicBez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57" name="표 56"/>
          <p:cNvGraphicFramePr>
            <a:graphicFrameLocks noGrp="1"/>
          </p:cNvGraphicFramePr>
          <p:nvPr>
            <p:extLst/>
          </p:nvPr>
        </p:nvGraphicFramePr>
        <p:xfrm>
          <a:off x="2267043" y="2186429"/>
          <a:ext cx="5612783" cy="367586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80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1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6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작성자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운영자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_b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3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작성일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2019-05-28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3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</a:rPr>
                        <a:t>팝업 여부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0601544"/>
                  </a:ext>
                </a:extLst>
              </a:tr>
              <a:tr h="2283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제목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42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/>
                        <a:t>내용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/>
                        <a:t>첨부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8" name="Button"/>
          <p:cNvSpPr>
            <a:spLocks/>
          </p:cNvSpPr>
          <p:nvPr/>
        </p:nvSpPr>
        <p:spPr bwMode="auto">
          <a:xfrm>
            <a:off x="4257411" y="6003042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완료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Button"/>
          <p:cNvSpPr>
            <a:spLocks/>
          </p:cNvSpPr>
          <p:nvPr/>
        </p:nvSpPr>
        <p:spPr bwMode="auto">
          <a:xfrm>
            <a:off x="4985889" y="6003041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041564" y="3044912"/>
            <a:ext cx="4764597" cy="1850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모임 이용 </a:t>
            </a:r>
            <a:r>
              <a:rPr lang="ko-KR" altLang="en-US" sz="1050" dirty="0" smtClean="0">
                <a:solidFill>
                  <a:schemeClr val="tx1"/>
                </a:solidFill>
              </a:rPr>
              <a:t>수칙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041564" y="3432895"/>
            <a:ext cx="4764597" cy="1971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50" dirty="0">
                <a:solidFill>
                  <a:schemeClr val="tx1"/>
                </a:solidFill>
              </a:rPr>
              <a:t>안녕하세요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  <a:r>
              <a:rPr lang="ko-KR" altLang="en-US" sz="1050" dirty="0">
                <a:solidFill>
                  <a:schemeClr val="tx1"/>
                </a:solidFill>
              </a:rPr>
              <a:t> 모임 가족 여러분</a:t>
            </a:r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ko-KR" altLang="en-US" sz="1050" dirty="0">
                <a:solidFill>
                  <a:schemeClr val="tx1"/>
                </a:solidFill>
              </a:rPr>
              <a:t>牛모임 입니다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050" dirty="0">
                <a:solidFill>
                  <a:schemeClr val="tx1"/>
                </a:solidFill>
              </a:rPr>
              <a:t>모임 이용 수칙에 관한 한글파일을 게시해 드립니다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050" dirty="0">
                <a:solidFill>
                  <a:schemeClr val="tx1"/>
                </a:solidFill>
              </a:rPr>
              <a:t>여러분 모두 이용 수칙을 준수하여 매너 있는 모임 인이 되어주세요</a:t>
            </a:r>
            <a:endParaRPr lang="ko-KR" altLang="en-US" sz="1050" dirty="0"/>
          </a:p>
        </p:txBody>
      </p:sp>
      <p:grpSp>
        <p:nvGrpSpPr>
          <p:cNvPr id="64" name="ScrollbarVertical"/>
          <p:cNvGrpSpPr/>
          <p:nvPr>
            <p:custDataLst>
              <p:custData r:id="rId7"/>
            </p:custDataLst>
          </p:nvPr>
        </p:nvGrpSpPr>
        <p:grpSpPr>
          <a:xfrm>
            <a:off x="7657467" y="3432895"/>
            <a:ext cx="148694" cy="1971331"/>
            <a:chOff x="4496659" y="1543109"/>
            <a:chExt cx="147992" cy="3562291"/>
          </a:xfrm>
        </p:grpSpPr>
        <p:sp>
          <p:nvSpPr>
            <p:cNvPr id="65" name="Background"/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66" name="Slider"/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67" name="UpArrow"/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68" name="DownArrow"/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3" name="직사각형 72"/>
          <p:cNvSpPr/>
          <p:nvPr/>
        </p:nvSpPr>
        <p:spPr>
          <a:xfrm>
            <a:off x="3041564" y="5619573"/>
            <a:ext cx="1645842" cy="1938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모임이용수칙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  <a:r>
              <a:rPr lang="en-US" altLang="ko-KR" sz="1050" dirty="0" err="1">
                <a:solidFill>
                  <a:schemeClr val="tx1"/>
                </a:solidFill>
              </a:rPr>
              <a:t>hwp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4738659" y="5614408"/>
            <a:ext cx="669550" cy="192935"/>
          </a:xfrm>
          <a:prstGeom prst="round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찾아보기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8106258" y="3921132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6" name="왼쪽 중괄호 85"/>
          <p:cNvSpPr/>
          <p:nvPr/>
        </p:nvSpPr>
        <p:spPr>
          <a:xfrm rot="10800000">
            <a:off x="7898715" y="2186429"/>
            <a:ext cx="169013" cy="3675868"/>
          </a:xfrm>
          <a:prstGeom prst="leftBrac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/>
          <p:cNvSpPr/>
          <p:nvPr/>
        </p:nvSpPr>
        <p:spPr>
          <a:xfrm>
            <a:off x="3736119" y="6015679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8" name="왼쪽 중괄호 87"/>
          <p:cNvSpPr/>
          <p:nvPr/>
        </p:nvSpPr>
        <p:spPr>
          <a:xfrm>
            <a:off x="4029981" y="6008328"/>
            <a:ext cx="204796" cy="248183"/>
          </a:xfrm>
          <a:prstGeom prst="leftBrac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그룹 88"/>
          <p:cNvGrpSpPr/>
          <p:nvPr/>
        </p:nvGrpSpPr>
        <p:grpSpPr>
          <a:xfrm>
            <a:off x="4552389" y="2751361"/>
            <a:ext cx="1313129" cy="230832"/>
            <a:chOff x="4879770" y="2243356"/>
            <a:chExt cx="1313129" cy="230832"/>
          </a:xfrm>
        </p:grpSpPr>
        <p:sp>
          <p:nvSpPr>
            <p:cNvPr id="90" name="Content">
              <a:extLst>
                <a:ext uri="{FF2B5EF4-FFF2-40B4-BE49-F238E27FC236}">
                  <a16:creationId xmlns:a16="http://schemas.microsoft.com/office/drawing/2014/main" id="{9AB81A26-C22A-45F3-8F74-E7A667FA6E31}"/>
                </a:ext>
              </a:extLst>
            </p:cNvPr>
            <p:cNvSpPr txBox="1"/>
            <p:nvPr/>
          </p:nvSpPr>
          <p:spPr>
            <a:xfrm>
              <a:off x="4879770" y="2243356"/>
              <a:ext cx="443198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altLang="ko-KR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ON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1" name="Circle">
              <a:extLst>
                <a:ext uri="{FF2B5EF4-FFF2-40B4-BE49-F238E27FC236}">
                  <a16:creationId xmlns:a16="http://schemas.microsoft.com/office/drawing/2014/main" id="{15073DD9-C2EA-4CB6-B140-8364F390E502}"/>
                </a:ext>
              </a:extLst>
            </p:cNvPr>
            <p:cNvSpPr/>
            <p:nvPr/>
          </p:nvSpPr>
          <p:spPr>
            <a:xfrm>
              <a:off x="4886121" y="2297505"/>
              <a:ext cx="110990" cy="11193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InnerCircle">
              <a:extLst>
                <a:ext uri="{FF2B5EF4-FFF2-40B4-BE49-F238E27FC236}">
                  <a16:creationId xmlns:a16="http://schemas.microsoft.com/office/drawing/2014/main" id="{DD9A7A59-1379-4F45-A359-36643725AB19}"/>
                </a:ext>
              </a:extLst>
            </p:cNvPr>
            <p:cNvSpPr/>
            <p:nvPr/>
          </p:nvSpPr>
          <p:spPr>
            <a:xfrm flipH="1" flipV="1">
              <a:off x="4927365" y="2337251"/>
              <a:ext cx="47550" cy="45720"/>
            </a:xfrm>
            <a:prstGeom prst="ellipse">
              <a:avLst/>
            </a:prstGeom>
            <a:solidFill>
              <a:srgbClr val="FFFFFF">
                <a:lumMod val="50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Content">
              <a:extLst>
                <a:ext uri="{FF2B5EF4-FFF2-40B4-BE49-F238E27FC236}">
                  <a16:creationId xmlns:a16="http://schemas.microsoft.com/office/drawing/2014/main" id="{B844DC43-A5A1-4E7E-B8A7-B61BC43FA5A0}"/>
                </a:ext>
              </a:extLst>
            </p:cNvPr>
            <p:cNvSpPr txBox="1"/>
            <p:nvPr>
              <p:custDataLst>
                <p:custData r:id="rId18"/>
                <p:custData r:id="rId19"/>
              </p:custDataLst>
            </p:nvPr>
          </p:nvSpPr>
          <p:spPr>
            <a:xfrm>
              <a:off x="5714435" y="2243356"/>
              <a:ext cx="478464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altLang="ko-KR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OFF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4" name="Circle">
              <a:extLst>
                <a:ext uri="{FF2B5EF4-FFF2-40B4-BE49-F238E27FC236}">
                  <a16:creationId xmlns:a16="http://schemas.microsoft.com/office/drawing/2014/main" id="{15073DD9-C2EA-4CB6-B140-8364F390E502}"/>
                </a:ext>
              </a:extLst>
            </p:cNvPr>
            <p:cNvSpPr/>
            <p:nvPr/>
          </p:nvSpPr>
          <p:spPr>
            <a:xfrm>
              <a:off x="5713007" y="2302806"/>
              <a:ext cx="110990" cy="11193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189125" y="1504774"/>
            <a:ext cx="1701747" cy="5109431"/>
            <a:chOff x="189125" y="1504774"/>
            <a:chExt cx="1701747" cy="5109431"/>
          </a:xfrm>
        </p:grpSpPr>
        <p:grpSp>
          <p:nvGrpSpPr>
            <p:cNvPr id="98" name="그룹 97"/>
            <p:cNvGrpSpPr/>
            <p:nvPr/>
          </p:nvGrpSpPr>
          <p:grpSpPr>
            <a:xfrm>
              <a:off x="192172" y="1504774"/>
              <a:ext cx="1698700" cy="5109431"/>
              <a:chOff x="192172" y="1493485"/>
              <a:chExt cx="1698700" cy="5109431"/>
            </a:xfrm>
          </p:grpSpPr>
          <p:grpSp>
            <p:nvGrpSpPr>
              <p:cNvPr id="126" name="그룹 125"/>
              <p:cNvGrpSpPr/>
              <p:nvPr/>
            </p:nvGrpSpPr>
            <p:grpSpPr>
              <a:xfrm>
                <a:off x="192172" y="1509109"/>
                <a:ext cx="1696697" cy="5093807"/>
                <a:chOff x="192172" y="1509109"/>
                <a:chExt cx="1696697" cy="5093807"/>
              </a:xfrm>
            </p:grpSpPr>
            <p:sp>
              <p:nvSpPr>
                <p:cNvPr id="138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15"/>
                  </p:custDataLst>
                </p:nvPr>
              </p:nvSpPr>
              <p:spPr>
                <a:xfrm>
                  <a:off x="192172" y="1509109"/>
                  <a:ext cx="1696697" cy="509380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39" name="그룹 138"/>
                <p:cNvGrpSpPr/>
                <p:nvPr/>
              </p:nvGrpSpPr>
              <p:grpSpPr>
                <a:xfrm>
                  <a:off x="192172" y="5782990"/>
                  <a:ext cx="1695759" cy="814320"/>
                  <a:chOff x="192172" y="5782990"/>
                  <a:chExt cx="1695759" cy="814320"/>
                </a:xfrm>
              </p:grpSpPr>
              <p:sp>
                <p:nvSpPr>
                  <p:cNvPr id="140" name="Section" descr="&lt;SmartSettings&gt;&lt;SmartResize anchorLeft=&quot;Absolute&quot; anchorTop=&quot;None&quot; anchorRight=&quot;Absolute&quot; anchorBottom=&quot;Absolute&quot; /&gt;&lt;/SmartSettings&gt;"/>
                  <p:cNvSpPr/>
                  <p:nvPr>
                    <p:custDataLst>
                      <p:tags r:id="rId16"/>
                    </p:custDataLst>
                  </p:nvPr>
                </p:nvSpPr>
                <p:spPr>
                  <a:xfrm>
                    <a:off x="192172" y="5782990"/>
                    <a:ext cx="1695759" cy="411145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67000"/>
                        </a:schemeClr>
                      </a:gs>
                      <a:gs pos="48000">
                        <a:schemeClr val="accent1">
                          <a:lumMod val="97000"/>
                          <a:lumOff val="3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1000" b="1" dirty="0" smtClean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프론트페이지로 이동</a:t>
                    </a:r>
                    <a:endParaRPr lang="en-US" sz="10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41" name="Section" descr="&lt;SmartSettings&gt;&lt;SmartResize anchorLeft=&quot;Absolute&quot; anchorTop=&quot;None&quot; anchorRight=&quot;Absolute&quot; anchorBottom=&quot;Absolute&quot; /&gt;&lt;/SmartSettings&gt;"/>
                  <p:cNvSpPr/>
                  <p:nvPr>
                    <p:custDataLst>
                      <p:tags r:id="rId17"/>
                    </p:custDataLst>
                  </p:nvPr>
                </p:nvSpPr>
                <p:spPr>
                  <a:xfrm>
                    <a:off x="192172" y="6186165"/>
                    <a:ext cx="1695759" cy="411145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67000"/>
                        </a:schemeClr>
                      </a:gs>
                      <a:gs pos="48000">
                        <a:schemeClr val="accent1">
                          <a:lumMod val="97000"/>
                          <a:lumOff val="3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1000" b="1" dirty="0" smtClean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로그아웃</a:t>
                    </a:r>
                    <a:endParaRPr lang="en-US" sz="10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36" name="Section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9"/>
                </p:custDataLst>
              </p:nvPr>
            </p:nvSpPr>
            <p:spPr>
              <a:xfrm>
                <a:off x="192172" y="1493485"/>
                <a:ext cx="1695759" cy="41279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회원 관리</a:t>
                </a:r>
                <a:endParaRPr lang="en-US" sz="10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4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0"/>
                </p:custDataLst>
              </p:nvPr>
            </p:nvSpPr>
            <p:spPr>
              <a:xfrm>
                <a:off x="192172" y="1909068"/>
                <a:ext cx="1695759" cy="411144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모임 관리</a:t>
                </a:r>
                <a:r>
                  <a:rPr lang="en-US" altLang="ko-KR" sz="1000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:endParaRPr lang="en-US" sz="10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9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1"/>
                </p:custDataLst>
              </p:nvPr>
            </p:nvSpPr>
            <p:spPr>
              <a:xfrm>
                <a:off x="192172" y="3152691"/>
                <a:ext cx="1695759" cy="411145"/>
              </a:xfrm>
              <a:prstGeom prst="rect">
                <a:avLst/>
              </a:prstGeom>
              <a:gradFill flip="none" rotWithShape="1">
                <a:gsLst>
                  <a:gs pos="500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900" b="1" dirty="0" smtClean="0">
                    <a:ln w="2540">
                      <a:noFill/>
                    </a:ln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1:1 </a:t>
                </a:r>
                <a:r>
                  <a:rPr lang="ko-KR" altLang="en-US" sz="900" b="1" dirty="0" smtClean="0">
                    <a:ln w="2540">
                      <a:noFill/>
                    </a:ln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문의</a:t>
                </a:r>
                <a:endParaRPr lang="en-US" sz="900" b="1" dirty="0">
                  <a:ln w="2540">
                    <a:noFill/>
                  </a:ln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30" name="그룹 129"/>
              <p:cNvGrpSpPr/>
              <p:nvPr/>
            </p:nvGrpSpPr>
            <p:grpSpPr>
              <a:xfrm>
                <a:off x="192172" y="3564842"/>
                <a:ext cx="1695759" cy="411145"/>
                <a:chOff x="192172" y="2740749"/>
                <a:chExt cx="1695759" cy="411145"/>
              </a:xfrm>
            </p:grpSpPr>
            <p:sp>
              <p:nvSpPr>
                <p:cNvPr id="132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192172" y="2740749"/>
                  <a:ext cx="1695759" cy="411145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7000"/>
                      </a:schemeClr>
                    </a:gs>
                    <a:gs pos="48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10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관리자 관리</a:t>
                  </a:r>
                  <a:endParaRPr lang="en-US" sz="10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3" name="Chevron" descr="&lt;SmartSettings&gt;&lt;SmartResize anchorLeft=&quot;None&quot; anchorTop=&quot;None&quot; anchorRight=&quot;Absolute&quot; anchorBottom=&quot;Absolute&quot; /&gt;&lt;/SmartSettings&gt;"/>
                <p:cNvSpPr>
                  <a:spLocks noChangeAspect="1"/>
                </p:cNvSpPr>
                <p:nvPr>
                  <p:custDataLst>
                    <p:tags r:id="rId14"/>
                  </p:custDataLst>
                </p:nvPr>
              </p:nvSpPr>
              <p:spPr bwMode="auto">
                <a:xfrm rot="16200000">
                  <a:off x="1674154" y="2904911"/>
                  <a:ext cx="179056" cy="88553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31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2"/>
                </p:custDataLst>
              </p:nvPr>
            </p:nvSpPr>
            <p:spPr>
              <a:xfrm>
                <a:off x="195113" y="2742193"/>
                <a:ext cx="1695759" cy="411145"/>
              </a:xfrm>
              <a:prstGeom prst="rect">
                <a:avLst/>
              </a:prstGeom>
              <a:gradFill flip="none" rotWithShape="1">
                <a:gsLst>
                  <a:gs pos="500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ln w="2540">
                      <a:noFill/>
                    </a:ln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이벤트</a:t>
                </a:r>
                <a:endParaRPr lang="en-US" sz="900" b="1" dirty="0">
                  <a:ln w="2540">
                    <a:noFill/>
                  </a:ln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9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8"/>
              </p:custDataLst>
            </p:nvPr>
          </p:nvSpPr>
          <p:spPr>
            <a:xfrm>
              <a:off x="189125" y="2342245"/>
              <a:ext cx="1695759" cy="411145"/>
            </a:xfrm>
            <a:prstGeom prst="rect">
              <a:avLst/>
            </a:prstGeom>
            <a:gradFill>
              <a:gsLst>
                <a:gs pos="25000">
                  <a:schemeClr val="accent1">
                    <a:lumMod val="75000"/>
                  </a:schemeClr>
                </a:gs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080000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공지사항</a:t>
              </a:r>
              <a:endParaRPr lang="en-US" sz="1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47821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852158"/>
              </p:ext>
            </p:extLst>
          </p:nvPr>
        </p:nvGraphicFramePr>
        <p:xfrm>
          <a:off x="-1" y="0"/>
          <a:ext cx="12192000" cy="6872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1090">
                  <a:extLst>
                    <a:ext uri="{9D8B030D-6E8A-4147-A177-3AD203B41FA5}">
                      <a16:colId xmlns:a16="http://schemas.microsoft.com/office/drawing/2014/main" val="161479998"/>
                    </a:ext>
                  </a:extLst>
                </a:gridCol>
                <a:gridCol w="5636870">
                  <a:extLst>
                    <a:ext uri="{9D8B030D-6E8A-4147-A177-3AD203B41FA5}">
                      <a16:colId xmlns:a16="http://schemas.microsoft.com/office/drawing/2014/main" val="3184963641"/>
                    </a:ext>
                  </a:extLst>
                </a:gridCol>
                <a:gridCol w="1006998">
                  <a:extLst>
                    <a:ext uri="{9D8B030D-6E8A-4147-A177-3AD203B41FA5}">
                      <a16:colId xmlns:a16="http://schemas.microsoft.com/office/drawing/2014/main" val="874470216"/>
                    </a:ext>
                  </a:extLst>
                </a:gridCol>
                <a:gridCol w="636608">
                  <a:extLst>
                    <a:ext uri="{9D8B030D-6E8A-4147-A177-3AD203B41FA5}">
                      <a16:colId xmlns:a16="http://schemas.microsoft.com/office/drawing/2014/main" val="873808492"/>
                    </a:ext>
                  </a:extLst>
                </a:gridCol>
                <a:gridCol w="462987">
                  <a:extLst>
                    <a:ext uri="{9D8B030D-6E8A-4147-A177-3AD203B41FA5}">
                      <a16:colId xmlns:a16="http://schemas.microsoft.com/office/drawing/2014/main" val="1169176031"/>
                    </a:ext>
                  </a:extLst>
                </a:gridCol>
                <a:gridCol w="694481">
                  <a:extLst>
                    <a:ext uri="{9D8B030D-6E8A-4147-A177-3AD203B41FA5}">
                      <a16:colId xmlns:a16="http://schemas.microsoft.com/office/drawing/2014/main" val="1453453746"/>
                    </a:ext>
                  </a:extLst>
                </a:gridCol>
                <a:gridCol w="2422966">
                  <a:extLst>
                    <a:ext uri="{9D8B030D-6E8A-4147-A177-3AD203B41FA5}">
                      <a16:colId xmlns:a16="http://schemas.microsoft.com/office/drawing/2014/main" val="1815965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en-US" altLang="ko-K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이벤트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428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이벤트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페이지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작성일자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201325"/>
                  </a:ext>
                </a:extLst>
              </a:tr>
              <a:tr h="370840">
                <a:tc rowSpan="8" gridSpan="4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화면설명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64956"/>
                  </a:ext>
                </a:extLst>
              </a:tr>
              <a:tr h="82285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등록된 이벤트를 표시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0356893"/>
                  </a:ext>
                </a:extLst>
              </a:tr>
              <a:tr h="82285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이벤트 등록 버튼 클릭 시 </a:t>
                      </a:r>
                      <a:r>
                        <a:rPr lang="ko-KR" altLang="en-US" sz="1200" baseline="0" dirty="0" smtClean="0"/>
                        <a:t>이벤트 등록 페이지로 이동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473887"/>
                  </a:ext>
                </a:extLst>
              </a:tr>
              <a:tr h="82285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삭제 버튼 클릭 시 체크 된 이벤트만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643111"/>
                  </a:ext>
                </a:extLst>
              </a:tr>
              <a:tr h="82285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클릭 시 상세 이벤트</a:t>
                      </a:r>
                      <a:r>
                        <a:rPr lang="ko-KR" altLang="en-US" sz="1200" baseline="0" dirty="0" smtClean="0"/>
                        <a:t> 페이지로 이동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955501"/>
                  </a:ext>
                </a:extLst>
              </a:tr>
              <a:tr h="82285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209842"/>
                  </a:ext>
                </a:extLst>
              </a:tr>
              <a:tr h="82285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846804"/>
                  </a:ext>
                </a:extLst>
              </a:tr>
              <a:tr h="82285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740124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87902" y="1482914"/>
            <a:ext cx="8244897" cy="512108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Bar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2"/>
            </p:custDataLst>
          </p:nvPr>
        </p:nvSpPr>
        <p:spPr>
          <a:xfrm>
            <a:off x="187903" y="947928"/>
            <a:ext cx="8244895" cy="5370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Menu Button" descr="&lt;SmartSettings&gt;&lt;SmartResize anchorLeft=&quot;None&quot; anchorTop=&quot;Absolute&quot; anchorRight=&quot;Absolute&quot; anchorBottom=&quot;None&quot; /&gt;&lt;/SmartSettings&gt;"/>
          <p:cNvSpPr>
            <a:spLocks noChangeAspect="1" noEditPoints="1"/>
          </p:cNvSpPr>
          <p:nvPr>
            <p:custDataLst>
              <p:tags r:id="rId3"/>
            </p:custDataLst>
          </p:nvPr>
        </p:nvSpPr>
        <p:spPr bwMode="auto">
          <a:xfrm>
            <a:off x="8194917" y="1255489"/>
            <a:ext cx="149225" cy="112714"/>
          </a:xfrm>
          <a:custGeom>
            <a:avLst/>
            <a:gdLst>
              <a:gd name="T0" fmla="*/ 0 w 415"/>
              <a:gd name="T1" fmla="*/ 309 h 309"/>
              <a:gd name="T2" fmla="*/ 415 w 415"/>
              <a:gd name="T3" fmla="*/ 309 h 309"/>
              <a:gd name="T4" fmla="*/ 0 w 415"/>
              <a:gd name="T5" fmla="*/ 155 h 309"/>
              <a:gd name="T6" fmla="*/ 415 w 415"/>
              <a:gd name="T7" fmla="*/ 155 h 309"/>
              <a:gd name="T8" fmla="*/ 0 w 415"/>
              <a:gd name="T9" fmla="*/ 0 h 309"/>
              <a:gd name="T10" fmla="*/ 415 w 415"/>
              <a:gd name="T11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5" h="309">
                <a:moveTo>
                  <a:pt x="0" y="309"/>
                </a:moveTo>
                <a:lnTo>
                  <a:pt x="415" y="309"/>
                </a:lnTo>
                <a:moveTo>
                  <a:pt x="0" y="155"/>
                </a:moveTo>
                <a:lnTo>
                  <a:pt x="415" y="155"/>
                </a:lnTo>
                <a:moveTo>
                  <a:pt x="0" y="0"/>
                </a:moveTo>
                <a:lnTo>
                  <a:pt x="415" y="0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Close Button" descr="&lt;SmartSettings&gt;&lt;SmartResize anchorLeft=&quot;None&quot; anchorTop=&quot;Absolute&quot; anchorRight=&quot;Absolute&quot; anchorBottom=&quot;None&quot; /&gt;&lt;/SmartSettings&gt;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8221913" y="1019175"/>
            <a:ext cx="98425" cy="95250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Address Box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5"/>
            </p:custDataLst>
          </p:nvPr>
        </p:nvSpPr>
        <p:spPr>
          <a:xfrm>
            <a:off x="1090816" y="1192972"/>
            <a:ext cx="7015442" cy="23774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37744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www.example.com</a:t>
            </a:r>
            <a:endParaRPr lang="en-US" sz="9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Document Icon" descr="&lt;SmartSettings&gt;&lt;SmartResize anchorLeft=&quot;Absolute&quot; anchorTop=&quot;Absolute&quot; anchorRight=&quot;None&quot; anchorBottom=&quot;None&quot; /&gt;&lt;/SmartSettings&gt;"/>
          <p:cNvSpPr>
            <a:spLocks noChangeAspect="1" noEditPoints="1"/>
          </p:cNvSpPr>
          <p:nvPr>
            <p:custDataLst>
              <p:tags r:id="rId6"/>
            </p:custDataLst>
          </p:nvPr>
        </p:nvSpPr>
        <p:spPr bwMode="auto">
          <a:xfrm>
            <a:off x="1166943" y="1245167"/>
            <a:ext cx="93664" cy="133349"/>
          </a:xfrm>
          <a:custGeom>
            <a:avLst/>
            <a:gdLst>
              <a:gd name="T0" fmla="*/ 153 w 260"/>
              <a:gd name="T1" fmla="*/ 7 h 367"/>
              <a:gd name="T2" fmla="*/ 153 w 260"/>
              <a:gd name="T3" fmla="*/ 108 h 367"/>
              <a:gd name="T4" fmla="*/ 253 w 260"/>
              <a:gd name="T5" fmla="*/ 108 h 367"/>
              <a:gd name="T6" fmla="*/ 0 w 260"/>
              <a:gd name="T7" fmla="*/ 0 h 367"/>
              <a:gd name="T8" fmla="*/ 0 w 260"/>
              <a:gd name="T9" fmla="*/ 367 h 367"/>
              <a:gd name="T10" fmla="*/ 260 w 260"/>
              <a:gd name="T11" fmla="*/ 367 h 367"/>
              <a:gd name="T12" fmla="*/ 260 w 260"/>
              <a:gd name="T13" fmla="*/ 100 h 367"/>
              <a:gd name="T14" fmla="*/ 161 w 260"/>
              <a:gd name="T15" fmla="*/ 1 h 367"/>
              <a:gd name="T16" fmla="*/ 0 w 260"/>
              <a:gd name="T17" fmla="*/ 0 h 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0" h="367">
                <a:moveTo>
                  <a:pt x="153" y="7"/>
                </a:moveTo>
                <a:lnTo>
                  <a:pt x="153" y="108"/>
                </a:lnTo>
                <a:lnTo>
                  <a:pt x="253" y="108"/>
                </a:lnTo>
                <a:moveTo>
                  <a:pt x="0" y="0"/>
                </a:moveTo>
                <a:lnTo>
                  <a:pt x="0" y="367"/>
                </a:lnTo>
                <a:lnTo>
                  <a:pt x="260" y="367"/>
                </a:lnTo>
                <a:lnTo>
                  <a:pt x="260" y="100"/>
                </a:lnTo>
                <a:lnTo>
                  <a:pt x="161" y="1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" name="Navigation Buttons"/>
          <p:cNvGrpSpPr/>
          <p:nvPr/>
        </p:nvGrpSpPr>
        <p:grpSpPr>
          <a:xfrm>
            <a:off x="313816" y="1225326"/>
            <a:ext cx="641351" cy="173038"/>
            <a:chOff x="697523" y="1474709"/>
            <a:chExt cx="518724" cy="133159"/>
          </a:xfrm>
        </p:grpSpPr>
        <p:sp>
          <p:nvSpPr>
            <p:cNvPr id="14" name="Back Butt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20"/>
              </p:custDataLst>
            </p:nvPr>
          </p:nvSpPr>
          <p:spPr bwMode="auto">
            <a:xfrm>
              <a:off x="697523" y="1494866"/>
              <a:ext cx="123261" cy="92844"/>
            </a:xfrm>
            <a:custGeom>
              <a:avLst/>
              <a:gdLst>
                <a:gd name="T0" fmla="*/ 159 w 423"/>
                <a:gd name="T1" fmla="*/ 332 h 332"/>
                <a:gd name="T2" fmla="*/ 0 w 423"/>
                <a:gd name="T3" fmla="*/ 166 h 332"/>
                <a:gd name="T4" fmla="*/ 159 w 423"/>
                <a:gd name="T5" fmla="*/ 0 h 332"/>
                <a:gd name="T6" fmla="*/ 15 w 423"/>
                <a:gd name="T7" fmla="*/ 166 h 332"/>
                <a:gd name="T8" fmla="*/ 423 w 423"/>
                <a:gd name="T9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332">
                  <a:moveTo>
                    <a:pt x="159" y="332"/>
                  </a:moveTo>
                  <a:lnTo>
                    <a:pt x="0" y="166"/>
                  </a:lnTo>
                  <a:lnTo>
                    <a:pt x="159" y="0"/>
                  </a:lnTo>
                  <a:moveTo>
                    <a:pt x="15" y="166"/>
                  </a:moveTo>
                  <a:lnTo>
                    <a:pt x="423" y="166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Forward Butt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21"/>
              </p:custDataLst>
            </p:nvPr>
          </p:nvSpPr>
          <p:spPr bwMode="auto">
            <a:xfrm>
              <a:off x="892686" y="1494866"/>
              <a:ext cx="123261" cy="92844"/>
            </a:xfrm>
            <a:custGeom>
              <a:avLst/>
              <a:gdLst>
                <a:gd name="T0" fmla="*/ 265 w 423"/>
                <a:gd name="T1" fmla="*/ 0 h 332"/>
                <a:gd name="T2" fmla="*/ 423 w 423"/>
                <a:gd name="T3" fmla="*/ 166 h 332"/>
                <a:gd name="T4" fmla="*/ 265 w 423"/>
                <a:gd name="T5" fmla="*/ 332 h 332"/>
                <a:gd name="T6" fmla="*/ 408 w 423"/>
                <a:gd name="T7" fmla="*/ 166 h 332"/>
                <a:gd name="T8" fmla="*/ 0 w 423"/>
                <a:gd name="T9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332">
                  <a:moveTo>
                    <a:pt x="265" y="0"/>
                  </a:moveTo>
                  <a:lnTo>
                    <a:pt x="423" y="166"/>
                  </a:lnTo>
                  <a:lnTo>
                    <a:pt x="265" y="332"/>
                  </a:lnTo>
                  <a:moveTo>
                    <a:pt x="408" y="166"/>
                  </a:moveTo>
                  <a:lnTo>
                    <a:pt x="0" y="166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Reload Butt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1087850" y="1474709"/>
              <a:ext cx="128397" cy="133159"/>
            </a:xfrm>
            <a:custGeom>
              <a:avLst/>
              <a:gdLst>
                <a:gd name="T0" fmla="*/ 441 w 441"/>
                <a:gd name="T1" fmla="*/ 7 h 474"/>
                <a:gd name="T2" fmla="*/ 441 w 441"/>
                <a:gd name="T3" fmla="*/ 144 h 474"/>
                <a:gd name="T4" fmla="*/ 296 w 441"/>
                <a:gd name="T5" fmla="*/ 144 h 474"/>
                <a:gd name="T6" fmla="*/ 438 w 441"/>
                <a:gd name="T7" fmla="*/ 309 h 474"/>
                <a:gd name="T8" fmla="*/ 166 w 441"/>
                <a:gd name="T9" fmla="*/ 434 h 474"/>
                <a:gd name="T10" fmla="*/ 41 w 441"/>
                <a:gd name="T11" fmla="*/ 162 h 474"/>
                <a:gd name="T12" fmla="*/ 313 w 441"/>
                <a:gd name="T13" fmla="*/ 37 h 474"/>
                <a:gd name="T14" fmla="*/ 428 w 441"/>
                <a:gd name="T15" fmla="*/ 139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1" h="474">
                  <a:moveTo>
                    <a:pt x="441" y="7"/>
                  </a:moveTo>
                  <a:lnTo>
                    <a:pt x="441" y="144"/>
                  </a:lnTo>
                  <a:lnTo>
                    <a:pt x="296" y="144"/>
                  </a:lnTo>
                  <a:moveTo>
                    <a:pt x="438" y="309"/>
                  </a:moveTo>
                  <a:cubicBezTo>
                    <a:pt x="397" y="418"/>
                    <a:pt x="276" y="474"/>
                    <a:pt x="166" y="434"/>
                  </a:cubicBezTo>
                  <a:cubicBezTo>
                    <a:pt x="56" y="393"/>
                    <a:pt x="0" y="271"/>
                    <a:pt x="41" y="162"/>
                  </a:cubicBezTo>
                  <a:cubicBezTo>
                    <a:pt x="82" y="52"/>
                    <a:pt x="202" y="0"/>
                    <a:pt x="313" y="37"/>
                  </a:cubicBezTo>
                  <a:cubicBezTo>
                    <a:pt x="357" y="51"/>
                    <a:pt x="398" y="91"/>
                    <a:pt x="428" y="139"/>
                  </a:cubicBez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1998225" y="2398948"/>
          <a:ext cx="6231872" cy="299273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095">
                  <a:extLst>
                    <a:ext uri="{9D8B030D-6E8A-4147-A177-3AD203B41FA5}">
                      <a16:colId xmlns:a16="http://schemas.microsoft.com/office/drawing/2014/main" val="1809734975"/>
                    </a:ext>
                  </a:extLst>
                </a:gridCol>
                <a:gridCol w="756356">
                  <a:extLst>
                    <a:ext uri="{9D8B030D-6E8A-4147-A177-3AD203B41FA5}">
                      <a16:colId xmlns:a16="http://schemas.microsoft.com/office/drawing/2014/main" val="819147774"/>
                    </a:ext>
                  </a:extLst>
                </a:gridCol>
                <a:gridCol w="2381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83048952"/>
                    </a:ext>
                  </a:extLst>
                </a:gridCol>
                <a:gridCol w="620889">
                  <a:extLst>
                    <a:ext uri="{9D8B030D-6E8A-4147-A177-3AD203B41FA5}">
                      <a16:colId xmlns:a16="http://schemas.microsoft.com/office/drawing/2014/main" val="2256700790"/>
                    </a:ext>
                  </a:extLst>
                </a:gridCol>
                <a:gridCol w="813297">
                  <a:extLst>
                    <a:ext uri="{9D8B030D-6E8A-4147-A177-3AD203B41FA5}">
                      <a16:colId xmlns:a16="http://schemas.microsoft.com/office/drawing/2014/main" val="278904334"/>
                    </a:ext>
                  </a:extLst>
                </a:gridCol>
              </a:tblGrid>
              <a:tr h="418499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 기간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759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운영자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牛모임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오픈 기념 이벤트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!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2019-05-28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~2019-07-01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2019-05-28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진행 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759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/>
                        <a:t>운영자</a:t>
                      </a:r>
                      <a:r>
                        <a:rPr lang="en-US" altLang="ko-KR" sz="1050" dirty="0" smtClean="0"/>
                        <a:t>_b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현충일 기념 이벤트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!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2019-06-06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~2019-06-07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 smtClean="0"/>
                        <a:t>2019-05-28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진행 예정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759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/>
                        <a:t>운영자</a:t>
                      </a:r>
                      <a:r>
                        <a:rPr lang="en-US" altLang="ko-KR" sz="1050" dirty="0" smtClean="0"/>
                        <a:t>_a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 호국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보훈의 달 맞이 이벤트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!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2019-06-01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~2019-06-02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 smtClean="0"/>
                        <a:t>2019-05-29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>
                          <a:solidFill>
                            <a:srgbClr val="FF0000"/>
                          </a:solidFill>
                        </a:rPr>
                        <a:t>종료</a:t>
                      </a:r>
                      <a:endParaRPr lang="ko-KR" altLang="en-US" sz="10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759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759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759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759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7659899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3691394" y="5612954"/>
          <a:ext cx="2810144" cy="372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2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모서리가 둥근 직사각형 21"/>
          <p:cNvSpPr/>
          <p:nvPr/>
        </p:nvSpPr>
        <p:spPr>
          <a:xfrm>
            <a:off x="2037403" y="2823383"/>
            <a:ext cx="6192693" cy="399546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335342" y="2576704"/>
            <a:ext cx="258659" cy="22930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2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 rot="16200000">
            <a:off x="6621889" y="5755609"/>
            <a:ext cx="180152" cy="88549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25400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 rot="5400000">
            <a:off x="3364500" y="5756907"/>
            <a:ext cx="174869" cy="8595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25400" cap="sq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DownArrow"/>
          <p:cNvSpPr>
            <a:spLocks noChangeAspect="1"/>
          </p:cNvSpPr>
          <p:nvPr/>
        </p:nvSpPr>
        <p:spPr>
          <a:xfrm rot="10800000" flipH="1">
            <a:off x="4357121" y="2069865"/>
            <a:ext cx="66175" cy="45719"/>
          </a:xfrm>
          <a:prstGeom prst="triangle">
            <a:avLst/>
          </a:prstGeom>
          <a:solidFill>
            <a:srgbClr val="FFFFFF">
              <a:lumMod val="7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rtlCol="0" anchor="ctr"/>
          <a:lstStyle/>
          <a:p>
            <a:pPr algn="ctr"/>
            <a:endParaRPr lang="en-US" sz="2400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4077320" y="1669756"/>
            <a:ext cx="1869771" cy="30949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이벤트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5" name="Button"/>
          <p:cNvSpPr>
            <a:spLocks/>
          </p:cNvSpPr>
          <p:nvPr/>
        </p:nvSpPr>
        <p:spPr bwMode="auto">
          <a:xfrm>
            <a:off x="6972486" y="5453255"/>
            <a:ext cx="809080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이벤트 등록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052514" y="2926451"/>
            <a:ext cx="201328" cy="184286"/>
            <a:chOff x="2142826" y="2926451"/>
            <a:chExt cx="201328" cy="184286"/>
          </a:xfrm>
        </p:grpSpPr>
        <p:sp>
          <p:nvSpPr>
            <p:cNvPr id="66" name="직사각형 65"/>
            <p:cNvSpPr/>
            <p:nvPr/>
          </p:nvSpPr>
          <p:spPr>
            <a:xfrm>
              <a:off x="2142826" y="2926451"/>
              <a:ext cx="201328" cy="1842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9"/>
              </p:custDataLst>
            </p:nvPr>
          </p:nvSpPr>
          <p:spPr bwMode="auto">
            <a:xfrm>
              <a:off x="2157056" y="2958040"/>
              <a:ext cx="172869" cy="8978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2052912" y="3312416"/>
            <a:ext cx="201328" cy="1842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Button"/>
          <p:cNvSpPr>
            <a:spLocks/>
          </p:cNvSpPr>
          <p:nvPr/>
        </p:nvSpPr>
        <p:spPr bwMode="auto">
          <a:xfrm>
            <a:off x="7897487" y="5453255"/>
            <a:ext cx="425316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6972486" y="5433673"/>
            <a:ext cx="850497" cy="276134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6868677" y="5216265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7902025" y="5425994"/>
            <a:ext cx="418314" cy="286146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7685755" y="5204744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1" name="타원 120"/>
          <p:cNvSpPr/>
          <p:nvPr/>
        </p:nvSpPr>
        <p:spPr>
          <a:xfrm>
            <a:off x="8357587" y="3874474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2" name="왼쪽 중괄호 121"/>
          <p:cNvSpPr/>
          <p:nvPr/>
        </p:nvSpPr>
        <p:spPr>
          <a:xfrm rot="10800000">
            <a:off x="8210131" y="2815864"/>
            <a:ext cx="171508" cy="2368873"/>
          </a:xfrm>
          <a:prstGeom prst="leftBrac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>
            <a:off x="2081133" y="3724463"/>
            <a:ext cx="201328" cy="1842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88428" y="1504774"/>
            <a:ext cx="1700441" cy="5109431"/>
            <a:chOff x="188428" y="1504774"/>
            <a:chExt cx="1700441" cy="5109431"/>
          </a:xfrm>
        </p:grpSpPr>
        <p:grpSp>
          <p:nvGrpSpPr>
            <p:cNvPr id="3" name="그룹 2"/>
            <p:cNvGrpSpPr/>
            <p:nvPr/>
          </p:nvGrpSpPr>
          <p:grpSpPr>
            <a:xfrm>
              <a:off x="188428" y="1504774"/>
              <a:ext cx="1700441" cy="5109431"/>
              <a:chOff x="188428" y="1493485"/>
              <a:chExt cx="1700441" cy="5109431"/>
            </a:xfrm>
          </p:grpSpPr>
          <p:grpSp>
            <p:nvGrpSpPr>
              <p:cNvPr id="62" name="그룹 61"/>
              <p:cNvGrpSpPr/>
              <p:nvPr/>
            </p:nvGrpSpPr>
            <p:grpSpPr>
              <a:xfrm>
                <a:off x="192172" y="1509109"/>
                <a:ext cx="1696697" cy="5093807"/>
                <a:chOff x="192172" y="1509109"/>
                <a:chExt cx="1696697" cy="5093807"/>
              </a:xfrm>
            </p:grpSpPr>
            <p:sp>
              <p:nvSpPr>
                <p:cNvPr id="94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16"/>
                  </p:custDataLst>
                </p:nvPr>
              </p:nvSpPr>
              <p:spPr>
                <a:xfrm>
                  <a:off x="192172" y="1509109"/>
                  <a:ext cx="1696697" cy="509380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95" name="그룹 94"/>
                <p:cNvGrpSpPr/>
                <p:nvPr/>
              </p:nvGrpSpPr>
              <p:grpSpPr>
                <a:xfrm>
                  <a:off x="192172" y="5782990"/>
                  <a:ext cx="1695759" cy="814320"/>
                  <a:chOff x="192172" y="5782990"/>
                  <a:chExt cx="1695759" cy="814320"/>
                </a:xfrm>
              </p:grpSpPr>
              <p:sp>
                <p:nvSpPr>
                  <p:cNvPr id="96" name="Section" descr="&lt;SmartSettings&gt;&lt;SmartResize anchorLeft=&quot;Absolute&quot; anchorTop=&quot;None&quot; anchorRight=&quot;Absolute&quot; anchorBottom=&quot;Absolute&quot; /&gt;&lt;/SmartSettings&gt;"/>
                  <p:cNvSpPr/>
                  <p:nvPr>
                    <p:custDataLst>
                      <p:tags r:id="rId17"/>
                    </p:custDataLst>
                  </p:nvPr>
                </p:nvSpPr>
                <p:spPr>
                  <a:xfrm>
                    <a:off x="192172" y="5782990"/>
                    <a:ext cx="1695759" cy="411145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67000"/>
                        </a:schemeClr>
                      </a:gs>
                      <a:gs pos="48000">
                        <a:schemeClr val="accent1">
                          <a:lumMod val="97000"/>
                          <a:lumOff val="3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1000" b="1" dirty="0" smtClean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프론트페이지로 이동</a:t>
                    </a:r>
                    <a:endParaRPr lang="en-US" sz="10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97" name="Section" descr="&lt;SmartSettings&gt;&lt;SmartResize anchorLeft=&quot;Absolute&quot; anchorTop=&quot;None&quot; anchorRight=&quot;Absolute&quot; anchorBottom=&quot;Absolute&quot; /&gt;&lt;/SmartSettings&gt;"/>
                  <p:cNvSpPr/>
                  <p:nvPr>
                    <p:custDataLst>
                      <p:tags r:id="rId18"/>
                    </p:custDataLst>
                  </p:nvPr>
                </p:nvSpPr>
                <p:spPr>
                  <a:xfrm>
                    <a:off x="192172" y="6186165"/>
                    <a:ext cx="1695759" cy="411145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67000"/>
                        </a:schemeClr>
                      </a:gs>
                      <a:gs pos="48000">
                        <a:schemeClr val="accent1">
                          <a:lumMod val="97000"/>
                          <a:lumOff val="3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1000" b="1" dirty="0" smtClean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로그아웃</a:t>
                    </a:r>
                    <a:endParaRPr lang="en-US" sz="10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92" name="Section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10"/>
                </p:custDataLst>
              </p:nvPr>
            </p:nvSpPr>
            <p:spPr>
              <a:xfrm>
                <a:off x="192172" y="1493485"/>
                <a:ext cx="1695759" cy="41279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회원 관리</a:t>
                </a:r>
                <a:endParaRPr lang="en-US" sz="10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0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1"/>
                </p:custDataLst>
              </p:nvPr>
            </p:nvSpPr>
            <p:spPr>
              <a:xfrm>
                <a:off x="192172" y="1909068"/>
                <a:ext cx="1695759" cy="411144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모임 관리</a:t>
                </a:r>
                <a:r>
                  <a:rPr lang="en-US" altLang="ko-KR" sz="1000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:endParaRPr lang="en-US" sz="10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5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2"/>
                </p:custDataLst>
              </p:nvPr>
            </p:nvSpPr>
            <p:spPr>
              <a:xfrm>
                <a:off x="192172" y="3152691"/>
                <a:ext cx="1695759" cy="411145"/>
              </a:xfrm>
              <a:prstGeom prst="rect">
                <a:avLst/>
              </a:prstGeom>
              <a:gradFill flip="none" rotWithShape="1">
                <a:gsLst>
                  <a:gs pos="500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900" b="1" dirty="0" smtClean="0">
                    <a:ln w="2540">
                      <a:noFill/>
                    </a:ln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1:1 </a:t>
                </a:r>
                <a:r>
                  <a:rPr lang="ko-KR" altLang="en-US" sz="900" b="1" dirty="0" smtClean="0">
                    <a:ln w="2540">
                      <a:noFill/>
                    </a:ln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문의</a:t>
                </a:r>
                <a:endParaRPr lang="en-US" sz="900" b="1" dirty="0">
                  <a:ln w="2540">
                    <a:noFill/>
                  </a:ln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78" name="그룹 77"/>
              <p:cNvGrpSpPr/>
              <p:nvPr/>
            </p:nvGrpSpPr>
            <p:grpSpPr>
              <a:xfrm>
                <a:off x="192172" y="3564842"/>
                <a:ext cx="1695759" cy="411145"/>
                <a:chOff x="192172" y="2740749"/>
                <a:chExt cx="1695759" cy="411145"/>
              </a:xfrm>
            </p:grpSpPr>
            <p:sp>
              <p:nvSpPr>
                <p:cNvPr id="84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14"/>
                  </p:custDataLst>
                </p:nvPr>
              </p:nvSpPr>
              <p:spPr>
                <a:xfrm>
                  <a:off x="192172" y="2740749"/>
                  <a:ext cx="1695759" cy="411145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7000"/>
                      </a:schemeClr>
                    </a:gs>
                    <a:gs pos="48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10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관리자 관리</a:t>
                  </a:r>
                  <a:endParaRPr lang="en-US" sz="10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5" name="Chevron" descr="&lt;SmartSettings&gt;&lt;SmartResize anchorLeft=&quot;None&quot; anchorTop=&quot;None&quot; anchorRight=&quot;Absolute&quot; anchorBottom=&quot;Absolute&quot; /&gt;&lt;/SmartSettings&gt;"/>
                <p:cNvSpPr>
                  <a:spLocks noChangeAspect="1"/>
                </p:cNvSpPr>
                <p:nvPr>
                  <p:custDataLst>
                    <p:tags r:id="rId15"/>
                  </p:custDataLst>
                </p:nvPr>
              </p:nvSpPr>
              <p:spPr bwMode="auto">
                <a:xfrm rot="16200000">
                  <a:off x="1674154" y="2904911"/>
                  <a:ext cx="179056" cy="88553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99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3"/>
                </p:custDataLst>
              </p:nvPr>
            </p:nvSpPr>
            <p:spPr>
              <a:xfrm>
                <a:off x="188428" y="2324951"/>
                <a:ext cx="1695759" cy="411145"/>
              </a:xfrm>
              <a:prstGeom prst="rect">
                <a:avLst/>
              </a:prstGeom>
              <a:gradFill flip="none" rotWithShape="1">
                <a:gsLst>
                  <a:gs pos="500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ln w="2540">
                      <a:noFill/>
                    </a:ln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공지사항</a:t>
                </a:r>
                <a:endParaRPr lang="en-US" sz="900" b="1" dirty="0">
                  <a:ln w="2540">
                    <a:noFill/>
                  </a:ln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00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189125" y="2748649"/>
              <a:ext cx="1695759" cy="411145"/>
            </a:xfrm>
            <a:prstGeom prst="rect">
              <a:avLst/>
            </a:prstGeom>
            <a:gradFill>
              <a:gsLst>
                <a:gs pos="25000">
                  <a:schemeClr val="accent1">
                    <a:lumMod val="75000"/>
                  </a:schemeClr>
                </a:gs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080000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이벤트</a:t>
              </a:r>
              <a:endParaRPr lang="en-US" sz="1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46106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488696"/>
              </p:ext>
            </p:extLst>
          </p:nvPr>
        </p:nvGraphicFramePr>
        <p:xfrm>
          <a:off x="-1" y="0"/>
          <a:ext cx="12192000" cy="68726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1090">
                  <a:extLst>
                    <a:ext uri="{9D8B030D-6E8A-4147-A177-3AD203B41FA5}">
                      <a16:colId xmlns:a16="http://schemas.microsoft.com/office/drawing/2014/main" val="161479998"/>
                    </a:ext>
                  </a:extLst>
                </a:gridCol>
                <a:gridCol w="5636870">
                  <a:extLst>
                    <a:ext uri="{9D8B030D-6E8A-4147-A177-3AD203B41FA5}">
                      <a16:colId xmlns:a16="http://schemas.microsoft.com/office/drawing/2014/main" val="3184963641"/>
                    </a:ext>
                  </a:extLst>
                </a:gridCol>
                <a:gridCol w="1006998">
                  <a:extLst>
                    <a:ext uri="{9D8B030D-6E8A-4147-A177-3AD203B41FA5}">
                      <a16:colId xmlns:a16="http://schemas.microsoft.com/office/drawing/2014/main" val="874470216"/>
                    </a:ext>
                  </a:extLst>
                </a:gridCol>
                <a:gridCol w="636608">
                  <a:extLst>
                    <a:ext uri="{9D8B030D-6E8A-4147-A177-3AD203B41FA5}">
                      <a16:colId xmlns:a16="http://schemas.microsoft.com/office/drawing/2014/main" val="873808492"/>
                    </a:ext>
                  </a:extLst>
                </a:gridCol>
                <a:gridCol w="462987">
                  <a:extLst>
                    <a:ext uri="{9D8B030D-6E8A-4147-A177-3AD203B41FA5}">
                      <a16:colId xmlns:a16="http://schemas.microsoft.com/office/drawing/2014/main" val="1169176031"/>
                    </a:ext>
                  </a:extLst>
                </a:gridCol>
                <a:gridCol w="694481">
                  <a:extLst>
                    <a:ext uri="{9D8B030D-6E8A-4147-A177-3AD203B41FA5}">
                      <a16:colId xmlns:a16="http://schemas.microsoft.com/office/drawing/2014/main" val="1453453746"/>
                    </a:ext>
                  </a:extLst>
                </a:gridCol>
                <a:gridCol w="2422966">
                  <a:extLst>
                    <a:ext uri="{9D8B030D-6E8A-4147-A177-3AD203B41FA5}">
                      <a16:colId xmlns:a16="http://schemas.microsoft.com/office/drawing/2014/main" val="1815965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en-US" altLang="ko-K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이벤트 등록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428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이벤트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&gt; </a:t>
                      </a:r>
                      <a:r>
                        <a:rPr lang="ko-KR" altLang="en-US" baseline="0" dirty="0" smtClean="0"/>
                        <a:t>이벤트 등록</a:t>
                      </a:r>
                      <a:endParaRPr lang="ko-KR" alt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페이지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작성일자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201325"/>
                  </a:ext>
                </a:extLst>
              </a:tr>
              <a:tr h="370840">
                <a:tc rowSpan="8" gridSpan="4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화면설명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64956"/>
                  </a:ext>
                </a:extLst>
              </a:tr>
              <a:tr h="82285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이벤트 등록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dirty="0" smtClean="0"/>
                        <a:t>화면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제목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내용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첨부파일 등을 올릴 수 있다</a:t>
                      </a:r>
                      <a:r>
                        <a:rPr lang="en-US" altLang="ko-KR" sz="1200" dirty="0" smtClean="0"/>
                        <a:t>.</a:t>
                      </a:r>
                      <a:r>
                        <a:rPr lang="en-US" altLang="ko-KR" sz="1200" baseline="0" dirty="0" smtClean="0"/>
                        <a:t>  </a:t>
                      </a:r>
                      <a:r>
                        <a:rPr lang="ko-KR" altLang="en-US" sz="1200" baseline="0" dirty="0" err="1" smtClean="0"/>
                        <a:t>썸네일과는</a:t>
                      </a:r>
                      <a:r>
                        <a:rPr lang="ko-KR" altLang="en-US" sz="1200" baseline="0" dirty="0" smtClean="0"/>
                        <a:t> 별도로 내용 부분에 이미지를 삽입할 수 있다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smtClean="0"/>
                        <a:t>작성자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작성일은 자동으로 입력된다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0356893"/>
                  </a:ext>
                </a:extLst>
              </a:tr>
              <a:tr h="82285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이벤트 기간 선택 기능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기본값은 작성일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 클릭 시 날짜를 선택할 수 있는 달력이 나타난다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473887"/>
                  </a:ext>
                </a:extLst>
              </a:tr>
              <a:tr h="82285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날짜를 선택할 수 있는 달력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오늘 이전 날짜는 선택 되지 않는다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643111"/>
                  </a:ext>
                </a:extLst>
              </a:tr>
              <a:tr h="82285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프론트 페이지에서 사용할 </a:t>
                      </a:r>
                      <a:r>
                        <a:rPr lang="ko-KR" altLang="en-US" sz="1200" dirty="0" err="1" smtClean="0"/>
                        <a:t>썸네일</a:t>
                      </a:r>
                      <a:r>
                        <a:rPr lang="ko-KR" altLang="en-US" sz="1200" dirty="0" smtClean="0"/>
                        <a:t> 이미지를</a:t>
                      </a:r>
                      <a:r>
                        <a:rPr lang="ko-KR" altLang="en-US" sz="1200" baseline="0" dirty="0" smtClean="0"/>
                        <a:t> 올리는 기능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ko-KR" altLang="en-US" sz="1200" baseline="0" dirty="0" smtClean="0"/>
                        <a:t>이미지만 등록 가능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955501"/>
                  </a:ext>
                </a:extLst>
              </a:tr>
              <a:tr h="82285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등록 버튼 클릭 시 이벤트 등록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baseline="0" dirty="0" smtClean="0"/>
                        <a:t>내용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제목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err="1" smtClean="0"/>
                        <a:t>썸네일이</a:t>
                      </a:r>
                      <a:r>
                        <a:rPr lang="ko-KR" altLang="en-US" sz="1200" baseline="0" dirty="0" smtClean="0"/>
                        <a:t> 없으면 이벤트가 등록되지 않는다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209842"/>
                  </a:ext>
                </a:extLst>
              </a:tr>
              <a:tr h="82285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846804"/>
                  </a:ext>
                </a:extLst>
              </a:tr>
              <a:tr h="82285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740124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87902" y="1482914"/>
            <a:ext cx="8244897" cy="512108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Bar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2"/>
            </p:custDataLst>
          </p:nvPr>
        </p:nvSpPr>
        <p:spPr>
          <a:xfrm>
            <a:off x="187903" y="947928"/>
            <a:ext cx="8244895" cy="5370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Menu Button" descr="&lt;SmartSettings&gt;&lt;SmartResize anchorLeft=&quot;None&quot; anchorTop=&quot;Absolute&quot; anchorRight=&quot;Absolute&quot; anchorBottom=&quot;None&quot; /&gt;&lt;/SmartSettings&gt;"/>
          <p:cNvSpPr>
            <a:spLocks noChangeAspect="1" noEditPoints="1"/>
          </p:cNvSpPr>
          <p:nvPr>
            <p:custDataLst>
              <p:tags r:id="rId3"/>
            </p:custDataLst>
          </p:nvPr>
        </p:nvSpPr>
        <p:spPr bwMode="auto">
          <a:xfrm>
            <a:off x="8194917" y="1255489"/>
            <a:ext cx="149225" cy="112714"/>
          </a:xfrm>
          <a:custGeom>
            <a:avLst/>
            <a:gdLst>
              <a:gd name="T0" fmla="*/ 0 w 415"/>
              <a:gd name="T1" fmla="*/ 309 h 309"/>
              <a:gd name="T2" fmla="*/ 415 w 415"/>
              <a:gd name="T3" fmla="*/ 309 h 309"/>
              <a:gd name="T4" fmla="*/ 0 w 415"/>
              <a:gd name="T5" fmla="*/ 155 h 309"/>
              <a:gd name="T6" fmla="*/ 415 w 415"/>
              <a:gd name="T7" fmla="*/ 155 h 309"/>
              <a:gd name="T8" fmla="*/ 0 w 415"/>
              <a:gd name="T9" fmla="*/ 0 h 309"/>
              <a:gd name="T10" fmla="*/ 415 w 415"/>
              <a:gd name="T11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5" h="309">
                <a:moveTo>
                  <a:pt x="0" y="309"/>
                </a:moveTo>
                <a:lnTo>
                  <a:pt x="415" y="309"/>
                </a:lnTo>
                <a:moveTo>
                  <a:pt x="0" y="155"/>
                </a:moveTo>
                <a:lnTo>
                  <a:pt x="415" y="155"/>
                </a:lnTo>
                <a:moveTo>
                  <a:pt x="0" y="0"/>
                </a:moveTo>
                <a:lnTo>
                  <a:pt x="415" y="0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Close Button" descr="&lt;SmartSettings&gt;&lt;SmartResize anchorLeft=&quot;None&quot; anchorTop=&quot;Absolute&quot; anchorRight=&quot;Absolute&quot; anchorBottom=&quot;None&quot; /&gt;&lt;/SmartSettings&gt;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8221913" y="1019175"/>
            <a:ext cx="98425" cy="95250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Address Box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5"/>
            </p:custDataLst>
          </p:nvPr>
        </p:nvSpPr>
        <p:spPr>
          <a:xfrm>
            <a:off x="1090816" y="1192972"/>
            <a:ext cx="7015442" cy="23774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37744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www.example.com</a:t>
            </a:r>
            <a:endParaRPr lang="en-US" sz="9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Document Icon" descr="&lt;SmartSettings&gt;&lt;SmartResize anchorLeft=&quot;Absolute&quot; anchorTop=&quot;Absolute&quot; anchorRight=&quot;None&quot; anchorBottom=&quot;None&quot; /&gt;&lt;/SmartSettings&gt;"/>
          <p:cNvSpPr>
            <a:spLocks noChangeAspect="1" noEditPoints="1"/>
          </p:cNvSpPr>
          <p:nvPr>
            <p:custDataLst>
              <p:tags r:id="rId6"/>
            </p:custDataLst>
          </p:nvPr>
        </p:nvSpPr>
        <p:spPr bwMode="auto">
          <a:xfrm>
            <a:off x="1166943" y="1245167"/>
            <a:ext cx="93664" cy="133349"/>
          </a:xfrm>
          <a:custGeom>
            <a:avLst/>
            <a:gdLst>
              <a:gd name="T0" fmla="*/ 153 w 260"/>
              <a:gd name="T1" fmla="*/ 7 h 367"/>
              <a:gd name="T2" fmla="*/ 153 w 260"/>
              <a:gd name="T3" fmla="*/ 108 h 367"/>
              <a:gd name="T4" fmla="*/ 253 w 260"/>
              <a:gd name="T5" fmla="*/ 108 h 367"/>
              <a:gd name="T6" fmla="*/ 0 w 260"/>
              <a:gd name="T7" fmla="*/ 0 h 367"/>
              <a:gd name="T8" fmla="*/ 0 w 260"/>
              <a:gd name="T9" fmla="*/ 367 h 367"/>
              <a:gd name="T10" fmla="*/ 260 w 260"/>
              <a:gd name="T11" fmla="*/ 367 h 367"/>
              <a:gd name="T12" fmla="*/ 260 w 260"/>
              <a:gd name="T13" fmla="*/ 100 h 367"/>
              <a:gd name="T14" fmla="*/ 161 w 260"/>
              <a:gd name="T15" fmla="*/ 1 h 367"/>
              <a:gd name="T16" fmla="*/ 0 w 260"/>
              <a:gd name="T17" fmla="*/ 0 h 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0" h="367">
                <a:moveTo>
                  <a:pt x="153" y="7"/>
                </a:moveTo>
                <a:lnTo>
                  <a:pt x="153" y="108"/>
                </a:lnTo>
                <a:lnTo>
                  <a:pt x="253" y="108"/>
                </a:lnTo>
                <a:moveTo>
                  <a:pt x="0" y="0"/>
                </a:moveTo>
                <a:lnTo>
                  <a:pt x="0" y="367"/>
                </a:lnTo>
                <a:lnTo>
                  <a:pt x="260" y="367"/>
                </a:lnTo>
                <a:lnTo>
                  <a:pt x="260" y="100"/>
                </a:lnTo>
                <a:lnTo>
                  <a:pt x="161" y="1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" name="Navigation Buttons"/>
          <p:cNvGrpSpPr/>
          <p:nvPr/>
        </p:nvGrpSpPr>
        <p:grpSpPr>
          <a:xfrm>
            <a:off x="313816" y="1225326"/>
            <a:ext cx="641351" cy="173038"/>
            <a:chOff x="697523" y="1474709"/>
            <a:chExt cx="518724" cy="133159"/>
          </a:xfrm>
        </p:grpSpPr>
        <p:sp>
          <p:nvSpPr>
            <p:cNvPr id="14" name="Back Butt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697523" y="1494866"/>
              <a:ext cx="123261" cy="92844"/>
            </a:xfrm>
            <a:custGeom>
              <a:avLst/>
              <a:gdLst>
                <a:gd name="T0" fmla="*/ 159 w 423"/>
                <a:gd name="T1" fmla="*/ 332 h 332"/>
                <a:gd name="T2" fmla="*/ 0 w 423"/>
                <a:gd name="T3" fmla="*/ 166 h 332"/>
                <a:gd name="T4" fmla="*/ 159 w 423"/>
                <a:gd name="T5" fmla="*/ 0 h 332"/>
                <a:gd name="T6" fmla="*/ 15 w 423"/>
                <a:gd name="T7" fmla="*/ 166 h 332"/>
                <a:gd name="T8" fmla="*/ 423 w 423"/>
                <a:gd name="T9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332">
                  <a:moveTo>
                    <a:pt x="159" y="332"/>
                  </a:moveTo>
                  <a:lnTo>
                    <a:pt x="0" y="166"/>
                  </a:lnTo>
                  <a:lnTo>
                    <a:pt x="159" y="0"/>
                  </a:lnTo>
                  <a:moveTo>
                    <a:pt x="15" y="166"/>
                  </a:moveTo>
                  <a:lnTo>
                    <a:pt x="423" y="166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Forward Butt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892686" y="1494866"/>
              <a:ext cx="123261" cy="92844"/>
            </a:xfrm>
            <a:custGeom>
              <a:avLst/>
              <a:gdLst>
                <a:gd name="T0" fmla="*/ 265 w 423"/>
                <a:gd name="T1" fmla="*/ 0 h 332"/>
                <a:gd name="T2" fmla="*/ 423 w 423"/>
                <a:gd name="T3" fmla="*/ 166 h 332"/>
                <a:gd name="T4" fmla="*/ 265 w 423"/>
                <a:gd name="T5" fmla="*/ 332 h 332"/>
                <a:gd name="T6" fmla="*/ 408 w 423"/>
                <a:gd name="T7" fmla="*/ 166 h 332"/>
                <a:gd name="T8" fmla="*/ 0 w 423"/>
                <a:gd name="T9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332">
                  <a:moveTo>
                    <a:pt x="265" y="0"/>
                  </a:moveTo>
                  <a:lnTo>
                    <a:pt x="423" y="166"/>
                  </a:lnTo>
                  <a:lnTo>
                    <a:pt x="265" y="332"/>
                  </a:lnTo>
                  <a:moveTo>
                    <a:pt x="408" y="166"/>
                  </a:moveTo>
                  <a:lnTo>
                    <a:pt x="0" y="166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Reload Butt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20"/>
              </p:custDataLst>
            </p:nvPr>
          </p:nvSpPr>
          <p:spPr bwMode="auto">
            <a:xfrm>
              <a:off x="1087850" y="1474709"/>
              <a:ext cx="128397" cy="133159"/>
            </a:xfrm>
            <a:custGeom>
              <a:avLst/>
              <a:gdLst>
                <a:gd name="T0" fmla="*/ 441 w 441"/>
                <a:gd name="T1" fmla="*/ 7 h 474"/>
                <a:gd name="T2" fmla="*/ 441 w 441"/>
                <a:gd name="T3" fmla="*/ 144 h 474"/>
                <a:gd name="T4" fmla="*/ 296 w 441"/>
                <a:gd name="T5" fmla="*/ 144 h 474"/>
                <a:gd name="T6" fmla="*/ 438 w 441"/>
                <a:gd name="T7" fmla="*/ 309 h 474"/>
                <a:gd name="T8" fmla="*/ 166 w 441"/>
                <a:gd name="T9" fmla="*/ 434 h 474"/>
                <a:gd name="T10" fmla="*/ 41 w 441"/>
                <a:gd name="T11" fmla="*/ 162 h 474"/>
                <a:gd name="T12" fmla="*/ 313 w 441"/>
                <a:gd name="T13" fmla="*/ 37 h 474"/>
                <a:gd name="T14" fmla="*/ 428 w 441"/>
                <a:gd name="T15" fmla="*/ 139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1" h="474">
                  <a:moveTo>
                    <a:pt x="441" y="7"/>
                  </a:moveTo>
                  <a:lnTo>
                    <a:pt x="441" y="144"/>
                  </a:lnTo>
                  <a:lnTo>
                    <a:pt x="296" y="144"/>
                  </a:lnTo>
                  <a:moveTo>
                    <a:pt x="438" y="309"/>
                  </a:moveTo>
                  <a:cubicBezTo>
                    <a:pt x="397" y="418"/>
                    <a:pt x="276" y="474"/>
                    <a:pt x="166" y="434"/>
                  </a:cubicBezTo>
                  <a:cubicBezTo>
                    <a:pt x="56" y="393"/>
                    <a:pt x="0" y="271"/>
                    <a:pt x="41" y="162"/>
                  </a:cubicBezTo>
                  <a:cubicBezTo>
                    <a:pt x="82" y="52"/>
                    <a:pt x="202" y="0"/>
                    <a:pt x="313" y="37"/>
                  </a:cubicBezTo>
                  <a:cubicBezTo>
                    <a:pt x="357" y="51"/>
                    <a:pt x="398" y="91"/>
                    <a:pt x="428" y="139"/>
                  </a:cubicBez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62" name="표 61"/>
          <p:cNvGraphicFramePr>
            <a:graphicFrameLocks noGrp="1"/>
          </p:cNvGraphicFramePr>
          <p:nvPr>
            <p:extLst/>
          </p:nvPr>
        </p:nvGraphicFramePr>
        <p:xfrm>
          <a:off x="2267043" y="2186429"/>
          <a:ext cx="5612783" cy="367586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27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5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6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작성자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운영자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_a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3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작성일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2019-05-28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3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</a:rPr>
                        <a:t>이벤트 기간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                   ~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0253270"/>
                  </a:ext>
                </a:extLst>
              </a:tr>
              <a:tr h="2283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제목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42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/>
                        <a:t>내용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썸네일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3" name="Button"/>
          <p:cNvSpPr>
            <a:spLocks/>
          </p:cNvSpPr>
          <p:nvPr/>
        </p:nvSpPr>
        <p:spPr bwMode="auto">
          <a:xfrm>
            <a:off x="4268700" y="5980465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Button"/>
          <p:cNvSpPr>
            <a:spLocks/>
          </p:cNvSpPr>
          <p:nvPr/>
        </p:nvSpPr>
        <p:spPr bwMode="auto">
          <a:xfrm>
            <a:off x="4997178" y="5980464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3251200" y="3044913"/>
            <a:ext cx="4554961" cy="1850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3251200" y="3432896"/>
            <a:ext cx="4554961" cy="1971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2" name="ScrollbarVertical"/>
          <p:cNvGrpSpPr/>
          <p:nvPr>
            <p:custDataLst>
              <p:custData r:id="rId7"/>
            </p:custDataLst>
          </p:nvPr>
        </p:nvGrpSpPr>
        <p:grpSpPr>
          <a:xfrm>
            <a:off x="7657467" y="3432896"/>
            <a:ext cx="148694" cy="1971331"/>
            <a:chOff x="4496659" y="1543109"/>
            <a:chExt cx="147992" cy="3562291"/>
          </a:xfrm>
        </p:grpSpPr>
        <p:sp>
          <p:nvSpPr>
            <p:cNvPr id="74" name="Background"/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6" name="Slider"/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7" name="UpArrow"/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8" name="DownArrow"/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9" name="직사각형 78"/>
          <p:cNvSpPr/>
          <p:nvPr/>
        </p:nvSpPr>
        <p:spPr>
          <a:xfrm>
            <a:off x="3251200" y="5635283"/>
            <a:ext cx="1436205" cy="1668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4738659" y="5622170"/>
            <a:ext cx="669550" cy="192935"/>
          </a:xfrm>
          <a:prstGeom prst="round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찾아보기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8116509" y="3731484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2" name="왼쪽 중괄호 81"/>
          <p:cNvSpPr/>
          <p:nvPr/>
        </p:nvSpPr>
        <p:spPr>
          <a:xfrm rot="10800000">
            <a:off x="7922574" y="2186428"/>
            <a:ext cx="166567" cy="3675869"/>
          </a:xfrm>
          <a:prstGeom prst="leftBrac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/>
          <p:cNvSpPr/>
          <p:nvPr/>
        </p:nvSpPr>
        <p:spPr>
          <a:xfrm>
            <a:off x="3747408" y="5993102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4" name="왼쪽 중괄호 83"/>
          <p:cNvSpPr/>
          <p:nvPr/>
        </p:nvSpPr>
        <p:spPr>
          <a:xfrm>
            <a:off x="4041270" y="5985751"/>
            <a:ext cx="204796" cy="248183"/>
          </a:xfrm>
          <a:prstGeom prst="leftBrac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Content"/>
          <p:cNvSpPr/>
          <p:nvPr/>
        </p:nvSpPr>
        <p:spPr>
          <a:xfrm>
            <a:off x="3296989" y="2746427"/>
            <a:ext cx="922664" cy="235085"/>
          </a:xfrm>
          <a:prstGeom prst="rect">
            <a:avLst/>
          </a:prstGeom>
          <a:solidFill>
            <a:srgbClr val="FFFFFF"/>
          </a:solidFill>
          <a:ln w="3175">
            <a:solidFill>
              <a:srgbClr val="80808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rIns="45720" rtlCol="0" anchor="ctr"/>
          <a:lstStyle/>
          <a:p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2019.05.28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9" name="Content"/>
          <p:cNvSpPr/>
          <p:nvPr/>
        </p:nvSpPr>
        <p:spPr>
          <a:xfrm>
            <a:off x="4508793" y="2741288"/>
            <a:ext cx="922664" cy="235085"/>
          </a:xfrm>
          <a:prstGeom prst="rect">
            <a:avLst/>
          </a:prstGeom>
          <a:solidFill>
            <a:srgbClr val="FFFFFF"/>
          </a:solidFill>
          <a:ln w="3175">
            <a:solidFill>
              <a:srgbClr val="80808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rIns="45720" rtlCol="0" anchor="ctr"/>
          <a:lstStyle/>
          <a:p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2019.05.28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989" y="2992417"/>
            <a:ext cx="1986211" cy="1904809"/>
          </a:xfrm>
          <a:prstGeom prst="rect">
            <a:avLst/>
          </a:prstGeom>
        </p:spPr>
      </p:pic>
      <p:sp>
        <p:nvSpPr>
          <p:cNvPr id="140" name="모서리가 둥근 직사각형 139"/>
          <p:cNvSpPr/>
          <p:nvPr/>
        </p:nvSpPr>
        <p:spPr>
          <a:xfrm>
            <a:off x="3296988" y="2723899"/>
            <a:ext cx="971712" cy="257613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2988383" y="2754124"/>
            <a:ext cx="258659" cy="22930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64" name="타원 163"/>
          <p:cNvSpPr/>
          <p:nvPr/>
        </p:nvSpPr>
        <p:spPr>
          <a:xfrm>
            <a:off x="5506146" y="3822952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65" name="왼쪽 중괄호 164"/>
          <p:cNvSpPr/>
          <p:nvPr/>
        </p:nvSpPr>
        <p:spPr>
          <a:xfrm flipH="1">
            <a:off x="5325947" y="2993165"/>
            <a:ext cx="174166" cy="1898506"/>
          </a:xfrm>
          <a:prstGeom prst="leftBrac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5561324" y="5579255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02" name="왼쪽 중괄호 101"/>
          <p:cNvSpPr/>
          <p:nvPr/>
        </p:nvSpPr>
        <p:spPr>
          <a:xfrm flipH="1">
            <a:off x="5437248" y="5596685"/>
            <a:ext cx="144401" cy="248183"/>
          </a:xfrm>
          <a:prstGeom prst="leftBrac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0" name="그룹 99"/>
          <p:cNvGrpSpPr/>
          <p:nvPr/>
        </p:nvGrpSpPr>
        <p:grpSpPr>
          <a:xfrm>
            <a:off x="188428" y="1504774"/>
            <a:ext cx="1700441" cy="5109431"/>
            <a:chOff x="188428" y="1504774"/>
            <a:chExt cx="1700441" cy="5109431"/>
          </a:xfrm>
        </p:grpSpPr>
        <p:grpSp>
          <p:nvGrpSpPr>
            <p:cNvPr id="103" name="그룹 102"/>
            <p:cNvGrpSpPr/>
            <p:nvPr/>
          </p:nvGrpSpPr>
          <p:grpSpPr>
            <a:xfrm>
              <a:off x="188428" y="1504774"/>
              <a:ext cx="1700441" cy="5109431"/>
              <a:chOff x="188428" y="1493485"/>
              <a:chExt cx="1700441" cy="5109431"/>
            </a:xfrm>
          </p:grpSpPr>
          <p:grpSp>
            <p:nvGrpSpPr>
              <p:cNvPr id="105" name="그룹 104"/>
              <p:cNvGrpSpPr/>
              <p:nvPr/>
            </p:nvGrpSpPr>
            <p:grpSpPr>
              <a:xfrm>
                <a:off x="192172" y="1509109"/>
                <a:ext cx="1696697" cy="5093807"/>
                <a:chOff x="192172" y="1509109"/>
                <a:chExt cx="1696697" cy="5093807"/>
              </a:xfrm>
            </p:grpSpPr>
            <p:sp>
              <p:nvSpPr>
                <p:cNvPr id="117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15"/>
                  </p:custDataLst>
                </p:nvPr>
              </p:nvSpPr>
              <p:spPr>
                <a:xfrm>
                  <a:off x="192172" y="1509109"/>
                  <a:ext cx="1696697" cy="509380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18" name="그룹 117"/>
                <p:cNvGrpSpPr/>
                <p:nvPr/>
              </p:nvGrpSpPr>
              <p:grpSpPr>
                <a:xfrm>
                  <a:off x="192172" y="5782990"/>
                  <a:ext cx="1695759" cy="814320"/>
                  <a:chOff x="192172" y="5782990"/>
                  <a:chExt cx="1695759" cy="814320"/>
                </a:xfrm>
              </p:grpSpPr>
              <p:sp>
                <p:nvSpPr>
                  <p:cNvPr id="119" name="Section" descr="&lt;SmartSettings&gt;&lt;SmartResize anchorLeft=&quot;Absolute&quot; anchorTop=&quot;None&quot; anchorRight=&quot;Absolute&quot; anchorBottom=&quot;Absolute&quot; /&gt;&lt;/SmartSettings&gt;"/>
                  <p:cNvSpPr/>
                  <p:nvPr>
                    <p:custDataLst>
                      <p:tags r:id="rId16"/>
                    </p:custDataLst>
                  </p:nvPr>
                </p:nvSpPr>
                <p:spPr>
                  <a:xfrm>
                    <a:off x="192172" y="5782990"/>
                    <a:ext cx="1695759" cy="411145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67000"/>
                        </a:schemeClr>
                      </a:gs>
                      <a:gs pos="48000">
                        <a:schemeClr val="accent1">
                          <a:lumMod val="97000"/>
                          <a:lumOff val="3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1000" b="1" dirty="0" smtClean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프론트페이지로 이동</a:t>
                    </a:r>
                    <a:endParaRPr lang="en-US" sz="10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0" name="Section" descr="&lt;SmartSettings&gt;&lt;SmartResize anchorLeft=&quot;Absolute&quot; anchorTop=&quot;None&quot; anchorRight=&quot;Absolute&quot; anchorBottom=&quot;Absolute&quot; /&gt;&lt;/SmartSettings&gt;"/>
                  <p:cNvSpPr/>
                  <p:nvPr>
                    <p:custDataLst>
                      <p:tags r:id="rId17"/>
                    </p:custDataLst>
                  </p:nvPr>
                </p:nvSpPr>
                <p:spPr>
                  <a:xfrm>
                    <a:off x="192172" y="6186165"/>
                    <a:ext cx="1695759" cy="411145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67000"/>
                        </a:schemeClr>
                      </a:gs>
                      <a:gs pos="48000">
                        <a:schemeClr val="accent1">
                          <a:lumMod val="97000"/>
                          <a:lumOff val="3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1000" b="1" dirty="0" smtClean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로그아웃</a:t>
                    </a:r>
                    <a:endParaRPr lang="en-US" sz="10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15" name="Section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9"/>
                </p:custDataLst>
              </p:nvPr>
            </p:nvSpPr>
            <p:spPr>
              <a:xfrm>
                <a:off x="192172" y="1493485"/>
                <a:ext cx="1695759" cy="41279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회원 관리</a:t>
                </a:r>
                <a:endParaRPr lang="en-US" sz="10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3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0"/>
                </p:custDataLst>
              </p:nvPr>
            </p:nvSpPr>
            <p:spPr>
              <a:xfrm>
                <a:off x="192172" y="1909068"/>
                <a:ext cx="1695759" cy="411144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모임 관리</a:t>
                </a:r>
                <a:r>
                  <a:rPr lang="en-US" altLang="ko-KR" sz="1000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:endParaRPr lang="en-US" sz="10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8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1"/>
                </p:custDataLst>
              </p:nvPr>
            </p:nvSpPr>
            <p:spPr>
              <a:xfrm>
                <a:off x="192172" y="3152691"/>
                <a:ext cx="1695759" cy="411145"/>
              </a:xfrm>
              <a:prstGeom prst="rect">
                <a:avLst/>
              </a:prstGeom>
              <a:gradFill flip="none" rotWithShape="1">
                <a:gsLst>
                  <a:gs pos="500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900" b="1" dirty="0" smtClean="0">
                    <a:ln w="2540">
                      <a:noFill/>
                    </a:ln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1:1 </a:t>
                </a:r>
                <a:r>
                  <a:rPr lang="ko-KR" altLang="en-US" sz="900" b="1" dirty="0" smtClean="0">
                    <a:ln w="2540">
                      <a:noFill/>
                    </a:ln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문의</a:t>
                </a:r>
                <a:endParaRPr lang="en-US" sz="900" b="1" dirty="0">
                  <a:ln w="2540">
                    <a:noFill/>
                  </a:ln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09" name="그룹 108"/>
              <p:cNvGrpSpPr/>
              <p:nvPr/>
            </p:nvGrpSpPr>
            <p:grpSpPr>
              <a:xfrm>
                <a:off x="192172" y="3564842"/>
                <a:ext cx="1695759" cy="411145"/>
                <a:chOff x="192172" y="2740749"/>
                <a:chExt cx="1695759" cy="411145"/>
              </a:xfrm>
            </p:grpSpPr>
            <p:sp>
              <p:nvSpPr>
                <p:cNvPr id="111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192172" y="2740749"/>
                  <a:ext cx="1695759" cy="411145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7000"/>
                      </a:schemeClr>
                    </a:gs>
                    <a:gs pos="48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10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관리자 관리</a:t>
                  </a:r>
                  <a:endParaRPr lang="en-US" sz="10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2" name="Chevron" descr="&lt;SmartSettings&gt;&lt;SmartResize anchorLeft=&quot;None&quot; anchorTop=&quot;None&quot; anchorRight=&quot;Absolute&quot; anchorBottom=&quot;Absolute&quot; /&gt;&lt;/SmartSettings&gt;"/>
                <p:cNvSpPr>
                  <a:spLocks noChangeAspect="1"/>
                </p:cNvSpPr>
                <p:nvPr>
                  <p:custDataLst>
                    <p:tags r:id="rId14"/>
                  </p:custDataLst>
                </p:nvPr>
              </p:nvSpPr>
              <p:spPr bwMode="auto">
                <a:xfrm rot="16200000">
                  <a:off x="1674154" y="2904911"/>
                  <a:ext cx="179056" cy="88553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10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2"/>
                </p:custDataLst>
              </p:nvPr>
            </p:nvSpPr>
            <p:spPr>
              <a:xfrm>
                <a:off x="188428" y="2324951"/>
                <a:ext cx="1695759" cy="411145"/>
              </a:xfrm>
              <a:prstGeom prst="rect">
                <a:avLst/>
              </a:prstGeom>
              <a:gradFill flip="none" rotWithShape="1">
                <a:gsLst>
                  <a:gs pos="500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ln w="2540">
                      <a:noFill/>
                    </a:ln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공지사항</a:t>
                </a:r>
                <a:endParaRPr lang="en-US" sz="900" b="1" dirty="0">
                  <a:ln w="2540">
                    <a:noFill/>
                  </a:ln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04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8"/>
              </p:custDataLst>
            </p:nvPr>
          </p:nvSpPr>
          <p:spPr>
            <a:xfrm>
              <a:off x="189125" y="2748649"/>
              <a:ext cx="1695759" cy="411145"/>
            </a:xfrm>
            <a:prstGeom prst="rect">
              <a:avLst/>
            </a:prstGeom>
            <a:gradFill>
              <a:gsLst>
                <a:gs pos="25000">
                  <a:schemeClr val="accent1">
                    <a:lumMod val="75000"/>
                  </a:schemeClr>
                </a:gs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080000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이벤트</a:t>
              </a:r>
              <a:endParaRPr lang="en-US" sz="1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25559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370051"/>
              </p:ext>
            </p:extLst>
          </p:nvPr>
        </p:nvGraphicFramePr>
        <p:xfrm>
          <a:off x="-1" y="0"/>
          <a:ext cx="12192000" cy="6872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1090">
                  <a:extLst>
                    <a:ext uri="{9D8B030D-6E8A-4147-A177-3AD203B41FA5}">
                      <a16:colId xmlns:a16="http://schemas.microsoft.com/office/drawing/2014/main" val="161479998"/>
                    </a:ext>
                  </a:extLst>
                </a:gridCol>
                <a:gridCol w="5636870">
                  <a:extLst>
                    <a:ext uri="{9D8B030D-6E8A-4147-A177-3AD203B41FA5}">
                      <a16:colId xmlns:a16="http://schemas.microsoft.com/office/drawing/2014/main" val="3184963641"/>
                    </a:ext>
                  </a:extLst>
                </a:gridCol>
                <a:gridCol w="1006998">
                  <a:extLst>
                    <a:ext uri="{9D8B030D-6E8A-4147-A177-3AD203B41FA5}">
                      <a16:colId xmlns:a16="http://schemas.microsoft.com/office/drawing/2014/main" val="874470216"/>
                    </a:ext>
                  </a:extLst>
                </a:gridCol>
                <a:gridCol w="636608">
                  <a:extLst>
                    <a:ext uri="{9D8B030D-6E8A-4147-A177-3AD203B41FA5}">
                      <a16:colId xmlns:a16="http://schemas.microsoft.com/office/drawing/2014/main" val="873808492"/>
                    </a:ext>
                  </a:extLst>
                </a:gridCol>
                <a:gridCol w="462987">
                  <a:extLst>
                    <a:ext uri="{9D8B030D-6E8A-4147-A177-3AD203B41FA5}">
                      <a16:colId xmlns:a16="http://schemas.microsoft.com/office/drawing/2014/main" val="1169176031"/>
                    </a:ext>
                  </a:extLst>
                </a:gridCol>
                <a:gridCol w="694481">
                  <a:extLst>
                    <a:ext uri="{9D8B030D-6E8A-4147-A177-3AD203B41FA5}">
                      <a16:colId xmlns:a16="http://schemas.microsoft.com/office/drawing/2014/main" val="1453453746"/>
                    </a:ext>
                  </a:extLst>
                </a:gridCol>
                <a:gridCol w="2422966">
                  <a:extLst>
                    <a:ext uri="{9D8B030D-6E8A-4147-A177-3AD203B41FA5}">
                      <a16:colId xmlns:a16="http://schemas.microsoft.com/office/drawing/2014/main" val="1815965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en-US" altLang="ko-K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상세 이벤트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428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이벤트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&gt; </a:t>
                      </a:r>
                      <a:r>
                        <a:rPr lang="ko-KR" altLang="en-US" baseline="0" dirty="0" smtClean="0"/>
                        <a:t>상세 이벤트</a:t>
                      </a:r>
                      <a:endParaRPr lang="ko-KR" alt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페이지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작성일자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201325"/>
                  </a:ext>
                </a:extLst>
              </a:tr>
              <a:tr h="370840">
                <a:tc rowSpan="8" gridSpan="4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화면설명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64956"/>
                  </a:ext>
                </a:extLst>
              </a:tr>
              <a:tr h="82285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상세 이벤트 화면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등록된 이벤트를 확인할 수 있다</a:t>
                      </a:r>
                      <a:r>
                        <a:rPr lang="en-US" altLang="ko-KR" sz="1200" dirty="0" smtClean="0"/>
                        <a:t>. 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0356893"/>
                  </a:ext>
                </a:extLst>
              </a:tr>
              <a:tr h="82285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수정 버튼 클릭 시 이벤트 수정 페이지로 이동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473887"/>
                  </a:ext>
                </a:extLst>
              </a:tr>
              <a:tr h="82285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643111"/>
                  </a:ext>
                </a:extLst>
              </a:tr>
              <a:tr h="82285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955501"/>
                  </a:ext>
                </a:extLst>
              </a:tr>
              <a:tr h="82285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209842"/>
                  </a:ext>
                </a:extLst>
              </a:tr>
              <a:tr h="82285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846804"/>
                  </a:ext>
                </a:extLst>
              </a:tr>
              <a:tr h="82285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740124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87902" y="1482914"/>
            <a:ext cx="8244897" cy="512108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Bar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2"/>
            </p:custDataLst>
          </p:nvPr>
        </p:nvSpPr>
        <p:spPr>
          <a:xfrm>
            <a:off x="187903" y="947928"/>
            <a:ext cx="8244895" cy="5370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Menu Button" descr="&lt;SmartSettings&gt;&lt;SmartResize anchorLeft=&quot;None&quot; anchorTop=&quot;Absolute&quot; anchorRight=&quot;Absolute&quot; anchorBottom=&quot;None&quot; /&gt;&lt;/SmartSettings&gt;"/>
          <p:cNvSpPr>
            <a:spLocks noChangeAspect="1" noEditPoints="1"/>
          </p:cNvSpPr>
          <p:nvPr>
            <p:custDataLst>
              <p:tags r:id="rId3"/>
            </p:custDataLst>
          </p:nvPr>
        </p:nvSpPr>
        <p:spPr bwMode="auto">
          <a:xfrm>
            <a:off x="8194917" y="1255489"/>
            <a:ext cx="149225" cy="112714"/>
          </a:xfrm>
          <a:custGeom>
            <a:avLst/>
            <a:gdLst>
              <a:gd name="T0" fmla="*/ 0 w 415"/>
              <a:gd name="T1" fmla="*/ 309 h 309"/>
              <a:gd name="T2" fmla="*/ 415 w 415"/>
              <a:gd name="T3" fmla="*/ 309 h 309"/>
              <a:gd name="T4" fmla="*/ 0 w 415"/>
              <a:gd name="T5" fmla="*/ 155 h 309"/>
              <a:gd name="T6" fmla="*/ 415 w 415"/>
              <a:gd name="T7" fmla="*/ 155 h 309"/>
              <a:gd name="T8" fmla="*/ 0 w 415"/>
              <a:gd name="T9" fmla="*/ 0 h 309"/>
              <a:gd name="T10" fmla="*/ 415 w 415"/>
              <a:gd name="T11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5" h="309">
                <a:moveTo>
                  <a:pt x="0" y="309"/>
                </a:moveTo>
                <a:lnTo>
                  <a:pt x="415" y="309"/>
                </a:lnTo>
                <a:moveTo>
                  <a:pt x="0" y="155"/>
                </a:moveTo>
                <a:lnTo>
                  <a:pt x="415" y="155"/>
                </a:lnTo>
                <a:moveTo>
                  <a:pt x="0" y="0"/>
                </a:moveTo>
                <a:lnTo>
                  <a:pt x="415" y="0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Close Button" descr="&lt;SmartSettings&gt;&lt;SmartResize anchorLeft=&quot;None&quot; anchorTop=&quot;Absolute&quot; anchorRight=&quot;Absolute&quot; anchorBottom=&quot;None&quot; /&gt;&lt;/SmartSettings&gt;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8221913" y="1019175"/>
            <a:ext cx="98425" cy="95250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Address Box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5"/>
            </p:custDataLst>
          </p:nvPr>
        </p:nvSpPr>
        <p:spPr>
          <a:xfrm>
            <a:off x="1090816" y="1192972"/>
            <a:ext cx="7015442" cy="23774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37744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www.example.com</a:t>
            </a:r>
            <a:endParaRPr lang="en-US" sz="9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Document Icon" descr="&lt;SmartSettings&gt;&lt;SmartResize anchorLeft=&quot;Absolute&quot; anchorTop=&quot;Absolute&quot; anchorRight=&quot;None&quot; anchorBottom=&quot;None&quot; /&gt;&lt;/SmartSettings&gt;"/>
          <p:cNvSpPr>
            <a:spLocks noChangeAspect="1" noEditPoints="1"/>
          </p:cNvSpPr>
          <p:nvPr>
            <p:custDataLst>
              <p:tags r:id="rId6"/>
            </p:custDataLst>
          </p:nvPr>
        </p:nvSpPr>
        <p:spPr bwMode="auto">
          <a:xfrm>
            <a:off x="1166943" y="1245167"/>
            <a:ext cx="93664" cy="133349"/>
          </a:xfrm>
          <a:custGeom>
            <a:avLst/>
            <a:gdLst>
              <a:gd name="T0" fmla="*/ 153 w 260"/>
              <a:gd name="T1" fmla="*/ 7 h 367"/>
              <a:gd name="T2" fmla="*/ 153 w 260"/>
              <a:gd name="T3" fmla="*/ 108 h 367"/>
              <a:gd name="T4" fmla="*/ 253 w 260"/>
              <a:gd name="T5" fmla="*/ 108 h 367"/>
              <a:gd name="T6" fmla="*/ 0 w 260"/>
              <a:gd name="T7" fmla="*/ 0 h 367"/>
              <a:gd name="T8" fmla="*/ 0 w 260"/>
              <a:gd name="T9" fmla="*/ 367 h 367"/>
              <a:gd name="T10" fmla="*/ 260 w 260"/>
              <a:gd name="T11" fmla="*/ 367 h 367"/>
              <a:gd name="T12" fmla="*/ 260 w 260"/>
              <a:gd name="T13" fmla="*/ 100 h 367"/>
              <a:gd name="T14" fmla="*/ 161 w 260"/>
              <a:gd name="T15" fmla="*/ 1 h 367"/>
              <a:gd name="T16" fmla="*/ 0 w 260"/>
              <a:gd name="T17" fmla="*/ 0 h 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0" h="367">
                <a:moveTo>
                  <a:pt x="153" y="7"/>
                </a:moveTo>
                <a:lnTo>
                  <a:pt x="153" y="108"/>
                </a:lnTo>
                <a:lnTo>
                  <a:pt x="253" y="108"/>
                </a:lnTo>
                <a:moveTo>
                  <a:pt x="0" y="0"/>
                </a:moveTo>
                <a:lnTo>
                  <a:pt x="0" y="367"/>
                </a:lnTo>
                <a:lnTo>
                  <a:pt x="260" y="367"/>
                </a:lnTo>
                <a:lnTo>
                  <a:pt x="260" y="100"/>
                </a:lnTo>
                <a:lnTo>
                  <a:pt x="161" y="1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" name="Navigation Buttons"/>
          <p:cNvGrpSpPr/>
          <p:nvPr/>
        </p:nvGrpSpPr>
        <p:grpSpPr>
          <a:xfrm>
            <a:off x="313816" y="1225326"/>
            <a:ext cx="641351" cy="173038"/>
            <a:chOff x="697523" y="1474709"/>
            <a:chExt cx="518724" cy="133159"/>
          </a:xfrm>
        </p:grpSpPr>
        <p:sp>
          <p:nvSpPr>
            <p:cNvPr id="14" name="Back Butt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697523" y="1494866"/>
              <a:ext cx="123261" cy="92844"/>
            </a:xfrm>
            <a:custGeom>
              <a:avLst/>
              <a:gdLst>
                <a:gd name="T0" fmla="*/ 159 w 423"/>
                <a:gd name="T1" fmla="*/ 332 h 332"/>
                <a:gd name="T2" fmla="*/ 0 w 423"/>
                <a:gd name="T3" fmla="*/ 166 h 332"/>
                <a:gd name="T4" fmla="*/ 159 w 423"/>
                <a:gd name="T5" fmla="*/ 0 h 332"/>
                <a:gd name="T6" fmla="*/ 15 w 423"/>
                <a:gd name="T7" fmla="*/ 166 h 332"/>
                <a:gd name="T8" fmla="*/ 423 w 423"/>
                <a:gd name="T9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332">
                  <a:moveTo>
                    <a:pt x="159" y="332"/>
                  </a:moveTo>
                  <a:lnTo>
                    <a:pt x="0" y="166"/>
                  </a:lnTo>
                  <a:lnTo>
                    <a:pt x="159" y="0"/>
                  </a:lnTo>
                  <a:moveTo>
                    <a:pt x="15" y="166"/>
                  </a:moveTo>
                  <a:lnTo>
                    <a:pt x="423" y="166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Forward Butt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892686" y="1494866"/>
              <a:ext cx="123261" cy="92844"/>
            </a:xfrm>
            <a:custGeom>
              <a:avLst/>
              <a:gdLst>
                <a:gd name="T0" fmla="*/ 265 w 423"/>
                <a:gd name="T1" fmla="*/ 0 h 332"/>
                <a:gd name="T2" fmla="*/ 423 w 423"/>
                <a:gd name="T3" fmla="*/ 166 h 332"/>
                <a:gd name="T4" fmla="*/ 265 w 423"/>
                <a:gd name="T5" fmla="*/ 332 h 332"/>
                <a:gd name="T6" fmla="*/ 408 w 423"/>
                <a:gd name="T7" fmla="*/ 166 h 332"/>
                <a:gd name="T8" fmla="*/ 0 w 423"/>
                <a:gd name="T9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332">
                  <a:moveTo>
                    <a:pt x="265" y="0"/>
                  </a:moveTo>
                  <a:lnTo>
                    <a:pt x="423" y="166"/>
                  </a:lnTo>
                  <a:lnTo>
                    <a:pt x="265" y="332"/>
                  </a:lnTo>
                  <a:moveTo>
                    <a:pt x="408" y="166"/>
                  </a:moveTo>
                  <a:lnTo>
                    <a:pt x="0" y="166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Reload Butt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1087850" y="1474709"/>
              <a:ext cx="128397" cy="133159"/>
            </a:xfrm>
            <a:custGeom>
              <a:avLst/>
              <a:gdLst>
                <a:gd name="T0" fmla="*/ 441 w 441"/>
                <a:gd name="T1" fmla="*/ 7 h 474"/>
                <a:gd name="T2" fmla="*/ 441 w 441"/>
                <a:gd name="T3" fmla="*/ 144 h 474"/>
                <a:gd name="T4" fmla="*/ 296 w 441"/>
                <a:gd name="T5" fmla="*/ 144 h 474"/>
                <a:gd name="T6" fmla="*/ 438 w 441"/>
                <a:gd name="T7" fmla="*/ 309 h 474"/>
                <a:gd name="T8" fmla="*/ 166 w 441"/>
                <a:gd name="T9" fmla="*/ 434 h 474"/>
                <a:gd name="T10" fmla="*/ 41 w 441"/>
                <a:gd name="T11" fmla="*/ 162 h 474"/>
                <a:gd name="T12" fmla="*/ 313 w 441"/>
                <a:gd name="T13" fmla="*/ 37 h 474"/>
                <a:gd name="T14" fmla="*/ 428 w 441"/>
                <a:gd name="T15" fmla="*/ 139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1" h="474">
                  <a:moveTo>
                    <a:pt x="441" y="7"/>
                  </a:moveTo>
                  <a:lnTo>
                    <a:pt x="441" y="144"/>
                  </a:lnTo>
                  <a:lnTo>
                    <a:pt x="296" y="144"/>
                  </a:lnTo>
                  <a:moveTo>
                    <a:pt x="438" y="309"/>
                  </a:moveTo>
                  <a:cubicBezTo>
                    <a:pt x="397" y="418"/>
                    <a:pt x="276" y="474"/>
                    <a:pt x="166" y="434"/>
                  </a:cubicBezTo>
                  <a:cubicBezTo>
                    <a:pt x="56" y="393"/>
                    <a:pt x="0" y="271"/>
                    <a:pt x="41" y="162"/>
                  </a:cubicBezTo>
                  <a:cubicBezTo>
                    <a:pt x="82" y="52"/>
                    <a:pt x="202" y="0"/>
                    <a:pt x="313" y="37"/>
                  </a:cubicBezTo>
                  <a:cubicBezTo>
                    <a:pt x="357" y="51"/>
                    <a:pt x="398" y="91"/>
                    <a:pt x="428" y="139"/>
                  </a:cubicBez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23" name="표 122"/>
          <p:cNvGraphicFramePr>
            <a:graphicFrameLocks noGrp="1"/>
          </p:cNvGraphicFramePr>
          <p:nvPr>
            <p:extLst/>
          </p:nvPr>
        </p:nvGraphicFramePr>
        <p:xfrm>
          <a:off x="2267043" y="1971940"/>
          <a:ext cx="5612783" cy="3748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27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5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</a:rPr>
                        <a:t>썸네일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작성자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운영자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_a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작성일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2019-05-28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0253270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</a:rPr>
                        <a:t>이벤트 기간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2019.06.06 ~ 2019.06.07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45886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>
                          <a:solidFill>
                            <a:srgbClr val="0070C0"/>
                          </a:solidFill>
                        </a:rPr>
                        <a:t>진행 예정</a:t>
                      </a:r>
                      <a:endParaRPr lang="ko-KR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제목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</a:rPr>
                        <a:t>현충일 기념 이벤트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</a:rPr>
                        <a:t>!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290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/>
                        <a:t>내용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훈국보훈의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달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!</a:t>
                      </a:r>
                    </a:p>
                    <a:p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현충일을 맞이하여 牛모임에서 이벤트를 준비했습니다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  <a:p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현충일인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일당일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현충일과 관련된 장소에서 활동한 사진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동영상을 게시한 분들 중 추첨을 통해 문화상품권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만원을 드립니다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!</a:t>
                      </a:r>
                    </a:p>
                    <a:p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牛모임 가족 여러분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모두 많은 참여 부탁드립니다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~~~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5" name="타원 134"/>
          <p:cNvSpPr/>
          <p:nvPr/>
        </p:nvSpPr>
        <p:spPr>
          <a:xfrm>
            <a:off x="8105220" y="3675039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6" name="왼쪽 중괄호 135"/>
          <p:cNvSpPr/>
          <p:nvPr/>
        </p:nvSpPr>
        <p:spPr>
          <a:xfrm rot="10800000">
            <a:off x="7891112" y="1971936"/>
            <a:ext cx="198027" cy="3748324"/>
          </a:xfrm>
          <a:prstGeom prst="leftBrac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Button"/>
          <p:cNvSpPr>
            <a:spLocks/>
          </p:cNvSpPr>
          <p:nvPr/>
        </p:nvSpPr>
        <p:spPr bwMode="auto">
          <a:xfrm>
            <a:off x="2267043" y="6262948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목록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2" name="Button"/>
          <p:cNvSpPr>
            <a:spLocks/>
          </p:cNvSpPr>
          <p:nvPr/>
        </p:nvSpPr>
        <p:spPr bwMode="auto">
          <a:xfrm>
            <a:off x="4416994" y="6031488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3" name="Button"/>
          <p:cNvSpPr>
            <a:spLocks/>
          </p:cNvSpPr>
          <p:nvPr/>
        </p:nvSpPr>
        <p:spPr bwMode="auto">
          <a:xfrm>
            <a:off x="5149535" y="6031488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4" name="타원 143"/>
          <p:cNvSpPr/>
          <p:nvPr/>
        </p:nvSpPr>
        <p:spPr>
          <a:xfrm>
            <a:off x="3894165" y="6049547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5" name="왼쪽 중괄호 144"/>
          <p:cNvSpPr/>
          <p:nvPr/>
        </p:nvSpPr>
        <p:spPr>
          <a:xfrm>
            <a:off x="4188027" y="6042196"/>
            <a:ext cx="204796" cy="248183"/>
          </a:xfrm>
          <a:prstGeom prst="leftBrac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34" y="1975948"/>
            <a:ext cx="2133636" cy="1170701"/>
          </a:xfrm>
          <a:prstGeom prst="rect">
            <a:avLst/>
          </a:prstGeom>
          <a:ln w="12700">
            <a:solidFill>
              <a:srgbClr val="99C1E5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5350934" y="1699097"/>
            <a:ext cx="2540179" cy="2768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188428" y="1504774"/>
            <a:ext cx="1700441" cy="5109431"/>
            <a:chOff x="188428" y="1504774"/>
            <a:chExt cx="1700441" cy="5109431"/>
          </a:xfrm>
        </p:grpSpPr>
        <p:grpSp>
          <p:nvGrpSpPr>
            <p:cNvPr id="54" name="그룹 53"/>
            <p:cNvGrpSpPr/>
            <p:nvPr/>
          </p:nvGrpSpPr>
          <p:grpSpPr>
            <a:xfrm>
              <a:off x="188428" y="1504774"/>
              <a:ext cx="1700441" cy="5109431"/>
              <a:chOff x="188428" y="1493485"/>
              <a:chExt cx="1700441" cy="5109431"/>
            </a:xfrm>
          </p:grpSpPr>
          <p:grpSp>
            <p:nvGrpSpPr>
              <p:cNvPr id="80" name="그룹 79"/>
              <p:cNvGrpSpPr/>
              <p:nvPr/>
            </p:nvGrpSpPr>
            <p:grpSpPr>
              <a:xfrm>
                <a:off x="192172" y="1509109"/>
                <a:ext cx="1696697" cy="5093807"/>
                <a:chOff x="192172" y="1509109"/>
                <a:chExt cx="1696697" cy="5093807"/>
              </a:xfrm>
            </p:grpSpPr>
            <p:sp>
              <p:nvSpPr>
                <p:cNvPr id="92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14"/>
                  </p:custDataLst>
                </p:nvPr>
              </p:nvSpPr>
              <p:spPr>
                <a:xfrm>
                  <a:off x="192172" y="1509109"/>
                  <a:ext cx="1696697" cy="509380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93" name="그룹 92"/>
                <p:cNvGrpSpPr/>
                <p:nvPr/>
              </p:nvGrpSpPr>
              <p:grpSpPr>
                <a:xfrm>
                  <a:off x="192172" y="5782990"/>
                  <a:ext cx="1695759" cy="814320"/>
                  <a:chOff x="192172" y="5782990"/>
                  <a:chExt cx="1695759" cy="814320"/>
                </a:xfrm>
              </p:grpSpPr>
              <p:sp>
                <p:nvSpPr>
                  <p:cNvPr id="94" name="Section" descr="&lt;SmartSettings&gt;&lt;SmartResize anchorLeft=&quot;Absolute&quot; anchorTop=&quot;None&quot; anchorRight=&quot;Absolute&quot; anchorBottom=&quot;Absolute&quot; /&gt;&lt;/SmartSettings&gt;"/>
                  <p:cNvSpPr/>
                  <p:nvPr>
                    <p:custDataLst>
                      <p:tags r:id="rId15"/>
                    </p:custDataLst>
                  </p:nvPr>
                </p:nvSpPr>
                <p:spPr>
                  <a:xfrm>
                    <a:off x="192172" y="5782990"/>
                    <a:ext cx="1695759" cy="411145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67000"/>
                        </a:schemeClr>
                      </a:gs>
                      <a:gs pos="48000">
                        <a:schemeClr val="accent1">
                          <a:lumMod val="97000"/>
                          <a:lumOff val="3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1000" b="1" dirty="0" smtClean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프론트페이지로 이동</a:t>
                    </a:r>
                    <a:endParaRPr lang="en-US" sz="10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95" name="Section" descr="&lt;SmartSettings&gt;&lt;SmartResize anchorLeft=&quot;Absolute&quot; anchorTop=&quot;None&quot; anchorRight=&quot;Absolute&quot; anchorBottom=&quot;Absolute&quot; /&gt;&lt;/SmartSettings&gt;"/>
                  <p:cNvSpPr/>
                  <p:nvPr>
                    <p:custDataLst>
                      <p:tags r:id="rId16"/>
                    </p:custDataLst>
                  </p:nvPr>
                </p:nvSpPr>
                <p:spPr>
                  <a:xfrm>
                    <a:off x="192172" y="6186165"/>
                    <a:ext cx="1695759" cy="411145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67000"/>
                        </a:schemeClr>
                      </a:gs>
                      <a:gs pos="48000">
                        <a:schemeClr val="accent1">
                          <a:lumMod val="97000"/>
                          <a:lumOff val="3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1000" b="1" dirty="0" smtClean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로그아웃</a:t>
                    </a:r>
                    <a:endParaRPr lang="en-US" sz="10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90" name="Section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8"/>
                </p:custDataLst>
              </p:nvPr>
            </p:nvSpPr>
            <p:spPr>
              <a:xfrm>
                <a:off x="192172" y="1493485"/>
                <a:ext cx="1695759" cy="41279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회원 관리</a:t>
                </a:r>
                <a:endParaRPr lang="en-US" sz="10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8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9"/>
                </p:custDataLst>
              </p:nvPr>
            </p:nvSpPr>
            <p:spPr>
              <a:xfrm>
                <a:off x="192172" y="1909068"/>
                <a:ext cx="1695759" cy="411144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모임 관리</a:t>
                </a:r>
                <a:r>
                  <a:rPr lang="en-US" altLang="ko-KR" sz="1000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:endParaRPr lang="en-US" sz="10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3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0"/>
                </p:custDataLst>
              </p:nvPr>
            </p:nvSpPr>
            <p:spPr>
              <a:xfrm>
                <a:off x="192172" y="3141402"/>
                <a:ext cx="1695759" cy="411145"/>
              </a:xfrm>
              <a:prstGeom prst="rect">
                <a:avLst/>
              </a:prstGeom>
              <a:gradFill flip="none" rotWithShape="1">
                <a:gsLst>
                  <a:gs pos="500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900" b="1" dirty="0" smtClean="0">
                    <a:ln w="2540">
                      <a:noFill/>
                    </a:ln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1:1 </a:t>
                </a:r>
                <a:r>
                  <a:rPr lang="ko-KR" altLang="en-US" sz="900" b="1" dirty="0" smtClean="0">
                    <a:ln w="2540">
                      <a:noFill/>
                    </a:ln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문의</a:t>
                </a:r>
                <a:endParaRPr lang="en-US" sz="900" b="1" dirty="0">
                  <a:ln w="2540">
                    <a:noFill/>
                  </a:ln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84" name="그룹 83"/>
              <p:cNvGrpSpPr/>
              <p:nvPr/>
            </p:nvGrpSpPr>
            <p:grpSpPr>
              <a:xfrm>
                <a:off x="192172" y="3553553"/>
                <a:ext cx="1695759" cy="411145"/>
                <a:chOff x="192172" y="2729460"/>
                <a:chExt cx="1695759" cy="411145"/>
              </a:xfrm>
            </p:grpSpPr>
            <p:sp>
              <p:nvSpPr>
                <p:cNvPr id="86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192172" y="2729460"/>
                  <a:ext cx="1695759" cy="411145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7000"/>
                      </a:schemeClr>
                    </a:gs>
                    <a:gs pos="48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10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관리자 관리</a:t>
                  </a:r>
                  <a:endParaRPr lang="en-US" sz="10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7" name="Chevron" descr="&lt;SmartSettings&gt;&lt;SmartResize anchorLeft=&quot;None&quot; anchorTop=&quot;None&quot; anchorRight=&quot;Absolute&quot; anchorBottom=&quot;Absolute&quot; /&gt;&lt;/SmartSettings&gt;"/>
                <p:cNvSpPr>
                  <a:spLocks noChangeAspect="1"/>
                </p:cNvSpPr>
                <p:nvPr>
                  <p:custDataLst>
                    <p:tags r:id="rId13"/>
                  </p:custDataLst>
                </p:nvPr>
              </p:nvSpPr>
              <p:spPr bwMode="auto">
                <a:xfrm rot="16200000">
                  <a:off x="1674154" y="2893622"/>
                  <a:ext cx="179056" cy="88553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85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1"/>
                </p:custDataLst>
              </p:nvPr>
            </p:nvSpPr>
            <p:spPr>
              <a:xfrm>
                <a:off x="188428" y="2324951"/>
                <a:ext cx="1695759" cy="411145"/>
              </a:xfrm>
              <a:prstGeom prst="rect">
                <a:avLst/>
              </a:prstGeom>
              <a:gradFill flip="none" rotWithShape="1">
                <a:gsLst>
                  <a:gs pos="500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ln w="2540">
                      <a:noFill/>
                    </a:ln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공지사항</a:t>
                </a:r>
                <a:endParaRPr lang="en-US" sz="900" b="1" dirty="0">
                  <a:ln w="2540">
                    <a:noFill/>
                  </a:ln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5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7"/>
              </p:custDataLst>
            </p:nvPr>
          </p:nvSpPr>
          <p:spPr>
            <a:xfrm>
              <a:off x="189125" y="2737360"/>
              <a:ext cx="1695759" cy="411145"/>
            </a:xfrm>
            <a:prstGeom prst="rect">
              <a:avLst/>
            </a:prstGeom>
            <a:gradFill>
              <a:gsLst>
                <a:gs pos="25000">
                  <a:schemeClr val="accent1">
                    <a:lumMod val="75000"/>
                  </a:schemeClr>
                </a:gs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080000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이벤트</a:t>
              </a:r>
              <a:endParaRPr lang="en-US" sz="1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16002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319685"/>
              </p:ext>
            </p:extLst>
          </p:nvPr>
        </p:nvGraphicFramePr>
        <p:xfrm>
          <a:off x="-1" y="0"/>
          <a:ext cx="12192000" cy="6872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1090">
                  <a:extLst>
                    <a:ext uri="{9D8B030D-6E8A-4147-A177-3AD203B41FA5}">
                      <a16:colId xmlns:a16="http://schemas.microsoft.com/office/drawing/2014/main" val="161479998"/>
                    </a:ext>
                  </a:extLst>
                </a:gridCol>
                <a:gridCol w="5636870">
                  <a:extLst>
                    <a:ext uri="{9D8B030D-6E8A-4147-A177-3AD203B41FA5}">
                      <a16:colId xmlns:a16="http://schemas.microsoft.com/office/drawing/2014/main" val="3184963641"/>
                    </a:ext>
                  </a:extLst>
                </a:gridCol>
                <a:gridCol w="1006998">
                  <a:extLst>
                    <a:ext uri="{9D8B030D-6E8A-4147-A177-3AD203B41FA5}">
                      <a16:colId xmlns:a16="http://schemas.microsoft.com/office/drawing/2014/main" val="874470216"/>
                    </a:ext>
                  </a:extLst>
                </a:gridCol>
                <a:gridCol w="636608">
                  <a:extLst>
                    <a:ext uri="{9D8B030D-6E8A-4147-A177-3AD203B41FA5}">
                      <a16:colId xmlns:a16="http://schemas.microsoft.com/office/drawing/2014/main" val="873808492"/>
                    </a:ext>
                  </a:extLst>
                </a:gridCol>
                <a:gridCol w="462987">
                  <a:extLst>
                    <a:ext uri="{9D8B030D-6E8A-4147-A177-3AD203B41FA5}">
                      <a16:colId xmlns:a16="http://schemas.microsoft.com/office/drawing/2014/main" val="1169176031"/>
                    </a:ext>
                  </a:extLst>
                </a:gridCol>
                <a:gridCol w="694481">
                  <a:extLst>
                    <a:ext uri="{9D8B030D-6E8A-4147-A177-3AD203B41FA5}">
                      <a16:colId xmlns:a16="http://schemas.microsoft.com/office/drawing/2014/main" val="1453453746"/>
                    </a:ext>
                  </a:extLst>
                </a:gridCol>
                <a:gridCol w="2422966">
                  <a:extLst>
                    <a:ext uri="{9D8B030D-6E8A-4147-A177-3AD203B41FA5}">
                      <a16:colId xmlns:a16="http://schemas.microsoft.com/office/drawing/2014/main" val="1815965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en-US" altLang="ko-K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이벤트 수정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428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이벤트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&gt; </a:t>
                      </a:r>
                      <a:r>
                        <a:rPr lang="ko-KR" altLang="en-US" baseline="0" dirty="0" smtClean="0"/>
                        <a:t>상세 이벤트 </a:t>
                      </a:r>
                      <a:r>
                        <a:rPr lang="en-US" altLang="ko-KR" baseline="0" dirty="0" smtClean="0"/>
                        <a:t>&gt; </a:t>
                      </a:r>
                      <a:r>
                        <a:rPr lang="ko-KR" altLang="en-US" baseline="0" dirty="0" smtClean="0"/>
                        <a:t>이벤트 수정</a:t>
                      </a:r>
                      <a:endParaRPr lang="ko-KR" alt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페이지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작성일자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201325"/>
                  </a:ext>
                </a:extLst>
              </a:tr>
              <a:tr h="370840">
                <a:tc rowSpan="8" gridSpan="4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화면설명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64956"/>
                  </a:ext>
                </a:extLst>
              </a:tr>
              <a:tr h="82285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이벤트 수정 화면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이벤트 기간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제목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내용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첨부파일 등을 수정할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0356893"/>
                  </a:ext>
                </a:extLst>
              </a:tr>
              <a:tr h="82285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수정 완료 버튼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내용과 제목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err="1" smtClean="0"/>
                        <a:t>썸네일이</a:t>
                      </a:r>
                      <a:r>
                        <a:rPr lang="ko-KR" altLang="en-US" sz="1200" baseline="0" dirty="0" smtClean="0"/>
                        <a:t> 없으면 완료 되지 않는다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dirty="0" smtClean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473887"/>
                  </a:ext>
                </a:extLst>
              </a:tr>
              <a:tr h="82285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643111"/>
                  </a:ext>
                </a:extLst>
              </a:tr>
              <a:tr h="82285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955501"/>
                  </a:ext>
                </a:extLst>
              </a:tr>
              <a:tr h="82285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209842"/>
                  </a:ext>
                </a:extLst>
              </a:tr>
              <a:tr h="82285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846804"/>
                  </a:ext>
                </a:extLst>
              </a:tr>
              <a:tr h="82285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740124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87902" y="1482914"/>
            <a:ext cx="8244897" cy="512108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Bar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2"/>
            </p:custDataLst>
          </p:nvPr>
        </p:nvSpPr>
        <p:spPr>
          <a:xfrm>
            <a:off x="187903" y="947928"/>
            <a:ext cx="8244895" cy="5370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Menu Button" descr="&lt;SmartSettings&gt;&lt;SmartResize anchorLeft=&quot;None&quot; anchorTop=&quot;Absolute&quot; anchorRight=&quot;Absolute&quot; anchorBottom=&quot;None&quot; /&gt;&lt;/SmartSettings&gt;"/>
          <p:cNvSpPr>
            <a:spLocks noChangeAspect="1" noEditPoints="1"/>
          </p:cNvSpPr>
          <p:nvPr>
            <p:custDataLst>
              <p:tags r:id="rId3"/>
            </p:custDataLst>
          </p:nvPr>
        </p:nvSpPr>
        <p:spPr bwMode="auto">
          <a:xfrm>
            <a:off x="8194917" y="1255489"/>
            <a:ext cx="149225" cy="112714"/>
          </a:xfrm>
          <a:custGeom>
            <a:avLst/>
            <a:gdLst>
              <a:gd name="T0" fmla="*/ 0 w 415"/>
              <a:gd name="T1" fmla="*/ 309 h 309"/>
              <a:gd name="T2" fmla="*/ 415 w 415"/>
              <a:gd name="T3" fmla="*/ 309 h 309"/>
              <a:gd name="T4" fmla="*/ 0 w 415"/>
              <a:gd name="T5" fmla="*/ 155 h 309"/>
              <a:gd name="T6" fmla="*/ 415 w 415"/>
              <a:gd name="T7" fmla="*/ 155 h 309"/>
              <a:gd name="T8" fmla="*/ 0 w 415"/>
              <a:gd name="T9" fmla="*/ 0 h 309"/>
              <a:gd name="T10" fmla="*/ 415 w 415"/>
              <a:gd name="T11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5" h="309">
                <a:moveTo>
                  <a:pt x="0" y="309"/>
                </a:moveTo>
                <a:lnTo>
                  <a:pt x="415" y="309"/>
                </a:lnTo>
                <a:moveTo>
                  <a:pt x="0" y="155"/>
                </a:moveTo>
                <a:lnTo>
                  <a:pt x="415" y="155"/>
                </a:lnTo>
                <a:moveTo>
                  <a:pt x="0" y="0"/>
                </a:moveTo>
                <a:lnTo>
                  <a:pt x="415" y="0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Close Button" descr="&lt;SmartSettings&gt;&lt;SmartResize anchorLeft=&quot;None&quot; anchorTop=&quot;Absolute&quot; anchorRight=&quot;Absolute&quot; anchorBottom=&quot;None&quot; /&gt;&lt;/SmartSettings&gt;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8221913" y="1019175"/>
            <a:ext cx="98425" cy="95250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Address Box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5"/>
            </p:custDataLst>
          </p:nvPr>
        </p:nvSpPr>
        <p:spPr>
          <a:xfrm>
            <a:off x="1090816" y="1192972"/>
            <a:ext cx="7015442" cy="23774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37744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www.example.com</a:t>
            </a:r>
            <a:endParaRPr lang="en-US" sz="9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Document Icon" descr="&lt;SmartSettings&gt;&lt;SmartResize anchorLeft=&quot;Absolute&quot; anchorTop=&quot;Absolute&quot; anchorRight=&quot;None&quot; anchorBottom=&quot;None&quot; /&gt;&lt;/SmartSettings&gt;"/>
          <p:cNvSpPr>
            <a:spLocks noChangeAspect="1" noEditPoints="1"/>
          </p:cNvSpPr>
          <p:nvPr>
            <p:custDataLst>
              <p:tags r:id="rId6"/>
            </p:custDataLst>
          </p:nvPr>
        </p:nvSpPr>
        <p:spPr bwMode="auto">
          <a:xfrm>
            <a:off x="1166943" y="1245167"/>
            <a:ext cx="93664" cy="133349"/>
          </a:xfrm>
          <a:custGeom>
            <a:avLst/>
            <a:gdLst>
              <a:gd name="T0" fmla="*/ 153 w 260"/>
              <a:gd name="T1" fmla="*/ 7 h 367"/>
              <a:gd name="T2" fmla="*/ 153 w 260"/>
              <a:gd name="T3" fmla="*/ 108 h 367"/>
              <a:gd name="T4" fmla="*/ 253 w 260"/>
              <a:gd name="T5" fmla="*/ 108 h 367"/>
              <a:gd name="T6" fmla="*/ 0 w 260"/>
              <a:gd name="T7" fmla="*/ 0 h 367"/>
              <a:gd name="T8" fmla="*/ 0 w 260"/>
              <a:gd name="T9" fmla="*/ 367 h 367"/>
              <a:gd name="T10" fmla="*/ 260 w 260"/>
              <a:gd name="T11" fmla="*/ 367 h 367"/>
              <a:gd name="T12" fmla="*/ 260 w 260"/>
              <a:gd name="T13" fmla="*/ 100 h 367"/>
              <a:gd name="T14" fmla="*/ 161 w 260"/>
              <a:gd name="T15" fmla="*/ 1 h 367"/>
              <a:gd name="T16" fmla="*/ 0 w 260"/>
              <a:gd name="T17" fmla="*/ 0 h 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0" h="367">
                <a:moveTo>
                  <a:pt x="153" y="7"/>
                </a:moveTo>
                <a:lnTo>
                  <a:pt x="153" y="108"/>
                </a:lnTo>
                <a:lnTo>
                  <a:pt x="253" y="108"/>
                </a:lnTo>
                <a:moveTo>
                  <a:pt x="0" y="0"/>
                </a:moveTo>
                <a:lnTo>
                  <a:pt x="0" y="367"/>
                </a:lnTo>
                <a:lnTo>
                  <a:pt x="260" y="367"/>
                </a:lnTo>
                <a:lnTo>
                  <a:pt x="260" y="100"/>
                </a:lnTo>
                <a:lnTo>
                  <a:pt x="161" y="1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" name="Navigation Buttons"/>
          <p:cNvGrpSpPr/>
          <p:nvPr/>
        </p:nvGrpSpPr>
        <p:grpSpPr>
          <a:xfrm>
            <a:off x="313816" y="1225326"/>
            <a:ext cx="641351" cy="173038"/>
            <a:chOff x="697523" y="1474709"/>
            <a:chExt cx="518724" cy="133159"/>
          </a:xfrm>
        </p:grpSpPr>
        <p:sp>
          <p:nvSpPr>
            <p:cNvPr id="14" name="Back Butt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697523" y="1494866"/>
              <a:ext cx="123261" cy="92844"/>
            </a:xfrm>
            <a:custGeom>
              <a:avLst/>
              <a:gdLst>
                <a:gd name="T0" fmla="*/ 159 w 423"/>
                <a:gd name="T1" fmla="*/ 332 h 332"/>
                <a:gd name="T2" fmla="*/ 0 w 423"/>
                <a:gd name="T3" fmla="*/ 166 h 332"/>
                <a:gd name="T4" fmla="*/ 159 w 423"/>
                <a:gd name="T5" fmla="*/ 0 h 332"/>
                <a:gd name="T6" fmla="*/ 15 w 423"/>
                <a:gd name="T7" fmla="*/ 166 h 332"/>
                <a:gd name="T8" fmla="*/ 423 w 423"/>
                <a:gd name="T9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332">
                  <a:moveTo>
                    <a:pt x="159" y="332"/>
                  </a:moveTo>
                  <a:lnTo>
                    <a:pt x="0" y="166"/>
                  </a:lnTo>
                  <a:lnTo>
                    <a:pt x="159" y="0"/>
                  </a:lnTo>
                  <a:moveTo>
                    <a:pt x="15" y="166"/>
                  </a:moveTo>
                  <a:lnTo>
                    <a:pt x="423" y="166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Forward Butt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892686" y="1494866"/>
              <a:ext cx="123261" cy="92844"/>
            </a:xfrm>
            <a:custGeom>
              <a:avLst/>
              <a:gdLst>
                <a:gd name="T0" fmla="*/ 265 w 423"/>
                <a:gd name="T1" fmla="*/ 0 h 332"/>
                <a:gd name="T2" fmla="*/ 423 w 423"/>
                <a:gd name="T3" fmla="*/ 166 h 332"/>
                <a:gd name="T4" fmla="*/ 265 w 423"/>
                <a:gd name="T5" fmla="*/ 332 h 332"/>
                <a:gd name="T6" fmla="*/ 408 w 423"/>
                <a:gd name="T7" fmla="*/ 166 h 332"/>
                <a:gd name="T8" fmla="*/ 0 w 423"/>
                <a:gd name="T9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332">
                  <a:moveTo>
                    <a:pt x="265" y="0"/>
                  </a:moveTo>
                  <a:lnTo>
                    <a:pt x="423" y="166"/>
                  </a:lnTo>
                  <a:lnTo>
                    <a:pt x="265" y="332"/>
                  </a:lnTo>
                  <a:moveTo>
                    <a:pt x="408" y="166"/>
                  </a:moveTo>
                  <a:lnTo>
                    <a:pt x="0" y="166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Reload Butt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20"/>
              </p:custDataLst>
            </p:nvPr>
          </p:nvSpPr>
          <p:spPr bwMode="auto">
            <a:xfrm>
              <a:off x="1087850" y="1474709"/>
              <a:ext cx="128397" cy="133159"/>
            </a:xfrm>
            <a:custGeom>
              <a:avLst/>
              <a:gdLst>
                <a:gd name="T0" fmla="*/ 441 w 441"/>
                <a:gd name="T1" fmla="*/ 7 h 474"/>
                <a:gd name="T2" fmla="*/ 441 w 441"/>
                <a:gd name="T3" fmla="*/ 144 h 474"/>
                <a:gd name="T4" fmla="*/ 296 w 441"/>
                <a:gd name="T5" fmla="*/ 144 h 474"/>
                <a:gd name="T6" fmla="*/ 438 w 441"/>
                <a:gd name="T7" fmla="*/ 309 h 474"/>
                <a:gd name="T8" fmla="*/ 166 w 441"/>
                <a:gd name="T9" fmla="*/ 434 h 474"/>
                <a:gd name="T10" fmla="*/ 41 w 441"/>
                <a:gd name="T11" fmla="*/ 162 h 474"/>
                <a:gd name="T12" fmla="*/ 313 w 441"/>
                <a:gd name="T13" fmla="*/ 37 h 474"/>
                <a:gd name="T14" fmla="*/ 428 w 441"/>
                <a:gd name="T15" fmla="*/ 139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1" h="474">
                  <a:moveTo>
                    <a:pt x="441" y="7"/>
                  </a:moveTo>
                  <a:lnTo>
                    <a:pt x="441" y="144"/>
                  </a:lnTo>
                  <a:lnTo>
                    <a:pt x="296" y="144"/>
                  </a:lnTo>
                  <a:moveTo>
                    <a:pt x="438" y="309"/>
                  </a:moveTo>
                  <a:cubicBezTo>
                    <a:pt x="397" y="418"/>
                    <a:pt x="276" y="474"/>
                    <a:pt x="166" y="434"/>
                  </a:cubicBezTo>
                  <a:cubicBezTo>
                    <a:pt x="56" y="393"/>
                    <a:pt x="0" y="271"/>
                    <a:pt x="41" y="162"/>
                  </a:cubicBezTo>
                  <a:cubicBezTo>
                    <a:pt x="82" y="52"/>
                    <a:pt x="202" y="0"/>
                    <a:pt x="313" y="37"/>
                  </a:cubicBezTo>
                  <a:cubicBezTo>
                    <a:pt x="357" y="51"/>
                    <a:pt x="398" y="91"/>
                    <a:pt x="428" y="139"/>
                  </a:cubicBez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62" name="표 61"/>
          <p:cNvGraphicFramePr>
            <a:graphicFrameLocks noGrp="1"/>
          </p:cNvGraphicFramePr>
          <p:nvPr>
            <p:extLst/>
          </p:nvPr>
        </p:nvGraphicFramePr>
        <p:xfrm>
          <a:off x="2267043" y="2186429"/>
          <a:ext cx="5612783" cy="395018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27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5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6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작성자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운영자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_a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3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작성일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2019-05-28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3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</a:rPr>
                        <a:t>이벤트 기간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                   ~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0253270"/>
                  </a:ext>
                </a:extLst>
              </a:tr>
              <a:tr h="2383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>
                          <a:solidFill>
                            <a:srgbClr val="0070C0"/>
                          </a:solidFill>
                        </a:rPr>
                        <a:t>진행 예정</a:t>
                      </a:r>
                      <a:endParaRPr lang="ko-KR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45886"/>
                  </a:ext>
                </a:extLst>
              </a:tr>
              <a:tr h="2283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제목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42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/>
                        <a:t>내용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</a:rPr>
                        <a:t>썸네일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3" name="Button"/>
          <p:cNvSpPr>
            <a:spLocks/>
          </p:cNvSpPr>
          <p:nvPr/>
        </p:nvSpPr>
        <p:spPr bwMode="auto">
          <a:xfrm>
            <a:off x="4268700" y="6262690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완료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Button"/>
          <p:cNvSpPr>
            <a:spLocks/>
          </p:cNvSpPr>
          <p:nvPr/>
        </p:nvSpPr>
        <p:spPr bwMode="auto">
          <a:xfrm>
            <a:off x="4997178" y="6262689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3251200" y="3327138"/>
            <a:ext cx="4554961" cy="1850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현충일 기념 이벤트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!</a:t>
            </a:r>
            <a:endParaRPr lang="ko-KR" altLang="en-US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251200" y="3715121"/>
            <a:ext cx="4554961" cy="1971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050" dirty="0" err="1" smtClean="0">
                <a:solidFill>
                  <a:schemeClr val="tx1"/>
                </a:solidFill>
              </a:rPr>
              <a:t>훈국보훈의</a:t>
            </a:r>
            <a:r>
              <a:rPr lang="ko-KR" altLang="en-US" sz="1050" dirty="0" smtClean="0">
                <a:solidFill>
                  <a:schemeClr val="tx1"/>
                </a:solidFill>
              </a:rPr>
              <a:t> 달 </a:t>
            </a:r>
            <a:r>
              <a:rPr lang="en-US" altLang="ko-KR" sz="1050" dirty="0" smtClean="0">
                <a:solidFill>
                  <a:schemeClr val="tx1"/>
                </a:solidFill>
              </a:rPr>
              <a:t>6</a:t>
            </a:r>
            <a:r>
              <a:rPr lang="ko-KR" altLang="en-US" sz="1050" dirty="0" smtClean="0">
                <a:solidFill>
                  <a:schemeClr val="tx1"/>
                </a:solidFill>
              </a:rPr>
              <a:t>월</a:t>
            </a:r>
            <a:r>
              <a:rPr lang="en-US" altLang="ko-KR" sz="1050" dirty="0" smtClean="0">
                <a:solidFill>
                  <a:schemeClr val="tx1"/>
                </a:solidFill>
              </a:rPr>
              <a:t>!</a:t>
            </a:r>
          </a:p>
          <a:p>
            <a:r>
              <a:rPr lang="ko-KR" altLang="en-US" sz="1050" dirty="0" smtClean="0">
                <a:solidFill>
                  <a:schemeClr val="tx1"/>
                </a:solidFill>
              </a:rPr>
              <a:t>현충일을 맞이하여 牛모임에서 이벤트를 준비했습니다</a:t>
            </a:r>
            <a:r>
              <a:rPr lang="en-US" altLang="ko-KR" sz="1050" dirty="0" smtClean="0">
                <a:solidFill>
                  <a:schemeClr val="tx1"/>
                </a:solidFill>
              </a:rPr>
              <a:t>!!</a:t>
            </a:r>
          </a:p>
          <a:p>
            <a:r>
              <a:rPr lang="ko-KR" altLang="en-US" sz="1050" dirty="0" smtClean="0">
                <a:solidFill>
                  <a:schemeClr val="tx1"/>
                </a:solidFill>
              </a:rPr>
              <a:t>현충일인 </a:t>
            </a:r>
            <a:r>
              <a:rPr lang="en-US" altLang="ko-KR" sz="1050" dirty="0" smtClean="0">
                <a:solidFill>
                  <a:schemeClr val="tx1"/>
                </a:solidFill>
              </a:rPr>
              <a:t>6</a:t>
            </a:r>
            <a:r>
              <a:rPr lang="ko-KR" altLang="en-US" sz="1050" dirty="0" smtClean="0">
                <a:solidFill>
                  <a:schemeClr val="tx1"/>
                </a:solidFill>
              </a:rPr>
              <a:t>월 </a:t>
            </a:r>
            <a:r>
              <a:rPr lang="en-US" altLang="ko-KR" sz="1050" dirty="0" smtClean="0">
                <a:solidFill>
                  <a:schemeClr val="tx1"/>
                </a:solidFill>
              </a:rPr>
              <a:t>6</a:t>
            </a:r>
            <a:r>
              <a:rPr lang="ko-KR" altLang="en-US" sz="1050" dirty="0" smtClean="0">
                <a:solidFill>
                  <a:schemeClr val="tx1"/>
                </a:solidFill>
              </a:rPr>
              <a:t>일당일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ko-KR" altLang="en-US" sz="1050" dirty="0" smtClean="0">
                <a:solidFill>
                  <a:schemeClr val="tx1"/>
                </a:solidFill>
              </a:rPr>
              <a:t>현충일과 관련된 장소에서 활동한 사진</a:t>
            </a:r>
            <a:r>
              <a:rPr lang="en-US" altLang="ko-KR" sz="1050" dirty="0" smtClean="0">
                <a:solidFill>
                  <a:schemeClr val="tx1"/>
                </a:solidFill>
              </a:rPr>
              <a:t>, </a:t>
            </a:r>
            <a:r>
              <a:rPr lang="ko-KR" altLang="en-US" sz="1050" dirty="0" smtClean="0">
                <a:solidFill>
                  <a:schemeClr val="tx1"/>
                </a:solidFill>
              </a:rPr>
              <a:t>동영상을 게시한 분들 중 추첨을 통해 문화상품권 </a:t>
            </a:r>
            <a:r>
              <a:rPr lang="en-US" altLang="ko-KR" sz="1050" dirty="0" smtClean="0">
                <a:solidFill>
                  <a:schemeClr val="tx1"/>
                </a:solidFill>
              </a:rPr>
              <a:t>5</a:t>
            </a:r>
            <a:r>
              <a:rPr lang="ko-KR" altLang="en-US" sz="1050" dirty="0" smtClean="0">
                <a:solidFill>
                  <a:schemeClr val="tx1"/>
                </a:solidFill>
              </a:rPr>
              <a:t>만원을 드립니다</a:t>
            </a:r>
            <a:r>
              <a:rPr lang="en-US" altLang="ko-KR" sz="1050" dirty="0" smtClean="0">
                <a:solidFill>
                  <a:schemeClr val="tx1"/>
                </a:solidFill>
              </a:rPr>
              <a:t>!</a:t>
            </a:r>
          </a:p>
          <a:p>
            <a:r>
              <a:rPr lang="ko-KR" altLang="en-US" sz="1050" dirty="0" smtClean="0">
                <a:solidFill>
                  <a:schemeClr val="tx1"/>
                </a:solidFill>
              </a:rPr>
              <a:t>牛모임 가족 여러분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 smtClean="0">
                <a:solidFill>
                  <a:schemeClr val="tx1"/>
                </a:solidFill>
              </a:rPr>
              <a:t>모두 많은 참여 부탁드립니다</a:t>
            </a:r>
            <a:r>
              <a:rPr lang="en-US" altLang="ko-KR" sz="1050" dirty="0" smtClean="0">
                <a:solidFill>
                  <a:schemeClr val="tx1"/>
                </a:solidFill>
              </a:rPr>
              <a:t>~~~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grpSp>
        <p:nvGrpSpPr>
          <p:cNvPr id="72" name="ScrollbarVertical"/>
          <p:cNvGrpSpPr/>
          <p:nvPr>
            <p:custDataLst>
              <p:custData r:id="rId7"/>
            </p:custDataLst>
          </p:nvPr>
        </p:nvGrpSpPr>
        <p:grpSpPr>
          <a:xfrm>
            <a:off x="7657467" y="3715121"/>
            <a:ext cx="148694" cy="1971331"/>
            <a:chOff x="4496659" y="1543109"/>
            <a:chExt cx="147992" cy="3562291"/>
          </a:xfrm>
        </p:grpSpPr>
        <p:sp>
          <p:nvSpPr>
            <p:cNvPr id="74" name="Background"/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6" name="Slider"/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7" name="UpArrow"/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8" name="DownArrow"/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9" name="직사각형 78"/>
          <p:cNvSpPr/>
          <p:nvPr/>
        </p:nvSpPr>
        <p:spPr>
          <a:xfrm>
            <a:off x="3251200" y="5917508"/>
            <a:ext cx="1436205" cy="1668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현충일</a:t>
            </a:r>
            <a:r>
              <a:rPr lang="en-US" altLang="ko-KR" sz="1050" dirty="0" smtClean="0">
                <a:solidFill>
                  <a:schemeClr val="tx1"/>
                </a:solidFill>
              </a:rPr>
              <a:t>.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img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4738659" y="5885345"/>
            <a:ext cx="669550" cy="192935"/>
          </a:xfrm>
          <a:prstGeom prst="round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찾아보기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8105220" y="3878241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2" name="왼쪽 중괄호 81"/>
          <p:cNvSpPr/>
          <p:nvPr/>
        </p:nvSpPr>
        <p:spPr>
          <a:xfrm rot="10800000">
            <a:off x="7922574" y="2186428"/>
            <a:ext cx="166567" cy="3675869"/>
          </a:xfrm>
          <a:prstGeom prst="leftBrac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/>
          <p:cNvSpPr/>
          <p:nvPr/>
        </p:nvSpPr>
        <p:spPr>
          <a:xfrm>
            <a:off x="3747408" y="6275327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4" name="왼쪽 중괄호 83"/>
          <p:cNvSpPr/>
          <p:nvPr/>
        </p:nvSpPr>
        <p:spPr>
          <a:xfrm>
            <a:off x="4041270" y="6267976"/>
            <a:ext cx="204796" cy="248183"/>
          </a:xfrm>
          <a:prstGeom prst="leftBrac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Content"/>
          <p:cNvSpPr/>
          <p:nvPr/>
        </p:nvSpPr>
        <p:spPr>
          <a:xfrm>
            <a:off x="3296989" y="2746427"/>
            <a:ext cx="922664" cy="235085"/>
          </a:xfrm>
          <a:prstGeom prst="rect">
            <a:avLst/>
          </a:prstGeom>
          <a:solidFill>
            <a:srgbClr val="FFFFFF"/>
          </a:solidFill>
          <a:ln w="3175">
            <a:solidFill>
              <a:srgbClr val="80808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rIns="45720" rtlCol="0" anchor="ctr"/>
          <a:lstStyle/>
          <a:p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2019.06.06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9" name="Content"/>
          <p:cNvSpPr/>
          <p:nvPr/>
        </p:nvSpPr>
        <p:spPr>
          <a:xfrm>
            <a:off x="4508793" y="2741288"/>
            <a:ext cx="922664" cy="235085"/>
          </a:xfrm>
          <a:prstGeom prst="rect">
            <a:avLst/>
          </a:prstGeom>
          <a:solidFill>
            <a:srgbClr val="FFFFFF"/>
          </a:solidFill>
          <a:ln w="3175">
            <a:solidFill>
              <a:srgbClr val="80808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rIns="45720" rtlCol="0" anchor="ctr"/>
          <a:lstStyle/>
          <a:p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2019.06.07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188428" y="1504774"/>
            <a:ext cx="1700441" cy="5109431"/>
            <a:chOff x="188428" y="1504774"/>
            <a:chExt cx="1700441" cy="5109431"/>
          </a:xfrm>
        </p:grpSpPr>
        <p:grpSp>
          <p:nvGrpSpPr>
            <p:cNvPr id="100" name="그룹 99"/>
            <p:cNvGrpSpPr/>
            <p:nvPr/>
          </p:nvGrpSpPr>
          <p:grpSpPr>
            <a:xfrm>
              <a:off x="188428" y="1504774"/>
              <a:ext cx="1700441" cy="5109431"/>
              <a:chOff x="188428" y="1493485"/>
              <a:chExt cx="1700441" cy="5109431"/>
            </a:xfrm>
          </p:grpSpPr>
          <p:grpSp>
            <p:nvGrpSpPr>
              <p:cNvPr id="102" name="그룹 101"/>
              <p:cNvGrpSpPr/>
              <p:nvPr/>
            </p:nvGrpSpPr>
            <p:grpSpPr>
              <a:xfrm>
                <a:off x="192172" y="1509109"/>
                <a:ext cx="1696697" cy="5093807"/>
                <a:chOff x="192172" y="1509109"/>
                <a:chExt cx="1696697" cy="5093807"/>
              </a:xfrm>
            </p:grpSpPr>
            <p:sp>
              <p:nvSpPr>
                <p:cNvPr id="114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15"/>
                  </p:custDataLst>
                </p:nvPr>
              </p:nvSpPr>
              <p:spPr>
                <a:xfrm>
                  <a:off x="192172" y="1509109"/>
                  <a:ext cx="1696697" cy="509380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15" name="그룹 114"/>
                <p:cNvGrpSpPr/>
                <p:nvPr/>
              </p:nvGrpSpPr>
              <p:grpSpPr>
                <a:xfrm>
                  <a:off x="192172" y="5782990"/>
                  <a:ext cx="1695759" cy="814320"/>
                  <a:chOff x="192172" y="5782990"/>
                  <a:chExt cx="1695759" cy="814320"/>
                </a:xfrm>
              </p:grpSpPr>
              <p:sp>
                <p:nvSpPr>
                  <p:cNvPr id="116" name="Section" descr="&lt;SmartSettings&gt;&lt;SmartResize anchorLeft=&quot;Absolute&quot; anchorTop=&quot;None&quot; anchorRight=&quot;Absolute&quot; anchorBottom=&quot;Absolute&quot; /&gt;&lt;/SmartSettings&gt;"/>
                  <p:cNvSpPr/>
                  <p:nvPr>
                    <p:custDataLst>
                      <p:tags r:id="rId16"/>
                    </p:custDataLst>
                  </p:nvPr>
                </p:nvSpPr>
                <p:spPr>
                  <a:xfrm>
                    <a:off x="192172" y="5782990"/>
                    <a:ext cx="1695759" cy="411145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67000"/>
                        </a:schemeClr>
                      </a:gs>
                      <a:gs pos="48000">
                        <a:schemeClr val="accent1">
                          <a:lumMod val="97000"/>
                          <a:lumOff val="3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1000" b="1" dirty="0" smtClean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프론트페이지로 이동</a:t>
                    </a:r>
                    <a:endParaRPr lang="en-US" sz="10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7" name="Section" descr="&lt;SmartSettings&gt;&lt;SmartResize anchorLeft=&quot;Absolute&quot; anchorTop=&quot;None&quot; anchorRight=&quot;Absolute&quot; anchorBottom=&quot;Absolute&quot; /&gt;&lt;/SmartSettings&gt;"/>
                  <p:cNvSpPr/>
                  <p:nvPr>
                    <p:custDataLst>
                      <p:tags r:id="rId17"/>
                    </p:custDataLst>
                  </p:nvPr>
                </p:nvSpPr>
                <p:spPr>
                  <a:xfrm>
                    <a:off x="192172" y="6186165"/>
                    <a:ext cx="1695759" cy="411145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67000"/>
                        </a:schemeClr>
                      </a:gs>
                      <a:gs pos="48000">
                        <a:schemeClr val="accent1">
                          <a:lumMod val="97000"/>
                          <a:lumOff val="3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1000" b="1" dirty="0" smtClean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로그아웃</a:t>
                    </a:r>
                    <a:endParaRPr lang="en-US" sz="10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12" name="Section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9"/>
                </p:custDataLst>
              </p:nvPr>
            </p:nvSpPr>
            <p:spPr>
              <a:xfrm>
                <a:off x="192172" y="1493485"/>
                <a:ext cx="1695759" cy="41279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회원 관리</a:t>
                </a:r>
                <a:endParaRPr lang="en-US" sz="10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0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0"/>
                </p:custDataLst>
              </p:nvPr>
            </p:nvSpPr>
            <p:spPr>
              <a:xfrm>
                <a:off x="192172" y="1909068"/>
                <a:ext cx="1695759" cy="411144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모임 관리</a:t>
                </a:r>
                <a:r>
                  <a:rPr lang="en-US" altLang="ko-KR" sz="1000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:endParaRPr lang="en-US" sz="10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5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1"/>
                </p:custDataLst>
              </p:nvPr>
            </p:nvSpPr>
            <p:spPr>
              <a:xfrm>
                <a:off x="192172" y="3152691"/>
                <a:ext cx="1695759" cy="411145"/>
              </a:xfrm>
              <a:prstGeom prst="rect">
                <a:avLst/>
              </a:prstGeom>
              <a:gradFill flip="none" rotWithShape="1">
                <a:gsLst>
                  <a:gs pos="500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900" b="1" dirty="0" smtClean="0">
                    <a:ln w="2540">
                      <a:noFill/>
                    </a:ln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1:1 </a:t>
                </a:r>
                <a:r>
                  <a:rPr lang="ko-KR" altLang="en-US" sz="900" b="1" dirty="0" smtClean="0">
                    <a:ln w="2540">
                      <a:noFill/>
                    </a:ln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문의</a:t>
                </a:r>
                <a:endParaRPr lang="en-US" sz="900" b="1" dirty="0">
                  <a:ln w="2540">
                    <a:noFill/>
                  </a:ln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06" name="그룹 105"/>
              <p:cNvGrpSpPr/>
              <p:nvPr/>
            </p:nvGrpSpPr>
            <p:grpSpPr>
              <a:xfrm>
                <a:off x="192172" y="3564842"/>
                <a:ext cx="1695759" cy="411145"/>
                <a:chOff x="192172" y="2740749"/>
                <a:chExt cx="1695759" cy="411145"/>
              </a:xfrm>
            </p:grpSpPr>
            <p:sp>
              <p:nvSpPr>
                <p:cNvPr id="108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192172" y="2740749"/>
                  <a:ext cx="1695759" cy="411145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7000"/>
                      </a:schemeClr>
                    </a:gs>
                    <a:gs pos="48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10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관리자 관리</a:t>
                  </a:r>
                  <a:endParaRPr lang="en-US" sz="10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9" name="Chevron" descr="&lt;SmartSettings&gt;&lt;SmartResize anchorLeft=&quot;None&quot; anchorTop=&quot;None&quot; anchorRight=&quot;Absolute&quot; anchorBottom=&quot;Absolute&quot; /&gt;&lt;/SmartSettings&gt;"/>
                <p:cNvSpPr>
                  <a:spLocks noChangeAspect="1"/>
                </p:cNvSpPr>
                <p:nvPr>
                  <p:custDataLst>
                    <p:tags r:id="rId14"/>
                  </p:custDataLst>
                </p:nvPr>
              </p:nvSpPr>
              <p:spPr bwMode="auto">
                <a:xfrm rot="16200000">
                  <a:off x="1674154" y="2916200"/>
                  <a:ext cx="179056" cy="88553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07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2"/>
                </p:custDataLst>
              </p:nvPr>
            </p:nvSpPr>
            <p:spPr>
              <a:xfrm>
                <a:off x="188428" y="2324951"/>
                <a:ext cx="1695759" cy="411145"/>
              </a:xfrm>
              <a:prstGeom prst="rect">
                <a:avLst/>
              </a:prstGeom>
              <a:gradFill flip="none" rotWithShape="1">
                <a:gsLst>
                  <a:gs pos="500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ln w="2540">
                      <a:noFill/>
                    </a:ln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공지사항</a:t>
                </a:r>
                <a:endParaRPr lang="en-US" sz="900" b="1" dirty="0">
                  <a:ln w="2540">
                    <a:noFill/>
                  </a:ln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01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8"/>
              </p:custDataLst>
            </p:nvPr>
          </p:nvSpPr>
          <p:spPr>
            <a:xfrm>
              <a:off x="189125" y="2748649"/>
              <a:ext cx="1695759" cy="411145"/>
            </a:xfrm>
            <a:prstGeom prst="rect">
              <a:avLst/>
            </a:prstGeom>
            <a:gradFill>
              <a:gsLst>
                <a:gs pos="25000">
                  <a:schemeClr val="accent1">
                    <a:lumMod val="75000"/>
                  </a:schemeClr>
                </a:gs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080000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이벤트</a:t>
              </a:r>
              <a:endParaRPr lang="en-US" sz="1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38873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712682"/>
              </p:ext>
            </p:extLst>
          </p:nvPr>
        </p:nvGraphicFramePr>
        <p:xfrm>
          <a:off x="387350" y="990600"/>
          <a:ext cx="11417300" cy="56476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2935">
                  <a:extLst>
                    <a:ext uri="{9D8B030D-6E8A-4147-A177-3AD203B41FA5}">
                      <a16:colId xmlns:a16="http://schemas.microsoft.com/office/drawing/2014/main" val="615991236"/>
                    </a:ext>
                  </a:extLst>
                </a:gridCol>
                <a:gridCol w="6802915">
                  <a:extLst>
                    <a:ext uri="{9D8B030D-6E8A-4147-A177-3AD203B41FA5}">
                      <a16:colId xmlns:a16="http://schemas.microsoft.com/office/drawing/2014/main" val="978629426"/>
                    </a:ext>
                  </a:extLst>
                </a:gridCol>
                <a:gridCol w="1216093">
                  <a:extLst>
                    <a:ext uri="{9D8B030D-6E8A-4147-A177-3AD203B41FA5}">
                      <a16:colId xmlns:a16="http://schemas.microsoft.com/office/drawing/2014/main" val="2452763569"/>
                    </a:ext>
                  </a:extLst>
                </a:gridCol>
                <a:gridCol w="1216093">
                  <a:extLst>
                    <a:ext uri="{9D8B030D-6E8A-4147-A177-3AD203B41FA5}">
                      <a16:colId xmlns:a16="http://schemas.microsoft.com/office/drawing/2014/main" val="1618989848"/>
                    </a:ext>
                  </a:extLst>
                </a:gridCol>
                <a:gridCol w="1549264">
                  <a:extLst>
                    <a:ext uri="{9D8B030D-6E8A-4147-A177-3AD203B41FA5}">
                      <a16:colId xmlns:a16="http://schemas.microsoft.com/office/drawing/2014/main" val="1410010798"/>
                    </a:ext>
                  </a:extLst>
                </a:gridCol>
              </a:tblGrid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버전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변경 내용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작성자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검수자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일자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365350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0.1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최초 작성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서영준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이주현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2019. 05. 27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2474348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0.2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좌측 메뉴 갱신 </a:t>
                      </a:r>
                      <a:r>
                        <a:rPr lang="en-US" altLang="ko-KR" sz="1200" dirty="0" smtClean="0"/>
                        <a:t>/ </a:t>
                      </a:r>
                      <a:r>
                        <a:rPr lang="ko-KR" altLang="en-US" sz="1200" dirty="0" smtClean="0"/>
                        <a:t>팝업 페이지 수정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이주현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2019. 06. 01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04380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0.3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이벤트 목록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작성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수정 화면 추가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회원 정보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활동지역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분야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프로필사진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 추가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신고된 회원 삭제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서영준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2019. 06. 02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3256522"/>
                  </a:ext>
                </a:extLst>
              </a:tr>
              <a:tr h="922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0.4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공지사항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페이지에 팝업 여부 설정 추가</a:t>
                      </a:r>
                      <a:endParaRPr lang="ko-KR" altLang="en-US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팝업 페이지를 배너 페이지로 변경</a:t>
                      </a:r>
                    </a:p>
                    <a:p>
                      <a:pPr algn="ctr" latinLnBrk="1"/>
                      <a:r>
                        <a:rPr lang="ko-KR" altLang="en-US" sz="1200" dirty="0" smtClean="0"/>
                        <a:t>관리자 정보 입력란 축소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모임 정보에 가입 방식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이주현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2019. 06.</a:t>
                      </a:r>
                      <a:r>
                        <a:rPr lang="en-US" altLang="ko-KR" sz="1200" baseline="0" dirty="0" smtClean="0"/>
                        <a:t> 05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76121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2251979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6584141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1535271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0779639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877737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897589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4271506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1493518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795336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127962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12192000" cy="78740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 smtClean="0">
                <a:solidFill>
                  <a:schemeClr val="tx1"/>
                </a:solidFill>
              </a:rPr>
              <a:t>개발 일지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8610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688378"/>
              </p:ext>
            </p:extLst>
          </p:nvPr>
        </p:nvGraphicFramePr>
        <p:xfrm>
          <a:off x="-1" y="0"/>
          <a:ext cx="12192000" cy="6872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1090">
                  <a:extLst>
                    <a:ext uri="{9D8B030D-6E8A-4147-A177-3AD203B41FA5}">
                      <a16:colId xmlns:a16="http://schemas.microsoft.com/office/drawing/2014/main" val="161479998"/>
                    </a:ext>
                  </a:extLst>
                </a:gridCol>
                <a:gridCol w="5636870">
                  <a:extLst>
                    <a:ext uri="{9D8B030D-6E8A-4147-A177-3AD203B41FA5}">
                      <a16:colId xmlns:a16="http://schemas.microsoft.com/office/drawing/2014/main" val="3184963641"/>
                    </a:ext>
                  </a:extLst>
                </a:gridCol>
                <a:gridCol w="1006998">
                  <a:extLst>
                    <a:ext uri="{9D8B030D-6E8A-4147-A177-3AD203B41FA5}">
                      <a16:colId xmlns:a16="http://schemas.microsoft.com/office/drawing/2014/main" val="874470216"/>
                    </a:ext>
                  </a:extLst>
                </a:gridCol>
                <a:gridCol w="636608">
                  <a:extLst>
                    <a:ext uri="{9D8B030D-6E8A-4147-A177-3AD203B41FA5}">
                      <a16:colId xmlns:a16="http://schemas.microsoft.com/office/drawing/2014/main" val="873808492"/>
                    </a:ext>
                  </a:extLst>
                </a:gridCol>
                <a:gridCol w="462987">
                  <a:extLst>
                    <a:ext uri="{9D8B030D-6E8A-4147-A177-3AD203B41FA5}">
                      <a16:colId xmlns:a16="http://schemas.microsoft.com/office/drawing/2014/main" val="1169176031"/>
                    </a:ext>
                  </a:extLst>
                </a:gridCol>
                <a:gridCol w="694481">
                  <a:extLst>
                    <a:ext uri="{9D8B030D-6E8A-4147-A177-3AD203B41FA5}">
                      <a16:colId xmlns:a16="http://schemas.microsoft.com/office/drawing/2014/main" val="1453453746"/>
                    </a:ext>
                  </a:extLst>
                </a:gridCol>
                <a:gridCol w="2422966">
                  <a:extLst>
                    <a:ext uri="{9D8B030D-6E8A-4147-A177-3AD203B41FA5}">
                      <a16:colId xmlns:a16="http://schemas.microsoft.com/office/drawing/2014/main" val="1815965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en-US" altLang="ko-K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1:1</a:t>
                      </a:r>
                      <a:r>
                        <a:rPr lang="ko-KR" altLang="en-US" dirty="0" smtClean="0"/>
                        <a:t>문의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428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1:1 </a:t>
                      </a:r>
                      <a:r>
                        <a:rPr lang="ko-KR" altLang="en-US" dirty="0" smtClean="0"/>
                        <a:t>문의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페이지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작성일자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201325"/>
                  </a:ext>
                </a:extLst>
              </a:tr>
              <a:tr h="370840">
                <a:tc rowSpan="8" gridSpan="4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화면설명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64956"/>
                  </a:ext>
                </a:extLst>
              </a:tr>
              <a:tr h="82285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1:1</a:t>
                      </a:r>
                      <a:r>
                        <a:rPr lang="ko-KR" altLang="en-US" sz="1200" dirty="0" smtClean="0"/>
                        <a:t>문의의 처리 상황을 카테고리로 분류하여 보여줌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0356893"/>
                  </a:ext>
                </a:extLst>
              </a:tr>
              <a:tr h="82285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클릭 시 상세 문의 내용으로 이동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473887"/>
                  </a:ext>
                </a:extLst>
              </a:tr>
              <a:tr h="82285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643111"/>
                  </a:ext>
                </a:extLst>
              </a:tr>
              <a:tr h="82285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955501"/>
                  </a:ext>
                </a:extLst>
              </a:tr>
              <a:tr h="82285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209842"/>
                  </a:ext>
                </a:extLst>
              </a:tr>
              <a:tr h="82285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846804"/>
                  </a:ext>
                </a:extLst>
              </a:tr>
              <a:tr h="82285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740124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87902" y="1482914"/>
            <a:ext cx="8244897" cy="512108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Bar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2"/>
            </p:custDataLst>
          </p:nvPr>
        </p:nvSpPr>
        <p:spPr>
          <a:xfrm>
            <a:off x="187903" y="947928"/>
            <a:ext cx="8244895" cy="5370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Menu Button" descr="&lt;SmartSettings&gt;&lt;SmartResize anchorLeft=&quot;None&quot; anchorTop=&quot;Absolute&quot; anchorRight=&quot;Absolute&quot; anchorBottom=&quot;None&quot; /&gt;&lt;/SmartSettings&gt;"/>
          <p:cNvSpPr>
            <a:spLocks noChangeAspect="1" noEditPoints="1"/>
          </p:cNvSpPr>
          <p:nvPr>
            <p:custDataLst>
              <p:tags r:id="rId3"/>
            </p:custDataLst>
          </p:nvPr>
        </p:nvSpPr>
        <p:spPr bwMode="auto">
          <a:xfrm>
            <a:off x="8194917" y="1255489"/>
            <a:ext cx="149225" cy="112714"/>
          </a:xfrm>
          <a:custGeom>
            <a:avLst/>
            <a:gdLst>
              <a:gd name="T0" fmla="*/ 0 w 415"/>
              <a:gd name="T1" fmla="*/ 309 h 309"/>
              <a:gd name="T2" fmla="*/ 415 w 415"/>
              <a:gd name="T3" fmla="*/ 309 h 309"/>
              <a:gd name="T4" fmla="*/ 0 w 415"/>
              <a:gd name="T5" fmla="*/ 155 h 309"/>
              <a:gd name="T6" fmla="*/ 415 w 415"/>
              <a:gd name="T7" fmla="*/ 155 h 309"/>
              <a:gd name="T8" fmla="*/ 0 w 415"/>
              <a:gd name="T9" fmla="*/ 0 h 309"/>
              <a:gd name="T10" fmla="*/ 415 w 415"/>
              <a:gd name="T11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5" h="309">
                <a:moveTo>
                  <a:pt x="0" y="309"/>
                </a:moveTo>
                <a:lnTo>
                  <a:pt x="415" y="309"/>
                </a:lnTo>
                <a:moveTo>
                  <a:pt x="0" y="155"/>
                </a:moveTo>
                <a:lnTo>
                  <a:pt x="415" y="155"/>
                </a:lnTo>
                <a:moveTo>
                  <a:pt x="0" y="0"/>
                </a:moveTo>
                <a:lnTo>
                  <a:pt x="415" y="0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Close Button" descr="&lt;SmartSettings&gt;&lt;SmartResize anchorLeft=&quot;None&quot; anchorTop=&quot;Absolute&quot; anchorRight=&quot;Absolute&quot; anchorBottom=&quot;None&quot; /&gt;&lt;/SmartSettings&gt;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8221913" y="1019175"/>
            <a:ext cx="98425" cy="95250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Address Box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5"/>
            </p:custDataLst>
          </p:nvPr>
        </p:nvSpPr>
        <p:spPr>
          <a:xfrm>
            <a:off x="1090816" y="1192972"/>
            <a:ext cx="7015442" cy="23774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37744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www.example.com</a:t>
            </a:r>
            <a:endParaRPr lang="en-US" sz="9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Document Icon" descr="&lt;SmartSettings&gt;&lt;SmartResize anchorLeft=&quot;Absolute&quot; anchorTop=&quot;Absolute&quot; anchorRight=&quot;None&quot; anchorBottom=&quot;None&quot; /&gt;&lt;/SmartSettings&gt;"/>
          <p:cNvSpPr>
            <a:spLocks noChangeAspect="1" noEditPoints="1"/>
          </p:cNvSpPr>
          <p:nvPr>
            <p:custDataLst>
              <p:tags r:id="rId6"/>
            </p:custDataLst>
          </p:nvPr>
        </p:nvSpPr>
        <p:spPr bwMode="auto">
          <a:xfrm>
            <a:off x="1166943" y="1245167"/>
            <a:ext cx="93664" cy="133349"/>
          </a:xfrm>
          <a:custGeom>
            <a:avLst/>
            <a:gdLst>
              <a:gd name="T0" fmla="*/ 153 w 260"/>
              <a:gd name="T1" fmla="*/ 7 h 367"/>
              <a:gd name="T2" fmla="*/ 153 w 260"/>
              <a:gd name="T3" fmla="*/ 108 h 367"/>
              <a:gd name="T4" fmla="*/ 253 w 260"/>
              <a:gd name="T5" fmla="*/ 108 h 367"/>
              <a:gd name="T6" fmla="*/ 0 w 260"/>
              <a:gd name="T7" fmla="*/ 0 h 367"/>
              <a:gd name="T8" fmla="*/ 0 w 260"/>
              <a:gd name="T9" fmla="*/ 367 h 367"/>
              <a:gd name="T10" fmla="*/ 260 w 260"/>
              <a:gd name="T11" fmla="*/ 367 h 367"/>
              <a:gd name="T12" fmla="*/ 260 w 260"/>
              <a:gd name="T13" fmla="*/ 100 h 367"/>
              <a:gd name="T14" fmla="*/ 161 w 260"/>
              <a:gd name="T15" fmla="*/ 1 h 367"/>
              <a:gd name="T16" fmla="*/ 0 w 260"/>
              <a:gd name="T17" fmla="*/ 0 h 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0" h="367">
                <a:moveTo>
                  <a:pt x="153" y="7"/>
                </a:moveTo>
                <a:lnTo>
                  <a:pt x="153" y="108"/>
                </a:lnTo>
                <a:lnTo>
                  <a:pt x="253" y="108"/>
                </a:lnTo>
                <a:moveTo>
                  <a:pt x="0" y="0"/>
                </a:moveTo>
                <a:lnTo>
                  <a:pt x="0" y="367"/>
                </a:lnTo>
                <a:lnTo>
                  <a:pt x="260" y="367"/>
                </a:lnTo>
                <a:lnTo>
                  <a:pt x="260" y="100"/>
                </a:lnTo>
                <a:lnTo>
                  <a:pt x="161" y="1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" name="Navigation Buttons"/>
          <p:cNvGrpSpPr/>
          <p:nvPr/>
        </p:nvGrpSpPr>
        <p:grpSpPr>
          <a:xfrm>
            <a:off x="313816" y="1225326"/>
            <a:ext cx="641351" cy="173038"/>
            <a:chOff x="697523" y="1474709"/>
            <a:chExt cx="518724" cy="133159"/>
          </a:xfrm>
        </p:grpSpPr>
        <p:sp>
          <p:nvSpPr>
            <p:cNvPr id="14" name="Back Butt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20"/>
              </p:custDataLst>
            </p:nvPr>
          </p:nvSpPr>
          <p:spPr bwMode="auto">
            <a:xfrm>
              <a:off x="697523" y="1494866"/>
              <a:ext cx="123261" cy="92844"/>
            </a:xfrm>
            <a:custGeom>
              <a:avLst/>
              <a:gdLst>
                <a:gd name="T0" fmla="*/ 159 w 423"/>
                <a:gd name="T1" fmla="*/ 332 h 332"/>
                <a:gd name="T2" fmla="*/ 0 w 423"/>
                <a:gd name="T3" fmla="*/ 166 h 332"/>
                <a:gd name="T4" fmla="*/ 159 w 423"/>
                <a:gd name="T5" fmla="*/ 0 h 332"/>
                <a:gd name="T6" fmla="*/ 15 w 423"/>
                <a:gd name="T7" fmla="*/ 166 h 332"/>
                <a:gd name="T8" fmla="*/ 423 w 423"/>
                <a:gd name="T9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332">
                  <a:moveTo>
                    <a:pt x="159" y="332"/>
                  </a:moveTo>
                  <a:lnTo>
                    <a:pt x="0" y="166"/>
                  </a:lnTo>
                  <a:lnTo>
                    <a:pt x="159" y="0"/>
                  </a:lnTo>
                  <a:moveTo>
                    <a:pt x="15" y="166"/>
                  </a:moveTo>
                  <a:lnTo>
                    <a:pt x="423" y="166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Forward Butt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21"/>
              </p:custDataLst>
            </p:nvPr>
          </p:nvSpPr>
          <p:spPr bwMode="auto">
            <a:xfrm>
              <a:off x="892686" y="1494866"/>
              <a:ext cx="123261" cy="92844"/>
            </a:xfrm>
            <a:custGeom>
              <a:avLst/>
              <a:gdLst>
                <a:gd name="T0" fmla="*/ 265 w 423"/>
                <a:gd name="T1" fmla="*/ 0 h 332"/>
                <a:gd name="T2" fmla="*/ 423 w 423"/>
                <a:gd name="T3" fmla="*/ 166 h 332"/>
                <a:gd name="T4" fmla="*/ 265 w 423"/>
                <a:gd name="T5" fmla="*/ 332 h 332"/>
                <a:gd name="T6" fmla="*/ 408 w 423"/>
                <a:gd name="T7" fmla="*/ 166 h 332"/>
                <a:gd name="T8" fmla="*/ 0 w 423"/>
                <a:gd name="T9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332">
                  <a:moveTo>
                    <a:pt x="265" y="0"/>
                  </a:moveTo>
                  <a:lnTo>
                    <a:pt x="423" y="166"/>
                  </a:lnTo>
                  <a:lnTo>
                    <a:pt x="265" y="332"/>
                  </a:lnTo>
                  <a:moveTo>
                    <a:pt x="408" y="166"/>
                  </a:moveTo>
                  <a:lnTo>
                    <a:pt x="0" y="166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Reload Butt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1087850" y="1474709"/>
              <a:ext cx="128397" cy="133159"/>
            </a:xfrm>
            <a:custGeom>
              <a:avLst/>
              <a:gdLst>
                <a:gd name="T0" fmla="*/ 441 w 441"/>
                <a:gd name="T1" fmla="*/ 7 h 474"/>
                <a:gd name="T2" fmla="*/ 441 w 441"/>
                <a:gd name="T3" fmla="*/ 144 h 474"/>
                <a:gd name="T4" fmla="*/ 296 w 441"/>
                <a:gd name="T5" fmla="*/ 144 h 474"/>
                <a:gd name="T6" fmla="*/ 438 w 441"/>
                <a:gd name="T7" fmla="*/ 309 h 474"/>
                <a:gd name="T8" fmla="*/ 166 w 441"/>
                <a:gd name="T9" fmla="*/ 434 h 474"/>
                <a:gd name="T10" fmla="*/ 41 w 441"/>
                <a:gd name="T11" fmla="*/ 162 h 474"/>
                <a:gd name="T12" fmla="*/ 313 w 441"/>
                <a:gd name="T13" fmla="*/ 37 h 474"/>
                <a:gd name="T14" fmla="*/ 428 w 441"/>
                <a:gd name="T15" fmla="*/ 139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1" h="474">
                  <a:moveTo>
                    <a:pt x="441" y="7"/>
                  </a:moveTo>
                  <a:lnTo>
                    <a:pt x="441" y="144"/>
                  </a:lnTo>
                  <a:lnTo>
                    <a:pt x="296" y="144"/>
                  </a:lnTo>
                  <a:moveTo>
                    <a:pt x="438" y="309"/>
                  </a:moveTo>
                  <a:cubicBezTo>
                    <a:pt x="397" y="418"/>
                    <a:pt x="276" y="474"/>
                    <a:pt x="166" y="434"/>
                  </a:cubicBezTo>
                  <a:cubicBezTo>
                    <a:pt x="56" y="393"/>
                    <a:pt x="0" y="271"/>
                    <a:pt x="41" y="162"/>
                  </a:cubicBezTo>
                  <a:cubicBezTo>
                    <a:pt x="82" y="52"/>
                    <a:pt x="202" y="0"/>
                    <a:pt x="313" y="37"/>
                  </a:cubicBezTo>
                  <a:cubicBezTo>
                    <a:pt x="357" y="51"/>
                    <a:pt x="398" y="91"/>
                    <a:pt x="428" y="139"/>
                  </a:cubicBez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7"/>
            </p:custDataLst>
          </p:nvPr>
        </p:nvSpPr>
        <p:spPr>
          <a:xfrm>
            <a:off x="187902" y="1482914"/>
            <a:ext cx="8244897" cy="512108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1998225" y="2398948"/>
          <a:ext cx="6217288" cy="297484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63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8823">
                  <a:extLst>
                    <a:ext uri="{9D8B030D-6E8A-4147-A177-3AD203B41FA5}">
                      <a16:colId xmlns:a16="http://schemas.microsoft.com/office/drawing/2014/main" val="819147774"/>
                    </a:ext>
                  </a:extLst>
                </a:gridCol>
                <a:gridCol w="2475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256700790"/>
                    </a:ext>
                  </a:extLst>
                </a:gridCol>
                <a:gridCol w="879231">
                  <a:extLst>
                    <a:ext uri="{9D8B030D-6E8A-4147-A177-3AD203B41FA5}">
                      <a16:colId xmlns:a16="http://schemas.microsoft.com/office/drawing/2014/main" val="908148424"/>
                    </a:ext>
                  </a:extLst>
                </a:gridCol>
                <a:gridCol w="818251">
                  <a:extLst>
                    <a:ext uri="{9D8B030D-6E8A-4147-A177-3AD203B41FA5}">
                      <a16:colId xmlns:a16="http://schemas.microsoft.com/office/drawing/2014/main" val="422635250"/>
                    </a:ext>
                  </a:extLst>
                </a:gridCol>
              </a:tblGrid>
              <a:tr h="418499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55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모임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운영하던 모임이 정지되었습니다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서영준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2019-05-28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문의 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89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/>
                        <a:t>모임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 smtClean="0"/>
                        <a:t>Q </a:t>
                      </a:r>
                      <a:r>
                        <a:rPr lang="ko-KR" altLang="en-US" sz="1000" b="0" dirty="0" smtClean="0"/>
                        <a:t>모임의 카테고리 선택에 대해</a:t>
                      </a:r>
                      <a:r>
                        <a:rPr lang="en-US" altLang="ko-KR" sz="1000" b="0" dirty="0" smtClean="0"/>
                        <a:t>…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/>
                        <a:t>조중현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/>
                        <a:t>2019-05-28</a:t>
                      </a:r>
                      <a:endParaRPr lang="ko-KR" altLang="en-US" sz="10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solidFill>
                            <a:schemeClr val="accent6"/>
                          </a:solidFill>
                        </a:rPr>
                        <a:t>답변 완료</a:t>
                      </a:r>
                      <a:endParaRPr lang="ko-KR" altLang="en-US" sz="105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89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89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062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062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3691394" y="5612954"/>
          <a:ext cx="2810144" cy="372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2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 rot="16200000">
            <a:off x="6621889" y="5755609"/>
            <a:ext cx="180152" cy="88549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25400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 rot="5400000">
            <a:off x="3364500" y="5756907"/>
            <a:ext cx="174869" cy="8595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25400" cap="sq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DownArrow"/>
          <p:cNvSpPr>
            <a:spLocks noChangeAspect="1"/>
          </p:cNvSpPr>
          <p:nvPr/>
        </p:nvSpPr>
        <p:spPr>
          <a:xfrm rot="10800000" flipH="1">
            <a:off x="4357121" y="2069865"/>
            <a:ext cx="66175" cy="45719"/>
          </a:xfrm>
          <a:prstGeom prst="triangle">
            <a:avLst/>
          </a:prstGeom>
          <a:solidFill>
            <a:srgbClr val="FFFFFF">
              <a:lumMod val="7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rtlCol="0" anchor="ctr"/>
          <a:lstStyle/>
          <a:p>
            <a:pPr algn="ctr"/>
            <a:endParaRPr lang="en-US" sz="2400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4077320" y="1669756"/>
            <a:ext cx="1869771" cy="30949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1:1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문의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8" name="Tab3"/>
          <p:cNvSpPr txBox="1"/>
          <p:nvPr/>
        </p:nvSpPr>
        <p:spPr>
          <a:xfrm>
            <a:off x="3104526" y="2196376"/>
            <a:ext cx="1000861" cy="188196"/>
          </a:xfrm>
          <a:prstGeom prst="rect">
            <a:avLst/>
          </a:prstGeom>
          <a:solidFill>
            <a:srgbClr val="FFFFFF">
              <a:lumMod val="85000"/>
            </a:srgbClr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vertOverflow="ellipsis" lIns="0" tIns="9144" rIns="45720" rtlCol="0">
            <a:noAutofit/>
          </a:bodyPr>
          <a:lstStyle/>
          <a:p>
            <a:pPr algn="ctr"/>
            <a:r>
              <a:rPr lang="ko-KR" altLang="en-US" sz="105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답변 완료</a:t>
            </a:r>
            <a:endParaRPr lang="en-US" sz="105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9" name="ActiveTab"/>
          <p:cNvSpPr txBox="1"/>
          <p:nvPr/>
        </p:nvSpPr>
        <p:spPr>
          <a:xfrm>
            <a:off x="1987976" y="2164001"/>
            <a:ext cx="1116550" cy="22057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vertOverflow="ellipsis" lIns="0" tIns="18288" rIns="45720" rtlCol="0">
            <a:noAutofit/>
          </a:bodyPr>
          <a:lstStyle/>
          <a:p>
            <a:pPr algn="ctr"/>
            <a:r>
              <a:rPr lang="ko-KR" altLang="en-US" sz="105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전체</a:t>
            </a:r>
            <a:endParaRPr lang="en-US" sz="105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0" name="Tab3"/>
          <p:cNvSpPr txBox="1"/>
          <p:nvPr/>
        </p:nvSpPr>
        <p:spPr>
          <a:xfrm>
            <a:off x="4098106" y="2196376"/>
            <a:ext cx="1000861" cy="188196"/>
          </a:xfrm>
          <a:prstGeom prst="rect">
            <a:avLst/>
          </a:prstGeom>
          <a:solidFill>
            <a:srgbClr val="FFFFFF">
              <a:lumMod val="85000"/>
            </a:srgbClr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vertOverflow="ellipsis" lIns="0" tIns="9144" rIns="45720" rtlCol="0">
            <a:noAutofit/>
          </a:bodyPr>
          <a:lstStyle/>
          <a:p>
            <a:pPr algn="ctr"/>
            <a:r>
              <a:rPr lang="ko-KR" altLang="en-US" sz="105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문의 중</a:t>
            </a:r>
            <a:endParaRPr lang="en-US" sz="105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1995479" y="2124244"/>
            <a:ext cx="3103487" cy="299269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5201845" y="2126106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2226492" y="2967920"/>
            <a:ext cx="5968425" cy="299269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8254119" y="3015245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89125" y="1493485"/>
            <a:ext cx="1699744" cy="5103825"/>
            <a:chOff x="189125" y="1493485"/>
            <a:chExt cx="1699744" cy="5103825"/>
          </a:xfrm>
        </p:grpSpPr>
        <p:grpSp>
          <p:nvGrpSpPr>
            <p:cNvPr id="81" name="그룹 80"/>
            <p:cNvGrpSpPr/>
            <p:nvPr/>
          </p:nvGrpSpPr>
          <p:grpSpPr>
            <a:xfrm>
              <a:off x="189151" y="1493485"/>
              <a:ext cx="1699718" cy="5103825"/>
              <a:chOff x="189151" y="1493485"/>
              <a:chExt cx="1699718" cy="5103825"/>
            </a:xfrm>
          </p:grpSpPr>
          <p:grpSp>
            <p:nvGrpSpPr>
              <p:cNvPr id="82" name="그룹 81"/>
              <p:cNvGrpSpPr/>
              <p:nvPr/>
            </p:nvGrpSpPr>
            <p:grpSpPr>
              <a:xfrm>
                <a:off x="192172" y="1493485"/>
                <a:ext cx="1696697" cy="5103825"/>
                <a:chOff x="192172" y="1493485"/>
                <a:chExt cx="1696697" cy="5103825"/>
              </a:xfrm>
            </p:grpSpPr>
            <p:grpSp>
              <p:nvGrpSpPr>
                <p:cNvPr id="85" name="그룹 84"/>
                <p:cNvGrpSpPr/>
                <p:nvPr/>
              </p:nvGrpSpPr>
              <p:grpSpPr>
                <a:xfrm>
                  <a:off x="192172" y="1497820"/>
                  <a:ext cx="1696697" cy="5099490"/>
                  <a:chOff x="192172" y="1497820"/>
                  <a:chExt cx="1696697" cy="5099490"/>
                </a:xfrm>
              </p:grpSpPr>
              <p:sp>
                <p:nvSpPr>
                  <p:cNvPr id="123" name="Section" descr="&lt;SmartSettings&gt;&lt;SmartResize anchorLeft=&quot;Absolute&quot; anchorTop=&quot;None&quot; anchorRight=&quot;Absolute&quot; anchorBottom=&quot;Absolute&quot; /&gt;&lt;/SmartSettings&gt;"/>
                  <p:cNvSpPr/>
                  <p:nvPr>
                    <p:custDataLst>
                      <p:tags r:id="rId17"/>
                    </p:custDataLst>
                  </p:nvPr>
                </p:nvSpPr>
                <p:spPr>
                  <a:xfrm>
                    <a:off x="192172" y="1497820"/>
                    <a:ext cx="1696697" cy="509380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124" name="그룹 123"/>
                  <p:cNvGrpSpPr/>
                  <p:nvPr/>
                </p:nvGrpSpPr>
                <p:grpSpPr>
                  <a:xfrm>
                    <a:off x="192172" y="5782990"/>
                    <a:ext cx="1695759" cy="814320"/>
                    <a:chOff x="192172" y="5782990"/>
                    <a:chExt cx="1695759" cy="814320"/>
                  </a:xfrm>
                </p:grpSpPr>
                <p:sp>
                  <p:nvSpPr>
                    <p:cNvPr id="125" name="Section" descr="&lt;SmartSettings&gt;&lt;SmartResize anchorLeft=&quot;Absolute&quot; anchorTop=&quot;None&quot; anchorRight=&quot;Absolute&quot; anchorBottom=&quot;Absolute&quot; /&gt;&lt;/SmartSettings&gt;"/>
                    <p:cNvSpPr/>
                    <p:nvPr>
                      <p:custDataLst>
                        <p:tags r:id="rId18"/>
                      </p:custDataLst>
                    </p:nvPr>
                  </p:nvSpPr>
                  <p:spPr>
                    <a:xfrm>
                      <a:off x="192172" y="5782990"/>
                      <a:ext cx="1695759" cy="411145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22860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프론트페이지로 이동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26" name="Section" descr="&lt;SmartSettings&gt;&lt;SmartResize anchorLeft=&quot;Absolute&quot; anchorTop=&quot;None&quot; anchorRight=&quot;Absolute&quot; anchorBottom=&quot;Absolute&quot; /&gt;&lt;/SmartSettings&gt;"/>
                    <p:cNvSpPr/>
                    <p:nvPr>
                      <p:custDataLst>
                        <p:tags r:id="rId19"/>
                      </p:custDataLst>
                    </p:nvPr>
                  </p:nvSpPr>
                  <p:spPr>
                    <a:xfrm>
                      <a:off x="192172" y="6186165"/>
                      <a:ext cx="1695759" cy="411145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22860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로그아웃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</p:grpSp>
            <p:sp>
              <p:nvSpPr>
                <p:cNvPr id="121" name="Section" descr="&lt;SmartSettings&gt;&lt;SmartResize anchorLeft=&quot;Absolute&quot; anchorTop=&quot;Absolute&quot; anchorRight=&quot;Absolute&quot; anchorBottom=&quot;None&quot; /&gt;&lt;/SmartSettings&gt;"/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192172" y="1493485"/>
                  <a:ext cx="1695759" cy="41279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7000"/>
                      </a:schemeClr>
                    </a:gs>
                    <a:gs pos="48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10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회원 관리</a:t>
                  </a:r>
                  <a:endParaRPr lang="en-US" sz="10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9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14"/>
                  </p:custDataLst>
                </p:nvPr>
              </p:nvSpPr>
              <p:spPr>
                <a:xfrm>
                  <a:off x="192172" y="1909072"/>
                  <a:ext cx="1695759" cy="411144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7000"/>
                      </a:schemeClr>
                    </a:gs>
                    <a:gs pos="48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10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모임 관리</a:t>
                  </a:r>
                  <a:r>
                    <a:rPr lang="en-US" altLang="ko-KR" sz="1000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	</a:t>
                  </a:r>
                  <a:endParaRPr lang="en-US" sz="10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14" name="그룹 113"/>
                <p:cNvGrpSpPr/>
                <p:nvPr/>
              </p:nvGrpSpPr>
              <p:grpSpPr>
                <a:xfrm>
                  <a:off x="192172" y="3577353"/>
                  <a:ext cx="1695759" cy="411145"/>
                  <a:chOff x="192172" y="2752039"/>
                  <a:chExt cx="1695759" cy="411145"/>
                </a:xfrm>
              </p:grpSpPr>
              <p:sp>
                <p:nvSpPr>
                  <p:cNvPr id="117" name="Section" descr="&lt;SmartSettings&gt;&lt;SmartResize anchorLeft=&quot;Absolute&quot; anchorTop=&quot;None&quot; anchorRight=&quot;Absolute&quot; anchorBottom=&quot;Absolute&quot; /&gt;&lt;/SmartSettings&gt;"/>
                  <p:cNvSpPr/>
                  <p:nvPr>
                    <p:custDataLst>
                      <p:tags r:id="rId15"/>
                    </p:custDataLst>
                  </p:nvPr>
                </p:nvSpPr>
                <p:spPr>
                  <a:xfrm>
                    <a:off x="192172" y="2752039"/>
                    <a:ext cx="1695759" cy="411145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67000"/>
                        </a:schemeClr>
                      </a:gs>
                      <a:gs pos="48000">
                        <a:schemeClr val="accent1">
                          <a:lumMod val="97000"/>
                          <a:lumOff val="3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1000" b="1" dirty="0" smtClean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관리자 관리</a:t>
                    </a:r>
                    <a:endParaRPr lang="en-US" sz="10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8" name="Chevron" descr="&lt;SmartSettings&gt;&lt;SmartResize anchorLeft=&quot;None&quot; anchorTop=&quot;None&quot; anchorRight=&quot;Absolute&quot; anchorBottom=&quot;Absolute&quot; /&gt;&lt;/SmartSettings&gt;"/>
                  <p:cNvSpPr>
                    <a:spLocks noChangeAspect="1"/>
                  </p:cNvSpPr>
                  <p:nvPr>
                    <p:custDataLst>
                      <p:tags r:id="rId16"/>
                    </p:custDataLst>
                  </p:nvPr>
                </p:nvSpPr>
                <p:spPr bwMode="auto">
                  <a:xfrm rot="16200000">
                    <a:off x="1674154" y="2916201"/>
                    <a:ext cx="179056" cy="88553"/>
                  </a:xfrm>
                  <a:custGeom>
                    <a:avLst/>
                    <a:gdLst>
                      <a:gd name="T0" fmla="*/ 0 w 197"/>
                      <a:gd name="T1" fmla="*/ 0 h 115"/>
                      <a:gd name="T2" fmla="*/ 99 w 197"/>
                      <a:gd name="T3" fmla="*/ 115 h 115"/>
                      <a:gd name="T4" fmla="*/ 197 w 197"/>
                      <a:gd name="T5" fmla="*/ 0 h 1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7" h="115">
                        <a:moveTo>
                          <a:pt x="0" y="0"/>
                        </a:moveTo>
                        <a:lnTo>
                          <a:pt x="99" y="115"/>
                        </a:lnTo>
                        <a:lnTo>
                          <a:pt x="197" y="0"/>
                        </a:lnTo>
                      </a:path>
                    </a:pathLst>
                  </a:custGeom>
                  <a:noFill/>
                  <a:ln w="6350" cap="sq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83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1"/>
                </p:custDataLst>
              </p:nvPr>
            </p:nvSpPr>
            <p:spPr>
              <a:xfrm>
                <a:off x="191862" y="2745720"/>
                <a:ext cx="1688444" cy="411145"/>
              </a:xfrm>
              <a:prstGeom prst="rect">
                <a:avLst/>
              </a:prstGeom>
              <a:gradFill flip="none" rotWithShape="1">
                <a:gsLst>
                  <a:gs pos="500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ln w="2540">
                      <a:noFill/>
                    </a:ln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이벤트</a:t>
                </a:r>
                <a:endParaRPr lang="en-US" sz="900" b="1" dirty="0">
                  <a:ln w="2540">
                    <a:noFill/>
                  </a:ln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4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2"/>
                </p:custDataLst>
              </p:nvPr>
            </p:nvSpPr>
            <p:spPr>
              <a:xfrm>
                <a:off x="189151" y="2328478"/>
                <a:ext cx="1695759" cy="411145"/>
              </a:xfrm>
              <a:prstGeom prst="rect">
                <a:avLst/>
              </a:prstGeom>
              <a:gradFill flip="none" rotWithShape="1">
                <a:gsLst>
                  <a:gs pos="500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ln w="2540">
                      <a:noFill/>
                    </a:ln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공지사항</a:t>
                </a:r>
                <a:endParaRPr lang="en-US" sz="900" b="1" dirty="0">
                  <a:ln w="2540">
                    <a:noFill/>
                  </a:ln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27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189125" y="3166336"/>
              <a:ext cx="1695759" cy="411145"/>
            </a:xfrm>
            <a:prstGeom prst="rect">
              <a:avLst/>
            </a:prstGeom>
            <a:gradFill>
              <a:gsLst>
                <a:gs pos="25000">
                  <a:schemeClr val="accent1">
                    <a:lumMod val="75000"/>
                  </a:schemeClr>
                </a:gs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080000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1:1 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문의</a:t>
              </a:r>
              <a:endParaRPr lang="en-US" sz="1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09513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799789"/>
              </p:ext>
            </p:extLst>
          </p:nvPr>
        </p:nvGraphicFramePr>
        <p:xfrm>
          <a:off x="-1" y="0"/>
          <a:ext cx="12192000" cy="6872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1090">
                  <a:extLst>
                    <a:ext uri="{9D8B030D-6E8A-4147-A177-3AD203B41FA5}">
                      <a16:colId xmlns:a16="http://schemas.microsoft.com/office/drawing/2014/main" val="161479998"/>
                    </a:ext>
                  </a:extLst>
                </a:gridCol>
                <a:gridCol w="5636870">
                  <a:extLst>
                    <a:ext uri="{9D8B030D-6E8A-4147-A177-3AD203B41FA5}">
                      <a16:colId xmlns:a16="http://schemas.microsoft.com/office/drawing/2014/main" val="3184963641"/>
                    </a:ext>
                  </a:extLst>
                </a:gridCol>
                <a:gridCol w="1006998">
                  <a:extLst>
                    <a:ext uri="{9D8B030D-6E8A-4147-A177-3AD203B41FA5}">
                      <a16:colId xmlns:a16="http://schemas.microsoft.com/office/drawing/2014/main" val="874470216"/>
                    </a:ext>
                  </a:extLst>
                </a:gridCol>
                <a:gridCol w="636608">
                  <a:extLst>
                    <a:ext uri="{9D8B030D-6E8A-4147-A177-3AD203B41FA5}">
                      <a16:colId xmlns:a16="http://schemas.microsoft.com/office/drawing/2014/main" val="873808492"/>
                    </a:ext>
                  </a:extLst>
                </a:gridCol>
                <a:gridCol w="462987">
                  <a:extLst>
                    <a:ext uri="{9D8B030D-6E8A-4147-A177-3AD203B41FA5}">
                      <a16:colId xmlns:a16="http://schemas.microsoft.com/office/drawing/2014/main" val="1169176031"/>
                    </a:ext>
                  </a:extLst>
                </a:gridCol>
                <a:gridCol w="694481">
                  <a:extLst>
                    <a:ext uri="{9D8B030D-6E8A-4147-A177-3AD203B41FA5}">
                      <a16:colId xmlns:a16="http://schemas.microsoft.com/office/drawing/2014/main" val="1453453746"/>
                    </a:ext>
                  </a:extLst>
                </a:gridCol>
                <a:gridCol w="2422966">
                  <a:extLst>
                    <a:ext uri="{9D8B030D-6E8A-4147-A177-3AD203B41FA5}">
                      <a16:colId xmlns:a16="http://schemas.microsoft.com/office/drawing/2014/main" val="1815965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en-US" altLang="ko-K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1:1 </a:t>
                      </a:r>
                      <a:r>
                        <a:rPr lang="ko-KR" altLang="en-US" dirty="0" smtClean="0"/>
                        <a:t>문의 상세 보기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428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1:1 </a:t>
                      </a:r>
                      <a:r>
                        <a:rPr lang="ko-KR" altLang="en-US" dirty="0" smtClean="0"/>
                        <a:t>문의 </a:t>
                      </a:r>
                      <a:r>
                        <a:rPr lang="en-US" altLang="ko-KR" dirty="0" smtClean="0"/>
                        <a:t>&gt; </a:t>
                      </a:r>
                      <a:r>
                        <a:rPr lang="ko-KR" altLang="en-US" dirty="0" smtClean="0"/>
                        <a:t>상세 문의 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페이지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작성일자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201325"/>
                  </a:ext>
                </a:extLst>
              </a:tr>
              <a:tr h="370840">
                <a:tc rowSpan="8" gridSpan="4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화면설명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64956"/>
                  </a:ext>
                </a:extLst>
              </a:tr>
              <a:tr h="82285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상세한 질문내용을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0356893"/>
                  </a:ext>
                </a:extLst>
              </a:tr>
              <a:tr h="82285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473887"/>
                  </a:ext>
                </a:extLst>
              </a:tr>
              <a:tr h="82285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643111"/>
                  </a:ext>
                </a:extLst>
              </a:tr>
              <a:tr h="82285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955501"/>
                  </a:ext>
                </a:extLst>
              </a:tr>
              <a:tr h="82285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209842"/>
                  </a:ext>
                </a:extLst>
              </a:tr>
              <a:tr h="82285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846804"/>
                  </a:ext>
                </a:extLst>
              </a:tr>
              <a:tr h="82285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740124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87902" y="1482914"/>
            <a:ext cx="8244897" cy="512108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Bar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2"/>
            </p:custDataLst>
          </p:nvPr>
        </p:nvSpPr>
        <p:spPr>
          <a:xfrm>
            <a:off x="187903" y="947928"/>
            <a:ext cx="8244895" cy="5370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Menu Button" descr="&lt;SmartSettings&gt;&lt;SmartResize anchorLeft=&quot;None&quot; anchorTop=&quot;Absolute&quot; anchorRight=&quot;Absolute&quot; anchorBottom=&quot;None&quot; /&gt;&lt;/SmartSettings&gt;"/>
          <p:cNvSpPr>
            <a:spLocks noChangeAspect="1" noEditPoints="1"/>
          </p:cNvSpPr>
          <p:nvPr>
            <p:custDataLst>
              <p:tags r:id="rId3"/>
            </p:custDataLst>
          </p:nvPr>
        </p:nvSpPr>
        <p:spPr bwMode="auto">
          <a:xfrm>
            <a:off x="8194917" y="1255489"/>
            <a:ext cx="149225" cy="112714"/>
          </a:xfrm>
          <a:custGeom>
            <a:avLst/>
            <a:gdLst>
              <a:gd name="T0" fmla="*/ 0 w 415"/>
              <a:gd name="T1" fmla="*/ 309 h 309"/>
              <a:gd name="T2" fmla="*/ 415 w 415"/>
              <a:gd name="T3" fmla="*/ 309 h 309"/>
              <a:gd name="T4" fmla="*/ 0 w 415"/>
              <a:gd name="T5" fmla="*/ 155 h 309"/>
              <a:gd name="T6" fmla="*/ 415 w 415"/>
              <a:gd name="T7" fmla="*/ 155 h 309"/>
              <a:gd name="T8" fmla="*/ 0 w 415"/>
              <a:gd name="T9" fmla="*/ 0 h 309"/>
              <a:gd name="T10" fmla="*/ 415 w 415"/>
              <a:gd name="T11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5" h="309">
                <a:moveTo>
                  <a:pt x="0" y="309"/>
                </a:moveTo>
                <a:lnTo>
                  <a:pt x="415" y="309"/>
                </a:lnTo>
                <a:moveTo>
                  <a:pt x="0" y="155"/>
                </a:moveTo>
                <a:lnTo>
                  <a:pt x="415" y="155"/>
                </a:lnTo>
                <a:moveTo>
                  <a:pt x="0" y="0"/>
                </a:moveTo>
                <a:lnTo>
                  <a:pt x="415" y="0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Close Button" descr="&lt;SmartSettings&gt;&lt;SmartResize anchorLeft=&quot;None&quot; anchorTop=&quot;Absolute&quot; anchorRight=&quot;Absolute&quot; anchorBottom=&quot;None&quot; /&gt;&lt;/SmartSettings&gt;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8221913" y="1019175"/>
            <a:ext cx="98425" cy="95250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Address Box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5"/>
            </p:custDataLst>
          </p:nvPr>
        </p:nvSpPr>
        <p:spPr>
          <a:xfrm>
            <a:off x="1090816" y="1192972"/>
            <a:ext cx="7015442" cy="23774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37744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www.example.com</a:t>
            </a:r>
            <a:endParaRPr lang="en-US" sz="9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Document Icon" descr="&lt;SmartSettings&gt;&lt;SmartResize anchorLeft=&quot;Absolute&quot; anchorTop=&quot;Absolute&quot; anchorRight=&quot;None&quot; anchorBottom=&quot;None&quot; /&gt;&lt;/SmartSettings&gt;"/>
          <p:cNvSpPr>
            <a:spLocks noChangeAspect="1" noEditPoints="1"/>
          </p:cNvSpPr>
          <p:nvPr>
            <p:custDataLst>
              <p:tags r:id="rId6"/>
            </p:custDataLst>
          </p:nvPr>
        </p:nvSpPr>
        <p:spPr bwMode="auto">
          <a:xfrm>
            <a:off x="1166943" y="1245167"/>
            <a:ext cx="93664" cy="133349"/>
          </a:xfrm>
          <a:custGeom>
            <a:avLst/>
            <a:gdLst>
              <a:gd name="T0" fmla="*/ 153 w 260"/>
              <a:gd name="T1" fmla="*/ 7 h 367"/>
              <a:gd name="T2" fmla="*/ 153 w 260"/>
              <a:gd name="T3" fmla="*/ 108 h 367"/>
              <a:gd name="T4" fmla="*/ 253 w 260"/>
              <a:gd name="T5" fmla="*/ 108 h 367"/>
              <a:gd name="T6" fmla="*/ 0 w 260"/>
              <a:gd name="T7" fmla="*/ 0 h 367"/>
              <a:gd name="T8" fmla="*/ 0 w 260"/>
              <a:gd name="T9" fmla="*/ 367 h 367"/>
              <a:gd name="T10" fmla="*/ 260 w 260"/>
              <a:gd name="T11" fmla="*/ 367 h 367"/>
              <a:gd name="T12" fmla="*/ 260 w 260"/>
              <a:gd name="T13" fmla="*/ 100 h 367"/>
              <a:gd name="T14" fmla="*/ 161 w 260"/>
              <a:gd name="T15" fmla="*/ 1 h 367"/>
              <a:gd name="T16" fmla="*/ 0 w 260"/>
              <a:gd name="T17" fmla="*/ 0 h 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0" h="367">
                <a:moveTo>
                  <a:pt x="153" y="7"/>
                </a:moveTo>
                <a:lnTo>
                  <a:pt x="153" y="108"/>
                </a:lnTo>
                <a:lnTo>
                  <a:pt x="253" y="108"/>
                </a:lnTo>
                <a:moveTo>
                  <a:pt x="0" y="0"/>
                </a:moveTo>
                <a:lnTo>
                  <a:pt x="0" y="367"/>
                </a:lnTo>
                <a:lnTo>
                  <a:pt x="260" y="367"/>
                </a:lnTo>
                <a:lnTo>
                  <a:pt x="260" y="100"/>
                </a:lnTo>
                <a:lnTo>
                  <a:pt x="161" y="1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" name="Navigation Buttons"/>
          <p:cNvGrpSpPr/>
          <p:nvPr/>
        </p:nvGrpSpPr>
        <p:grpSpPr>
          <a:xfrm>
            <a:off x="313816" y="1225326"/>
            <a:ext cx="641351" cy="173038"/>
            <a:chOff x="697523" y="1474709"/>
            <a:chExt cx="518724" cy="133159"/>
          </a:xfrm>
        </p:grpSpPr>
        <p:sp>
          <p:nvSpPr>
            <p:cNvPr id="14" name="Back Butt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697523" y="1494866"/>
              <a:ext cx="123261" cy="92844"/>
            </a:xfrm>
            <a:custGeom>
              <a:avLst/>
              <a:gdLst>
                <a:gd name="T0" fmla="*/ 159 w 423"/>
                <a:gd name="T1" fmla="*/ 332 h 332"/>
                <a:gd name="T2" fmla="*/ 0 w 423"/>
                <a:gd name="T3" fmla="*/ 166 h 332"/>
                <a:gd name="T4" fmla="*/ 159 w 423"/>
                <a:gd name="T5" fmla="*/ 0 h 332"/>
                <a:gd name="T6" fmla="*/ 15 w 423"/>
                <a:gd name="T7" fmla="*/ 166 h 332"/>
                <a:gd name="T8" fmla="*/ 423 w 423"/>
                <a:gd name="T9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332">
                  <a:moveTo>
                    <a:pt x="159" y="332"/>
                  </a:moveTo>
                  <a:lnTo>
                    <a:pt x="0" y="166"/>
                  </a:lnTo>
                  <a:lnTo>
                    <a:pt x="159" y="0"/>
                  </a:lnTo>
                  <a:moveTo>
                    <a:pt x="15" y="166"/>
                  </a:moveTo>
                  <a:lnTo>
                    <a:pt x="423" y="166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Forward Butt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892686" y="1494866"/>
              <a:ext cx="123261" cy="92844"/>
            </a:xfrm>
            <a:custGeom>
              <a:avLst/>
              <a:gdLst>
                <a:gd name="T0" fmla="*/ 265 w 423"/>
                <a:gd name="T1" fmla="*/ 0 h 332"/>
                <a:gd name="T2" fmla="*/ 423 w 423"/>
                <a:gd name="T3" fmla="*/ 166 h 332"/>
                <a:gd name="T4" fmla="*/ 265 w 423"/>
                <a:gd name="T5" fmla="*/ 332 h 332"/>
                <a:gd name="T6" fmla="*/ 408 w 423"/>
                <a:gd name="T7" fmla="*/ 166 h 332"/>
                <a:gd name="T8" fmla="*/ 0 w 423"/>
                <a:gd name="T9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332">
                  <a:moveTo>
                    <a:pt x="265" y="0"/>
                  </a:moveTo>
                  <a:lnTo>
                    <a:pt x="423" y="166"/>
                  </a:lnTo>
                  <a:lnTo>
                    <a:pt x="265" y="332"/>
                  </a:lnTo>
                  <a:moveTo>
                    <a:pt x="408" y="166"/>
                  </a:moveTo>
                  <a:lnTo>
                    <a:pt x="0" y="166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Reload Butt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1087850" y="1474709"/>
              <a:ext cx="128397" cy="133159"/>
            </a:xfrm>
            <a:custGeom>
              <a:avLst/>
              <a:gdLst>
                <a:gd name="T0" fmla="*/ 441 w 441"/>
                <a:gd name="T1" fmla="*/ 7 h 474"/>
                <a:gd name="T2" fmla="*/ 441 w 441"/>
                <a:gd name="T3" fmla="*/ 144 h 474"/>
                <a:gd name="T4" fmla="*/ 296 w 441"/>
                <a:gd name="T5" fmla="*/ 144 h 474"/>
                <a:gd name="T6" fmla="*/ 438 w 441"/>
                <a:gd name="T7" fmla="*/ 309 h 474"/>
                <a:gd name="T8" fmla="*/ 166 w 441"/>
                <a:gd name="T9" fmla="*/ 434 h 474"/>
                <a:gd name="T10" fmla="*/ 41 w 441"/>
                <a:gd name="T11" fmla="*/ 162 h 474"/>
                <a:gd name="T12" fmla="*/ 313 w 441"/>
                <a:gd name="T13" fmla="*/ 37 h 474"/>
                <a:gd name="T14" fmla="*/ 428 w 441"/>
                <a:gd name="T15" fmla="*/ 139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1" h="474">
                  <a:moveTo>
                    <a:pt x="441" y="7"/>
                  </a:moveTo>
                  <a:lnTo>
                    <a:pt x="441" y="144"/>
                  </a:lnTo>
                  <a:lnTo>
                    <a:pt x="296" y="144"/>
                  </a:lnTo>
                  <a:moveTo>
                    <a:pt x="438" y="309"/>
                  </a:moveTo>
                  <a:cubicBezTo>
                    <a:pt x="397" y="418"/>
                    <a:pt x="276" y="474"/>
                    <a:pt x="166" y="434"/>
                  </a:cubicBezTo>
                  <a:cubicBezTo>
                    <a:pt x="56" y="393"/>
                    <a:pt x="0" y="271"/>
                    <a:pt x="41" y="162"/>
                  </a:cubicBezTo>
                  <a:cubicBezTo>
                    <a:pt x="82" y="52"/>
                    <a:pt x="202" y="0"/>
                    <a:pt x="313" y="37"/>
                  </a:cubicBezTo>
                  <a:cubicBezTo>
                    <a:pt x="357" y="51"/>
                    <a:pt x="398" y="91"/>
                    <a:pt x="428" y="139"/>
                  </a:cubicBez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508021"/>
              </p:ext>
            </p:extLst>
          </p:nvPr>
        </p:nvGraphicFramePr>
        <p:xfrm>
          <a:off x="2243597" y="1787847"/>
          <a:ext cx="5612783" cy="360474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80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1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6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작성자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서영준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3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작성일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2019-05-29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3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</a:rPr>
                        <a:t>문의 중</a:t>
                      </a:r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9741910"/>
                  </a:ext>
                </a:extLst>
              </a:tr>
              <a:tr h="2283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제목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Q.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운영하던 모임이 정지되었습니다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74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/>
                        <a:t>내용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2965938" y="2956534"/>
            <a:ext cx="4845313" cy="2351783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운영 중이던 모임이 갑자기 폐쇄 되었습니다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 </a:t>
            </a:r>
            <a:r>
              <a:rPr lang="ko-KR" altLang="en-US" sz="1100" dirty="0" smtClean="0">
                <a:solidFill>
                  <a:schemeClr val="tx1"/>
                </a:solidFill>
              </a:rPr>
              <a:t>아무 통보도 없는 갑작스런 조치에 많이 당황스럽네요</a:t>
            </a:r>
            <a:r>
              <a:rPr lang="en-US" altLang="ko-KR" sz="1100" dirty="0" smtClean="0">
                <a:solidFill>
                  <a:schemeClr val="tx1"/>
                </a:solidFill>
              </a:rPr>
              <a:t>;; </a:t>
            </a:r>
            <a:r>
              <a:rPr lang="ko-KR" altLang="en-US" sz="1100" dirty="0" smtClean="0">
                <a:solidFill>
                  <a:schemeClr val="tx1"/>
                </a:solidFill>
              </a:rPr>
              <a:t>폐쇈 된 이유가 사행성 게시물 작성 및 홍보이 던데 저희는 그런 적이 없습니다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 </a:t>
            </a:r>
            <a:r>
              <a:rPr lang="ko-KR" altLang="en-US" sz="1100" dirty="0" smtClean="0">
                <a:solidFill>
                  <a:schemeClr val="tx1"/>
                </a:solidFill>
              </a:rPr>
              <a:t>다시 한번 확인해 주시기 바랍니다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 </a:t>
            </a:r>
            <a:r>
              <a:rPr lang="ko-KR" altLang="en-US" sz="1100" dirty="0" smtClean="0">
                <a:solidFill>
                  <a:schemeClr val="tx1"/>
                </a:solidFill>
              </a:rPr>
              <a:t>빠른 답변 부탁드립니다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왼쪽 중괄호 40"/>
          <p:cNvSpPr/>
          <p:nvPr/>
        </p:nvSpPr>
        <p:spPr>
          <a:xfrm rot="10800000">
            <a:off x="7905204" y="1782355"/>
            <a:ext cx="190156" cy="3338629"/>
          </a:xfrm>
          <a:prstGeom prst="leftBrac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DownArrow"/>
          <p:cNvSpPr/>
          <p:nvPr/>
        </p:nvSpPr>
        <p:spPr>
          <a:xfrm rot="10800000">
            <a:off x="14518389" y="8319704"/>
            <a:ext cx="64312" cy="35421"/>
          </a:xfrm>
          <a:prstGeom prst="triangle">
            <a:avLst/>
          </a:prstGeom>
          <a:solidFill>
            <a:srgbClr val="FFFFFF">
              <a:lumMod val="50000"/>
              <a:alpha val="99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48" tIns="48774" rIns="97548" bIns="48774" rtlCol="0" anchor="ctr"/>
          <a:lstStyle/>
          <a:p>
            <a:pPr algn="ctr"/>
            <a:endParaRPr lang="en-US" dirty="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4077320" y="1482188"/>
            <a:ext cx="1869771" cy="30949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질문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4077320" y="5444794"/>
            <a:ext cx="1869771" cy="30949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답변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graphicFrame>
        <p:nvGraphicFramePr>
          <p:cNvPr id="76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393154"/>
              </p:ext>
            </p:extLst>
          </p:nvPr>
        </p:nvGraphicFramePr>
        <p:xfrm>
          <a:off x="2243597" y="5772338"/>
          <a:ext cx="5612783" cy="8229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80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1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88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작성자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8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작성일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8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제목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8260269" y="1485732"/>
            <a:ext cx="172027" cy="5118269"/>
            <a:chOff x="8269794" y="1485732"/>
            <a:chExt cx="172027" cy="5118269"/>
          </a:xfrm>
        </p:grpSpPr>
        <p:sp>
          <p:nvSpPr>
            <p:cNvPr id="85" name="Background"/>
            <p:cNvSpPr/>
            <p:nvPr/>
          </p:nvSpPr>
          <p:spPr>
            <a:xfrm>
              <a:off x="8269794" y="1485732"/>
              <a:ext cx="172027" cy="5118269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86" name="Slider"/>
            <p:cNvSpPr/>
            <p:nvPr/>
          </p:nvSpPr>
          <p:spPr>
            <a:xfrm>
              <a:off x="8269795" y="1648057"/>
              <a:ext cx="172026" cy="191785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87" name="UpArrow"/>
            <p:cNvSpPr/>
            <p:nvPr/>
          </p:nvSpPr>
          <p:spPr>
            <a:xfrm>
              <a:off x="8323651" y="1547621"/>
              <a:ext cx="64312" cy="35421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30" name="UpArrow"/>
            <p:cNvSpPr/>
            <p:nvPr/>
          </p:nvSpPr>
          <p:spPr>
            <a:xfrm rot="10800000">
              <a:off x="8323651" y="6529286"/>
              <a:ext cx="64312" cy="35421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타원 39"/>
          <p:cNvSpPr/>
          <p:nvPr/>
        </p:nvSpPr>
        <p:spPr>
          <a:xfrm>
            <a:off x="8122727" y="3327410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53" name="그룹 52"/>
          <p:cNvGrpSpPr/>
          <p:nvPr/>
        </p:nvGrpSpPr>
        <p:grpSpPr>
          <a:xfrm>
            <a:off x="189125" y="1493485"/>
            <a:ext cx="1699744" cy="5103825"/>
            <a:chOff x="189125" y="1493485"/>
            <a:chExt cx="1699744" cy="5103825"/>
          </a:xfrm>
        </p:grpSpPr>
        <p:grpSp>
          <p:nvGrpSpPr>
            <p:cNvPr id="54" name="그룹 53"/>
            <p:cNvGrpSpPr/>
            <p:nvPr/>
          </p:nvGrpSpPr>
          <p:grpSpPr>
            <a:xfrm>
              <a:off x="189151" y="1493485"/>
              <a:ext cx="1699718" cy="5103825"/>
              <a:chOff x="189151" y="1493485"/>
              <a:chExt cx="1699718" cy="5103825"/>
            </a:xfrm>
          </p:grpSpPr>
          <p:grpSp>
            <p:nvGrpSpPr>
              <p:cNvPr id="56" name="그룹 55"/>
              <p:cNvGrpSpPr/>
              <p:nvPr/>
            </p:nvGrpSpPr>
            <p:grpSpPr>
              <a:xfrm>
                <a:off x="192172" y="1493485"/>
                <a:ext cx="1696697" cy="5103825"/>
                <a:chOff x="192172" y="1493485"/>
                <a:chExt cx="1696697" cy="5103825"/>
              </a:xfrm>
            </p:grpSpPr>
            <p:grpSp>
              <p:nvGrpSpPr>
                <p:cNvPr id="59" name="그룹 58"/>
                <p:cNvGrpSpPr/>
                <p:nvPr/>
              </p:nvGrpSpPr>
              <p:grpSpPr>
                <a:xfrm>
                  <a:off x="192172" y="1497820"/>
                  <a:ext cx="1696697" cy="5099490"/>
                  <a:chOff x="192172" y="1497820"/>
                  <a:chExt cx="1696697" cy="5099490"/>
                </a:xfrm>
              </p:grpSpPr>
              <p:sp>
                <p:nvSpPr>
                  <p:cNvPr id="69" name="Section" descr="&lt;SmartSettings&gt;&lt;SmartResize anchorLeft=&quot;Absolute&quot; anchorTop=&quot;None&quot; anchorRight=&quot;Absolute&quot; anchorBottom=&quot;Absolute&quot; /&gt;&lt;/SmartSettings&gt;"/>
                  <p:cNvSpPr/>
                  <p:nvPr>
                    <p:custDataLst>
                      <p:tags r:id="rId14"/>
                    </p:custDataLst>
                  </p:nvPr>
                </p:nvSpPr>
                <p:spPr>
                  <a:xfrm>
                    <a:off x="192172" y="1497820"/>
                    <a:ext cx="1696697" cy="509380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70" name="그룹 69"/>
                  <p:cNvGrpSpPr/>
                  <p:nvPr/>
                </p:nvGrpSpPr>
                <p:grpSpPr>
                  <a:xfrm>
                    <a:off x="192172" y="5782990"/>
                    <a:ext cx="1695759" cy="814320"/>
                    <a:chOff x="192172" y="5782990"/>
                    <a:chExt cx="1695759" cy="814320"/>
                  </a:xfrm>
                </p:grpSpPr>
                <p:sp>
                  <p:nvSpPr>
                    <p:cNvPr id="71" name="Section" descr="&lt;SmartSettings&gt;&lt;SmartResize anchorLeft=&quot;Absolute&quot; anchorTop=&quot;None&quot; anchorRight=&quot;Absolute&quot; anchorBottom=&quot;Absolute&quot; /&gt;&lt;/SmartSettings&gt;"/>
                    <p:cNvSpPr/>
                    <p:nvPr>
                      <p:custDataLst>
                        <p:tags r:id="rId15"/>
                      </p:custDataLst>
                    </p:nvPr>
                  </p:nvSpPr>
                  <p:spPr>
                    <a:xfrm>
                      <a:off x="192172" y="5782990"/>
                      <a:ext cx="1695759" cy="411145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22860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프론트페이지로 이동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72" name="Section" descr="&lt;SmartSettings&gt;&lt;SmartResize anchorLeft=&quot;Absolute&quot; anchorTop=&quot;None&quot; anchorRight=&quot;Absolute&quot; anchorBottom=&quot;Absolute&quot; /&gt;&lt;/SmartSettings&gt;"/>
                    <p:cNvSpPr/>
                    <p:nvPr>
                      <p:custDataLst>
                        <p:tags r:id="rId16"/>
                      </p:custDataLst>
                    </p:nvPr>
                  </p:nvSpPr>
                  <p:spPr>
                    <a:xfrm>
                      <a:off x="192172" y="6186165"/>
                      <a:ext cx="1695759" cy="411145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22860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로그아웃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</p:grpSp>
            <p:sp>
              <p:nvSpPr>
                <p:cNvPr id="67" name="Section" descr="&lt;SmartSettings&gt;&lt;SmartResize anchorLeft=&quot;Absolute&quot; anchorTop=&quot;Absolute&quot; anchorRight=&quot;Absolute&quot; anchorBottom=&quot;None&quot; /&gt;&lt;/SmartSettings&gt;"/>
                <p:cNvSpPr/>
                <p:nvPr>
                  <p:custDataLst>
                    <p:tags r:id="rId10"/>
                  </p:custDataLst>
                </p:nvPr>
              </p:nvSpPr>
              <p:spPr>
                <a:xfrm>
                  <a:off x="192172" y="1493485"/>
                  <a:ext cx="1695759" cy="41279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7000"/>
                      </a:schemeClr>
                    </a:gs>
                    <a:gs pos="48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10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회원 관리</a:t>
                  </a:r>
                  <a:endParaRPr lang="en-US" sz="10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192172" y="1909072"/>
                  <a:ext cx="1695759" cy="411144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7000"/>
                      </a:schemeClr>
                    </a:gs>
                    <a:gs pos="48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10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모임 관리</a:t>
                  </a:r>
                  <a:r>
                    <a:rPr lang="en-US" altLang="ko-KR" sz="1000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	</a:t>
                  </a:r>
                  <a:endParaRPr lang="en-US" sz="10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2" name="그룹 61"/>
                <p:cNvGrpSpPr/>
                <p:nvPr/>
              </p:nvGrpSpPr>
              <p:grpSpPr>
                <a:xfrm>
                  <a:off x="192172" y="3577353"/>
                  <a:ext cx="1695759" cy="411145"/>
                  <a:chOff x="192172" y="2752039"/>
                  <a:chExt cx="1695759" cy="411145"/>
                </a:xfrm>
              </p:grpSpPr>
              <p:sp>
                <p:nvSpPr>
                  <p:cNvPr id="63" name="Section" descr="&lt;SmartSettings&gt;&lt;SmartResize anchorLeft=&quot;Absolute&quot; anchorTop=&quot;None&quot; anchorRight=&quot;Absolute&quot; anchorBottom=&quot;Absolute&quot; /&gt;&lt;/SmartSettings&gt;"/>
                  <p:cNvSpPr/>
                  <p:nvPr>
                    <p:custDataLst>
                      <p:tags r:id="rId12"/>
                    </p:custDataLst>
                  </p:nvPr>
                </p:nvSpPr>
                <p:spPr>
                  <a:xfrm>
                    <a:off x="192172" y="2752039"/>
                    <a:ext cx="1695759" cy="411145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67000"/>
                        </a:schemeClr>
                      </a:gs>
                      <a:gs pos="48000">
                        <a:schemeClr val="accent1">
                          <a:lumMod val="97000"/>
                          <a:lumOff val="3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1000" b="1" dirty="0" smtClean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관리자 관리</a:t>
                    </a:r>
                    <a:endParaRPr lang="en-US" sz="10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4" name="Chevron" descr="&lt;SmartSettings&gt;&lt;SmartResize anchorLeft=&quot;None&quot; anchorTop=&quot;None&quot; anchorRight=&quot;Absolute&quot; anchorBottom=&quot;Absolute&quot; /&gt;&lt;/SmartSettings&gt;"/>
                  <p:cNvSpPr>
                    <a:spLocks noChangeAspect="1"/>
                  </p:cNvSpPr>
                  <p:nvPr>
                    <p:custDataLst>
                      <p:tags r:id="rId13"/>
                    </p:custDataLst>
                  </p:nvPr>
                </p:nvSpPr>
                <p:spPr bwMode="auto">
                  <a:xfrm rot="16200000">
                    <a:off x="1674154" y="2916201"/>
                    <a:ext cx="179056" cy="88553"/>
                  </a:xfrm>
                  <a:custGeom>
                    <a:avLst/>
                    <a:gdLst>
                      <a:gd name="T0" fmla="*/ 0 w 197"/>
                      <a:gd name="T1" fmla="*/ 0 h 115"/>
                      <a:gd name="T2" fmla="*/ 99 w 197"/>
                      <a:gd name="T3" fmla="*/ 115 h 115"/>
                      <a:gd name="T4" fmla="*/ 197 w 197"/>
                      <a:gd name="T5" fmla="*/ 0 h 1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7" h="115">
                        <a:moveTo>
                          <a:pt x="0" y="0"/>
                        </a:moveTo>
                        <a:lnTo>
                          <a:pt x="99" y="115"/>
                        </a:lnTo>
                        <a:lnTo>
                          <a:pt x="197" y="0"/>
                        </a:lnTo>
                      </a:path>
                    </a:pathLst>
                  </a:custGeom>
                  <a:noFill/>
                  <a:ln w="6350" cap="sq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57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8"/>
                </p:custDataLst>
              </p:nvPr>
            </p:nvSpPr>
            <p:spPr>
              <a:xfrm>
                <a:off x="191862" y="2745720"/>
                <a:ext cx="1688444" cy="411145"/>
              </a:xfrm>
              <a:prstGeom prst="rect">
                <a:avLst/>
              </a:prstGeom>
              <a:gradFill flip="none" rotWithShape="1">
                <a:gsLst>
                  <a:gs pos="500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ln w="2540">
                      <a:noFill/>
                    </a:ln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이벤트</a:t>
                </a:r>
                <a:endParaRPr lang="en-US" sz="900" b="1" dirty="0">
                  <a:ln w="2540">
                    <a:noFill/>
                  </a:ln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9"/>
                </p:custDataLst>
              </p:nvPr>
            </p:nvSpPr>
            <p:spPr>
              <a:xfrm>
                <a:off x="189151" y="2328478"/>
                <a:ext cx="1695759" cy="411145"/>
              </a:xfrm>
              <a:prstGeom prst="rect">
                <a:avLst/>
              </a:prstGeom>
              <a:gradFill flip="none" rotWithShape="1">
                <a:gsLst>
                  <a:gs pos="500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ln w="2540">
                      <a:noFill/>
                    </a:ln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공지사항</a:t>
                </a:r>
                <a:endParaRPr lang="en-US" sz="900" b="1" dirty="0">
                  <a:ln w="2540">
                    <a:noFill/>
                  </a:ln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5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7"/>
              </p:custDataLst>
            </p:nvPr>
          </p:nvSpPr>
          <p:spPr>
            <a:xfrm>
              <a:off x="189125" y="3166336"/>
              <a:ext cx="1695759" cy="411145"/>
            </a:xfrm>
            <a:prstGeom prst="rect">
              <a:avLst/>
            </a:prstGeom>
            <a:gradFill>
              <a:gsLst>
                <a:gs pos="25000">
                  <a:schemeClr val="accent1">
                    <a:lumMod val="75000"/>
                  </a:schemeClr>
                </a:gs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080000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1:1 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문의</a:t>
              </a:r>
              <a:endParaRPr lang="en-US" sz="1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13579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594242"/>
              </p:ext>
            </p:extLst>
          </p:nvPr>
        </p:nvGraphicFramePr>
        <p:xfrm>
          <a:off x="-1" y="0"/>
          <a:ext cx="12192000" cy="6872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1090">
                  <a:extLst>
                    <a:ext uri="{9D8B030D-6E8A-4147-A177-3AD203B41FA5}">
                      <a16:colId xmlns:a16="http://schemas.microsoft.com/office/drawing/2014/main" val="161479998"/>
                    </a:ext>
                  </a:extLst>
                </a:gridCol>
                <a:gridCol w="5636870">
                  <a:extLst>
                    <a:ext uri="{9D8B030D-6E8A-4147-A177-3AD203B41FA5}">
                      <a16:colId xmlns:a16="http://schemas.microsoft.com/office/drawing/2014/main" val="3184963641"/>
                    </a:ext>
                  </a:extLst>
                </a:gridCol>
                <a:gridCol w="1006998">
                  <a:extLst>
                    <a:ext uri="{9D8B030D-6E8A-4147-A177-3AD203B41FA5}">
                      <a16:colId xmlns:a16="http://schemas.microsoft.com/office/drawing/2014/main" val="874470216"/>
                    </a:ext>
                  </a:extLst>
                </a:gridCol>
                <a:gridCol w="636608">
                  <a:extLst>
                    <a:ext uri="{9D8B030D-6E8A-4147-A177-3AD203B41FA5}">
                      <a16:colId xmlns:a16="http://schemas.microsoft.com/office/drawing/2014/main" val="873808492"/>
                    </a:ext>
                  </a:extLst>
                </a:gridCol>
                <a:gridCol w="462987">
                  <a:extLst>
                    <a:ext uri="{9D8B030D-6E8A-4147-A177-3AD203B41FA5}">
                      <a16:colId xmlns:a16="http://schemas.microsoft.com/office/drawing/2014/main" val="1169176031"/>
                    </a:ext>
                  </a:extLst>
                </a:gridCol>
                <a:gridCol w="694481">
                  <a:extLst>
                    <a:ext uri="{9D8B030D-6E8A-4147-A177-3AD203B41FA5}">
                      <a16:colId xmlns:a16="http://schemas.microsoft.com/office/drawing/2014/main" val="1453453746"/>
                    </a:ext>
                  </a:extLst>
                </a:gridCol>
                <a:gridCol w="2422966">
                  <a:extLst>
                    <a:ext uri="{9D8B030D-6E8A-4147-A177-3AD203B41FA5}">
                      <a16:colId xmlns:a16="http://schemas.microsoft.com/office/drawing/2014/main" val="1815965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en-US" altLang="ko-K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1:1 </a:t>
                      </a:r>
                      <a:r>
                        <a:rPr lang="ko-KR" altLang="en-US" dirty="0" smtClean="0"/>
                        <a:t>문의 상세 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428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1:1 </a:t>
                      </a:r>
                      <a:r>
                        <a:rPr lang="ko-KR" altLang="en-US" dirty="0" smtClean="0"/>
                        <a:t>문의 </a:t>
                      </a:r>
                      <a:r>
                        <a:rPr lang="en-US" altLang="ko-KR" dirty="0" smtClean="0"/>
                        <a:t>&gt; </a:t>
                      </a:r>
                      <a:r>
                        <a:rPr lang="ko-KR" altLang="en-US" dirty="0" smtClean="0"/>
                        <a:t>상세 문의 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페이지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작성일자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201325"/>
                  </a:ext>
                </a:extLst>
              </a:tr>
              <a:tr h="370840">
                <a:tc rowSpan="8" gridSpan="4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화면설명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64956"/>
                  </a:ext>
                </a:extLst>
              </a:tr>
              <a:tr h="82285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등록한 답변의 내용을 표시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0356893"/>
                  </a:ext>
                </a:extLst>
              </a:tr>
              <a:tr h="82285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답변 등록 버튼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baseline="0" dirty="0" smtClean="0"/>
                        <a:t> 답변이 있으면 비활성화</a:t>
                      </a:r>
                      <a:r>
                        <a:rPr lang="en-US" altLang="ko-KR" sz="1200" baseline="0" dirty="0" smtClean="0"/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작성된 답변이 없으면 활성화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473887"/>
                  </a:ext>
                </a:extLst>
              </a:tr>
              <a:tr h="82285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1:1 </a:t>
                      </a:r>
                      <a:r>
                        <a:rPr lang="ko-KR" altLang="en-US" sz="1200" dirty="0" smtClean="0"/>
                        <a:t>문의 페이지로 복귀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643111"/>
                  </a:ext>
                </a:extLst>
              </a:tr>
              <a:tr h="82285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955501"/>
                  </a:ext>
                </a:extLst>
              </a:tr>
              <a:tr h="82285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209842"/>
                  </a:ext>
                </a:extLst>
              </a:tr>
              <a:tr h="82285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846804"/>
                  </a:ext>
                </a:extLst>
              </a:tr>
              <a:tr h="82285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740124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87902" y="1482914"/>
            <a:ext cx="8244897" cy="512108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Bar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2"/>
            </p:custDataLst>
          </p:nvPr>
        </p:nvSpPr>
        <p:spPr>
          <a:xfrm>
            <a:off x="187903" y="947928"/>
            <a:ext cx="8244895" cy="5370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Menu Button" descr="&lt;SmartSettings&gt;&lt;SmartResize anchorLeft=&quot;None&quot; anchorTop=&quot;Absolute&quot; anchorRight=&quot;Absolute&quot; anchorBottom=&quot;None&quot; /&gt;&lt;/SmartSettings&gt;"/>
          <p:cNvSpPr>
            <a:spLocks noChangeAspect="1" noEditPoints="1"/>
          </p:cNvSpPr>
          <p:nvPr>
            <p:custDataLst>
              <p:tags r:id="rId3"/>
            </p:custDataLst>
          </p:nvPr>
        </p:nvSpPr>
        <p:spPr bwMode="auto">
          <a:xfrm>
            <a:off x="8194917" y="1255489"/>
            <a:ext cx="149225" cy="112714"/>
          </a:xfrm>
          <a:custGeom>
            <a:avLst/>
            <a:gdLst>
              <a:gd name="T0" fmla="*/ 0 w 415"/>
              <a:gd name="T1" fmla="*/ 309 h 309"/>
              <a:gd name="T2" fmla="*/ 415 w 415"/>
              <a:gd name="T3" fmla="*/ 309 h 309"/>
              <a:gd name="T4" fmla="*/ 0 w 415"/>
              <a:gd name="T5" fmla="*/ 155 h 309"/>
              <a:gd name="T6" fmla="*/ 415 w 415"/>
              <a:gd name="T7" fmla="*/ 155 h 309"/>
              <a:gd name="T8" fmla="*/ 0 w 415"/>
              <a:gd name="T9" fmla="*/ 0 h 309"/>
              <a:gd name="T10" fmla="*/ 415 w 415"/>
              <a:gd name="T11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5" h="309">
                <a:moveTo>
                  <a:pt x="0" y="309"/>
                </a:moveTo>
                <a:lnTo>
                  <a:pt x="415" y="309"/>
                </a:lnTo>
                <a:moveTo>
                  <a:pt x="0" y="155"/>
                </a:moveTo>
                <a:lnTo>
                  <a:pt x="415" y="155"/>
                </a:lnTo>
                <a:moveTo>
                  <a:pt x="0" y="0"/>
                </a:moveTo>
                <a:lnTo>
                  <a:pt x="415" y="0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Close Button" descr="&lt;SmartSettings&gt;&lt;SmartResize anchorLeft=&quot;None&quot; anchorTop=&quot;Absolute&quot; anchorRight=&quot;Absolute&quot; anchorBottom=&quot;None&quot; /&gt;&lt;/SmartSettings&gt;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8221913" y="1019175"/>
            <a:ext cx="98425" cy="95250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Address Box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5"/>
            </p:custDataLst>
          </p:nvPr>
        </p:nvSpPr>
        <p:spPr>
          <a:xfrm>
            <a:off x="1090816" y="1192972"/>
            <a:ext cx="7015442" cy="23774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37744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www.example.com</a:t>
            </a:r>
            <a:endParaRPr lang="en-US" sz="9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Document Icon" descr="&lt;SmartSettings&gt;&lt;SmartResize anchorLeft=&quot;Absolute&quot; anchorTop=&quot;Absolute&quot; anchorRight=&quot;None&quot; anchorBottom=&quot;None&quot; /&gt;&lt;/SmartSettings&gt;"/>
          <p:cNvSpPr>
            <a:spLocks noChangeAspect="1" noEditPoints="1"/>
          </p:cNvSpPr>
          <p:nvPr>
            <p:custDataLst>
              <p:tags r:id="rId6"/>
            </p:custDataLst>
          </p:nvPr>
        </p:nvSpPr>
        <p:spPr bwMode="auto">
          <a:xfrm>
            <a:off x="1166943" y="1245167"/>
            <a:ext cx="93664" cy="133349"/>
          </a:xfrm>
          <a:custGeom>
            <a:avLst/>
            <a:gdLst>
              <a:gd name="T0" fmla="*/ 153 w 260"/>
              <a:gd name="T1" fmla="*/ 7 h 367"/>
              <a:gd name="T2" fmla="*/ 153 w 260"/>
              <a:gd name="T3" fmla="*/ 108 h 367"/>
              <a:gd name="T4" fmla="*/ 253 w 260"/>
              <a:gd name="T5" fmla="*/ 108 h 367"/>
              <a:gd name="T6" fmla="*/ 0 w 260"/>
              <a:gd name="T7" fmla="*/ 0 h 367"/>
              <a:gd name="T8" fmla="*/ 0 w 260"/>
              <a:gd name="T9" fmla="*/ 367 h 367"/>
              <a:gd name="T10" fmla="*/ 260 w 260"/>
              <a:gd name="T11" fmla="*/ 367 h 367"/>
              <a:gd name="T12" fmla="*/ 260 w 260"/>
              <a:gd name="T13" fmla="*/ 100 h 367"/>
              <a:gd name="T14" fmla="*/ 161 w 260"/>
              <a:gd name="T15" fmla="*/ 1 h 367"/>
              <a:gd name="T16" fmla="*/ 0 w 260"/>
              <a:gd name="T17" fmla="*/ 0 h 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0" h="367">
                <a:moveTo>
                  <a:pt x="153" y="7"/>
                </a:moveTo>
                <a:lnTo>
                  <a:pt x="153" y="108"/>
                </a:lnTo>
                <a:lnTo>
                  <a:pt x="253" y="108"/>
                </a:lnTo>
                <a:moveTo>
                  <a:pt x="0" y="0"/>
                </a:moveTo>
                <a:lnTo>
                  <a:pt x="0" y="367"/>
                </a:lnTo>
                <a:lnTo>
                  <a:pt x="260" y="367"/>
                </a:lnTo>
                <a:lnTo>
                  <a:pt x="260" y="100"/>
                </a:lnTo>
                <a:lnTo>
                  <a:pt x="161" y="1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" name="Navigation Buttons"/>
          <p:cNvGrpSpPr/>
          <p:nvPr/>
        </p:nvGrpSpPr>
        <p:grpSpPr>
          <a:xfrm>
            <a:off x="313816" y="1225326"/>
            <a:ext cx="641351" cy="173038"/>
            <a:chOff x="697523" y="1474709"/>
            <a:chExt cx="518724" cy="133159"/>
          </a:xfrm>
        </p:grpSpPr>
        <p:sp>
          <p:nvSpPr>
            <p:cNvPr id="14" name="Back Butt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697523" y="1494866"/>
              <a:ext cx="123261" cy="92844"/>
            </a:xfrm>
            <a:custGeom>
              <a:avLst/>
              <a:gdLst>
                <a:gd name="T0" fmla="*/ 159 w 423"/>
                <a:gd name="T1" fmla="*/ 332 h 332"/>
                <a:gd name="T2" fmla="*/ 0 w 423"/>
                <a:gd name="T3" fmla="*/ 166 h 332"/>
                <a:gd name="T4" fmla="*/ 159 w 423"/>
                <a:gd name="T5" fmla="*/ 0 h 332"/>
                <a:gd name="T6" fmla="*/ 15 w 423"/>
                <a:gd name="T7" fmla="*/ 166 h 332"/>
                <a:gd name="T8" fmla="*/ 423 w 423"/>
                <a:gd name="T9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332">
                  <a:moveTo>
                    <a:pt x="159" y="332"/>
                  </a:moveTo>
                  <a:lnTo>
                    <a:pt x="0" y="166"/>
                  </a:lnTo>
                  <a:lnTo>
                    <a:pt x="159" y="0"/>
                  </a:lnTo>
                  <a:moveTo>
                    <a:pt x="15" y="166"/>
                  </a:moveTo>
                  <a:lnTo>
                    <a:pt x="423" y="166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Forward Butt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892686" y="1494866"/>
              <a:ext cx="123261" cy="92844"/>
            </a:xfrm>
            <a:custGeom>
              <a:avLst/>
              <a:gdLst>
                <a:gd name="T0" fmla="*/ 265 w 423"/>
                <a:gd name="T1" fmla="*/ 0 h 332"/>
                <a:gd name="T2" fmla="*/ 423 w 423"/>
                <a:gd name="T3" fmla="*/ 166 h 332"/>
                <a:gd name="T4" fmla="*/ 265 w 423"/>
                <a:gd name="T5" fmla="*/ 332 h 332"/>
                <a:gd name="T6" fmla="*/ 408 w 423"/>
                <a:gd name="T7" fmla="*/ 166 h 332"/>
                <a:gd name="T8" fmla="*/ 0 w 423"/>
                <a:gd name="T9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332">
                  <a:moveTo>
                    <a:pt x="265" y="0"/>
                  </a:moveTo>
                  <a:lnTo>
                    <a:pt x="423" y="166"/>
                  </a:lnTo>
                  <a:lnTo>
                    <a:pt x="265" y="332"/>
                  </a:lnTo>
                  <a:moveTo>
                    <a:pt x="408" y="166"/>
                  </a:moveTo>
                  <a:lnTo>
                    <a:pt x="0" y="166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Reload Butt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1087850" y="1474709"/>
              <a:ext cx="128397" cy="133159"/>
            </a:xfrm>
            <a:custGeom>
              <a:avLst/>
              <a:gdLst>
                <a:gd name="T0" fmla="*/ 441 w 441"/>
                <a:gd name="T1" fmla="*/ 7 h 474"/>
                <a:gd name="T2" fmla="*/ 441 w 441"/>
                <a:gd name="T3" fmla="*/ 144 h 474"/>
                <a:gd name="T4" fmla="*/ 296 w 441"/>
                <a:gd name="T5" fmla="*/ 144 h 474"/>
                <a:gd name="T6" fmla="*/ 438 w 441"/>
                <a:gd name="T7" fmla="*/ 309 h 474"/>
                <a:gd name="T8" fmla="*/ 166 w 441"/>
                <a:gd name="T9" fmla="*/ 434 h 474"/>
                <a:gd name="T10" fmla="*/ 41 w 441"/>
                <a:gd name="T11" fmla="*/ 162 h 474"/>
                <a:gd name="T12" fmla="*/ 313 w 441"/>
                <a:gd name="T13" fmla="*/ 37 h 474"/>
                <a:gd name="T14" fmla="*/ 428 w 441"/>
                <a:gd name="T15" fmla="*/ 139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1" h="474">
                  <a:moveTo>
                    <a:pt x="441" y="7"/>
                  </a:moveTo>
                  <a:lnTo>
                    <a:pt x="441" y="144"/>
                  </a:lnTo>
                  <a:lnTo>
                    <a:pt x="296" y="144"/>
                  </a:lnTo>
                  <a:moveTo>
                    <a:pt x="438" y="309"/>
                  </a:moveTo>
                  <a:cubicBezTo>
                    <a:pt x="397" y="418"/>
                    <a:pt x="276" y="474"/>
                    <a:pt x="166" y="434"/>
                  </a:cubicBezTo>
                  <a:cubicBezTo>
                    <a:pt x="56" y="393"/>
                    <a:pt x="0" y="271"/>
                    <a:pt x="41" y="162"/>
                  </a:cubicBezTo>
                  <a:cubicBezTo>
                    <a:pt x="82" y="52"/>
                    <a:pt x="202" y="0"/>
                    <a:pt x="313" y="37"/>
                  </a:cubicBezTo>
                  <a:cubicBezTo>
                    <a:pt x="357" y="51"/>
                    <a:pt x="398" y="91"/>
                    <a:pt x="428" y="139"/>
                  </a:cubicBez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478235"/>
              </p:ext>
            </p:extLst>
          </p:nvPr>
        </p:nvGraphicFramePr>
        <p:xfrm>
          <a:off x="2173259" y="2291936"/>
          <a:ext cx="5612783" cy="333042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80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1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6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작성자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3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작성일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3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제목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74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/>
                        <a:t>내용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Button"/>
          <p:cNvSpPr>
            <a:spLocks/>
          </p:cNvSpPr>
          <p:nvPr/>
        </p:nvSpPr>
        <p:spPr bwMode="auto">
          <a:xfrm>
            <a:off x="2216872" y="6158371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목록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Button"/>
          <p:cNvSpPr>
            <a:spLocks/>
          </p:cNvSpPr>
          <p:nvPr/>
        </p:nvSpPr>
        <p:spPr bwMode="auto">
          <a:xfrm>
            <a:off x="4781071" y="5787109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답변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912611" y="3232297"/>
            <a:ext cx="4764597" cy="2204883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아직 작성된 답변이 없습니다</a:t>
            </a:r>
            <a:r>
              <a:rPr lang="en-US" altLang="ko-KR" sz="1100" dirty="0" smtClean="0">
                <a:solidFill>
                  <a:srgbClr val="FF0000"/>
                </a:solidFill>
              </a:rPr>
              <a:t>.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8071707" y="3842009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1" name="왼쪽 중괄호 40"/>
          <p:cNvSpPr/>
          <p:nvPr/>
        </p:nvSpPr>
        <p:spPr>
          <a:xfrm rot="10800000">
            <a:off x="7820910" y="2287835"/>
            <a:ext cx="190156" cy="3338629"/>
          </a:xfrm>
          <a:prstGeom prst="leftBrac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4282411" y="5788653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3" name="왼쪽 중괄호 42"/>
          <p:cNvSpPr/>
          <p:nvPr/>
        </p:nvSpPr>
        <p:spPr>
          <a:xfrm>
            <a:off x="4576273" y="5781302"/>
            <a:ext cx="204796" cy="248183"/>
          </a:xfrm>
          <a:prstGeom prst="leftBrac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2469951" y="5756508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5" name="왼쪽 중괄호 44"/>
          <p:cNvSpPr/>
          <p:nvPr/>
        </p:nvSpPr>
        <p:spPr>
          <a:xfrm rot="5400000">
            <a:off x="2540555" y="5827251"/>
            <a:ext cx="68798" cy="530223"/>
          </a:xfrm>
          <a:prstGeom prst="leftBrac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DownArrow"/>
          <p:cNvSpPr/>
          <p:nvPr/>
        </p:nvSpPr>
        <p:spPr>
          <a:xfrm rot="10800000">
            <a:off x="14518389" y="8319704"/>
            <a:ext cx="64312" cy="35421"/>
          </a:xfrm>
          <a:prstGeom prst="triangle">
            <a:avLst/>
          </a:prstGeom>
          <a:solidFill>
            <a:srgbClr val="FFFFFF">
              <a:lumMod val="50000"/>
              <a:alpha val="99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48" tIns="48774" rIns="97548" bIns="48774" rtlCol="0" anchor="ctr"/>
          <a:lstStyle/>
          <a:p>
            <a:pPr algn="ctr"/>
            <a:endParaRPr lang="en-US" dirty="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4044764" y="1983847"/>
            <a:ext cx="1869771" cy="30949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답변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31831"/>
              </p:ext>
            </p:extLst>
          </p:nvPr>
        </p:nvGraphicFramePr>
        <p:xfrm>
          <a:off x="2173259" y="1502354"/>
          <a:ext cx="5612783" cy="274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80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1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02" name="그룹 101"/>
          <p:cNvGrpSpPr/>
          <p:nvPr/>
        </p:nvGrpSpPr>
        <p:grpSpPr>
          <a:xfrm>
            <a:off x="8260269" y="1485732"/>
            <a:ext cx="172027" cy="5118269"/>
            <a:chOff x="8269794" y="1485732"/>
            <a:chExt cx="172027" cy="5118269"/>
          </a:xfrm>
        </p:grpSpPr>
        <p:sp>
          <p:nvSpPr>
            <p:cNvPr id="103" name="Background"/>
            <p:cNvSpPr/>
            <p:nvPr/>
          </p:nvSpPr>
          <p:spPr>
            <a:xfrm>
              <a:off x="8269794" y="1485732"/>
              <a:ext cx="172027" cy="5118269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104" name="Slider"/>
            <p:cNvSpPr/>
            <p:nvPr/>
          </p:nvSpPr>
          <p:spPr>
            <a:xfrm>
              <a:off x="8269795" y="5422886"/>
              <a:ext cx="172026" cy="191785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05" name="UpArrow"/>
            <p:cNvSpPr/>
            <p:nvPr/>
          </p:nvSpPr>
          <p:spPr>
            <a:xfrm>
              <a:off x="8323651" y="1547621"/>
              <a:ext cx="64312" cy="35421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06" name="UpArrow"/>
            <p:cNvSpPr/>
            <p:nvPr/>
          </p:nvSpPr>
          <p:spPr>
            <a:xfrm rot="10800000">
              <a:off x="8323651" y="6529286"/>
              <a:ext cx="64312" cy="35421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189125" y="1493485"/>
            <a:ext cx="1699744" cy="5103825"/>
            <a:chOff x="189125" y="1493485"/>
            <a:chExt cx="1699744" cy="5103825"/>
          </a:xfrm>
        </p:grpSpPr>
        <p:grpSp>
          <p:nvGrpSpPr>
            <p:cNvPr id="59" name="그룹 58"/>
            <p:cNvGrpSpPr/>
            <p:nvPr/>
          </p:nvGrpSpPr>
          <p:grpSpPr>
            <a:xfrm>
              <a:off x="189151" y="1493485"/>
              <a:ext cx="1699718" cy="5103825"/>
              <a:chOff x="189151" y="1493485"/>
              <a:chExt cx="1699718" cy="5103825"/>
            </a:xfrm>
          </p:grpSpPr>
          <p:grpSp>
            <p:nvGrpSpPr>
              <p:cNvPr id="61" name="그룹 60"/>
              <p:cNvGrpSpPr/>
              <p:nvPr/>
            </p:nvGrpSpPr>
            <p:grpSpPr>
              <a:xfrm>
                <a:off x="192172" y="1493485"/>
                <a:ext cx="1696697" cy="5103825"/>
                <a:chOff x="192172" y="1493485"/>
                <a:chExt cx="1696697" cy="5103825"/>
              </a:xfrm>
            </p:grpSpPr>
            <p:grpSp>
              <p:nvGrpSpPr>
                <p:cNvPr id="64" name="그룹 63"/>
                <p:cNvGrpSpPr/>
                <p:nvPr/>
              </p:nvGrpSpPr>
              <p:grpSpPr>
                <a:xfrm>
                  <a:off x="192172" y="1497820"/>
                  <a:ext cx="1696697" cy="5099490"/>
                  <a:chOff x="192172" y="1497820"/>
                  <a:chExt cx="1696697" cy="5099490"/>
                </a:xfrm>
              </p:grpSpPr>
              <p:sp>
                <p:nvSpPr>
                  <p:cNvPr id="100" name="Section" descr="&lt;SmartSettings&gt;&lt;SmartResize anchorLeft=&quot;Absolute&quot; anchorTop=&quot;None&quot; anchorRight=&quot;Absolute&quot; anchorBottom=&quot;Absolute&quot; /&gt;&lt;/SmartSettings&gt;"/>
                  <p:cNvSpPr/>
                  <p:nvPr>
                    <p:custDataLst>
                      <p:tags r:id="rId14"/>
                    </p:custDataLst>
                  </p:nvPr>
                </p:nvSpPr>
                <p:spPr>
                  <a:xfrm>
                    <a:off x="192172" y="1497820"/>
                    <a:ext cx="1696697" cy="509380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101" name="그룹 100"/>
                  <p:cNvGrpSpPr/>
                  <p:nvPr/>
                </p:nvGrpSpPr>
                <p:grpSpPr>
                  <a:xfrm>
                    <a:off x="192172" y="5782990"/>
                    <a:ext cx="1695759" cy="814320"/>
                    <a:chOff x="192172" y="5782990"/>
                    <a:chExt cx="1695759" cy="814320"/>
                  </a:xfrm>
                </p:grpSpPr>
                <p:sp>
                  <p:nvSpPr>
                    <p:cNvPr id="107" name="Section" descr="&lt;SmartSettings&gt;&lt;SmartResize anchorLeft=&quot;Absolute&quot; anchorTop=&quot;None&quot; anchorRight=&quot;Absolute&quot; anchorBottom=&quot;Absolute&quot; /&gt;&lt;/SmartSettings&gt;"/>
                    <p:cNvSpPr/>
                    <p:nvPr>
                      <p:custDataLst>
                        <p:tags r:id="rId15"/>
                      </p:custDataLst>
                    </p:nvPr>
                  </p:nvSpPr>
                  <p:spPr>
                    <a:xfrm>
                      <a:off x="192172" y="5782990"/>
                      <a:ext cx="1695759" cy="411145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22860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프론트페이지로 이동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08" name="Section" descr="&lt;SmartSettings&gt;&lt;SmartResize anchorLeft=&quot;Absolute&quot; anchorTop=&quot;None&quot; anchorRight=&quot;Absolute&quot; anchorBottom=&quot;Absolute&quot; /&gt;&lt;/SmartSettings&gt;"/>
                    <p:cNvSpPr/>
                    <p:nvPr>
                      <p:custDataLst>
                        <p:tags r:id="rId16"/>
                      </p:custDataLst>
                    </p:nvPr>
                  </p:nvSpPr>
                  <p:spPr>
                    <a:xfrm>
                      <a:off x="192172" y="6186165"/>
                      <a:ext cx="1695759" cy="411145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22860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로그아웃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</p:grpSp>
            <p:sp>
              <p:nvSpPr>
                <p:cNvPr id="98" name="Section" descr="&lt;SmartSettings&gt;&lt;SmartResize anchorLeft=&quot;Absolute&quot; anchorTop=&quot;Absolute&quot; anchorRight=&quot;Absolute&quot; anchorBottom=&quot;None&quot; /&gt;&lt;/SmartSettings&gt;"/>
                <p:cNvSpPr/>
                <p:nvPr>
                  <p:custDataLst>
                    <p:tags r:id="rId10"/>
                  </p:custDataLst>
                </p:nvPr>
              </p:nvSpPr>
              <p:spPr>
                <a:xfrm>
                  <a:off x="192172" y="1493485"/>
                  <a:ext cx="1695759" cy="41279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7000"/>
                      </a:schemeClr>
                    </a:gs>
                    <a:gs pos="48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10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회원 관리</a:t>
                  </a:r>
                  <a:endParaRPr lang="en-US" sz="10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6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192172" y="1909072"/>
                  <a:ext cx="1695759" cy="411144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7000"/>
                      </a:schemeClr>
                    </a:gs>
                    <a:gs pos="48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10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모임 관리</a:t>
                  </a:r>
                  <a:r>
                    <a:rPr lang="en-US" altLang="ko-KR" sz="1000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	</a:t>
                  </a:r>
                  <a:endParaRPr lang="en-US" sz="10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72" name="그룹 71"/>
                <p:cNvGrpSpPr/>
                <p:nvPr/>
              </p:nvGrpSpPr>
              <p:grpSpPr>
                <a:xfrm>
                  <a:off x="192172" y="3577353"/>
                  <a:ext cx="1695759" cy="411145"/>
                  <a:chOff x="192172" y="2752039"/>
                  <a:chExt cx="1695759" cy="411145"/>
                </a:xfrm>
              </p:grpSpPr>
              <p:sp>
                <p:nvSpPr>
                  <p:cNvPr id="73" name="Section" descr="&lt;SmartSettings&gt;&lt;SmartResize anchorLeft=&quot;Absolute&quot; anchorTop=&quot;None&quot; anchorRight=&quot;Absolute&quot; anchorBottom=&quot;Absolute&quot; /&gt;&lt;/SmartSettings&gt;"/>
                  <p:cNvSpPr/>
                  <p:nvPr>
                    <p:custDataLst>
                      <p:tags r:id="rId12"/>
                    </p:custDataLst>
                  </p:nvPr>
                </p:nvSpPr>
                <p:spPr>
                  <a:xfrm>
                    <a:off x="192172" y="2752039"/>
                    <a:ext cx="1695759" cy="411145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67000"/>
                        </a:schemeClr>
                      </a:gs>
                      <a:gs pos="48000">
                        <a:schemeClr val="accent1">
                          <a:lumMod val="97000"/>
                          <a:lumOff val="3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1000" b="1" dirty="0" smtClean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관리자 관리</a:t>
                    </a:r>
                    <a:endParaRPr lang="en-US" sz="10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85" name="Chevron" descr="&lt;SmartSettings&gt;&lt;SmartResize anchorLeft=&quot;None&quot; anchorTop=&quot;None&quot; anchorRight=&quot;Absolute&quot; anchorBottom=&quot;Absolute&quot; /&gt;&lt;/SmartSettings&gt;"/>
                  <p:cNvSpPr>
                    <a:spLocks noChangeAspect="1"/>
                  </p:cNvSpPr>
                  <p:nvPr>
                    <p:custDataLst>
                      <p:tags r:id="rId13"/>
                    </p:custDataLst>
                  </p:nvPr>
                </p:nvSpPr>
                <p:spPr bwMode="auto">
                  <a:xfrm rot="16200000">
                    <a:off x="1674154" y="2916201"/>
                    <a:ext cx="179056" cy="88553"/>
                  </a:xfrm>
                  <a:custGeom>
                    <a:avLst/>
                    <a:gdLst>
                      <a:gd name="T0" fmla="*/ 0 w 197"/>
                      <a:gd name="T1" fmla="*/ 0 h 115"/>
                      <a:gd name="T2" fmla="*/ 99 w 197"/>
                      <a:gd name="T3" fmla="*/ 115 h 115"/>
                      <a:gd name="T4" fmla="*/ 197 w 197"/>
                      <a:gd name="T5" fmla="*/ 0 h 1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7" h="115">
                        <a:moveTo>
                          <a:pt x="0" y="0"/>
                        </a:moveTo>
                        <a:lnTo>
                          <a:pt x="99" y="115"/>
                        </a:lnTo>
                        <a:lnTo>
                          <a:pt x="197" y="0"/>
                        </a:lnTo>
                      </a:path>
                    </a:pathLst>
                  </a:custGeom>
                  <a:noFill/>
                  <a:ln w="6350" cap="sq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62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8"/>
                </p:custDataLst>
              </p:nvPr>
            </p:nvSpPr>
            <p:spPr>
              <a:xfrm>
                <a:off x="191862" y="2745720"/>
                <a:ext cx="1688444" cy="411145"/>
              </a:xfrm>
              <a:prstGeom prst="rect">
                <a:avLst/>
              </a:prstGeom>
              <a:gradFill flip="none" rotWithShape="1">
                <a:gsLst>
                  <a:gs pos="500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ln w="2540">
                      <a:noFill/>
                    </a:ln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이벤트</a:t>
                </a:r>
                <a:endParaRPr lang="en-US" sz="900" b="1" dirty="0">
                  <a:ln w="2540">
                    <a:noFill/>
                  </a:ln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9"/>
                </p:custDataLst>
              </p:nvPr>
            </p:nvSpPr>
            <p:spPr>
              <a:xfrm>
                <a:off x="189151" y="2328478"/>
                <a:ext cx="1695759" cy="411145"/>
              </a:xfrm>
              <a:prstGeom prst="rect">
                <a:avLst/>
              </a:prstGeom>
              <a:gradFill flip="none" rotWithShape="1">
                <a:gsLst>
                  <a:gs pos="500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ln w="2540">
                      <a:noFill/>
                    </a:ln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공지사항</a:t>
                </a:r>
                <a:endParaRPr lang="en-US" sz="900" b="1" dirty="0">
                  <a:ln w="2540">
                    <a:noFill/>
                  </a:ln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0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7"/>
              </p:custDataLst>
            </p:nvPr>
          </p:nvSpPr>
          <p:spPr>
            <a:xfrm>
              <a:off x="189125" y="3166336"/>
              <a:ext cx="1695759" cy="411145"/>
            </a:xfrm>
            <a:prstGeom prst="rect">
              <a:avLst/>
            </a:prstGeom>
            <a:gradFill>
              <a:gsLst>
                <a:gs pos="25000">
                  <a:schemeClr val="accent1">
                    <a:lumMod val="75000"/>
                  </a:schemeClr>
                </a:gs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080000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1:1 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문의</a:t>
              </a:r>
              <a:endParaRPr lang="en-US" sz="1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786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364690"/>
              </p:ext>
            </p:extLst>
          </p:nvPr>
        </p:nvGraphicFramePr>
        <p:xfrm>
          <a:off x="-1" y="0"/>
          <a:ext cx="12192000" cy="6872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1090">
                  <a:extLst>
                    <a:ext uri="{9D8B030D-6E8A-4147-A177-3AD203B41FA5}">
                      <a16:colId xmlns:a16="http://schemas.microsoft.com/office/drawing/2014/main" val="161479998"/>
                    </a:ext>
                  </a:extLst>
                </a:gridCol>
                <a:gridCol w="5636870">
                  <a:extLst>
                    <a:ext uri="{9D8B030D-6E8A-4147-A177-3AD203B41FA5}">
                      <a16:colId xmlns:a16="http://schemas.microsoft.com/office/drawing/2014/main" val="3184963641"/>
                    </a:ext>
                  </a:extLst>
                </a:gridCol>
                <a:gridCol w="1006998">
                  <a:extLst>
                    <a:ext uri="{9D8B030D-6E8A-4147-A177-3AD203B41FA5}">
                      <a16:colId xmlns:a16="http://schemas.microsoft.com/office/drawing/2014/main" val="874470216"/>
                    </a:ext>
                  </a:extLst>
                </a:gridCol>
                <a:gridCol w="636608">
                  <a:extLst>
                    <a:ext uri="{9D8B030D-6E8A-4147-A177-3AD203B41FA5}">
                      <a16:colId xmlns:a16="http://schemas.microsoft.com/office/drawing/2014/main" val="873808492"/>
                    </a:ext>
                  </a:extLst>
                </a:gridCol>
                <a:gridCol w="462987">
                  <a:extLst>
                    <a:ext uri="{9D8B030D-6E8A-4147-A177-3AD203B41FA5}">
                      <a16:colId xmlns:a16="http://schemas.microsoft.com/office/drawing/2014/main" val="1169176031"/>
                    </a:ext>
                  </a:extLst>
                </a:gridCol>
                <a:gridCol w="694481">
                  <a:extLst>
                    <a:ext uri="{9D8B030D-6E8A-4147-A177-3AD203B41FA5}">
                      <a16:colId xmlns:a16="http://schemas.microsoft.com/office/drawing/2014/main" val="1453453746"/>
                    </a:ext>
                  </a:extLst>
                </a:gridCol>
                <a:gridCol w="2422966">
                  <a:extLst>
                    <a:ext uri="{9D8B030D-6E8A-4147-A177-3AD203B41FA5}">
                      <a16:colId xmlns:a16="http://schemas.microsoft.com/office/drawing/2014/main" val="1815965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en-US" altLang="ko-K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1:1</a:t>
                      </a:r>
                      <a:r>
                        <a:rPr lang="ko-KR" altLang="en-US" dirty="0" smtClean="0"/>
                        <a:t>답변 작성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428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1:1 </a:t>
                      </a:r>
                      <a:r>
                        <a:rPr lang="ko-KR" altLang="en-US" dirty="0" smtClean="0"/>
                        <a:t>문의 </a:t>
                      </a:r>
                      <a:r>
                        <a:rPr lang="en-US" altLang="ko-KR" dirty="0" smtClean="0"/>
                        <a:t>&gt; </a:t>
                      </a:r>
                      <a:r>
                        <a:rPr lang="ko-KR" altLang="en-US" dirty="0" smtClean="0"/>
                        <a:t>상세 문의 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페이지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작성일자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201325"/>
                  </a:ext>
                </a:extLst>
              </a:tr>
              <a:tr h="370840">
                <a:tc rowSpan="8" gridSpan="4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화면설명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64956"/>
                  </a:ext>
                </a:extLst>
              </a:tr>
              <a:tr h="82285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답변 작성 화면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0356893"/>
                  </a:ext>
                </a:extLst>
              </a:tr>
              <a:tr h="82285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작성자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작성일은 자동으로 입력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473887"/>
                  </a:ext>
                </a:extLst>
              </a:tr>
              <a:tr h="82285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완료 버튼 클릭 시 답변 등록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취소 클릭 시 답변 등록 취소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643111"/>
                  </a:ext>
                </a:extLst>
              </a:tr>
              <a:tr h="82285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955501"/>
                  </a:ext>
                </a:extLst>
              </a:tr>
              <a:tr h="82285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209842"/>
                  </a:ext>
                </a:extLst>
              </a:tr>
              <a:tr h="82285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846804"/>
                  </a:ext>
                </a:extLst>
              </a:tr>
              <a:tr h="82285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740124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87902" y="1482914"/>
            <a:ext cx="8244897" cy="512108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Bar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2"/>
            </p:custDataLst>
          </p:nvPr>
        </p:nvSpPr>
        <p:spPr>
          <a:xfrm>
            <a:off x="187903" y="947928"/>
            <a:ext cx="8244895" cy="5370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Menu Button" descr="&lt;SmartSettings&gt;&lt;SmartResize anchorLeft=&quot;None&quot; anchorTop=&quot;Absolute&quot; anchorRight=&quot;Absolute&quot; anchorBottom=&quot;None&quot; /&gt;&lt;/SmartSettings&gt;"/>
          <p:cNvSpPr>
            <a:spLocks noChangeAspect="1" noEditPoints="1"/>
          </p:cNvSpPr>
          <p:nvPr>
            <p:custDataLst>
              <p:tags r:id="rId3"/>
            </p:custDataLst>
          </p:nvPr>
        </p:nvSpPr>
        <p:spPr bwMode="auto">
          <a:xfrm>
            <a:off x="8194917" y="1255489"/>
            <a:ext cx="149225" cy="112714"/>
          </a:xfrm>
          <a:custGeom>
            <a:avLst/>
            <a:gdLst>
              <a:gd name="T0" fmla="*/ 0 w 415"/>
              <a:gd name="T1" fmla="*/ 309 h 309"/>
              <a:gd name="T2" fmla="*/ 415 w 415"/>
              <a:gd name="T3" fmla="*/ 309 h 309"/>
              <a:gd name="T4" fmla="*/ 0 w 415"/>
              <a:gd name="T5" fmla="*/ 155 h 309"/>
              <a:gd name="T6" fmla="*/ 415 w 415"/>
              <a:gd name="T7" fmla="*/ 155 h 309"/>
              <a:gd name="T8" fmla="*/ 0 w 415"/>
              <a:gd name="T9" fmla="*/ 0 h 309"/>
              <a:gd name="T10" fmla="*/ 415 w 415"/>
              <a:gd name="T11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5" h="309">
                <a:moveTo>
                  <a:pt x="0" y="309"/>
                </a:moveTo>
                <a:lnTo>
                  <a:pt x="415" y="309"/>
                </a:lnTo>
                <a:moveTo>
                  <a:pt x="0" y="155"/>
                </a:moveTo>
                <a:lnTo>
                  <a:pt x="415" y="155"/>
                </a:lnTo>
                <a:moveTo>
                  <a:pt x="0" y="0"/>
                </a:moveTo>
                <a:lnTo>
                  <a:pt x="415" y="0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Close Button" descr="&lt;SmartSettings&gt;&lt;SmartResize anchorLeft=&quot;None&quot; anchorTop=&quot;Absolute&quot; anchorRight=&quot;Absolute&quot; anchorBottom=&quot;None&quot; /&gt;&lt;/SmartSettings&gt;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8221913" y="1019175"/>
            <a:ext cx="98425" cy="95250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Address Box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5"/>
            </p:custDataLst>
          </p:nvPr>
        </p:nvSpPr>
        <p:spPr>
          <a:xfrm>
            <a:off x="1090816" y="1192972"/>
            <a:ext cx="7015442" cy="23774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37744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www.example.com</a:t>
            </a:r>
            <a:endParaRPr lang="en-US" sz="9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Document Icon" descr="&lt;SmartSettings&gt;&lt;SmartResize anchorLeft=&quot;Absolute&quot; anchorTop=&quot;Absolute&quot; anchorRight=&quot;None&quot; anchorBottom=&quot;None&quot; /&gt;&lt;/SmartSettings&gt;"/>
          <p:cNvSpPr>
            <a:spLocks noChangeAspect="1" noEditPoints="1"/>
          </p:cNvSpPr>
          <p:nvPr>
            <p:custDataLst>
              <p:tags r:id="rId6"/>
            </p:custDataLst>
          </p:nvPr>
        </p:nvSpPr>
        <p:spPr bwMode="auto">
          <a:xfrm>
            <a:off x="1166943" y="1245167"/>
            <a:ext cx="93664" cy="133349"/>
          </a:xfrm>
          <a:custGeom>
            <a:avLst/>
            <a:gdLst>
              <a:gd name="T0" fmla="*/ 153 w 260"/>
              <a:gd name="T1" fmla="*/ 7 h 367"/>
              <a:gd name="T2" fmla="*/ 153 w 260"/>
              <a:gd name="T3" fmla="*/ 108 h 367"/>
              <a:gd name="T4" fmla="*/ 253 w 260"/>
              <a:gd name="T5" fmla="*/ 108 h 367"/>
              <a:gd name="T6" fmla="*/ 0 w 260"/>
              <a:gd name="T7" fmla="*/ 0 h 367"/>
              <a:gd name="T8" fmla="*/ 0 w 260"/>
              <a:gd name="T9" fmla="*/ 367 h 367"/>
              <a:gd name="T10" fmla="*/ 260 w 260"/>
              <a:gd name="T11" fmla="*/ 367 h 367"/>
              <a:gd name="T12" fmla="*/ 260 w 260"/>
              <a:gd name="T13" fmla="*/ 100 h 367"/>
              <a:gd name="T14" fmla="*/ 161 w 260"/>
              <a:gd name="T15" fmla="*/ 1 h 367"/>
              <a:gd name="T16" fmla="*/ 0 w 260"/>
              <a:gd name="T17" fmla="*/ 0 h 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0" h="367">
                <a:moveTo>
                  <a:pt x="153" y="7"/>
                </a:moveTo>
                <a:lnTo>
                  <a:pt x="153" y="108"/>
                </a:lnTo>
                <a:lnTo>
                  <a:pt x="253" y="108"/>
                </a:lnTo>
                <a:moveTo>
                  <a:pt x="0" y="0"/>
                </a:moveTo>
                <a:lnTo>
                  <a:pt x="0" y="367"/>
                </a:lnTo>
                <a:lnTo>
                  <a:pt x="260" y="367"/>
                </a:lnTo>
                <a:lnTo>
                  <a:pt x="260" y="100"/>
                </a:lnTo>
                <a:lnTo>
                  <a:pt x="161" y="1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" name="Navigation Buttons"/>
          <p:cNvGrpSpPr/>
          <p:nvPr/>
        </p:nvGrpSpPr>
        <p:grpSpPr>
          <a:xfrm>
            <a:off x="313816" y="1225326"/>
            <a:ext cx="641351" cy="173038"/>
            <a:chOff x="697523" y="1474709"/>
            <a:chExt cx="518724" cy="133159"/>
          </a:xfrm>
        </p:grpSpPr>
        <p:sp>
          <p:nvSpPr>
            <p:cNvPr id="14" name="Back Butt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697523" y="1494866"/>
              <a:ext cx="123261" cy="92844"/>
            </a:xfrm>
            <a:custGeom>
              <a:avLst/>
              <a:gdLst>
                <a:gd name="T0" fmla="*/ 159 w 423"/>
                <a:gd name="T1" fmla="*/ 332 h 332"/>
                <a:gd name="T2" fmla="*/ 0 w 423"/>
                <a:gd name="T3" fmla="*/ 166 h 332"/>
                <a:gd name="T4" fmla="*/ 159 w 423"/>
                <a:gd name="T5" fmla="*/ 0 h 332"/>
                <a:gd name="T6" fmla="*/ 15 w 423"/>
                <a:gd name="T7" fmla="*/ 166 h 332"/>
                <a:gd name="T8" fmla="*/ 423 w 423"/>
                <a:gd name="T9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332">
                  <a:moveTo>
                    <a:pt x="159" y="332"/>
                  </a:moveTo>
                  <a:lnTo>
                    <a:pt x="0" y="166"/>
                  </a:lnTo>
                  <a:lnTo>
                    <a:pt x="159" y="0"/>
                  </a:lnTo>
                  <a:moveTo>
                    <a:pt x="15" y="166"/>
                  </a:moveTo>
                  <a:lnTo>
                    <a:pt x="423" y="166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Forward Butt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892686" y="1494866"/>
              <a:ext cx="123261" cy="92844"/>
            </a:xfrm>
            <a:custGeom>
              <a:avLst/>
              <a:gdLst>
                <a:gd name="T0" fmla="*/ 265 w 423"/>
                <a:gd name="T1" fmla="*/ 0 h 332"/>
                <a:gd name="T2" fmla="*/ 423 w 423"/>
                <a:gd name="T3" fmla="*/ 166 h 332"/>
                <a:gd name="T4" fmla="*/ 265 w 423"/>
                <a:gd name="T5" fmla="*/ 332 h 332"/>
                <a:gd name="T6" fmla="*/ 408 w 423"/>
                <a:gd name="T7" fmla="*/ 166 h 332"/>
                <a:gd name="T8" fmla="*/ 0 w 423"/>
                <a:gd name="T9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332">
                  <a:moveTo>
                    <a:pt x="265" y="0"/>
                  </a:moveTo>
                  <a:lnTo>
                    <a:pt x="423" y="166"/>
                  </a:lnTo>
                  <a:lnTo>
                    <a:pt x="265" y="332"/>
                  </a:lnTo>
                  <a:moveTo>
                    <a:pt x="408" y="166"/>
                  </a:moveTo>
                  <a:lnTo>
                    <a:pt x="0" y="166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Reload Butt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1087850" y="1474709"/>
              <a:ext cx="128397" cy="133159"/>
            </a:xfrm>
            <a:custGeom>
              <a:avLst/>
              <a:gdLst>
                <a:gd name="T0" fmla="*/ 441 w 441"/>
                <a:gd name="T1" fmla="*/ 7 h 474"/>
                <a:gd name="T2" fmla="*/ 441 w 441"/>
                <a:gd name="T3" fmla="*/ 144 h 474"/>
                <a:gd name="T4" fmla="*/ 296 w 441"/>
                <a:gd name="T5" fmla="*/ 144 h 474"/>
                <a:gd name="T6" fmla="*/ 438 w 441"/>
                <a:gd name="T7" fmla="*/ 309 h 474"/>
                <a:gd name="T8" fmla="*/ 166 w 441"/>
                <a:gd name="T9" fmla="*/ 434 h 474"/>
                <a:gd name="T10" fmla="*/ 41 w 441"/>
                <a:gd name="T11" fmla="*/ 162 h 474"/>
                <a:gd name="T12" fmla="*/ 313 w 441"/>
                <a:gd name="T13" fmla="*/ 37 h 474"/>
                <a:gd name="T14" fmla="*/ 428 w 441"/>
                <a:gd name="T15" fmla="*/ 139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1" h="474">
                  <a:moveTo>
                    <a:pt x="441" y="7"/>
                  </a:moveTo>
                  <a:lnTo>
                    <a:pt x="441" y="144"/>
                  </a:lnTo>
                  <a:lnTo>
                    <a:pt x="296" y="144"/>
                  </a:lnTo>
                  <a:moveTo>
                    <a:pt x="438" y="309"/>
                  </a:moveTo>
                  <a:cubicBezTo>
                    <a:pt x="397" y="418"/>
                    <a:pt x="276" y="474"/>
                    <a:pt x="166" y="434"/>
                  </a:cubicBezTo>
                  <a:cubicBezTo>
                    <a:pt x="56" y="393"/>
                    <a:pt x="0" y="271"/>
                    <a:pt x="41" y="162"/>
                  </a:cubicBezTo>
                  <a:cubicBezTo>
                    <a:pt x="82" y="52"/>
                    <a:pt x="202" y="0"/>
                    <a:pt x="313" y="37"/>
                  </a:cubicBezTo>
                  <a:cubicBezTo>
                    <a:pt x="357" y="51"/>
                    <a:pt x="398" y="91"/>
                    <a:pt x="428" y="139"/>
                  </a:cubicBez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075441"/>
              </p:ext>
            </p:extLst>
          </p:nvPr>
        </p:nvGraphicFramePr>
        <p:xfrm>
          <a:off x="2173259" y="2291936"/>
          <a:ext cx="5612783" cy="333042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80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1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6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작성자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운영자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_a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3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작성일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3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제목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74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/>
                        <a:t>내용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Button"/>
          <p:cNvSpPr>
            <a:spLocks/>
          </p:cNvSpPr>
          <p:nvPr/>
        </p:nvSpPr>
        <p:spPr bwMode="auto">
          <a:xfrm>
            <a:off x="5049871" y="5817412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Button"/>
          <p:cNvSpPr>
            <a:spLocks/>
          </p:cNvSpPr>
          <p:nvPr/>
        </p:nvSpPr>
        <p:spPr bwMode="auto">
          <a:xfrm>
            <a:off x="4241813" y="5822278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완료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912611" y="3232297"/>
            <a:ext cx="4764597" cy="2204883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.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41" name="왼쪽 중괄호 40"/>
          <p:cNvSpPr/>
          <p:nvPr/>
        </p:nvSpPr>
        <p:spPr>
          <a:xfrm rot="10800000">
            <a:off x="7820910" y="2287835"/>
            <a:ext cx="190156" cy="3338629"/>
          </a:xfrm>
          <a:prstGeom prst="leftBrac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3743153" y="5823822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3" name="왼쪽 중괄호 42"/>
          <p:cNvSpPr/>
          <p:nvPr/>
        </p:nvSpPr>
        <p:spPr>
          <a:xfrm>
            <a:off x="4037015" y="5816471"/>
            <a:ext cx="204796" cy="248183"/>
          </a:xfrm>
          <a:prstGeom prst="leftBrac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DownArrow"/>
          <p:cNvSpPr/>
          <p:nvPr/>
        </p:nvSpPr>
        <p:spPr>
          <a:xfrm rot="10800000">
            <a:off x="14518389" y="8319704"/>
            <a:ext cx="64312" cy="35421"/>
          </a:xfrm>
          <a:prstGeom prst="triangle">
            <a:avLst/>
          </a:prstGeom>
          <a:solidFill>
            <a:srgbClr val="FFFFFF">
              <a:lumMod val="50000"/>
              <a:alpha val="99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48" tIns="48774" rIns="97548" bIns="48774" rtlCol="0" anchor="ctr"/>
          <a:lstStyle/>
          <a:p>
            <a:pPr algn="ctr"/>
            <a:endParaRPr lang="en-US" dirty="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4044764" y="1787395"/>
            <a:ext cx="1869771" cy="30949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1:1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문의 답변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2895824" y="2885234"/>
            <a:ext cx="4500670" cy="17476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A.</a:t>
            </a:r>
            <a:r>
              <a:rPr lang="ko-KR" altLang="en-US" sz="1100" dirty="0" smtClean="0">
                <a:solidFill>
                  <a:schemeClr val="tx1"/>
                </a:solidFill>
              </a:rPr>
              <a:t>문의 결과에 답변 드립니다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786837" y="2543420"/>
            <a:ext cx="13869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2019-05-29</a:t>
            </a:r>
            <a:endParaRPr lang="ko-KR" altLang="en-US" sz="1200" dirty="0"/>
          </a:p>
        </p:txBody>
      </p:sp>
      <p:sp>
        <p:nvSpPr>
          <p:cNvPr id="79" name="직사각형 78"/>
          <p:cNvSpPr/>
          <p:nvPr/>
        </p:nvSpPr>
        <p:spPr>
          <a:xfrm>
            <a:off x="2904513" y="3257051"/>
            <a:ext cx="4764597" cy="2168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저희 측에서 확인해본 결과 우리동네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음악대장</a:t>
            </a:r>
            <a:r>
              <a:rPr lang="ko-KR" altLang="en-US" sz="1100" dirty="0" smtClean="0">
                <a:solidFill>
                  <a:schemeClr val="tx1"/>
                </a:solidFill>
              </a:rPr>
              <a:t> 모임은 사행성 게시 글을 작성 하신 것으로 확인되었습니다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4034463" y="2412962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5" name="왼쪽 중괄호 104"/>
          <p:cNvSpPr/>
          <p:nvPr/>
        </p:nvSpPr>
        <p:spPr>
          <a:xfrm flipH="1">
            <a:off x="3815576" y="2381121"/>
            <a:ext cx="109314" cy="336146"/>
          </a:xfrm>
          <a:prstGeom prst="leftBrac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6" name="그룹 105"/>
          <p:cNvGrpSpPr/>
          <p:nvPr/>
        </p:nvGrpSpPr>
        <p:grpSpPr>
          <a:xfrm>
            <a:off x="8260269" y="1485732"/>
            <a:ext cx="172027" cy="5118269"/>
            <a:chOff x="8269794" y="1485732"/>
            <a:chExt cx="172027" cy="5118269"/>
          </a:xfrm>
        </p:grpSpPr>
        <p:sp>
          <p:nvSpPr>
            <p:cNvPr id="107" name="Background"/>
            <p:cNvSpPr/>
            <p:nvPr/>
          </p:nvSpPr>
          <p:spPr>
            <a:xfrm>
              <a:off x="8269794" y="1485732"/>
              <a:ext cx="172027" cy="5118269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108" name="Slider"/>
            <p:cNvSpPr/>
            <p:nvPr/>
          </p:nvSpPr>
          <p:spPr>
            <a:xfrm>
              <a:off x="8269795" y="5422886"/>
              <a:ext cx="172026" cy="191785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09" name="UpArrow"/>
            <p:cNvSpPr/>
            <p:nvPr/>
          </p:nvSpPr>
          <p:spPr>
            <a:xfrm>
              <a:off x="8323651" y="1547621"/>
              <a:ext cx="64312" cy="35421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10" name="UpArrow"/>
            <p:cNvSpPr/>
            <p:nvPr/>
          </p:nvSpPr>
          <p:spPr>
            <a:xfrm rot="10800000">
              <a:off x="8323651" y="6529286"/>
              <a:ext cx="64312" cy="35421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타원 39"/>
          <p:cNvSpPr/>
          <p:nvPr/>
        </p:nvSpPr>
        <p:spPr>
          <a:xfrm>
            <a:off x="8071707" y="3842009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60" name="그룹 59"/>
          <p:cNvGrpSpPr/>
          <p:nvPr/>
        </p:nvGrpSpPr>
        <p:grpSpPr>
          <a:xfrm>
            <a:off x="189125" y="1493485"/>
            <a:ext cx="1699744" cy="5103825"/>
            <a:chOff x="189125" y="1493485"/>
            <a:chExt cx="1699744" cy="5103825"/>
          </a:xfrm>
        </p:grpSpPr>
        <p:grpSp>
          <p:nvGrpSpPr>
            <p:cNvPr id="61" name="그룹 60"/>
            <p:cNvGrpSpPr/>
            <p:nvPr/>
          </p:nvGrpSpPr>
          <p:grpSpPr>
            <a:xfrm>
              <a:off x="189151" y="1493485"/>
              <a:ext cx="1699718" cy="5103825"/>
              <a:chOff x="189151" y="1493485"/>
              <a:chExt cx="1699718" cy="5103825"/>
            </a:xfrm>
          </p:grpSpPr>
          <p:grpSp>
            <p:nvGrpSpPr>
              <p:cNvPr id="63" name="그룹 62"/>
              <p:cNvGrpSpPr/>
              <p:nvPr/>
            </p:nvGrpSpPr>
            <p:grpSpPr>
              <a:xfrm>
                <a:off x="192172" y="1493485"/>
                <a:ext cx="1696697" cy="5103825"/>
                <a:chOff x="192172" y="1493485"/>
                <a:chExt cx="1696697" cy="5103825"/>
              </a:xfrm>
            </p:grpSpPr>
            <p:grpSp>
              <p:nvGrpSpPr>
                <p:cNvPr id="71" name="그룹 70"/>
                <p:cNvGrpSpPr/>
                <p:nvPr/>
              </p:nvGrpSpPr>
              <p:grpSpPr>
                <a:xfrm>
                  <a:off x="192172" y="1497820"/>
                  <a:ext cx="1696697" cy="5099490"/>
                  <a:chOff x="192172" y="1497820"/>
                  <a:chExt cx="1696697" cy="5099490"/>
                </a:xfrm>
              </p:grpSpPr>
              <p:sp>
                <p:nvSpPr>
                  <p:cNvPr id="111" name="Section" descr="&lt;SmartSettings&gt;&lt;SmartResize anchorLeft=&quot;Absolute&quot; anchorTop=&quot;None&quot; anchorRight=&quot;Absolute&quot; anchorBottom=&quot;Absolute&quot; /&gt;&lt;/SmartSettings&gt;"/>
                  <p:cNvSpPr/>
                  <p:nvPr>
                    <p:custDataLst>
                      <p:tags r:id="rId14"/>
                    </p:custDataLst>
                  </p:nvPr>
                </p:nvSpPr>
                <p:spPr>
                  <a:xfrm>
                    <a:off x="192172" y="1497820"/>
                    <a:ext cx="1696697" cy="509380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112" name="그룹 111"/>
                  <p:cNvGrpSpPr/>
                  <p:nvPr/>
                </p:nvGrpSpPr>
                <p:grpSpPr>
                  <a:xfrm>
                    <a:off x="192172" y="5782990"/>
                    <a:ext cx="1695759" cy="814320"/>
                    <a:chOff x="192172" y="5782990"/>
                    <a:chExt cx="1695759" cy="814320"/>
                  </a:xfrm>
                </p:grpSpPr>
                <p:sp>
                  <p:nvSpPr>
                    <p:cNvPr id="113" name="Section" descr="&lt;SmartSettings&gt;&lt;SmartResize anchorLeft=&quot;Absolute&quot; anchorTop=&quot;None&quot; anchorRight=&quot;Absolute&quot; anchorBottom=&quot;Absolute&quot; /&gt;&lt;/SmartSettings&gt;"/>
                    <p:cNvSpPr/>
                    <p:nvPr>
                      <p:custDataLst>
                        <p:tags r:id="rId15"/>
                      </p:custDataLst>
                    </p:nvPr>
                  </p:nvSpPr>
                  <p:spPr>
                    <a:xfrm>
                      <a:off x="192172" y="5782990"/>
                      <a:ext cx="1695759" cy="411145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22860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프론트페이지로 이동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14" name="Section" descr="&lt;SmartSettings&gt;&lt;SmartResize anchorLeft=&quot;Absolute&quot; anchorTop=&quot;None&quot; anchorRight=&quot;Absolute&quot; anchorBottom=&quot;Absolute&quot; /&gt;&lt;/SmartSettings&gt;"/>
                    <p:cNvSpPr/>
                    <p:nvPr>
                      <p:custDataLst>
                        <p:tags r:id="rId16"/>
                      </p:custDataLst>
                    </p:nvPr>
                  </p:nvSpPr>
                  <p:spPr>
                    <a:xfrm>
                      <a:off x="192172" y="6186165"/>
                      <a:ext cx="1695759" cy="411145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22860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로그아웃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</p:grpSp>
            <p:sp>
              <p:nvSpPr>
                <p:cNvPr id="102" name="Section" descr="&lt;SmartSettings&gt;&lt;SmartResize anchorLeft=&quot;Absolute&quot; anchorTop=&quot;Absolute&quot; anchorRight=&quot;Absolute&quot; anchorBottom=&quot;None&quot; /&gt;&lt;/SmartSettings&gt;"/>
                <p:cNvSpPr/>
                <p:nvPr>
                  <p:custDataLst>
                    <p:tags r:id="rId10"/>
                  </p:custDataLst>
                </p:nvPr>
              </p:nvSpPr>
              <p:spPr>
                <a:xfrm>
                  <a:off x="192172" y="1493485"/>
                  <a:ext cx="1695759" cy="41279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7000"/>
                      </a:schemeClr>
                    </a:gs>
                    <a:gs pos="48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10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회원 관리</a:t>
                  </a:r>
                  <a:endParaRPr lang="en-US" sz="10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0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192172" y="1909072"/>
                  <a:ext cx="1695759" cy="411144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7000"/>
                      </a:schemeClr>
                    </a:gs>
                    <a:gs pos="48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10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모임 관리</a:t>
                  </a:r>
                  <a:r>
                    <a:rPr lang="en-US" altLang="ko-KR" sz="1000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	</a:t>
                  </a:r>
                  <a:endParaRPr lang="en-US" sz="10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85" name="그룹 84"/>
                <p:cNvGrpSpPr/>
                <p:nvPr/>
              </p:nvGrpSpPr>
              <p:grpSpPr>
                <a:xfrm>
                  <a:off x="192172" y="3577353"/>
                  <a:ext cx="1695759" cy="411145"/>
                  <a:chOff x="192172" y="2752039"/>
                  <a:chExt cx="1695759" cy="411145"/>
                </a:xfrm>
              </p:grpSpPr>
              <p:sp>
                <p:nvSpPr>
                  <p:cNvPr id="86" name="Section" descr="&lt;SmartSettings&gt;&lt;SmartResize anchorLeft=&quot;Absolute&quot; anchorTop=&quot;None&quot; anchorRight=&quot;Absolute&quot; anchorBottom=&quot;Absolute&quot; /&gt;&lt;/SmartSettings&gt;"/>
                  <p:cNvSpPr/>
                  <p:nvPr>
                    <p:custDataLst>
                      <p:tags r:id="rId12"/>
                    </p:custDataLst>
                  </p:nvPr>
                </p:nvSpPr>
                <p:spPr>
                  <a:xfrm>
                    <a:off x="192172" y="2752039"/>
                    <a:ext cx="1695759" cy="411145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67000"/>
                        </a:schemeClr>
                      </a:gs>
                      <a:gs pos="48000">
                        <a:schemeClr val="accent1">
                          <a:lumMod val="97000"/>
                          <a:lumOff val="3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1000" b="1" dirty="0" smtClean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관리자 관리</a:t>
                    </a:r>
                    <a:endParaRPr lang="en-US" sz="10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87" name="Chevron" descr="&lt;SmartSettings&gt;&lt;SmartResize anchorLeft=&quot;None&quot; anchorTop=&quot;None&quot; anchorRight=&quot;Absolute&quot; anchorBottom=&quot;Absolute&quot; /&gt;&lt;/SmartSettings&gt;"/>
                  <p:cNvSpPr>
                    <a:spLocks noChangeAspect="1"/>
                  </p:cNvSpPr>
                  <p:nvPr>
                    <p:custDataLst>
                      <p:tags r:id="rId13"/>
                    </p:custDataLst>
                  </p:nvPr>
                </p:nvSpPr>
                <p:spPr bwMode="auto">
                  <a:xfrm rot="16200000">
                    <a:off x="1674154" y="2916201"/>
                    <a:ext cx="179056" cy="88553"/>
                  </a:xfrm>
                  <a:custGeom>
                    <a:avLst/>
                    <a:gdLst>
                      <a:gd name="T0" fmla="*/ 0 w 197"/>
                      <a:gd name="T1" fmla="*/ 0 h 115"/>
                      <a:gd name="T2" fmla="*/ 99 w 197"/>
                      <a:gd name="T3" fmla="*/ 115 h 115"/>
                      <a:gd name="T4" fmla="*/ 197 w 197"/>
                      <a:gd name="T5" fmla="*/ 0 h 1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7" h="115">
                        <a:moveTo>
                          <a:pt x="0" y="0"/>
                        </a:moveTo>
                        <a:lnTo>
                          <a:pt x="99" y="115"/>
                        </a:lnTo>
                        <a:lnTo>
                          <a:pt x="197" y="0"/>
                        </a:lnTo>
                      </a:path>
                    </a:pathLst>
                  </a:custGeom>
                  <a:noFill/>
                  <a:ln w="6350" cap="sq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64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8"/>
                </p:custDataLst>
              </p:nvPr>
            </p:nvSpPr>
            <p:spPr>
              <a:xfrm>
                <a:off x="191862" y="2745720"/>
                <a:ext cx="1688444" cy="411145"/>
              </a:xfrm>
              <a:prstGeom prst="rect">
                <a:avLst/>
              </a:prstGeom>
              <a:gradFill flip="none" rotWithShape="1">
                <a:gsLst>
                  <a:gs pos="500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ln w="2540">
                      <a:noFill/>
                    </a:ln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이벤트</a:t>
                </a:r>
                <a:endParaRPr lang="en-US" sz="900" b="1" dirty="0">
                  <a:ln w="2540">
                    <a:noFill/>
                  </a:ln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6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9"/>
                </p:custDataLst>
              </p:nvPr>
            </p:nvSpPr>
            <p:spPr>
              <a:xfrm>
                <a:off x="189151" y="2328478"/>
                <a:ext cx="1695759" cy="411145"/>
              </a:xfrm>
              <a:prstGeom prst="rect">
                <a:avLst/>
              </a:prstGeom>
              <a:gradFill flip="none" rotWithShape="1">
                <a:gsLst>
                  <a:gs pos="500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ln w="2540">
                      <a:noFill/>
                    </a:ln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공지사항</a:t>
                </a:r>
                <a:endParaRPr lang="en-US" sz="900" b="1" dirty="0">
                  <a:ln w="2540">
                    <a:noFill/>
                  </a:ln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2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7"/>
              </p:custDataLst>
            </p:nvPr>
          </p:nvSpPr>
          <p:spPr>
            <a:xfrm>
              <a:off x="189125" y="3166336"/>
              <a:ext cx="1695759" cy="411145"/>
            </a:xfrm>
            <a:prstGeom prst="rect">
              <a:avLst/>
            </a:prstGeom>
            <a:gradFill>
              <a:gsLst>
                <a:gs pos="25000">
                  <a:schemeClr val="accent1">
                    <a:lumMod val="75000"/>
                  </a:schemeClr>
                </a:gs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080000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1:1 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문의</a:t>
              </a:r>
              <a:endParaRPr lang="en-US" sz="1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33438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87902" y="947928"/>
            <a:ext cx="8244897" cy="5656073"/>
            <a:chOff x="187902" y="947928"/>
            <a:chExt cx="8244897" cy="5656073"/>
          </a:xfrm>
        </p:grpSpPr>
        <p:sp>
          <p:nvSpPr>
            <p:cNvPr id="6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6"/>
              </p:custDataLst>
            </p:nvPr>
          </p:nvSpPr>
          <p:spPr>
            <a:xfrm>
              <a:off x="187902" y="1482914"/>
              <a:ext cx="8244897" cy="512108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7"/>
              </p:custDataLst>
            </p:nvPr>
          </p:nvSpPr>
          <p:spPr>
            <a:xfrm>
              <a:off x="187903" y="947928"/>
              <a:ext cx="8244895" cy="5370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8194917" y="1255489"/>
              <a:ext cx="149225" cy="112714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8221913" y="1019175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0"/>
              </p:custDataLst>
            </p:nvPr>
          </p:nvSpPr>
          <p:spPr>
            <a:xfrm>
              <a:off x="1090816" y="1192972"/>
              <a:ext cx="7015442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21"/>
              </p:custDataLst>
            </p:nvPr>
          </p:nvSpPr>
          <p:spPr bwMode="auto">
            <a:xfrm>
              <a:off x="1166943" y="1245167"/>
              <a:ext cx="93664" cy="133349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Back Butt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313816" y="1251520"/>
              <a:ext cx="152400" cy="120649"/>
            </a:xfrm>
            <a:custGeom>
              <a:avLst/>
              <a:gdLst>
                <a:gd name="T0" fmla="*/ 159 w 423"/>
                <a:gd name="T1" fmla="*/ 332 h 332"/>
                <a:gd name="T2" fmla="*/ 0 w 423"/>
                <a:gd name="T3" fmla="*/ 166 h 332"/>
                <a:gd name="T4" fmla="*/ 159 w 423"/>
                <a:gd name="T5" fmla="*/ 0 h 332"/>
                <a:gd name="T6" fmla="*/ 15 w 423"/>
                <a:gd name="T7" fmla="*/ 166 h 332"/>
                <a:gd name="T8" fmla="*/ 423 w 423"/>
                <a:gd name="T9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332">
                  <a:moveTo>
                    <a:pt x="159" y="332"/>
                  </a:moveTo>
                  <a:lnTo>
                    <a:pt x="0" y="166"/>
                  </a:lnTo>
                  <a:lnTo>
                    <a:pt x="159" y="0"/>
                  </a:lnTo>
                  <a:moveTo>
                    <a:pt x="15" y="166"/>
                  </a:moveTo>
                  <a:lnTo>
                    <a:pt x="423" y="166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Forward Butt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555116" y="1251520"/>
              <a:ext cx="152400" cy="120649"/>
            </a:xfrm>
            <a:custGeom>
              <a:avLst/>
              <a:gdLst>
                <a:gd name="T0" fmla="*/ 265 w 423"/>
                <a:gd name="T1" fmla="*/ 0 h 332"/>
                <a:gd name="T2" fmla="*/ 423 w 423"/>
                <a:gd name="T3" fmla="*/ 166 h 332"/>
                <a:gd name="T4" fmla="*/ 265 w 423"/>
                <a:gd name="T5" fmla="*/ 332 h 332"/>
                <a:gd name="T6" fmla="*/ 408 w 423"/>
                <a:gd name="T7" fmla="*/ 166 h 332"/>
                <a:gd name="T8" fmla="*/ 0 w 423"/>
                <a:gd name="T9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332">
                  <a:moveTo>
                    <a:pt x="265" y="0"/>
                  </a:moveTo>
                  <a:lnTo>
                    <a:pt x="423" y="166"/>
                  </a:lnTo>
                  <a:lnTo>
                    <a:pt x="265" y="332"/>
                  </a:lnTo>
                  <a:moveTo>
                    <a:pt x="408" y="166"/>
                  </a:moveTo>
                  <a:lnTo>
                    <a:pt x="0" y="166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Reload Butt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796417" y="1225326"/>
              <a:ext cx="158750" cy="173038"/>
            </a:xfrm>
            <a:custGeom>
              <a:avLst/>
              <a:gdLst>
                <a:gd name="T0" fmla="*/ 441 w 441"/>
                <a:gd name="T1" fmla="*/ 7 h 474"/>
                <a:gd name="T2" fmla="*/ 441 w 441"/>
                <a:gd name="T3" fmla="*/ 144 h 474"/>
                <a:gd name="T4" fmla="*/ 296 w 441"/>
                <a:gd name="T5" fmla="*/ 144 h 474"/>
                <a:gd name="T6" fmla="*/ 438 w 441"/>
                <a:gd name="T7" fmla="*/ 309 h 474"/>
                <a:gd name="T8" fmla="*/ 166 w 441"/>
                <a:gd name="T9" fmla="*/ 434 h 474"/>
                <a:gd name="T10" fmla="*/ 41 w 441"/>
                <a:gd name="T11" fmla="*/ 162 h 474"/>
                <a:gd name="T12" fmla="*/ 313 w 441"/>
                <a:gd name="T13" fmla="*/ 37 h 474"/>
                <a:gd name="T14" fmla="*/ 428 w 441"/>
                <a:gd name="T15" fmla="*/ 139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1" h="474">
                  <a:moveTo>
                    <a:pt x="441" y="7"/>
                  </a:moveTo>
                  <a:lnTo>
                    <a:pt x="441" y="144"/>
                  </a:lnTo>
                  <a:lnTo>
                    <a:pt x="296" y="144"/>
                  </a:lnTo>
                  <a:moveTo>
                    <a:pt x="438" y="309"/>
                  </a:moveTo>
                  <a:cubicBezTo>
                    <a:pt x="397" y="418"/>
                    <a:pt x="276" y="474"/>
                    <a:pt x="166" y="434"/>
                  </a:cubicBezTo>
                  <a:cubicBezTo>
                    <a:pt x="56" y="393"/>
                    <a:pt x="0" y="271"/>
                    <a:pt x="41" y="162"/>
                  </a:cubicBezTo>
                  <a:cubicBezTo>
                    <a:pt x="82" y="52"/>
                    <a:pt x="202" y="0"/>
                    <a:pt x="313" y="37"/>
                  </a:cubicBezTo>
                  <a:cubicBezTo>
                    <a:pt x="357" y="51"/>
                    <a:pt x="398" y="91"/>
                    <a:pt x="428" y="139"/>
                  </a:cubicBez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914476"/>
              </p:ext>
            </p:extLst>
          </p:nvPr>
        </p:nvGraphicFramePr>
        <p:xfrm>
          <a:off x="0" y="8123"/>
          <a:ext cx="12192000" cy="68580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1090">
                  <a:extLst>
                    <a:ext uri="{9D8B030D-6E8A-4147-A177-3AD203B41FA5}">
                      <a16:colId xmlns:a16="http://schemas.microsoft.com/office/drawing/2014/main" val="161479998"/>
                    </a:ext>
                  </a:extLst>
                </a:gridCol>
                <a:gridCol w="5636870">
                  <a:extLst>
                    <a:ext uri="{9D8B030D-6E8A-4147-A177-3AD203B41FA5}">
                      <a16:colId xmlns:a16="http://schemas.microsoft.com/office/drawing/2014/main" val="3184963641"/>
                    </a:ext>
                  </a:extLst>
                </a:gridCol>
                <a:gridCol w="1006998">
                  <a:extLst>
                    <a:ext uri="{9D8B030D-6E8A-4147-A177-3AD203B41FA5}">
                      <a16:colId xmlns:a16="http://schemas.microsoft.com/office/drawing/2014/main" val="874470216"/>
                    </a:ext>
                  </a:extLst>
                </a:gridCol>
                <a:gridCol w="636608">
                  <a:extLst>
                    <a:ext uri="{9D8B030D-6E8A-4147-A177-3AD203B41FA5}">
                      <a16:colId xmlns:a16="http://schemas.microsoft.com/office/drawing/2014/main" val="873808492"/>
                    </a:ext>
                  </a:extLst>
                </a:gridCol>
                <a:gridCol w="462987">
                  <a:extLst>
                    <a:ext uri="{9D8B030D-6E8A-4147-A177-3AD203B41FA5}">
                      <a16:colId xmlns:a16="http://schemas.microsoft.com/office/drawing/2014/main" val="1169176031"/>
                    </a:ext>
                  </a:extLst>
                </a:gridCol>
                <a:gridCol w="694481">
                  <a:extLst>
                    <a:ext uri="{9D8B030D-6E8A-4147-A177-3AD203B41FA5}">
                      <a16:colId xmlns:a16="http://schemas.microsoft.com/office/drawing/2014/main" val="1453453746"/>
                    </a:ext>
                  </a:extLst>
                </a:gridCol>
                <a:gridCol w="2422966">
                  <a:extLst>
                    <a:ext uri="{9D8B030D-6E8A-4147-A177-3AD203B41FA5}">
                      <a16:colId xmlns:a16="http://schemas.microsoft.com/office/drawing/2014/main" val="1815965532"/>
                    </a:ext>
                  </a:extLst>
                </a:gridCol>
              </a:tblGrid>
              <a:tr h="368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en-US" altLang="ko-K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관리자 등록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428496"/>
                  </a:ext>
                </a:extLst>
              </a:tr>
              <a:tr h="368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관리자 관리 </a:t>
                      </a:r>
                      <a:r>
                        <a:rPr lang="en-US" altLang="ko-KR" dirty="0" smtClean="0"/>
                        <a:t>&gt; </a:t>
                      </a:r>
                      <a:r>
                        <a:rPr lang="ko-KR" altLang="en-US" dirty="0" smtClean="0"/>
                        <a:t>관리자 등록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페이지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작성일자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201325"/>
                  </a:ext>
                </a:extLst>
              </a:tr>
              <a:tr h="368010">
                <a:tc rowSpan="9" gridSpan="4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화면설명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64956"/>
                  </a:ext>
                </a:extLst>
              </a:tr>
              <a:tr h="71924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등록할 관리자 정보 입력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0356893"/>
                  </a:ext>
                </a:extLst>
              </a:tr>
              <a:tr h="71924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아이디 중복 확인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473887"/>
                  </a:ext>
                </a:extLst>
              </a:tr>
              <a:tr h="71924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클릭 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중복 확인 여부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내용 작성 여부</a:t>
                      </a:r>
                      <a:r>
                        <a:rPr lang="en-US" altLang="ko-KR" sz="1200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비밀번호 일치 여부 확인 후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관리자 등록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643111"/>
                  </a:ext>
                </a:extLst>
              </a:tr>
              <a:tr h="71924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클릭 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팝업 창을 띄어서 재차 확인 후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관리자 등록 취소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955501"/>
                  </a:ext>
                </a:extLst>
              </a:tr>
              <a:tr h="71924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209842"/>
                  </a:ext>
                </a:extLst>
              </a:tr>
              <a:tr h="71924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846804"/>
                  </a:ext>
                </a:extLst>
              </a:tr>
              <a:tr h="71924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740124"/>
                  </a:ext>
                </a:extLst>
              </a:tr>
              <a:tr h="71924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3120898"/>
                  </a:ext>
                </a:extLst>
              </a:tr>
            </a:tbl>
          </a:graphicData>
        </a:graphic>
      </p:graphicFrame>
      <p:sp>
        <p:nvSpPr>
          <p:cNvPr id="39" name="Content"/>
          <p:cNvSpPr/>
          <p:nvPr/>
        </p:nvSpPr>
        <p:spPr>
          <a:xfrm>
            <a:off x="2182045" y="1734700"/>
            <a:ext cx="5962207" cy="419141"/>
          </a:xfrm>
          <a:prstGeom prst="rect">
            <a:avLst/>
          </a:prstGeom>
          <a:solidFill>
            <a:schemeClr val="bg1">
              <a:lumMod val="75000"/>
              <a:alpha val="74902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ot="0" spcFirstLastPara="0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000" b="1" kern="0" dirty="0" smtClean="0">
                <a:latin typeface="Segoe UI"/>
              </a:rPr>
              <a:t>관리자 등록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438069"/>
              </p:ext>
            </p:extLst>
          </p:nvPr>
        </p:nvGraphicFramePr>
        <p:xfrm>
          <a:off x="2182045" y="2231596"/>
          <a:ext cx="5962207" cy="165398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59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2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9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이름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3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아이디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3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비밀번호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3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</a:rPr>
                        <a:t>비밀번호 확인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1" name="Content"/>
          <p:cNvSpPr/>
          <p:nvPr/>
        </p:nvSpPr>
        <p:spPr>
          <a:xfrm>
            <a:off x="3574073" y="2308442"/>
            <a:ext cx="2160685" cy="257351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rot="0" spcFirstLastPara="0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2" name="Content"/>
          <p:cNvSpPr/>
          <p:nvPr/>
        </p:nvSpPr>
        <p:spPr>
          <a:xfrm>
            <a:off x="3574072" y="2724479"/>
            <a:ext cx="2160685" cy="25735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rot="0" spcFirstLastPara="0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3" name="Content"/>
          <p:cNvSpPr/>
          <p:nvPr/>
        </p:nvSpPr>
        <p:spPr>
          <a:xfrm>
            <a:off x="3574071" y="3141342"/>
            <a:ext cx="2160685" cy="25735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rot="0" spcFirstLastPara="0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4" name="Content"/>
          <p:cNvSpPr/>
          <p:nvPr/>
        </p:nvSpPr>
        <p:spPr>
          <a:xfrm>
            <a:off x="3574070" y="3558205"/>
            <a:ext cx="2160685" cy="25735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rot="0" spcFirstLastPara="0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7" name="Content"/>
          <p:cNvSpPr/>
          <p:nvPr>
            <p:custDataLst>
              <p:custData r:id="rId1"/>
            </p:custDataLst>
          </p:nvPr>
        </p:nvSpPr>
        <p:spPr>
          <a:xfrm>
            <a:off x="5836381" y="2756502"/>
            <a:ext cx="741621" cy="19854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900" dirty="0" smtClean="0">
                <a:latin typeface="Segoe UI" pitchFamily="34" charset="0"/>
                <a:cs typeface="Segoe UI" pitchFamily="34" charset="0"/>
              </a:rPr>
              <a:t>중복 확인</a:t>
            </a:r>
            <a:endParaRPr lang="en-US" sz="9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9" name="Button"/>
          <p:cNvSpPr>
            <a:spLocks/>
          </p:cNvSpPr>
          <p:nvPr/>
        </p:nvSpPr>
        <p:spPr bwMode="auto">
          <a:xfrm>
            <a:off x="7411651" y="4011060"/>
            <a:ext cx="552950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altLang="ko-KR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Button"/>
          <p:cNvSpPr>
            <a:spLocks/>
          </p:cNvSpPr>
          <p:nvPr/>
        </p:nvSpPr>
        <p:spPr bwMode="auto">
          <a:xfrm>
            <a:off x="6794642" y="4012850"/>
            <a:ext cx="552950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1890570" y="2243813"/>
            <a:ext cx="404564" cy="1641772"/>
            <a:chOff x="2012167" y="2156827"/>
            <a:chExt cx="404564" cy="1641772"/>
          </a:xfrm>
        </p:grpSpPr>
        <p:sp>
          <p:nvSpPr>
            <p:cNvPr id="82" name="왼쪽 중괄호 81"/>
            <p:cNvSpPr/>
            <p:nvPr/>
          </p:nvSpPr>
          <p:spPr>
            <a:xfrm>
              <a:off x="2244450" y="2156827"/>
              <a:ext cx="172281" cy="1641772"/>
            </a:xfrm>
            <a:prstGeom prst="leftBrac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/>
            <p:cNvSpPr/>
            <p:nvPr/>
          </p:nvSpPr>
          <p:spPr>
            <a:xfrm>
              <a:off x="2012167" y="2848232"/>
              <a:ext cx="246743" cy="24674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sp>
        <p:nvSpPr>
          <p:cNvPr id="85" name="모서리가 둥근 직사각형 84"/>
          <p:cNvSpPr/>
          <p:nvPr/>
        </p:nvSpPr>
        <p:spPr>
          <a:xfrm>
            <a:off x="5808546" y="2730296"/>
            <a:ext cx="798712" cy="245716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6598904" y="2522555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7" name="왼쪽 중괄호 86"/>
          <p:cNvSpPr/>
          <p:nvPr/>
        </p:nvSpPr>
        <p:spPr>
          <a:xfrm rot="16200000">
            <a:off x="7008086" y="4047639"/>
            <a:ext cx="126059" cy="552948"/>
          </a:xfrm>
          <a:prstGeom prst="leftBrac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왼쪽 중괄호 87"/>
          <p:cNvSpPr/>
          <p:nvPr/>
        </p:nvSpPr>
        <p:spPr>
          <a:xfrm rot="16200000">
            <a:off x="7635257" y="4047638"/>
            <a:ext cx="126059" cy="552948"/>
          </a:xfrm>
          <a:prstGeom prst="leftBrac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/>
          <p:cNvSpPr/>
          <p:nvPr/>
        </p:nvSpPr>
        <p:spPr>
          <a:xfrm>
            <a:off x="6941394" y="4419733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90" name="타원 89"/>
          <p:cNvSpPr/>
          <p:nvPr/>
        </p:nvSpPr>
        <p:spPr>
          <a:xfrm>
            <a:off x="7587615" y="4419733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87660" y="1487066"/>
            <a:ext cx="1814298" cy="5103825"/>
            <a:chOff x="187660" y="1487066"/>
            <a:chExt cx="1814298" cy="5103825"/>
          </a:xfrm>
        </p:grpSpPr>
        <p:sp>
          <p:nvSpPr>
            <p:cNvPr id="17" name="Label" descr="&lt;SmartSettings&gt;&lt;SmartResize anchorLeft=&quot;Absolute&quot; anchorTop=&quot;Absolute&quot; anchorRight=&quot;None&quot; anchorBottom=&quot;None&quot; /&gt;&lt;/SmartSettings&gt;"/>
            <p:cNvSpPr txBox="1"/>
            <p:nvPr>
              <p:custDataLst>
                <p:tags r:id="rId2"/>
              </p:custDataLst>
            </p:nvPr>
          </p:nvSpPr>
          <p:spPr>
            <a:xfrm>
              <a:off x="1928027" y="2952883"/>
              <a:ext cx="73931" cy="156966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 rot="16200000">
              <a:off x="1608835" y="4941535"/>
              <a:ext cx="184138" cy="8836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187660" y="1487066"/>
              <a:ext cx="1702470" cy="5103825"/>
              <a:chOff x="2524459" y="1396755"/>
              <a:chExt cx="1702470" cy="5103825"/>
            </a:xfrm>
          </p:grpSpPr>
          <p:grpSp>
            <p:nvGrpSpPr>
              <p:cNvPr id="62" name="그룹 61"/>
              <p:cNvGrpSpPr/>
              <p:nvPr/>
            </p:nvGrpSpPr>
            <p:grpSpPr>
              <a:xfrm>
                <a:off x="2524459" y="1396755"/>
                <a:ext cx="1702470" cy="5103825"/>
                <a:chOff x="189125" y="1493485"/>
                <a:chExt cx="1702470" cy="5103825"/>
              </a:xfrm>
            </p:grpSpPr>
            <p:grpSp>
              <p:nvGrpSpPr>
                <p:cNvPr id="64" name="그룹 63"/>
                <p:cNvGrpSpPr/>
                <p:nvPr/>
              </p:nvGrpSpPr>
              <p:grpSpPr>
                <a:xfrm>
                  <a:off x="192172" y="1493485"/>
                  <a:ext cx="1696697" cy="5103825"/>
                  <a:chOff x="192172" y="1493485"/>
                  <a:chExt cx="1696697" cy="5103825"/>
                </a:xfrm>
              </p:grpSpPr>
              <p:grpSp>
                <p:nvGrpSpPr>
                  <p:cNvPr id="77" name="그룹 76"/>
                  <p:cNvGrpSpPr/>
                  <p:nvPr/>
                </p:nvGrpSpPr>
                <p:grpSpPr>
                  <a:xfrm>
                    <a:off x="192172" y="1497820"/>
                    <a:ext cx="1696697" cy="5099490"/>
                    <a:chOff x="192172" y="1497820"/>
                    <a:chExt cx="1696697" cy="5099490"/>
                  </a:xfrm>
                </p:grpSpPr>
                <p:sp>
                  <p:nvSpPr>
                    <p:cNvPr id="115" name="Section" descr="&lt;SmartSettings&gt;&lt;SmartResize anchorLeft=&quot;Absolute&quot; anchorTop=&quot;None&quot; anchorRight=&quot;Absolute&quot; anchorBottom=&quot;Absolute&quot; /&gt;&lt;/SmartSettings&gt;"/>
                    <p:cNvSpPr/>
                    <p:nvPr>
                      <p:custDataLst>
                        <p:tags r:id="rId13"/>
                      </p:custDataLst>
                    </p:nvPr>
                  </p:nvSpPr>
                  <p:spPr>
                    <a:xfrm>
                      <a:off x="192172" y="1497820"/>
                      <a:ext cx="1696697" cy="5093807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22860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grpSp>
                  <p:nvGrpSpPr>
                    <p:cNvPr id="116" name="그룹 115"/>
                    <p:cNvGrpSpPr/>
                    <p:nvPr/>
                  </p:nvGrpSpPr>
                  <p:grpSpPr>
                    <a:xfrm>
                      <a:off x="192172" y="5782990"/>
                      <a:ext cx="1695759" cy="814320"/>
                      <a:chOff x="192172" y="5782990"/>
                      <a:chExt cx="1695759" cy="814320"/>
                    </a:xfrm>
                  </p:grpSpPr>
                  <p:sp>
                    <p:nvSpPr>
                      <p:cNvPr id="117" name="Section" descr="&lt;SmartSettings&gt;&lt;SmartResize anchorLeft=&quot;Absolute&quot; anchorTop=&quot;None&quot; anchorRight=&quot;Absolute&quot; anchorBottom=&quot;Absolute&quot; /&gt;&lt;/SmartSettings&gt;"/>
                      <p:cNvSpPr/>
                      <p:nvPr>
                        <p:custDataLst>
                          <p:tags r:id="rId14"/>
                        </p:custDataLst>
                      </p:nvPr>
                    </p:nvSpPr>
                    <p:spPr>
                      <a:xfrm>
                        <a:off x="192172" y="5782990"/>
                        <a:ext cx="1695759" cy="411145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chemeClr val="accent1">
                              <a:lumMod val="67000"/>
                            </a:schemeClr>
                          </a:gs>
                          <a:gs pos="48000">
                            <a:schemeClr val="accent1">
                              <a:lumMod val="97000"/>
                              <a:lumOff val="3000"/>
                            </a:schemeClr>
                          </a:gs>
                          <a:gs pos="100000">
                            <a:schemeClr val="accent1">
                              <a:lumMod val="60000"/>
                              <a:lumOff val="40000"/>
                            </a:schemeClr>
                          </a:gs>
                        </a:gsLst>
                        <a:lin ang="16200000" scaled="1"/>
                        <a:tileRect/>
                      </a:gra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22860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r>
                          <a:rPr lang="ko-KR" altLang="en-US" sz="1000" b="1" dirty="0" smtClean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프론트페이지로 이동</a:t>
                        </a:r>
                        <a:endParaRPr lang="en-US" sz="10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118" name="Section" descr="&lt;SmartSettings&gt;&lt;SmartResize anchorLeft=&quot;Absolute&quot; anchorTop=&quot;None&quot; anchorRight=&quot;Absolute&quot; anchorBottom=&quot;Absolute&quot; /&gt;&lt;/SmartSettings&gt;"/>
                      <p:cNvSpPr/>
                      <p:nvPr>
                        <p:custDataLst>
                          <p:tags r:id="rId15"/>
                        </p:custDataLst>
                      </p:nvPr>
                    </p:nvSpPr>
                    <p:spPr>
                      <a:xfrm>
                        <a:off x="192172" y="6186165"/>
                        <a:ext cx="1695759" cy="411145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chemeClr val="accent1">
                              <a:lumMod val="67000"/>
                            </a:schemeClr>
                          </a:gs>
                          <a:gs pos="48000">
                            <a:schemeClr val="accent1">
                              <a:lumMod val="97000"/>
                              <a:lumOff val="3000"/>
                            </a:schemeClr>
                          </a:gs>
                          <a:gs pos="100000">
                            <a:schemeClr val="accent1">
                              <a:lumMod val="60000"/>
                              <a:lumOff val="40000"/>
                            </a:schemeClr>
                          </a:gs>
                        </a:gsLst>
                        <a:lin ang="16200000" scaled="1"/>
                        <a:tileRect/>
                      </a:gra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22860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r>
                          <a:rPr lang="ko-KR" altLang="en-US" sz="1000" b="1" dirty="0" smtClean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로그아웃</a:t>
                        </a:r>
                        <a:endParaRPr lang="en-US" sz="10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</p:grpSp>
              <p:sp>
                <p:nvSpPr>
                  <p:cNvPr id="113" name="Section" descr="&lt;SmartSettings&gt;&lt;SmartResize anchorLeft=&quot;Absolute&quot; anchorTop=&quot;Absolute&quot; anchorRight=&quot;Absolute&quot; anchorBottom=&quot;None&quot; /&gt;&lt;/SmartSettings&gt;"/>
                  <p:cNvSpPr/>
                  <p:nvPr>
                    <p:custDataLst>
                      <p:tags r:id="rId11"/>
                    </p:custDataLst>
                  </p:nvPr>
                </p:nvSpPr>
                <p:spPr>
                  <a:xfrm>
                    <a:off x="192172" y="1493485"/>
                    <a:ext cx="1695759" cy="412793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67000"/>
                        </a:schemeClr>
                      </a:gs>
                      <a:gs pos="48000">
                        <a:schemeClr val="accent1">
                          <a:lumMod val="97000"/>
                          <a:lumOff val="3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1000" b="1" dirty="0" smtClean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회원 관리</a:t>
                    </a:r>
                    <a:endParaRPr lang="en-US" sz="10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1" name="Section" descr="&lt;SmartSettings&gt;&lt;SmartResize anchorLeft=&quot;Absolute&quot; anchorTop=&quot;None&quot; anchorRight=&quot;Absolute&quot; anchorBottom=&quot;Absolute&quot; /&gt;&lt;/SmartSettings&gt;"/>
                  <p:cNvSpPr/>
                  <p:nvPr>
                    <p:custDataLst>
                      <p:tags r:id="rId12"/>
                    </p:custDataLst>
                  </p:nvPr>
                </p:nvSpPr>
                <p:spPr>
                  <a:xfrm>
                    <a:off x="192172" y="1897783"/>
                    <a:ext cx="1695759" cy="411144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67000"/>
                        </a:schemeClr>
                      </a:gs>
                      <a:gs pos="48000">
                        <a:schemeClr val="accent1">
                          <a:lumMod val="97000"/>
                          <a:lumOff val="3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1000" b="1" dirty="0" smtClean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모임 관리</a:t>
                    </a:r>
                    <a:r>
                      <a:rPr lang="en-US" altLang="ko-KR" sz="1000" dirty="0" smtClean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	</a:t>
                    </a:r>
                    <a:endParaRPr lang="en-US" sz="100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65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189125" y="2711853"/>
                  <a:ext cx="1702470" cy="411145"/>
                </a:xfrm>
                <a:prstGeom prst="rect">
                  <a:avLst/>
                </a:prstGeom>
                <a:gradFill flip="none" rotWithShape="1">
                  <a:gsLst>
                    <a:gs pos="5000">
                      <a:schemeClr val="accent1">
                        <a:lumMod val="67000"/>
                      </a:schemeClr>
                    </a:gs>
                    <a:gs pos="48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ln w="2540">
                        <a:noFill/>
                      </a:ln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이벤트</a:t>
                  </a:r>
                  <a:endParaRPr lang="en-US" sz="900" b="1" dirty="0">
                    <a:ln w="2540">
                      <a:noFill/>
                    </a:ln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6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10"/>
                  </p:custDataLst>
                </p:nvPr>
              </p:nvSpPr>
              <p:spPr>
                <a:xfrm>
                  <a:off x="189151" y="2305900"/>
                  <a:ext cx="1695759" cy="411145"/>
                </a:xfrm>
                <a:prstGeom prst="rect">
                  <a:avLst/>
                </a:prstGeom>
                <a:gradFill flip="none" rotWithShape="1">
                  <a:gsLst>
                    <a:gs pos="5000">
                      <a:schemeClr val="accent1">
                        <a:lumMod val="67000"/>
                      </a:schemeClr>
                    </a:gs>
                    <a:gs pos="48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ln w="2540">
                        <a:noFill/>
                      </a:ln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공지사항</a:t>
                  </a:r>
                  <a:endParaRPr lang="en-US" sz="900" b="1" dirty="0">
                    <a:ln w="2540">
                      <a:noFill/>
                    </a:ln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19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5"/>
                </p:custDataLst>
              </p:nvPr>
            </p:nvSpPr>
            <p:spPr>
              <a:xfrm>
                <a:off x="2524459" y="3436719"/>
                <a:ext cx="1695759" cy="41114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관리자 관리</a:t>
                </a:r>
                <a:endParaRPr lang="en-US" sz="10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0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4006441" y="3600881"/>
                <a:ext cx="179056" cy="88553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1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7"/>
                </p:custDataLst>
              </p:nvPr>
            </p:nvSpPr>
            <p:spPr>
              <a:xfrm>
                <a:off x="2524459" y="3848305"/>
                <a:ext cx="1695759" cy="411145"/>
              </a:xfrm>
              <a:prstGeom prst="rect">
                <a:avLst/>
              </a:prstGeom>
              <a:gradFill>
                <a:gsLst>
                  <a:gs pos="25000">
                    <a:schemeClr val="accent1">
                      <a:lumMod val="75000"/>
                    </a:schemeClr>
                  </a:gs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080000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관리자 등록</a:t>
                </a:r>
                <a:endParaRPr lang="en-US" sz="10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2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8"/>
                </p:custDataLst>
              </p:nvPr>
            </p:nvSpPr>
            <p:spPr>
              <a:xfrm>
                <a:off x="2524459" y="4255602"/>
                <a:ext cx="1695759" cy="41114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관리자 조회</a:t>
                </a:r>
                <a:endParaRPr lang="en-US" sz="10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24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195799" y="3116029"/>
              <a:ext cx="1687620" cy="411145"/>
            </a:xfrm>
            <a:prstGeom prst="rect">
              <a:avLst/>
            </a:prstGeom>
            <a:gradFill flip="none" rotWithShape="1">
              <a:gsLst>
                <a:gs pos="500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00" b="1" smtClean="0">
                  <a:ln w="2540">
                    <a:noFill/>
                  </a:ln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1:1 </a:t>
              </a:r>
              <a:r>
                <a:rPr lang="ko-KR" altLang="en-US" sz="900" b="1" dirty="0" smtClean="0">
                  <a:ln w="2540">
                    <a:noFill/>
                  </a:ln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문의</a:t>
              </a:r>
              <a:endParaRPr lang="en-US" sz="900" b="1" dirty="0">
                <a:ln w="2540"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37934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87902" y="947928"/>
            <a:ext cx="8244897" cy="5656073"/>
            <a:chOff x="187902" y="947928"/>
            <a:chExt cx="8244897" cy="5656073"/>
          </a:xfrm>
        </p:grpSpPr>
        <p:sp>
          <p:nvSpPr>
            <p:cNvPr id="6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7"/>
              </p:custDataLst>
            </p:nvPr>
          </p:nvSpPr>
          <p:spPr>
            <a:xfrm>
              <a:off x="187902" y="1482914"/>
              <a:ext cx="8244897" cy="512108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8"/>
              </p:custDataLst>
            </p:nvPr>
          </p:nvSpPr>
          <p:spPr>
            <a:xfrm>
              <a:off x="187903" y="947928"/>
              <a:ext cx="8244895" cy="5370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29"/>
              </p:custDataLst>
            </p:nvPr>
          </p:nvSpPr>
          <p:spPr bwMode="auto">
            <a:xfrm>
              <a:off x="8194917" y="1255489"/>
              <a:ext cx="149225" cy="112714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30"/>
              </p:custDataLst>
            </p:nvPr>
          </p:nvSpPr>
          <p:spPr bwMode="auto">
            <a:xfrm>
              <a:off x="8221913" y="1019175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1"/>
              </p:custDataLst>
            </p:nvPr>
          </p:nvSpPr>
          <p:spPr>
            <a:xfrm>
              <a:off x="1090816" y="1192972"/>
              <a:ext cx="7015442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32"/>
              </p:custDataLst>
            </p:nvPr>
          </p:nvSpPr>
          <p:spPr bwMode="auto">
            <a:xfrm>
              <a:off x="1166943" y="1245167"/>
              <a:ext cx="93664" cy="133349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Back Butt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33"/>
              </p:custDataLst>
            </p:nvPr>
          </p:nvSpPr>
          <p:spPr bwMode="auto">
            <a:xfrm>
              <a:off x="313816" y="1251520"/>
              <a:ext cx="152400" cy="120649"/>
            </a:xfrm>
            <a:custGeom>
              <a:avLst/>
              <a:gdLst>
                <a:gd name="T0" fmla="*/ 159 w 423"/>
                <a:gd name="T1" fmla="*/ 332 h 332"/>
                <a:gd name="T2" fmla="*/ 0 w 423"/>
                <a:gd name="T3" fmla="*/ 166 h 332"/>
                <a:gd name="T4" fmla="*/ 159 w 423"/>
                <a:gd name="T5" fmla="*/ 0 h 332"/>
                <a:gd name="T6" fmla="*/ 15 w 423"/>
                <a:gd name="T7" fmla="*/ 166 h 332"/>
                <a:gd name="T8" fmla="*/ 423 w 423"/>
                <a:gd name="T9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332">
                  <a:moveTo>
                    <a:pt x="159" y="332"/>
                  </a:moveTo>
                  <a:lnTo>
                    <a:pt x="0" y="166"/>
                  </a:lnTo>
                  <a:lnTo>
                    <a:pt x="159" y="0"/>
                  </a:lnTo>
                  <a:moveTo>
                    <a:pt x="15" y="166"/>
                  </a:moveTo>
                  <a:lnTo>
                    <a:pt x="423" y="166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Forward Butt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34"/>
              </p:custDataLst>
            </p:nvPr>
          </p:nvSpPr>
          <p:spPr bwMode="auto">
            <a:xfrm>
              <a:off x="555116" y="1251520"/>
              <a:ext cx="152400" cy="120649"/>
            </a:xfrm>
            <a:custGeom>
              <a:avLst/>
              <a:gdLst>
                <a:gd name="T0" fmla="*/ 265 w 423"/>
                <a:gd name="T1" fmla="*/ 0 h 332"/>
                <a:gd name="T2" fmla="*/ 423 w 423"/>
                <a:gd name="T3" fmla="*/ 166 h 332"/>
                <a:gd name="T4" fmla="*/ 265 w 423"/>
                <a:gd name="T5" fmla="*/ 332 h 332"/>
                <a:gd name="T6" fmla="*/ 408 w 423"/>
                <a:gd name="T7" fmla="*/ 166 h 332"/>
                <a:gd name="T8" fmla="*/ 0 w 423"/>
                <a:gd name="T9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332">
                  <a:moveTo>
                    <a:pt x="265" y="0"/>
                  </a:moveTo>
                  <a:lnTo>
                    <a:pt x="423" y="166"/>
                  </a:lnTo>
                  <a:lnTo>
                    <a:pt x="265" y="332"/>
                  </a:lnTo>
                  <a:moveTo>
                    <a:pt x="408" y="166"/>
                  </a:moveTo>
                  <a:lnTo>
                    <a:pt x="0" y="166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Reload Butt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35"/>
              </p:custDataLst>
            </p:nvPr>
          </p:nvSpPr>
          <p:spPr bwMode="auto">
            <a:xfrm>
              <a:off x="796417" y="1225326"/>
              <a:ext cx="158750" cy="173038"/>
            </a:xfrm>
            <a:custGeom>
              <a:avLst/>
              <a:gdLst>
                <a:gd name="T0" fmla="*/ 441 w 441"/>
                <a:gd name="T1" fmla="*/ 7 h 474"/>
                <a:gd name="T2" fmla="*/ 441 w 441"/>
                <a:gd name="T3" fmla="*/ 144 h 474"/>
                <a:gd name="T4" fmla="*/ 296 w 441"/>
                <a:gd name="T5" fmla="*/ 144 h 474"/>
                <a:gd name="T6" fmla="*/ 438 w 441"/>
                <a:gd name="T7" fmla="*/ 309 h 474"/>
                <a:gd name="T8" fmla="*/ 166 w 441"/>
                <a:gd name="T9" fmla="*/ 434 h 474"/>
                <a:gd name="T10" fmla="*/ 41 w 441"/>
                <a:gd name="T11" fmla="*/ 162 h 474"/>
                <a:gd name="T12" fmla="*/ 313 w 441"/>
                <a:gd name="T13" fmla="*/ 37 h 474"/>
                <a:gd name="T14" fmla="*/ 428 w 441"/>
                <a:gd name="T15" fmla="*/ 139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1" h="474">
                  <a:moveTo>
                    <a:pt x="441" y="7"/>
                  </a:moveTo>
                  <a:lnTo>
                    <a:pt x="441" y="144"/>
                  </a:lnTo>
                  <a:lnTo>
                    <a:pt x="296" y="144"/>
                  </a:lnTo>
                  <a:moveTo>
                    <a:pt x="438" y="309"/>
                  </a:moveTo>
                  <a:cubicBezTo>
                    <a:pt x="397" y="418"/>
                    <a:pt x="276" y="474"/>
                    <a:pt x="166" y="434"/>
                  </a:cubicBezTo>
                  <a:cubicBezTo>
                    <a:pt x="56" y="393"/>
                    <a:pt x="0" y="271"/>
                    <a:pt x="41" y="162"/>
                  </a:cubicBezTo>
                  <a:cubicBezTo>
                    <a:pt x="82" y="52"/>
                    <a:pt x="202" y="0"/>
                    <a:pt x="313" y="37"/>
                  </a:cubicBezTo>
                  <a:cubicBezTo>
                    <a:pt x="357" y="51"/>
                    <a:pt x="398" y="91"/>
                    <a:pt x="428" y="139"/>
                  </a:cubicBez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393124"/>
              </p:ext>
            </p:extLst>
          </p:nvPr>
        </p:nvGraphicFramePr>
        <p:xfrm>
          <a:off x="0" y="8123"/>
          <a:ext cx="12192000" cy="68580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1090">
                  <a:extLst>
                    <a:ext uri="{9D8B030D-6E8A-4147-A177-3AD203B41FA5}">
                      <a16:colId xmlns:a16="http://schemas.microsoft.com/office/drawing/2014/main" val="161479998"/>
                    </a:ext>
                  </a:extLst>
                </a:gridCol>
                <a:gridCol w="5636870">
                  <a:extLst>
                    <a:ext uri="{9D8B030D-6E8A-4147-A177-3AD203B41FA5}">
                      <a16:colId xmlns:a16="http://schemas.microsoft.com/office/drawing/2014/main" val="3184963641"/>
                    </a:ext>
                  </a:extLst>
                </a:gridCol>
                <a:gridCol w="1006998">
                  <a:extLst>
                    <a:ext uri="{9D8B030D-6E8A-4147-A177-3AD203B41FA5}">
                      <a16:colId xmlns:a16="http://schemas.microsoft.com/office/drawing/2014/main" val="874470216"/>
                    </a:ext>
                  </a:extLst>
                </a:gridCol>
                <a:gridCol w="636608">
                  <a:extLst>
                    <a:ext uri="{9D8B030D-6E8A-4147-A177-3AD203B41FA5}">
                      <a16:colId xmlns:a16="http://schemas.microsoft.com/office/drawing/2014/main" val="873808492"/>
                    </a:ext>
                  </a:extLst>
                </a:gridCol>
                <a:gridCol w="462987">
                  <a:extLst>
                    <a:ext uri="{9D8B030D-6E8A-4147-A177-3AD203B41FA5}">
                      <a16:colId xmlns:a16="http://schemas.microsoft.com/office/drawing/2014/main" val="1169176031"/>
                    </a:ext>
                  </a:extLst>
                </a:gridCol>
                <a:gridCol w="694481">
                  <a:extLst>
                    <a:ext uri="{9D8B030D-6E8A-4147-A177-3AD203B41FA5}">
                      <a16:colId xmlns:a16="http://schemas.microsoft.com/office/drawing/2014/main" val="1453453746"/>
                    </a:ext>
                  </a:extLst>
                </a:gridCol>
                <a:gridCol w="2422966">
                  <a:extLst>
                    <a:ext uri="{9D8B030D-6E8A-4147-A177-3AD203B41FA5}">
                      <a16:colId xmlns:a16="http://schemas.microsoft.com/office/drawing/2014/main" val="1815965532"/>
                    </a:ext>
                  </a:extLst>
                </a:gridCol>
              </a:tblGrid>
              <a:tr h="368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en-US" altLang="ko-K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관리자 등록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428496"/>
                  </a:ext>
                </a:extLst>
              </a:tr>
              <a:tr h="368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관리자 관리 </a:t>
                      </a:r>
                      <a:r>
                        <a:rPr lang="en-US" altLang="ko-KR" dirty="0" smtClean="0"/>
                        <a:t>&gt; </a:t>
                      </a:r>
                      <a:r>
                        <a:rPr lang="ko-KR" altLang="en-US" dirty="0" smtClean="0"/>
                        <a:t>관리자 등록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페이지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작성일자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201325"/>
                  </a:ext>
                </a:extLst>
              </a:tr>
              <a:tr h="368010">
                <a:tc rowSpan="7" gridSpan="4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화면설명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64956"/>
                  </a:ext>
                </a:extLst>
              </a:tr>
              <a:tr h="71924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중복 확인 클릭 시 중복 여부 팝업 창으로 출력 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0356893"/>
                  </a:ext>
                </a:extLst>
              </a:tr>
              <a:tr h="2157741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200" dirty="0" smtClean="0"/>
                        <a:t>중복 여부</a:t>
                      </a:r>
                      <a:r>
                        <a:rPr lang="ko-KR" altLang="en-US" sz="1200" baseline="0" dirty="0" smtClean="0"/>
                        <a:t> 확인 후 메시지 출력</a:t>
                      </a:r>
                      <a:endParaRPr lang="en-US" altLang="ko-KR" sz="1200" dirty="0" smtClean="0"/>
                    </a:p>
                    <a:p>
                      <a:endParaRPr lang="en-US" altLang="ko-KR" sz="1200" dirty="0" smtClean="0"/>
                    </a:p>
                    <a:p>
                      <a:r>
                        <a:rPr lang="ko-KR" altLang="en-US" sz="1200" dirty="0" smtClean="0"/>
                        <a:t>중복인 경우 </a:t>
                      </a:r>
                      <a:r>
                        <a:rPr lang="en-US" altLang="ko-KR" sz="1200" dirty="0" smtClean="0"/>
                        <a:t>:</a:t>
                      </a:r>
                    </a:p>
                    <a:p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입력하신 아이디는 이미 사용 중 입니다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endParaRPr lang="en-US" altLang="ko-KR" sz="1200" dirty="0" smtClean="0"/>
                    </a:p>
                    <a:p>
                      <a:r>
                        <a:rPr lang="ko-KR" altLang="en-US" sz="1200" dirty="0" smtClean="0"/>
                        <a:t>사용 가능한 경우 </a:t>
                      </a:r>
                      <a:r>
                        <a:rPr lang="en-US" altLang="ko-KR" sz="1200" dirty="0" smtClean="0"/>
                        <a:t>:</a:t>
                      </a:r>
                    </a:p>
                    <a:p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입력하신 아이디는 이미 사용 중 입니다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473887"/>
                  </a:ext>
                </a:extLst>
              </a:tr>
              <a:tr h="71924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209842"/>
                  </a:ext>
                </a:extLst>
              </a:tr>
              <a:tr h="71924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846804"/>
                  </a:ext>
                </a:extLst>
              </a:tr>
              <a:tr h="71924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740124"/>
                  </a:ext>
                </a:extLst>
              </a:tr>
              <a:tr h="71924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3120898"/>
                  </a:ext>
                </a:extLst>
              </a:tr>
            </a:tbl>
          </a:graphicData>
        </a:graphic>
      </p:graphicFrame>
      <p:sp>
        <p:nvSpPr>
          <p:cNvPr id="47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 rot="16200000">
            <a:off x="1608835" y="4941535"/>
            <a:ext cx="184138" cy="8836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7" name="Content"/>
          <p:cNvSpPr/>
          <p:nvPr/>
        </p:nvSpPr>
        <p:spPr>
          <a:xfrm>
            <a:off x="2182045" y="1734700"/>
            <a:ext cx="5962207" cy="419141"/>
          </a:xfrm>
          <a:prstGeom prst="rect">
            <a:avLst/>
          </a:prstGeom>
          <a:solidFill>
            <a:schemeClr val="bg1">
              <a:lumMod val="75000"/>
              <a:alpha val="74902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ot="0" spcFirstLastPara="0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000" b="1" kern="0" dirty="0" smtClean="0">
                <a:latin typeface="Segoe UI"/>
              </a:rPr>
              <a:t>관리자 등록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148" name="표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469401"/>
              </p:ext>
            </p:extLst>
          </p:nvPr>
        </p:nvGraphicFramePr>
        <p:xfrm>
          <a:off x="2182045" y="2231596"/>
          <a:ext cx="5962207" cy="165398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59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2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9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이름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3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아이디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3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비밀번호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3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</a:rPr>
                        <a:t>비밀번호 확인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9" name="Content"/>
          <p:cNvSpPr/>
          <p:nvPr/>
        </p:nvSpPr>
        <p:spPr>
          <a:xfrm>
            <a:off x="3574073" y="2308442"/>
            <a:ext cx="2160685" cy="257351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rot="0" spcFirstLastPara="0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0" name="Content"/>
          <p:cNvSpPr/>
          <p:nvPr/>
        </p:nvSpPr>
        <p:spPr>
          <a:xfrm>
            <a:off x="3574072" y="2724479"/>
            <a:ext cx="2160685" cy="25735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rot="0" spcFirstLastPara="0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1" name="Content"/>
          <p:cNvSpPr/>
          <p:nvPr/>
        </p:nvSpPr>
        <p:spPr>
          <a:xfrm>
            <a:off x="3574071" y="3141342"/>
            <a:ext cx="2160685" cy="25735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rot="0" spcFirstLastPara="0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2" name="Content"/>
          <p:cNvSpPr/>
          <p:nvPr/>
        </p:nvSpPr>
        <p:spPr>
          <a:xfrm>
            <a:off x="3574070" y="3558205"/>
            <a:ext cx="2160685" cy="25735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rot="0" spcFirstLastPara="0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3" name="Content"/>
          <p:cNvSpPr/>
          <p:nvPr>
            <p:custDataLst>
              <p:custData r:id="rId2"/>
            </p:custDataLst>
          </p:nvPr>
        </p:nvSpPr>
        <p:spPr>
          <a:xfrm>
            <a:off x="5836381" y="2756502"/>
            <a:ext cx="741621" cy="19854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900" dirty="0" smtClean="0">
                <a:latin typeface="Segoe UI" pitchFamily="34" charset="0"/>
                <a:cs typeface="Segoe UI" pitchFamily="34" charset="0"/>
              </a:rPr>
              <a:t>중복 확인</a:t>
            </a:r>
            <a:endParaRPr lang="en-US" sz="9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4" name="Button"/>
          <p:cNvSpPr>
            <a:spLocks/>
          </p:cNvSpPr>
          <p:nvPr/>
        </p:nvSpPr>
        <p:spPr bwMode="auto">
          <a:xfrm>
            <a:off x="7411651" y="4011060"/>
            <a:ext cx="552950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altLang="ko-KR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5" name="Button"/>
          <p:cNvSpPr>
            <a:spLocks/>
          </p:cNvSpPr>
          <p:nvPr/>
        </p:nvSpPr>
        <p:spPr bwMode="auto">
          <a:xfrm>
            <a:off x="6794642" y="4012850"/>
            <a:ext cx="552950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78" name="그룹 177"/>
          <p:cNvGrpSpPr/>
          <p:nvPr/>
        </p:nvGrpSpPr>
        <p:grpSpPr>
          <a:xfrm>
            <a:off x="3212134" y="2855905"/>
            <a:ext cx="364510" cy="1480862"/>
            <a:chOff x="2014041" y="1217737"/>
            <a:chExt cx="364510" cy="1480862"/>
          </a:xfrm>
        </p:grpSpPr>
        <p:sp>
          <p:nvSpPr>
            <p:cNvPr id="179" name="왼쪽 중괄호 178"/>
            <p:cNvSpPr/>
            <p:nvPr/>
          </p:nvSpPr>
          <p:spPr>
            <a:xfrm>
              <a:off x="2233922" y="1217737"/>
              <a:ext cx="144629" cy="1480862"/>
            </a:xfrm>
            <a:prstGeom prst="leftBrac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/>
            <p:cNvSpPr/>
            <p:nvPr/>
          </p:nvSpPr>
          <p:spPr>
            <a:xfrm>
              <a:off x="2014041" y="1856462"/>
              <a:ext cx="246743" cy="24674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grpSp>
        <p:nvGrpSpPr>
          <p:cNvPr id="181" name="그룹 180"/>
          <p:cNvGrpSpPr/>
          <p:nvPr/>
        </p:nvGrpSpPr>
        <p:grpSpPr>
          <a:xfrm>
            <a:off x="3583645" y="2855837"/>
            <a:ext cx="2744763" cy="1675593"/>
            <a:chOff x="3380445" y="2830333"/>
            <a:chExt cx="2744763" cy="1675593"/>
          </a:xfrm>
        </p:grpSpPr>
        <p:grpSp>
          <p:nvGrpSpPr>
            <p:cNvPr id="182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  <p:cNvGrpSpPr/>
            <p:nvPr>
              <p:custDataLst>
                <p:tags r:id="rId17"/>
              </p:custDataLst>
            </p:nvPr>
          </p:nvGrpSpPr>
          <p:grpSpPr>
            <a:xfrm>
              <a:off x="3380445" y="2830333"/>
              <a:ext cx="2744763" cy="1675593"/>
              <a:chOff x="595686" y="1261242"/>
              <a:chExt cx="3222247" cy="1365613"/>
            </a:xfrm>
          </p:grpSpPr>
          <p:sp>
            <p:nvSpPr>
              <p:cNvPr id="18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0"/>
                </p:custDataLst>
              </p:nvPr>
            </p:nvSpPr>
            <p:spPr>
              <a:xfrm>
                <a:off x="595687" y="1493645"/>
                <a:ext cx="3222246" cy="97450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3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21"/>
                </p:custDataLst>
              </p:nvPr>
            </p:nvSpPr>
            <p:spPr>
              <a:xfrm>
                <a:off x="595686" y="1261242"/>
                <a:ext cx="3222247" cy="23240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185738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1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중복 확인</a:t>
                </a:r>
                <a:endParaRPr lang="en-US" altLang="ko-KR" sz="11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8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3568589" y="1330888"/>
                <a:ext cx="116375" cy="93109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89" name="Icons"/>
              <p:cNvGrpSpPr/>
              <p:nvPr/>
            </p:nvGrpSpPr>
            <p:grpSpPr>
              <a:xfrm>
                <a:off x="805969" y="1661312"/>
                <a:ext cx="540581" cy="386406"/>
                <a:chOff x="805969" y="1661312"/>
                <a:chExt cx="540581" cy="386406"/>
              </a:xfrm>
            </p:grpSpPr>
            <p:sp>
              <p:nvSpPr>
                <p:cNvPr id="191" name="Info Icon" descr="&lt;SmartSettings&gt;&lt;SmartResize anchorLeft=&quot;Absolute&quot; anchorTop=&quot;Absolute&quot; anchorRight=&quot;None&quot; anchorBottom=&quot;None&quot; /&gt;&lt;/SmartSettings&gt;" hidden="1"/>
                <p:cNvSpPr>
                  <a:spLocks noChangeAspect="1" noEditPoints="1"/>
                </p:cNvSpPr>
                <p:nvPr>
                  <p:custDataLst>
                    <p:tags r:id="rId24"/>
                  </p:custDataLst>
                </p:nvPr>
              </p:nvSpPr>
              <p:spPr bwMode="auto">
                <a:xfrm>
                  <a:off x="841633" y="1661312"/>
                  <a:ext cx="469253" cy="386406"/>
                </a:xfrm>
                <a:custGeom>
                  <a:avLst/>
                  <a:gdLst>
                    <a:gd name="T0" fmla="*/ 550 w 1101"/>
                    <a:gd name="T1" fmla="*/ 231 h 1101"/>
                    <a:gd name="T2" fmla="*/ 480 w 1101"/>
                    <a:gd name="T3" fmla="*/ 301 h 1101"/>
                    <a:gd name="T4" fmla="*/ 550 w 1101"/>
                    <a:gd name="T5" fmla="*/ 372 h 1101"/>
                    <a:gd name="T6" fmla="*/ 621 w 1101"/>
                    <a:gd name="T7" fmla="*/ 301 h 1101"/>
                    <a:gd name="T8" fmla="*/ 550 w 1101"/>
                    <a:gd name="T9" fmla="*/ 231 h 1101"/>
                    <a:gd name="T10" fmla="*/ 494 w 1101"/>
                    <a:gd name="T11" fmla="*/ 455 h 1101"/>
                    <a:gd name="T12" fmla="*/ 494 w 1101"/>
                    <a:gd name="T13" fmla="*/ 851 h 1101"/>
                    <a:gd name="T14" fmla="*/ 607 w 1101"/>
                    <a:gd name="T15" fmla="*/ 851 h 1101"/>
                    <a:gd name="T16" fmla="*/ 607 w 1101"/>
                    <a:gd name="T17" fmla="*/ 455 h 1101"/>
                    <a:gd name="T18" fmla="*/ 494 w 1101"/>
                    <a:gd name="T19" fmla="*/ 455 h 1101"/>
                    <a:gd name="T20" fmla="*/ 1101 w 1101"/>
                    <a:gd name="T21" fmla="*/ 551 h 1101"/>
                    <a:gd name="T22" fmla="*/ 550 w 1101"/>
                    <a:gd name="T23" fmla="*/ 1101 h 1101"/>
                    <a:gd name="T24" fmla="*/ 0 w 1101"/>
                    <a:gd name="T25" fmla="*/ 551 h 1101"/>
                    <a:gd name="T26" fmla="*/ 550 w 1101"/>
                    <a:gd name="T27" fmla="*/ 0 h 1101"/>
                    <a:gd name="T28" fmla="*/ 1101 w 1101"/>
                    <a:gd name="T29" fmla="*/ 551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101" h="1101">
                      <a:moveTo>
                        <a:pt x="550" y="231"/>
                      </a:moveTo>
                      <a:cubicBezTo>
                        <a:pt x="511" y="231"/>
                        <a:pt x="480" y="262"/>
                        <a:pt x="480" y="301"/>
                      </a:cubicBezTo>
                      <a:cubicBezTo>
                        <a:pt x="480" y="340"/>
                        <a:pt x="511" y="372"/>
                        <a:pt x="550" y="372"/>
                      </a:cubicBezTo>
                      <a:cubicBezTo>
                        <a:pt x="589" y="372"/>
                        <a:pt x="621" y="340"/>
                        <a:pt x="621" y="301"/>
                      </a:cubicBezTo>
                      <a:cubicBezTo>
                        <a:pt x="621" y="262"/>
                        <a:pt x="589" y="231"/>
                        <a:pt x="550" y="231"/>
                      </a:cubicBezTo>
                      <a:close/>
                      <a:moveTo>
                        <a:pt x="494" y="455"/>
                      </a:moveTo>
                      <a:lnTo>
                        <a:pt x="494" y="851"/>
                      </a:lnTo>
                      <a:lnTo>
                        <a:pt x="607" y="851"/>
                      </a:lnTo>
                      <a:lnTo>
                        <a:pt x="607" y="455"/>
                      </a:lnTo>
                      <a:lnTo>
                        <a:pt x="494" y="455"/>
                      </a:lnTo>
                      <a:close/>
                      <a:moveTo>
                        <a:pt x="1101" y="551"/>
                      </a:moveTo>
                      <a:cubicBezTo>
                        <a:pt x="1101" y="855"/>
                        <a:pt x="854" y="1101"/>
                        <a:pt x="550" y="1101"/>
                      </a:cubicBezTo>
                      <a:cubicBezTo>
                        <a:pt x="247" y="1101"/>
                        <a:pt x="0" y="855"/>
                        <a:pt x="0" y="551"/>
                      </a:cubicBezTo>
                      <a:cubicBezTo>
                        <a:pt x="0" y="247"/>
                        <a:pt x="247" y="0"/>
                        <a:pt x="550" y="0"/>
                      </a:cubicBezTo>
                      <a:cubicBezTo>
                        <a:pt x="854" y="0"/>
                        <a:pt x="1101" y="247"/>
                        <a:pt x="1101" y="551"/>
                      </a:cubicBezTo>
                      <a:close/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92" name="Warning Icon" descr="&lt;SmartSettings&gt;&lt;SmartResize anchorLeft=&quot;Absolute&quot; anchorTop=&quot;Absolute&quot; anchorRight=&quot;None&quot; anchorBottom=&quot;None&quot; /&gt;&lt;/SmartSettings&gt;" hidden="1"/>
                <p:cNvSpPr>
                  <a:spLocks noChangeAspect="1" noEditPoints="1"/>
                </p:cNvSpPr>
                <p:nvPr>
                  <p:custDataLst>
                    <p:tags r:id="rId25"/>
                  </p:custDataLst>
                </p:nvPr>
              </p:nvSpPr>
              <p:spPr bwMode="auto">
                <a:xfrm>
                  <a:off x="805969" y="1661312"/>
                  <a:ext cx="540581" cy="386406"/>
                </a:xfrm>
                <a:custGeom>
                  <a:avLst/>
                  <a:gdLst>
                    <a:gd name="T0" fmla="*/ 1270 w 1270"/>
                    <a:gd name="T1" fmla="*/ 1101 h 1101"/>
                    <a:gd name="T2" fmla="*/ 0 w 1270"/>
                    <a:gd name="T3" fmla="*/ 1101 h 1101"/>
                    <a:gd name="T4" fmla="*/ 635 w 1270"/>
                    <a:gd name="T5" fmla="*/ 0 h 1101"/>
                    <a:gd name="T6" fmla="*/ 1270 w 1270"/>
                    <a:gd name="T7" fmla="*/ 1101 h 1101"/>
                    <a:gd name="T8" fmla="*/ 579 w 1270"/>
                    <a:gd name="T9" fmla="*/ 320 h 1101"/>
                    <a:gd name="T10" fmla="*/ 579 w 1270"/>
                    <a:gd name="T11" fmla="*/ 716 h 1101"/>
                    <a:gd name="T12" fmla="*/ 691 w 1270"/>
                    <a:gd name="T13" fmla="*/ 716 h 1101"/>
                    <a:gd name="T14" fmla="*/ 691 w 1270"/>
                    <a:gd name="T15" fmla="*/ 320 h 1101"/>
                    <a:gd name="T16" fmla="*/ 579 w 1270"/>
                    <a:gd name="T17" fmla="*/ 320 h 1101"/>
                    <a:gd name="T18" fmla="*/ 635 w 1270"/>
                    <a:gd name="T19" fmla="*/ 799 h 1101"/>
                    <a:gd name="T20" fmla="*/ 564 w 1270"/>
                    <a:gd name="T21" fmla="*/ 870 h 1101"/>
                    <a:gd name="T22" fmla="*/ 635 w 1270"/>
                    <a:gd name="T23" fmla="*/ 940 h 1101"/>
                    <a:gd name="T24" fmla="*/ 706 w 1270"/>
                    <a:gd name="T25" fmla="*/ 870 h 1101"/>
                    <a:gd name="T26" fmla="*/ 635 w 1270"/>
                    <a:gd name="T27" fmla="*/ 799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70" h="1101">
                      <a:moveTo>
                        <a:pt x="1270" y="1101"/>
                      </a:moveTo>
                      <a:lnTo>
                        <a:pt x="0" y="1101"/>
                      </a:lnTo>
                      <a:lnTo>
                        <a:pt x="635" y="0"/>
                      </a:lnTo>
                      <a:lnTo>
                        <a:pt x="1270" y="1101"/>
                      </a:lnTo>
                      <a:close/>
                      <a:moveTo>
                        <a:pt x="579" y="320"/>
                      </a:moveTo>
                      <a:lnTo>
                        <a:pt x="579" y="716"/>
                      </a:lnTo>
                      <a:lnTo>
                        <a:pt x="691" y="716"/>
                      </a:lnTo>
                      <a:lnTo>
                        <a:pt x="691" y="320"/>
                      </a:lnTo>
                      <a:lnTo>
                        <a:pt x="579" y="320"/>
                      </a:lnTo>
                      <a:close/>
                      <a:moveTo>
                        <a:pt x="635" y="799"/>
                      </a:moveTo>
                      <a:cubicBezTo>
                        <a:pt x="596" y="799"/>
                        <a:pt x="564" y="831"/>
                        <a:pt x="564" y="870"/>
                      </a:cubicBezTo>
                      <a:cubicBezTo>
                        <a:pt x="564" y="909"/>
                        <a:pt x="596" y="940"/>
                        <a:pt x="635" y="940"/>
                      </a:cubicBezTo>
                      <a:cubicBezTo>
                        <a:pt x="674" y="940"/>
                        <a:pt x="706" y="909"/>
                        <a:pt x="706" y="870"/>
                      </a:cubicBezTo>
                      <a:cubicBezTo>
                        <a:pt x="706" y="831"/>
                        <a:pt x="674" y="799"/>
                        <a:pt x="635" y="799"/>
                      </a:cubicBez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93" name="Error Icon" descr="&lt;SmartSettings&gt;&lt;SmartResize anchorLeft=&quot;Absolute&quot; anchorTop=&quot;Absolute&quot; anchorRight=&quot;None&quot; anchorBottom=&quot;None&quot; /&gt;&lt;/SmartSettings&gt;" hidden="1"/>
                <p:cNvSpPr>
                  <a:spLocks noChangeAspect="1" noEditPoints="1"/>
                </p:cNvSpPr>
                <p:nvPr>
                  <p:custDataLst>
                    <p:tags r:id="rId26"/>
                  </p:custDataLst>
                </p:nvPr>
              </p:nvSpPr>
              <p:spPr bwMode="auto">
                <a:xfrm>
                  <a:off x="840694" y="1661312"/>
                  <a:ext cx="471132" cy="386406"/>
                </a:xfrm>
                <a:custGeom>
                  <a:avLst/>
                  <a:gdLst>
                    <a:gd name="T0" fmla="*/ 1101 w 1101"/>
                    <a:gd name="T1" fmla="*/ 778 h 1100"/>
                    <a:gd name="T2" fmla="*/ 778 w 1101"/>
                    <a:gd name="T3" fmla="*/ 1100 h 1100"/>
                    <a:gd name="T4" fmla="*/ 322 w 1101"/>
                    <a:gd name="T5" fmla="*/ 1100 h 1100"/>
                    <a:gd name="T6" fmla="*/ 0 w 1101"/>
                    <a:gd name="T7" fmla="*/ 778 h 1100"/>
                    <a:gd name="T8" fmla="*/ 0 w 1101"/>
                    <a:gd name="T9" fmla="*/ 322 h 1100"/>
                    <a:gd name="T10" fmla="*/ 322 w 1101"/>
                    <a:gd name="T11" fmla="*/ 0 h 1100"/>
                    <a:gd name="T12" fmla="*/ 778 w 1101"/>
                    <a:gd name="T13" fmla="*/ 0 h 1100"/>
                    <a:gd name="T14" fmla="*/ 1101 w 1101"/>
                    <a:gd name="T15" fmla="*/ 322 h 1100"/>
                    <a:gd name="T16" fmla="*/ 1101 w 1101"/>
                    <a:gd name="T17" fmla="*/ 778 h 1100"/>
                    <a:gd name="T18" fmla="*/ 380 w 1101"/>
                    <a:gd name="T19" fmla="*/ 300 h 1100"/>
                    <a:gd name="T20" fmla="*/ 301 w 1101"/>
                    <a:gd name="T21" fmla="*/ 380 h 1100"/>
                    <a:gd name="T22" fmla="*/ 470 w 1101"/>
                    <a:gd name="T23" fmla="*/ 550 h 1100"/>
                    <a:gd name="T24" fmla="*/ 301 w 1101"/>
                    <a:gd name="T25" fmla="*/ 719 h 1100"/>
                    <a:gd name="T26" fmla="*/ 380 w 1101"/>
                    <a:gd name="T27" fmla="*/ 799 h 1100"/>
                    <a:gd name="T28" fmla="*/ 550 w 1101"/>
                    <a:gd name="T29" fmla="*/ 629 h 1100"/>
                    <a:gd name="T30" fmla="*/ 720 w 1101"/>
                    <a:gd name="T31" fmla="*/ 799 h 1100"/>
                    <a:gd name="T32" fmla="*/ 800 w 1101"/>
                    <a:gd name="T33" fmla="*/ 719 h 1100"/>
                    <a:gd name="T34" fmla="*/ 630 w 1101"/>
                    <a:gd name="T35" fmla="*/ 550 h 1100"/>
                    <a:gd name="T36" fmla="*/ 800 w 1101"/>
                    <a:gd name="T37" fmla="*/ 380 h 1100"/>
                    <a:gd name="T38" fmla="*/ 720 w 1101"/>
                    <a:gd name="T39" fmla="*/ 300 h 1100"/>
                    <a:gd name="T40" fmla="*/ 550 w 1101"/>
                    <a:gd name="T41" fmla="*/ 470 h 1100"/>
                    <a:gd name="T42" fmla="*/ 380 w 1101"/>
                    <a:gd name="T43" fmla="*/ 300 h 1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01" h="1100">
                      <a:moveTo>
                        <a:pt x="1101" y="778"/>
                      </a:moveTo>
                      <a:lnTo>
                        <a:pt x="778" y="1100"/>
                      </a:lnTo>
                      <a:lnTo>
                        <a:pt x="322" y="1100"/>
                      </a:lnTo>
                      <a:lnTo>
                        <a:pt x="0" y="778"/>
                      </a:lnTo>
                      <a:lnTo>
                        <a:pt x="0" y="322"/>
                      </a:lnTo>
                      <a:lnTo>
                        <a:pt x="322" y="0"/>
                      </a:lnTo>
                      <a:lnTo>
                        <a:pt x="778" y="0"/>
                      </a:lnTo>
                      <a:lnTo>
                        <a:pt x="1101" y="322"/>
                      </a:lnTo>
                      <a:lnTo>
                        <a:pt x="1101" y="778"/>
                      </a:lnTo>
                      <a:close/>
                      <a:moveTo>
                        <a:pt x="380" y="300"/>
                      </a:moveTo>
                      <a:lnTo>
                        <a:pt x="301" y="380"/>
                      </a:lnTo>
                      <a:lnTo>
                        <a:pt x="470" y="550"/>
                      </a:lnTo>
                      <a:lnTo>
                        <a:pt x="301" y="719"/>
                      </a:lnTo>
                      <a:lnTo>
                        <a:pt x="380" y="799"/>
                      </a:lnTo>
                      <a:lnTo>
                        <a:pt x="550" y="629"/>
                      </a:lnTo>
                      <a:lnTo>
                        <a:pt x="720" y="799"/>
                      </a:lnTo>
                      <a:lnTo>
                        <a:pt x="800" y="719"/>
                      </a:lnTo>
                      <a:lnTo>
                        <a:pt x="630" y="550"/>
                      </a:lnTo>
                      <a:lnTo>
                        <a:pt x="800" y="380"/>
                      </a:lnTo>
                      <a:lnTo>
                        <a:pt x="720" y="300"/>
                      </a:lnTo>
                      <a:lnTo>
                        <a:pt x="550" y="470"/>
                      </a:lnTo>
                      <a:lnTo>
                        <a:pt x="380" y="300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90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1122541" y="2391872"/>
                <a:ext cx="783949" cy="23498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3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  <p:sp>
          <p:nvSpPr>
            <p:cNvPr id="183" name="TextBox 182"/>
            <p:cNvSpPr txBox="1"/>
            <p:nvPr/>
          </p:nvSpPr>
          <p:spPr>
            <a:xfrm>
              <a:off x="3812556" y="3219782"/>
              <a:ext cx="20615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/>
            </a:p>
          </p:txBody>
        </p:sp>
        <p:sp>
          <p:nvSpPr>
            <p:cNvPr id="184" name="Button 1" descr="&lt;SmartSettings&gt;&lt;SmartResize anchorLeft=&quot;None&quot; anchorTop=&quot;None&quot; anchorRight=&quot;Absolute&quot; anchorBottom=&quot;Absolute&quot; /&gt;&lt;/SmartSettings&gt;"/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5392677" y="3878679"/>
              <a:ext cx="592913" cy="206571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85" name="Picture 2" descr="C:\Users\t-dantay\Documents\First24\warning1.png"/>
            <p:cNvPicPr>
              <a:picLocks noChangeAspect="1" noChangeArrowheads="1"/>
            </p:cNvPicPr>
            <p:nvPr>
              <p:custDataLst>
                <p:custData r:id="rId19"/>
              </p:custDataLst>
            </p:nvPr>
          </p:nvPicPr>
          <p:blipFill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3956" y="3246590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4" name="타원 193"/>
          <p:cNvSpPr/>
          <p:nvPr/>
        </p:nvSpPr>
        <p:spPr>
          <a:xfrm>
            <a:off x="4201123" y="3307665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pSp>
        <p:nvGrpSpPr>
          <p:cNvPr id="68" name="그룹 67"/>
          <p:cNvGrpSpPr/>
          <p:nvPr/>
        </p:nvGrpSpPr>
        <p:grpSpPr>
          <a:xfrm>
            <a:off x="187660" y="1487066"/>
            <a:ext cx="1814298" cy="5103825"/>
            <a:chOff x="187660" y="1487066"/>
            <a:chExt cx="1814298" cy="5103825"/>
          </a:xfrm>
        </p:grpSpPr>
        <p:sp>
          <p:nvSpPr>
            <p:cNvPr id="69" name="Label" descr="&lt;SmartSettings&gt;&lt;SmartResize anchorLeft=&quot;Absolute&quot; anchorTop=&quot;Absolute&quot; anchorRight=&quot;None&quot; anchorBottom=&quot;None&quot; /&gt;&lt;/SmartSettings&gt;"/>
            <p:cNvSpPr txBox="1"/>
            <p:nvPr>
              <p:custDataLst>
                <p:tags r:id="rId3"/>
              </p:custDataLst>
            </p:nvPr>
          </p:nvSpPr>
          <p:spPr>
            <a:xfrm>
              <a:off x="1928027" y="2952883"/>
              <a:ext cx="73931" cy="156966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rot="16200000">
              <a:off x="1608835" y="4941535"/>
              <a:ext cx="184138" cy="8836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71" name="그룹 70"/>
            <p:cNvGrpSpPr/>
            <p:nvPr/>
          </p:nvGrpSpPr>
          <p:grpSpPr>
            <a:xfrm>
              <a:off x="187660" y="1487066"/>
              <a:ext cx="1702470" cy="5103825"/>
              <a:chOff x="2524459" y="1396755"/>
              <a:chExt cx="1702470" cy="5103825"/>
            </a:xfrm>
          </p:grpSpPr>
          <p:grpSp>
            <p:nvGrpSpPr>
              <p:cNvPr id="73" name="그룹 72"/>
              <p:cNvGrpSpPr/>
              <p:nvPr/>
            </p:nvGrpSpPr>
            <p:grpSpPr>
              <a:xfrm>
                <a:off x="2524459" y="1396755"/>
                <a:ext cx="1702470" cy="5103825"/>
                <a:chOff x="189125" y="1493485"/>
                <a:chExt cx="1702470" cy="5103825"/>
              </a:xfrm>
            </p:grpSpPr>
            <p:grpSp>
              <p:nvGrpSpPr>
                <p:cNvPr id="79" name="그룹 78"/>
                <p:cNvGrpSpPr/>
                <p:nvPr/>
              </p:nvGrpSpPr>
              <p:grpSpPr>
                <a:xfrm>
                  <a:off x="192172" y="1493485"/>
                  <a:ext cx="1696697" cy="5103825"/>
                  <a:chOff x="192172" y="1493485"/>
                  <a:chExt cx="1696697" cy="5103825"/>
                </a:xfrm>
              </p:grpSpPr>
              <p:grpSp>
                <p:nvGrpSpPr>
                  <p:cNvPr id="82" name="그룹 81"/>
                  <p:cNvGrpSpPr/>
                  <p:nvPr/>
                </p:nvGrpSpPr>
                <p:grpSpPr>
                  <a:xfrm>
                    <a:off x="192172" y="1497820"/>
                    <a:ext cx="1696697" cy="5099490"/>
                    <a:chOff x="192172" y="1497820"/>
                    <a:chExt cx="1696697" cy="5099490"/>
                  </a:xfrm>
                </p:grpSpPr>
                <p:sp>
                  <p:nvSpPr>
                    <p:cNvPr id="89" name="Section" descr="&lt;SmartSettings&gt;&lt;SmartResize anchorLeft=&quot;Absolute&quot; anchorTop=&quot;None&quot; anchorRight=&quot;Absolute&quot; anchorBottom=&quot;Absolute&quot; /&gt;&lt;/SmartSettings&gt;"/>
                    <p:cNvSpPr/>
                    <p:nvPr>
                      <p:custDataLst>
                        <p:tags r:id="rId14"/>
                      </p:custDataLst>
                    </p:nvPr>
                  </p:nvSpPr>
                  <p:spPr>
                    <a:xfrm>
                      <a:off x="192172" y="1497820"/>
                      <a:ext cx="1696697" cy="5093807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22860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grpSp>
                  <p:nvGrpSpPr>
                    <p:cNvPr id="90" name="그룹 89"/>
                    <p:cNvGrpSpPr/>
                    <p:nvPr/>
                  </p:nvGrpSpPr>
                  <p:grpSpPr>
                    <a:xfrm>
                      <a:off x="192172" y="5782990"/>
                      <a:ext cx="1695759" cy="814320"/>
                      <a:chOff x="192172" y="5782990"/>
                      <a:chExt cx="1695759" cy="814320"/>
                    </a:xfrm>
                  </p:grpSpPr>
                  <p:sp>
                    <p:nvSpPr>
                      <p:cNvPr id="91" name="Section" descr="&lt;SmartSettings&gt;&lt;SmartResize anchorLeft=&quot;Absolute&quot; anchorTop=&quot;None&quot; anchorRight=&quot;Absolute&quot; anchorBottom=&quot;Absolute&quot; /&gt;&lt;/SmartSettings&gt;"/>
                      <p:cNvSpPr/>
                      <p:nvPr>
                        <p:custDataLst>
                          <p:tags r:id="rId15"/>
                        </p:custDataLst>
                      </p:nvPr>
                    </p:nvSpPr>
                    <p:spPr>
                      <a:xfrm>
                        <a:off x="192172" y="5782990"/>
                        <a:ext cx="1695759" cy="411145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chemeClr val="accent1">
                              <a:lumMod val="67000"/>
                            </a:schemeClr>
                          </a:gs>
                          <a:gs pos="48000">
                            <a:schemeClr val="accent1">
                              <a:lumMod val="97000"/>
                              <a:lumOff val="3000"/>
                            </a:schemeClr>
                          </a:gs>
                          <a:gs pos="100000">
                            <a:schemeClr val="accent1">
                              <a:lumMod val="60000"/>
                              <a:lumOff val="40000"/>
                            </a:schemeClr>
                          </a:gs>
                        </a:gsLst>
                        <a:lin ang="16200000" scaled="1"/>
                        <a:tileRect/>
                      </a:gra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22860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r>
                          <a:rPr lang="ko-KR" altLang="en-US" sz="1000" b="1" dirty="0" smtClean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프론트페이지로 이동</a:t>
                        </a:r>
                        <a:endParaRPr lang="en-US" sz="10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92" name="Section" descr="&lt;SmartSettings&gt;&lt;SmartResize anchorLeft=&quot;Absolute&quot; anchorTop=&quot;None&quot; anchorRight=&quot;Absolute&quot; anchorBottom=&quot;Absolute&quot; /&gt;&lt;/SmartSettings&gt;"/>
                      <p:cNvSpPr/>
                      <p:nvPr>
                        <p:custDataLst>
                          <p:tags r:id="rId16"/>
                        </p:custDataLst>
                      </p:nvPr>
                    </p:nvSpPr>
                    <p:spPr>
                      <a:xfrm>
                        <a:off x="192172" y="6186165"/>
                        <a:ext cx="1695759" cy="411145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chemeClr val="accent1">
                              <a:lumMod val="67000"/>
                            </a:schemeClr>
                          </a:gs>
                          <a:gs pos="48000">
                            <a:schemeClr val="accent1">
                              <a:lumMod val="97000"/>
                              <a:lumOff val="3000"/>
                            </a:schemeClr>
                          </a:gs>
                          <a:gs pos="100000">
                            <a:schemeClr val="accent1">
                              <a:lumMod val="60000"/>
                              <a:lumOff val="40000"/>
                            </a:schemeClr>
                          </a:gs>
                        </a:gsLst>
                        <a:lin ang="16200000" scaled="1"/>
                        <a:tileRect/>
                      </a:gra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22860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r>
                          <a:rPr lang="ko-KR" altLang="en-US" sz="1000" b="1" dirty="0" smtClean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로그아웃</a:t>
                        </a:r>
                        <a:endParaRPr lang="en-US" sz="10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</p:grpSp>
              <p:sp>
                <p:nvSpPr>
                  <p:cNvPr id="87" name="Section" descr="&lt;SmartSettings&gt;&lt;SmartResize anchorLeft=&quot;Absolute&quot; anchorTop=&quot;Absolute&quot; anchorRight=&quot;Absolute&quot; anchorBottom=&quot;None&quot; /&gt;&lt;/SmartSettings&gt;"/>
                  <p:cNvSpPr/>
                  <p:nvPr>
                    <p:custDataLst>
                      <p:tags r:id="rId12"/>
                    </p:custDataLst>
                  </p:nvPr>
                </p:nvSpPr>
                <p:spPr>
                  <a:xfrm>
                    <a:off x="192172" y="1493485"/>
                    <a:ext cx="1695759" cy="412793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67000"/>
                        </a:schemeClr>
                      </a:gs>
                      <a:gs pos="48000">
                        <a:schemeClr val="accent1">
                          <a:lumMod val="97000"/>
                          <a:lumOff val="3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1000" b="1" dirty="0" smtClean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회원 관리</a:t>
                    </a:r>
                    <a:endParaRPr lang="en-US" sz="10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85" name="Section" descr="&lt;SmartSettings&gt;&lt;SmartResize anchorLeft=&quot;Absolute&quot; anchorTop=&quot;None&quot; anchorRight=&quot;Absolute&quot; anchorBottom=&quot;Absolute&quot; /&gt;&lt;/SmartSettings&gt;"/>
                  <p:cNvSpPr/>
                  <p:nvPr>
                    <p:custDataLst>
                      <p:tags r:id="rId13"/>
                    </p:custDataLst>
                  </p:nvPr>
                </p:nvSpPr>
                <p:spPr>
                  <a:xfrm>
                    <a:off x="192172" y="1897783"/>
                    <a:ext cx="1695759" cy="411144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67000"/>
                        </a:schemeClr>
                      </a:gs>
                      <a:gs pos="48000">
                        <a:schemeClr val="accent1">
                          <a:lumMod val="97000"/>
                          <a:lumOff val="3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1000" b="1" dirty="0" smtClean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모임 관리</a:t>
                    </a:r>
                    <a:r>
                      <a:rPr lang="en-US" altLang="ko-KR" sz="1000" dirty="0" smtClean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	</a:t>
                    </a:r>
                    <a:endParaRPr lang="en-US" sz="100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80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10"/>
                  </p:custDataLst>
                </p:nvPr>
              </p:nvSpPr>
              <p:spPr>
                <a:xfrm>
                  <a:off x="189125" y="2711853"/>
                  <a:ext cx="1702470" cy="411145"/>
                </a:xfrm>
                <a:prstGeom prst="rect">
                  <a:avLst/>
                </a:prstGeom>
                <a:gradFill flip="none" rotWithShape="1">
                  <a:gsLst>
                    <a:gs pos="5000">
                      <a:schemeClr val="accent1">
                        <a:lumMod val="67000"/>
                      </a:schemeClr>
                    </a:gs>
                    <a:gs pos="48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ln w="2540">
                        <a:noFill/>
                      </a:ln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이벤트</a:t>
                  </a:r>
                  <a:endParaRPr lang="en-US" sz="900" b="1" dirty="0">
                    <a:ln w="2540">
                      <a:noFill/>
                    </a:ln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1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189151" y="2305900"/>
                  <a:ext cx="1695759" cy="411145"/>
                </a:xfrm>
                <a:prstGeom prst="rect">
                  <a:avLst/>
                </a:prstGeom>
                <a:gradFill flip="none" rotWithShape="1">
                  <a:gsLst>
                    <a:gs pos="5000">
                      <a:schemeClr val="accent1">
                        <a:lumMod val="67000"/>
                      </a:schemeClr>
                    </a:gs>
                    <a:gs pos="48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ln w="2540">
                        <a:noFill/>
                      </a:ln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공지사항</a:t>
                  </a:r>
                  <a:endParaRPr lang="en-US" sz="900" b="1" dirty="0">
                    <a:ln w="2540">
                      <a:noFill/>
                    </a:ln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74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2524459" y="3436719"/>
                <a:ext cx="1695759" cy="41114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관리자 관리</a:t>
                </a:r>
                <a:endParaRPr lang="en-US" sz="10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5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4006441" y="3600881"/>
                <a:ext cx="179056" cy="88553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6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8"/>
                </p:custDataLst>
              </p:nvPr>
            </p:nvSpPr>
            <p:spPr>
              <a:xfrm>
                <a:off x="2524459" y="3848305"/>
                <a:ext cx="1695759" cy="411145"/>
              </a:xfrm>
              <a:prstGeom prst="rect">
                <a:avLst/>
              </a:prstGeom>
              <a:gradFill>
                <a:gsLst>
                  <a:gs pos="25000">
                    <a:schemeClr val="accent1">
                      <a:lumMod val="75000"/>
                    </a:schemeClr>
                  </a:gs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080000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관리자 등록</a:t>
                </a:r>
                <a:endParaRPr lang="en-US" sz="10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7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9"/>
                </p:custDataLst>
              </p:nvPr>
            </p:nvSpPr>
            <p:spPr>
              <a:xfrm>
                <a:off x="2524459" y="4255602"/>
                <a:ext cx="1695759" cy="41114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관리자 조회</a:t>
                </a:r>
                <a:endParaRPr lang="en-US" sz="10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2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195799" y="3116029"/>
              <a:ext cx="1687620" cy="411145"/>
            </a:xfrm>
            <a:prstGeom prst="rect">
              <a:avLst/>
            </a:prstGeom>
            <a:gradFill flip="none" rotWithShape="1">
              <a:gsLst>
                <a:gs pos="500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00" b="1" smtClean="0">
                  <a:ln w="2540">
                    <a:noFill/>
                  </a:ln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1:1 </a:t>
              </a:r>
              <a:r>
                <a:rPr lang="ko-KR" altLang="en-US" sz="900" b="1" dirty="0" smtClean="0">
                  <a:ln w="2540">
                    <a:noFill/>
                  </a:ln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문의</a:t>
              </a:r>
              <a:endParaRPr lang="en-US" sz="900" b="1" dirty="0">
                <a:ln w="2540"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44303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87902" y="947928"/>
            <a:ext cx="8244897" cy="5656073"/>
            <a:chOff x="187902" y="947928"/>
            <a:chExt cx="8244897" cy="5656073"/>
          </a:xfrm>
        </p:grpSpPr>
        <p:sp>
          <p:nvSpPr>
            <p:cNvPr id="6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7"/>
              </p:custDataLst>
            </p:nvPr>
          </p:nvSpPr>
          <p:spPr>
            <a:xfrm>
              <a:off x="187902" y="1482914"/>
              <a:ext cx="8244897" cy="512108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8"/>
              </p:custDataLst>
            </p:nvPr>
          </p:nvSpPr>
          <p:spPr>
            <a:xfrm>
              <a:off x="187903" y="947928"/>
              <a:ext cx="8244895" cy="5370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29"/>
              </p:custDataLst>
            </p:nvPr>
          </p:nvSpPr>
          <p:spPr bwMode="auto">
            <a:xfrm>
              <a:off x="8194917" y="1255489"/>
              <a:ext cx="149225" cy="112714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30"/>
              </p:custDataLst>
            </p:nvPr>
          </p:nvSpPr>
          <p:spPr bwMode="auto">
            <a:xfrm>
              <a:off x="8221913" y="1019175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1"/>
              </p:custDataLst>
            </p:nvPr>
          </p:nvSpPr>
          <p:spPr>
            <a:xfrm>
              <a:off x="1090816" y="1192972"/>
              <a:ext cx="7015442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32"/>
              </p:custDataLst>
            </p:nvPr>
          </p:nvSpPr>
          <p:spPr bwMode="auto">
            <a:xfrm>
              <a:off x="1166943" y="1245167"/>
              <a:ext cx="93664" cy="133349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Back Butt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33"/>
              </p:custDataLst>
            </p:nvPr>
          </p:nvSpPr>
          <p:spPr bwMode="auto">
            <a:xfrm>
              <a:off x="313816" y="1251520"/>
              <a:ext cx="152400" cy="120649"/>
            </a:xfrm>
            <a:custGeom>
              <a:avLst/>
              <a:gdLst>
                <a:gd name="T0" fmla="*/ 159 w 423"/>
                <a:gd name="T1" fmla="*/ 332 h 332"/>
                <a:gd name="T2" fmla="*/ 0 w 423"/>
                <a:gd name="T3" fmla="*/ 166 h 332"/>
                <a:gd name="T4" fmla="*/ 159 w 423"/>
                <a:gd name="T5" fmla="*/ 0 h 332"/>
                <a:gd name="T6" fmla="*/ 15 w 423"/>
                <a:gd name="T7" fmla="*/ 166 h 332"/>
                <a:gd name="T8" fmla="*/ 423 w 423"/>
                <a:gd name="T9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332">
                  <a:moveTo>
                    <a:pt x="159" y="332"/>
                  </a:moveTo>
                  <a:lnTo>
                    <a:pt x="0" y="166"/>
                  </a:lnTo>
                  <a:lnTo>
                    <a:pt x="159" y="0"/>
                  </a:lnTo>
                  <a:moveTo>
                    <a:pt x="15" y="166"/>
                  </a:moveTo>
                  <a:lnTo>
                    <a:pt x="423" y="166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Forward Butt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34"/>
              </p:custDataLst>
            </p:nvPr>
          </p:nvSpPr>
          <p:spPr bwMode="auto">
            <a:xfrm>
              <a:off x="555116" y="1251520"/>
              <a:ext cx="152400" cy="120649"/>
            </a:xfrm>
            <a:custGeom>
              <a:avLst/>
              <a:gdLst>
                <a:gd name="T0" fmla="*/ 265 w 423"/>
                <a:gd name="T1" fmla="*/ 0 h 332"/>
                <a:gd name="T2" fmla="*/ 423 w 423"/>
                <a:gd name="T3" fmla="*/ 166 h 332"/>
                <a:gd name="T4" fmla="*/ 265 w 423"/>
                <a:gd name="T5" fmla="*/ 332 h 332"/>
                <a:gd name="T6" fmla="*/ 408 w 423"/>
                <a:gd name="T7" fmla="*/ 166 h 332"/>
                <a:gd name="T8" fmla="*/ 0 w 423"/>
                <a:gd name="T9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332">
                  <a:moveTo>
                    <a:pt x="265" y="0"/>
                  </a:moveTo>
                  <a:lnTo>
                    <a:pt x="423" y="166"/>
                  </a:lnTo>
                  <a:lnTo>
                    <a:pt x="265" y="332"/>
                  </a:lnTo>
                  <a:moveTo>
                    <a:pt x="408" y="166"/>
                  </a:moveTo>
                  <a:lnTo>
                    <a:pt x="0" y="166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Reload Butt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35"/>
              </p:custDataLst>
            </p:nvPr>
          </p:nvSpPr>
          <p:spPr bwMode="auto">
            <a:xfrm>
              <a:off x="796417" y="1225326"/>
              <a:ext cx="158750" cy="173038"/>
            </a:xfrm>
            <a:custGeom>
              <a:avLst/>
              <a:gdLst>
                <a:gd name="T0" fmla="*/ 441 w 441"/>
                <a:gd name="T1" fmla="*/ 7 h 474"/>
                <a:gd name="T2" fmla="*/ 441 w 441"/>
                <a:gd name="T3" fmla="*/ 144 h 474"/>
                <a:gd name="T4" fmla="*/ 296 w 441"/>
                <a:gd name="T5" fmla="*/ 144 h 474"/>
                <a:gd name="T6" fmla="*/ 438 w 441"/>
                <a:gd name="T7" fmla="*/ 309 h 474"/>
                <a:gd name="T8" fmla="*/ 166 w 441"/>
                <a:gd name="T9" fmla="*/ 434 h 474"/>
                <a:gd name="T10" fmla="*/ 41 w 441"/>
                <a:gd name="T11" fmla="*/ 162 h 474"/>
                <a:gd name="T12" fmla="*/ 313 w 441"/>
                <a:gd name="T13" fmla="*/ 37 h 474"/>
                <a:gd name="T14" fmla="*/ 428 w 441"/>
                <a:gd name="T15" fmla="*/ 139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1" h="474">
                  <a:moveTo>
                    <a:pt x="441" y="7"/>
                  </a:moveTo>
                  <a:lnTo>
                    <a:pt x="441" y="144"/>
                  </a:lnTo>
                  <a:lnTo>
                    <a:pt x="296" y="144"/>
                  </a:lnTo>
                  <a:moveTo>
                    <a:pt x="438" y="309"/>
                  </a:moveTo>
                  <a:cubicBezTo>
                    <a:pt x="397" y="418"/>
                    <a:pt x="276" y="474"/>
                    <a:pt x="166" y="434"/>
                  </a:cubicBezTo>
                  <a:cubicBezTo>
                    <a:pt x="56" y="393"/>
                    <a:pt x="0" y="271"/>
                    <a:pt x="41" y="162"/>
                  </a:cubicBezTo>
                  <a:cubicBezTo>
                    <a:pt x="82" y="52"/>
                    <a:pt x="202" y="0"/>
                    <a:pt x="313" y="37"/>
                  </a:cubicBezTo>
                  <a:cubicBezTo>
                    <a:pt x="357" y="51"/>
                    <a:pt x="398" y="91"/>
                    <a:pt x="428" y="139"/>
                  </a:cubicBez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527212"/>
              </p:ext>
            </p:extLst>
          </p:nvPr>
        </p:nvGraphicFramePr>
        <p:xfrm>
          <a:off x="0" y="8123"/>
          <a:ext cx="12192000" cy="68580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1090">
                  <a:extLst>
                    <a:ext uri="{9D8B030D-6E8A-4147-A177-3AD203B41FA5}">
                      <a16:colId xmlns:a16="http://schemas.microsoft.com/office/drawing/2014/main" val="161479998"/>
                    </a:ext>
                  </a:extLst>
                </a:gridCol>
                <a:gridCol w="5636870">
                  <a:extLst>
                    <a:ext uri="{9D8B030D-6E8A-4147-A177-3AD203B41FA5}">
                      <a16:colId xmlns:a16="http://schemas.microsoft.com/office/drawing/2014/main" val="3184963641"/>
                    </a:ext>
                  </a:extLst>
                </a:gridCol>
                <a:gridCol w="1006998">
                  <a:extLst>
                    <a:ext uri="{9D8B030D-6E8A-4147-A177-3AD203B41FA5}">
                      <a16:colId xmlns:a16="http://schemas.microsoft.com/office/drawing/2014/main" val="874470216"/>
                    </a:ext>
                  </a:extLst>
                </a:gridCol>
                <a:gridCol w="636608">
                  <a:extLst>
                    <a:ext uri="{9D8B030D-6E8A-4147-A177-3AD203B41FA5}">
                      <a16:colId xmlns:a16="http://schemas.microsoft.com/office/drawing/2014/main" val="873808492"/>
                    </a:ext>
                  </a:extLst>
                </a:gridCol>
                <a:gridCol w="462987">
                  <a:extLst>
                    <a:ext uri="{9D8B030D-6E8A-4147-A177-3AD203B41FA5}">
                      <a16:colId xmlns:a16="http://schemas.microsoft.com/office/drawing/2014/main" val="1169176031"/>
                    </a:ext>
                  </a:extLst>
                </a:gridCol>
                <a:gridCol w="694481">
                  <a:extLst>
                    <a:ext uri="{9D8B030D-6E8A-4147-A177-3AD203B41FA5}">
                      <a16:colId xmlns:a16="http://schemas.microsoft.com/office/drawing/2014/main" val="1453453746"/>
                    </a:ext>
                  </a:extLst>
                </a:gridCol>
                <a:gridCol w="2422966">
                  <a:extLst>
                    <a:ext uri="{9D8B030D-6E8A-4147-A177-3AD203B41FA5}">
                      <a16:colId xmlns:a16="http://schemas.microsoft.com/office/drawing/2014/main" val="1815965532"/>
                    </a:ext>
                  </a:extLst>
                </a:gridCol>
              </a:tblGrid>
              <a:tr h="368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en-US" altLang="ko-K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관리자 등록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428496"/>
                  </a:ext>
                </a:extLst>
              </a:tr>
              <a:tr h="368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관리자 관리 </a:t>
                      </a:r>
                      <a:r>
                        <a:rPr lang="en-US" altLang="ko-KR" dirty="0" smtClean="0"/>
                        <a:t>&gt; </a:t>
                      </a:r>
                      <a:r>
                        <a:rPr lang="ko-KR" altLang="en-US" dirty="0" smtClean="0"/>
                        <a:t>관리자 등록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페이지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작성일자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201325"/>
                  </a:ext>
                </a:extLst>
              </a:tr>
              <a:tr h="368010">
                <a:tc rowSpan="9" gridSpan="4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화면설명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64956"/>
                  </a:ext>
                </a:extLst>
              </a:tr>
              <a:tr h="71924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등록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 클릭 시 등록 여부 팝업 창으로 출력 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0356893"/>
                  </a:ext>
                </a:extLst>
              </a:tr>
              <a:tr h="71924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 내용 중 빈 칸이 있을 경우 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정보를 전부 입력하지 않았습니다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473887"/>
                  </a:ext>
                </a:extLst>
              </a:tr>
              <a:tr h="71924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중복 확인을 하지 않았을 경우 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아이디 중복 확인을 하지 않았습니다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643111"/>
                  </a:ext>
                </a:extLst>
              </a:tr>
              <a:tr h="71924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비밀번호가 일치하지 않았을 경우 </a:t>
                      </a:r>
                      <a:r>
                        <a:rPr lang="en-US" altLang="ko-KR" sz="1200" dirty="0" smtClean="0"/>
                        <a:t>: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비밀번호가 일치하지 않습니다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955501"/>
                  </a:ext>
                </a:extLst>
              </a:tr>
              <a:tr h="71924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문제 없을 경우 </a:t>
                      </a:r>
                      <a:r>
                        <a:rPr lang="en-US" altLang="ko-KR" sz="1200" dirty="0" smtClean="0"/>
                        <a:t>: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관리자가 등록되었습니다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209842"/>
                  </a:ext>
                </a:extLst>
              </a:tr>
              <a:tr h="71924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846804"/>
                  </a:ext>
                </a:extLst>
              </a:tr>
              <a:tr h="71924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740124"/>
                  </a:ext>
                </a:extLst>
              </a:tr>
              <a:tr h="71924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3120898"/>
                  </a:ext>
                </a:extLst>
              </a:tr>
            </a:tbl>
          </a:graphicData>
        </a:graphic>
      </p:graphicFrame>
      <p:sp>
        <p:nvSpPr>
          <p:cNvPr id="47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 rot="16200000">
            <a:off x="1608835" y="4941535"/>
            <a:ext cx="184138" cy="8836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1" name="Content"/>
          <p:cNvSpPr/>
          <p:nvPr/>
        </p:nvSpPr>
        <p:spPr>
          <a:xfrm>
            <a:off x="2182045" y="1734700"/>
            <a:ext cx="5962207" cy="419141"/>
          </a:xfrm>
          <a:prstGeom prst="rect">
            <a:avLst/>
          </a:prstGeom>
          <a:solidFill>
            <a:schemeClr val="bg1">
              <a:lumMod val="75000"/>
              <a:alpha val="74902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ot="0" spcFirstLastPara="0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000" b="1" kern="0" dirty="0" smtClean="0">
                <a:latin typeface="Segoe UI"/>
              </a:rPr>
              <a:t>관리자 등록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142" name="표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532473"/>
              </p:ext>
            </p:extLst>
          </p:nvPr>
        </p:nvGraphicFramePr>
        <p:xfrm>
          <a:off x="2182045" y="2231596"/>
          <a:ext cx="5962207" cy="165398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59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2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9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이름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3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아이디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3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비밀번호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3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</a:rPr>
                        <a:t>비밀번호 확인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3" name="Content"/>
          <p:cNvSpPr/>
          <p:nvPr/>
        </p:nvSpPr>
        <p:spPr>
          <a:xfrm>
            <a:off x="3574073" y="2308442"/>
            <a:ext cx="2160685" cy="257351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rot="0" spcFirstLastPara="0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4" name="Content"/>
          <p:cNvSpPr/>
          <p:nvPr/>
        </p:nvSpPr>
        <p:spPr>
          <a:xfrm>
            <a:off x="3574072" y="2724479"/>
            <a:ext cx="2160685" cy="25735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rot="0" spcFirstLastPara="0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5" name="Content"/>
          <p:cNvSpPr/>
          <p:nvPr/>
        </p:nvSpPr>
        <p:spPr>
          <a:xfrm>
            <a:off x="3574071" y="3141342"/>
            <a:ext cx="2160685" cy="25735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rot="0" spcFirstLastPara="0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6" name="Content"/>
          <p:cNvSpPr/>
          <p:nvPr/>
        </p:nvSpPr>
        <p:spPr>
          <a:xfrm>
            <a:off x="3574070" y="3558205"/>
            <a:ext cx="2160685" cy="25735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rot="0" spcFirstLastPara="0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7" name="Content"/>
          <p:cNvSpPr/>
          <p:nvPr>
            <p:custDataLst>
              <p:custData r:id="rId2"/>
            </p:custDataLst>
          </p:nvPr>
        </p:nvSpPr>
        <p:spPr>
          <a:xfrm>
            <a:off x="5836381" y="2756502"/>
            <a:ext cx="741621" cy="19854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900" dirty="0" smtClean="0">
                <a:latin typeface="Segoe UI" pitchFamily="34" charset="0"/>
                <a:cs typeface="Segoe UI" pitchFamily="34" charset="0"/>
              </a:rPr>
              <a:t>중복 확인</a:t>
            </a:r>
            <a:endParaRPr lang="en-US" sz="9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8" name="Button"/>
          <p:cNvSpPr>
            <a:spLocks/>
          </p:cNvSpPr>
          <p:nvPr/>
        </p:nvSpPr>
        <p:spPr bwMode="auto">
          <a:xfrm>
            <a:off x="7411651" y="4011060"/>
            <a:ext cx="552950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altLang="ko-KR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9" name="Button"/>
          <p:cNvSpPr>
            <a:spLocks/>
          </p:cNvSpPr>
          <p:nvPr/>
        </p:nvSpPr>
        <p:spPr bwMode="auto">
          <a:xfrm>
            <a:off x="6794642" y="4012850"/>
            <a:ext cx="552950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50" name="그룹 149"/>
          <p:cNvGrpSpPr/>
          <p:nvPr/>
        </p:nvGrpSpPr>
        <p:grpSpPr>
          <a:xfrm>
            <a:off x="3212134" y="2855905"/>
            <a:ext cx="364510" cy="1480862"/>
            <a:chOff x="2014041" y="1217737"/>
            <a:chExt cx="364510" cy="1480862"/>
          </a:xfrm>
        </p:grpSpPr>
        <p:sp>
          <p:nvSpPr>
            <p:cNvPr id="151" name="왼쪽 중괄호 150"/>
            <p:cNvSpPr/>
            <p:nvPr/>
          </p:nvSpPr>
          <p:spPr>
            <a:xfrm>
              <a:off x="2233922" y="1217737"/>
              <a:ext cx="144629" cy="1480862"/>
            </a:xfrm>
            <a:prstGeom prst="leftBrac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/>
            <p:cNvSpPr/>
            <p:nvPr/>
          </p:nvSpPr>
          <p:spPr>
            <a:xfrm>
              <a:off x="2014041" y="1856462"/>
              <a:ext cx="246743" cy="24674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grpSp>
        <p:nvGrpSpPr>
          <p:cNvPr id="153" name="그룹 152"/>
          <p:cNvGrpSpPr/>
          <p:nvPr/>
        </p:nvGrpSpPr>
        <p:grpSpPr>
          <a:xfrm>
            <a:off x="3583645" y="2855837"/>
            <a:ext cx="2744763" cy="1675593"/>
            <a:chOff x="3380445" y="2830333"/>
            <a:chExt cx="2744763" cy="1675593"/>
          </a:xfrm>
        </p:grpSpPr>
        <p:grpSp>
          <p:nvGrpSpPr>
            <p:cNvPr id="154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  <p:cNvGrpSpPr/>
            <p:nvPr>
              <p:custDataLst>
                <p:tags r:id="rId17"/>
              </p:custDataLst>
            </p:nvPr>
          </p:nvGrpSpPr>
          <p:grpSpPr>
            <a:xfrm>
              <a:off x="3380445" y="2830333"/>
              <a:ext cx="2744763" cy="1675593"/>
              <a:chOff x="595686" y="1261242"/>
              <a:chExt cx="3222247" cy="1365613"/>
            </a:xfrm>
          </p:grpSpPr>
          <p:sp>
            <p:nvSpPr>
              <p:cNvPr id="158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0"/>
                </p:custDataLst>
              </p:nvPr>
            </p:nvSpPr>
            <p:spPr>
              <a:xfrm>
                <a:off x="595687" y="1493645"/>
                <a:ext cx="3222246" cy="97450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3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9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21"/>
                </p:custDataLst>
              </p:nvPr>
            </p:nvSpPr>
            <p:spPr>
              <a:xfrm>
                <a:off x="595686" y="1261242"/>
                <a:ext cx="3222247" cy="23240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185738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1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등록 확인</a:t>
                </a:r>
                <a:endParaRPr lang="en-US" altLang="ko-KR" sz="11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0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3568589" y="1330888"/>
                <a:ext cx="116375" cy="93109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61" name="Icons"/>
              <p:cNvGrpSpPr/>
              <p:nvPr/>
            </p:nvGrpSpPr>
            <p:grpSpPr>
              <a:xfrm>
                <a:off x="805969" y="1661312"/>
                <a:ext cx="540581" cy="386406"/>
                <a:chOff x="805969" y="1661312"/>
                <a:chExt cx="540581" cy="386406"/>
              </a:xfrm>
            </p:grpSpPr>
            <p:sp>
              <p:nvSpPr>
                <p:cNvPr id="163" name="Info Icon" descr="&lt;SmartSettings&gt;&lt;SmartResize anchorLeft=&quot;Absolute&quot; anchorTop=&quot;Absolute&quot; anchorRight=&quot;None&quot; anchorBottom=&quot;None&quot; /&gt;&lt;/SmartSettings&gt;" hidden="1"/>
                <p:cNvSpPr>
                  <a:spLocks noChangeAspect="1" noEditPoints="1"/>
                </p:cNvSpPr>
                <p:nvPr>
                  <p:custDataLst>
                    <p:tags r:id="rId24"/>
                  </p:custDataLst>
                </p:nvPr>
              </p:nvSpPr>
              <p:spPr bwMode="auto">
                <a:xfrm>
                  <a:off x="841633" y="1661312"/>
                  <a:ext cx="469253" cy="386406"/>
                </a:xfrm>
                <a:custGeom>
                  <a:avLst/>
                  <a:gdLst>
                    <a:gd name="T0" fmla="*/ 550 w 1101"/>
                    <a:gd name="T1" fmla="*/ 231 h 1101"/>
                    <a:gd name="T2" fmla="*/ 480 w 1101"/>
                    <a:gd name="T3" fmla="*/ 301 h 1101"/>
                    <a:gd name="T4" fmla="*/ 550 w 1101"/>
                    <a:gd name="T5" fmla="*/ 372 h 1101"/>
                    <a:gd name="T6" fmla="*/ 621 w 1101"/>
                    <a:gd name="T7" fmla="*/ 301 h 1101"/>
                    <a:gd name="T8" fmla="*/ 550 w 1101"/>
                    <a:gd name="T9" fmla="*/ 231 h 1101"/>
                    <a:gd name="T10" fmla="*/ 494 w 1101"/>
                    <a:gd name="T11" fmla="*/ 455 h 1101"/>
                    <a:gd name="T12" fmla="*/ 494 w 1101"/>
                    <a:gd name="T13" fmla="*/ 851 h 1101"/>
                    <a:gd name="T14" fmla="*/ 607 w 1101"/>
                    <a:gd name="T15" fmla="*/ 851 h 1101"/>
                    <a:gd name="T16" fmla="*/ 607 w 1101"/>
                    <a:gd name="T17" fmla="*/ 455 h 1101"/>
                    <a:gd name="T18" fmla="*/ 494 w 1101"/>
                    <a:gd name="T19" fmla="*/ 455 h 1101"/>
                    <a:gd name="T20" fmla="*/ 1101 w 1101"/>
                    <a:gd name="T21" fmla="*/ 551 h 1101"/>
                    <a:gd name="T22" fmla="*/ 550 w 1101"/>
                    <a:gd name="T23" fmla="*/ 1101 h 1101"/>
                    <a:gd name="T24" fmla="*/ 0 w 1101"/>
                    <a:gd name="T25" fmla="*/ 551 h 1101"/>
                    <a:gd name="T26" fmla="*/ 550 w 1101"/>
                    <a:gd name="T27" fmla="*/ 0 h 1101"/>
                    <a:gd name="T28" fmla="*/ 1101 w 1101"/>
                    <a:gd name="T29" fmla="*/ 551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101" h="1101">
                      <a:moveTo>
                        <a:pt x="550" y="231"/>
                      </a:moveTo>
                      <a:cubicBezTo>
                        <a:pt x="511" y="231"/>
                        <a:pt x="480" y="262"/>
                        <a:pt x="480" y="301"/>
                      </a:cubicBezTo>
                      <a:cubicBezTo>
                        <a:pt x="480" y="340"/>
                        <a:pt x="511" y="372"/>
                        <a:pt x="550" y="372"/>
                      </a:cubicBezTo>
                      <a:cubicBezTo>
                        <a:pt x="589" y="372"/>
                        <a:pt x="621" y="340"/>
                        <a:pt x="621" y="301"/>
                      </a:cubicBezTo>
                      <a:cubicBezTo>
                        <a:pt x="621" y="262"/>
                        <a:pt x="589" y="231"/>
                        <a:pt x="550" y="231"/>
                      </a:cubicBezTo>
                      <a:close/>
                      <a:moveTo>
                        <a:pt x="494" y="455"/>
                      </a:moveTo>
                      <a:lnTo>
                        <a:pt x="494" y="851"/>
                      </a:lnTo>
                      <a:lnTo>
                        <a:pt x="607" y="851"/>
                      </a:lnTo>
                      <a:lnTo>
                        <a:pt x="607" y="455"/>
                      </a:lnTo>
                      <a:lnTo>
                        <a:pt x="494" y="455"/>
                      </a:lnTo>
                      <a:close/>
                      <a:moveTo>
                        <a:pt x="1101" y="551"/>
                      </a:moveTo>
                      <a:cubicBezTo>
                        <a:pt x="1101" y="855"/>
                        <a:pt x="854" y="1101"/>
                        <a:pt x="550" y="1101"/>
                      </a:cubicBezTo>
                      <a:cubicBezTo>
                        <a:pt x="247" y="1101"/>
                        <a:pt x="0" y="855"/>
                        <a:pt x="0" y="551"/>
                      </a:cubicBezTo>
                      <a:cubicBezTo>
                        <a:pt x="0" y="247"/>
                        <a:pt x="247" y="0"/>
                        <a:pt x="550" y="0"/>
                      </a:cubicBezTo>
                      <a:cubicBezTo>
                        <a:pt x="854" y="0"/>
                        <a:pt x="1101" y="247"/>
                        <a:pt x="1101" y="551"/>
                      </a:cubicBezTo>
                      <a:close/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64" name="Warning Icon" descr="&lt;SmartSettings&gt;&lt;SmartResize anchorLeft=&quot;Absolute&quot; anchorTop=&quot;Absolute&quot; anchorRight=&quot;None&quot; anchorBottom=&quot;None&quot; /&gt;&lt;/SmartSettings&gt;" hidden="1"/>
                <p:cNvSpPr>
                  <a:spLocks noChangeAspect="1" noEditPoints="1"/>
                </p:cNvSpPr>
                <p:nvPr>
                  <p:custDataLst>
                    <p:tags r:id="rId25"/>
                  </p:custDataLst>
                </p:nvPr>
              </p:nvSpPr>
              <p:spPr bwMode="auto">
                <a:xfrm>
                  <a:off x="805969" y="1661312"/>
                  <a:ext cx="540581" cy="386406"/>
                </a:xfrm>
                <a:custGeom>
                  <a:avLst/>
                  <a:gdLst>
                    <a:gd name="T0" fmla="*/ 1270 w 1270"/>
                    <a:gd name="T1" fmla="*/ 1101 h 1101"/>
                    <a:gd name="T2" fmla="*/ 0 w 1270"/>
                    <a:gd name="T3" fmla="*/ 1101 h 1101"/>
                    <a:gd name="T4" fmla="*/ 635 w 1270"/>
                    <a:gd name="T5" fmla="*/ 0 h 1101"/>
                    <a:gd name="T6" fmla="*/ 1270 w 1270"/>
                    <a:gd name="T7" fmla="*/ 1101 h 1101"/>
                    <a:gd name="T8" fmla="*/ 579 w 1270"/>
                    <a:gd name="T9" fmla="*/ 320 h 1101"/>
                    <a:gd name="T10" fmla="*/ 579 w 1270"/>
                    <a:gd name="T11" fmla="*/ 716 h 1101"/>
                    <a:gd name="T12" fmla="*/ 691 w 1270"/>
                    <a:gd name="T13" fmla="*/ 716 h 1101"/>
                    <a:gd name="T14" fmla="*/ 691 w 1270"/>
                    <a:gd name="T15" fmla="*/ 320 h 1101"/>
                    <a:gd name="T16" fmla="*/ 579 w 1270"/>
                    <a:gd name="T17" fmla="*/ 320 h 1101"/>
                    <a:gd name="T18" fmla="*/ 635 w 1270"/>
                    <a:gd name="T19" fmla="*/ 799 h 1101"/>
                    <a:gd name="T20" fmla="*/ 564 w 1270"/>
                    <a:gd name="T21" fmla="*/ 870 h 1101"/>
                    <a:gd name="T22" fmla="*/ 635 w 1270"/>
                    <a:gd name="T23" fmla="*/ 940 h 1101"/>
                    <a:gd name="T24" fmla="*/ 706 w 1270"/>
                    <a:gd name="T25" fmla="*/ 870 h 1101"/>
                    <a:gd name="T26" fmla="*/ 635 w 1270"/>
                    <a:gd name="T27" fmla="*/ 799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70" h="1101">
                      <a:moveTo>
                        <a:pt x="1270" y="1101"/>
                      </a:moveTo>
                      <a:lnTo>
                        <a:pt x="0" y="1101"/>
                      </a:lnTo>
                      <a:lnTo>
                        <a:pt x="635" y="0"/>
                      </a:lnTo>
                      <a:lnTo>
                        <a:pt x="1270" y="1101"/>
                      </a:lnTo>
                      <a:close/>
                      <a:moveTo>
                        <a:pt x="579" y="320"/>
                      </a:moveTo>
                      <a:lnTo>
                        <a:pt x="579" y="716"/>
                      </a:lnTo>
                      <a:lnTo>
                        <a:pt x="691" y="716"/>
                      </a:lnTo>
                      <a:lnTo>
                        <a:pt x="691" y="320"/>
                      </a:lnTo>
                      <a:lnTo>
                        <a:pt x="579" y="320"/>
                      </a:lnTo>
                      <a:close/>
                      <a:moveTo>
                        <a:pt x="635" y="799"/>
                      </a:moveTo>
                      <a:cubicBezTo>
                        <a:pt x="596" y="799"/>
                        <a:pt x="564" y="831"/>
                        <a:pt x="564" y="870"/>
                      </a:cubicBezTo>
                      <a:cubicBezTo>
                        <a:pt x="564" y="909"/>
                        <a:pt x="596" y="940"/>
                        <a:pt x="635" y="940"/>
                      </a:cubicBezTo>
                      <a:cubicBezTo>
                        <a:pt x="674" y="940"/>
                        <a:pt x="706" y="909"/>
                        <a:pt x="706" y="870"/>
                      </a:cubicBezTo>
                      <a:cubicBezTo>
                        <a:pt x="706" y="831"/>
                        <a:pt x="674" y="799"/>
                        <a:pt x="635" y="799"/>
                      </a:cubicBez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65" name="Error Icon" descr="&lt;SmartSettings&gt;&lt;SmartResize anchorLeft=&quot;Absolute&quot; anchorTop=&quot;Absolute&quot; anchorRight=&quot;None&quot; anchorBottom=&quot;None&quot; /&gt;&lt;/SmartSettings&gt;" hidden="1"/>
                <p:cNvSpPr>
                  <a:spLocks noChangeAspect="1" noEditPoints="1"/>
                </p:cNvSpPr>
                <p:nvPr>
                  <p:custDataLst>
                    <p:tags r:id="rId26"/>
                  </p:custDataLst>
                </p:nvPr>
              </p:nvSpPr>
              <p:spPr bwMode="auto">
                <a:xfrm>
                  <a:off x="840694" y="1661312"/>
                  <a:ext cx="471132" cy="386406"/>
                </a:xfrm>
                <a:custGeom>
                  <a:avLst/>
                  <a:gdLst>
                    <a:gd name="T0" fmla="*/ 1101 w 1101"/>
                    <a:gd name="T1" fmla="*/ 778 h 1100"/>
                    <a:gd name="T2" fmla="*/ 778 w 1101"/>
                    <a:gd name="T3" fmla="*/ 1100 h 1100"/>
                    <a:gd name="T4" fmla="*/ 322 w 1101"/>
                    <a:gd name="T5" fmla="*/ 1100 h 1100"/>
                    <a:gd name="T6" fmla="*/ 0 w 1101"/>
                    <a:gd name="T7" fmla="*/ 778 h 1100"/>
                    <a:gd name="T8" fmla="*/ 0 w 1101"/>
                    <a:gd name="T9" fmla="*/ 322 h 1100"/>
                    <a:gd name="T10" fmla="*/ 322 w 1101"/>
                    <a:gd name="T11" fmla="*/ 0 h 1100"/>
                    <a:gd name="T12" fmla="*/ 778 w 1101"/>
                    <a:gd name="T13" fmla="*/ 0 h 1100"/>
                    <a:gd name="T14" fmla="*/ 1101 w 1101"/>
                    <a:gd name="T15" fmla="*/ 322 h 1100"/>
                    <a:gd name="T16" fmla="*/ 1101 w 1101"/>
                    <a:gd name="T17" fmla="*/ 778 h 1100"/>
                    <a:gd name="T18" fmla="*/ 380 w 1101"/>
                    <a:gd name="T19" fmla="*/ 300 h 1100"/>
                    <a:gd name="T20" fmla="*/ 301 w 1101"/>
                    <a:gd name="T21" fmla="*/ 380 h 1100"/>
                    <a:gd name="T22" fmla="*/ 470 w 1101"/>
                    <a:gd name="T23" fmla="*/ 550 h 1100"/>
                    <a:gd name="T24" fmla="*/ 301 w 1101"/>
                    <a:gd name="T25" fmla="*/ 719 h 1100"/>
                    <a:gd name="T26" fmla="*/ 380 w 1101"/>
                    <a:gd name="T27" fmla="*/ 799 h 1100"/>
                    <a:gd name="T28" fmla="*/ 550 w 1101"/>
                    <a:gd name="T29" fmla="*/ 629 h 1100"/>
                    <a:gd name="T30" fmla="*/ 720 w 1101"/>
                    <a:gd name="T31" fmla="*/ 799 h 1100"/>
                    <a:gd name="T32" fmla="*/ 800 w 1101"/>
                    <a:gd name="T33" fmla="*/ 719 h 1100"/>
                    <a:gd name="T34" fmla="*/ 630 w 1101"/>
                    <a:gd name="T35" fmla="*/ 550 h 1100"/>
                    <a:gd name="T36" fmla="*/ 800 w 1101"/>
                    <a:gd name="T37" fmla="*/ 380 h 1100"/>
                    <a:gd name="T38" fmla="*/ 720 w 1101"/>
                    <a:gd name="T39" fmla="*/ 300 h 1100"/>
                    <a:gd name="T40" fmla="*/ 550 w 1101"/>
                    <a:gd name="T41" fmla="*/ 470 h 1100"/>
                    <a:gd name="T42" fmla="*/ 380 w 1101"/>
                    <a:gd name="T43" fmla="*/ 300 h 1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01" h="1100">
                      <a:moveTo>
                        <a:pt x="1101" y="778"/>
                      </a:moveTo>
                      <a:lnTo>
                        <a:pt x="778" y="1100"/>
                      </a:lnTo>
                      <a:lnTo>
                        <a:pt x="322" y="1100"/>
                      </a:lnTo>
                      <a:lnTo>
                        <a:pt x="0" y="778"/>
                      </a:lnTo>
                      <a:lnTo>
                        <a:pt x="0" y="322"/>
                      </a:lnTo>
                      <a:lnTo>
                        <a:pt x="322" y="0"/>
                      </a:lnTo>
                      <a:lnTo>
                        <a:pt x="778" y="0"/>
                      </a:lnTo>
                      <a:lnTo>
                        <a:pt x="1101" y="322"/>
                      </a:lnTo>
                      <a:lnTo>
                        <a:pt x="1101" y="778"/>
                      </a:lnTo>
                      <a:close/>
                      <a:moveTo>
                        <a:pt x="380" y="300"/>
                      </a:moveTo>
                      <a:lnTo>
                        <a:pt x="301" y="380"/>
                      </a:lnTo>
                      <a:lnTo>
                        <a:pt x="470" y="550"/>
                      </a:lnTo>
                      <a:lnTo>
                        <a:pt x="301" y="719"/>
                      </a:lnTo>
                      <a:lnTo>
                        <a:pt x="380" y="799"/>
                      </a:lnTo>
                      <a:lnTo>
                        <a:pt x="550" y="629"/>
                      </a:lnTo>
                      <a:lnTo>
                        <a:pt x="720" y="799"/>
                      </a:lnTo>
                      <a:lnTo>
                        <a:pt x="800" y="719"/>
                      </a:lnTo>
                      <a:lnTo>
                        <a:pt x="630" y="550"/>
                      </a:lnTo>
                      <a:lnTo>
                        <a:pt x="800" y="380"/>
                      </a:lnTo>
                      <a:lnTo>
                        <a:pt x="720" y="300"/>
                      </a:lnTo>
                      <a:lnTo>
                        <a:pt x="550" y="470"/>
                      </a:lnTo>
                      <a:lnTo>
                        <a:pt x="380" y="300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62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1122541" y="2391872"/>
                <a:ext cx="783949" cy="23498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3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  <p:sp>
          <p:nvSpPr>
            <p:cNvPr id="155" name="TextBox 154"/>
            <p:cNvSpPr txBox="1"/>
            <p:nvPr/>
          </p:nvSpPr>
          <p:spPr>
            <a:xfrm>
              <a:off x="3812556" y="3219782"/>
              <a:ext cx="20615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/>
            </a:p>
          </p:txBody>
        </p:sp>
        <p:sp>
          <p:nvSpPr>
            <p:cNvPr id="156" name="Button 1" descr="&lt;SmartSettings&gt;&lt;SmartResize anchorLeft=&quot;None&quot; anchorTop=&quot;None&quot; anchorRight=&quot;Absolute&quot; anchorBottom=&quot;Absolute&quot; /&gt;&lt;/SmartSettings&gt;"/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5392677" y="3878679"/>
              <a:ext cx="592913" cy="206571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57" name="Picture 2" descr="C:\Users\t-dantay\Documents\First24\warning1.png"/>
            <p:cNvPicPr>
              <a:picLocks noChangeAspect="1" noChangeArrowheads="1"/>
            </p:cNvPicPr>
            <p:nvPr>
              <p:custDataLst>
                <p:custData r:id="rId19"/>
              </p:custDataLst>
            </p:nvPr>
          </p:nvPicPr>
          <p:blipFill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3956" y="3246590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6" name="타원 165"/>
          <p:cNvSpPr/>
          <p:nvPr/>
        </p:nvSpPr>
        <p:spPr>
          <a:xfrm>
            <a:off x="4201123" y="3307665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pSp>
        <p:nvGrpSpPr>
          <p:cNvPr id="68" name="그룹 67"/>
          <p:cNvGrpSpPr/>
          <p:nvPr/>
        </p:nvGrpSpPr>
        <p:grpSpPr>
          <a:xfrm>
            <a:off x="187660" y="1487066"/>
            <a:ext cx="1814298" cy="5103825"/>
            <a:chOff x="187660" y="1487066"/>
            <a:chExt cx="1814298" cy="5103825"/>
          </a:xfrm>
        </p:grpSpPr>
        <p:sp>
          <p:nvSpPr>
            <p:cNvPr id="69" name="Label" descr="&lt;SmartSettings&gt;&lt;SmartResize anchorLeft=&quot;Absolute&quot; anchorTop=&quot;Absolute&quot; anchorRight=&quot;None&quot; anchorBottom=&quot;None&quot; /&gt;&lt;/SmartSettings&gt;"/>
            <p:cNvSpPr txBox="1"/>
            <p:nvPr>
              <p:custDataLst>
                <p:tags r:id="rId3"/>
              </p:custDataLst>
            </p:nvPr>
          </p:nvSpPr>
          <p:spPr>
            <a:xfrm>
              <a:off x="1928027" y="2952883"/>
              <a:ext cx="73931" cy="156966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rot="16200000">
              <a:off x="1608835" y="4941535"/>
              <a:ext cx="184138" cy="8836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71" name="그룹 70"/>
            <p:cNvGrpSpPr/>
            <p:nvPr/>
          </p:nvGrpSpPr>
          <p:grpSpPr>
            <a:xfrm>
              <a:off x="187660" y="1487066"/>
              <a:ext cx="1702470" cy="5103825"/>
              <a:chOff x="2524459" y="1396755"/>
              <a:chExt cx="1702470" cy="5103825"/>
            </a:xfrm>
          </p:grpSpPr>
          <p:grpSp>
            <p:nvGrpSpPr>
              <p:cNvPr id="73" name="그룹 72"/>
              <p:cNvGrpSpPr/>
              <p:nvPr/>
            </p:nvGrpSpPr>
            <p:grpSpPr>
              <a:xfrm>
                <a:off x="2524459" y="1396755"/>
                <a:ext cx="1702470" cy="5103825"/>
                <a:chOff x="189125" y="1493485"/>
                <a:chExt cx="1702470" cy="5103825"/>
              </a:xfrm>
            </p:grpSpPr>
            <p:grpSp>
              <p:nvGrpSpPr>
                <p:cNvPr id="79" name="그룹 78"/>
                <p:cNvGrpSpPr/>
                <p:nvPr/>
              </p:nvGrpSpPr>
              <p:grpSpPr>
                <a:xfrm>
                  <a:off x="192172" y="1493485"/>
                  <a:ext cx="1696697" cy="5103825"/>
                  <a:chOff x="192172" y="1493485"/>
                  <a:chExt cx="1696697" cy="5103825"/>
                </a:xfrm>
              </p:grpSpPr>
              <p:grpSp>
                <p:nvGrpSpPr>
                  <p:cNvPr id="82" name="그룹 81"/>
                  <p:cNvGrpSpPr/>
                  <p:nvPr/>
                </p:nvGrpSpPr>
                <p:grpSpPr>
                  <a:xfrm>
                    <a:off x="192172" y="1497820"/>
                    <a:ext cx="1696697" cy="5099490"/>
                    <a:chOff x="192172" y="1497820"/>
                    <a:chExt cx="1696697" cy="5099490"/>
                  </a:xfrm>
                </p:grpSpPr>
                <p:sp>
                  <p:nvSpPr>
                    <p:cNvPr id="89" name="Section" descr="&lt;SmartSettings&gt;&lt;SmartResize anchorLeft=&quot;Absolute&quot; anchorTop=&quot;None&quot; anchorRight=&quot;Absolute&quot; anchorBottom=&quot;Absolute&quot; /&gt;&lt;/SmartSettings&gt;"/>
                    <p:cNvSpPr/>
                    <p:nvPr>
                      <p:custDataLst>
                        <p:tags r:id="rId14"/>
                      </p:custDataLst>
                    </p:nvPr>
                  </p:nvSpPr>
                  <p:spPr>
                    <a:xfrm>
                      <a:off x="192172" y="1497820"/>
                      <a:ext cx="1696697" cy="5093807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22860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grpSp>
                  <p:nvGrpSpPr>
                    <p:cNvPr id="90" name="그룹 89"/>
                    <p:cNvGrpSpPr/>
                    <p:nvPr/>
                  </p:nvGrpSpPr>
                  <p:grpSpPr>
                    <a:xfrm>
                      <a:off x="192172" y="5782990"/>
                      <a:ext cx="1695759" cy="814320"/>
                      <a:chOff x="192172" y="5782990"/>
                      <a:chExt cx="1695759" cy="814320"/>
                    </a:xfrm>
                  </p:grpSpPr>
                  <p:sp>
                    <p:nvSpPr>
                      <p:cNvPr id="91" name="Section" descr="&lt;SmartSettings&gt;&lt;SmartResize anchorLeft=&quot;Absolute&quot; anchorTop=&quot;None&quot; anchorRight=&quot;Absolute&quot; anchorBottom=&quot;Absolute&quot; /&gt;&lt;/SmartSettings&gt;"/>
                      <p:cNvSpPr/>
                      <p:nvPr>
                        <p:custDataLst>
                          <p:tags r:id="rId15"/>
                        </p:custDataLst>
                      </p:nvPr>
                    </p:nvSpPr>
                    <p:spPr>
                      <a:xfrm>
                        <a:off x="192172" y="5782990"/>
                        <a:ext cx="1695759" cy="411145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chemeClr val="accent1">
                              <a:lumMod val="67000"/>
                            </a:schemeClr>
                          </a:gs>
                          <a:gs pos="48000">
                            <a:schemeClr val="accent1">
                              <a:lumMod val="97000"/>
                              <a:lumOff val="3000"/>
                            </a:schemeClr>
                          </a:gs>
                          <a:gs pos="100000">
                            <a:schemeClr val="accent1">
                              <a:lumMod val="60000"/>
                              <a:lumOff val="40000"/>
                            </a:schemeClr>
                          </a:gs>
                        </a:gsLst>
                        <a:lin ang="16200000" scaled="1"/>
                        <a:tileRect/>
                      </a:gra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22860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r>
                          <a:rPr lang="ko-KR" altLang="en-US" sz="1000" b="1" dirty="0" smtClean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프론트페이지로 이동</a:t>
                        </a:r>
                        <a:endParaRPr lang="en-US" sz="10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92" name="Section" descr="&lt;SmartSettings&gt;&lt;SmartResize anchorLeft=&quot;Absolute&quot; anchorTop=&quot;None&quot; anchorRight=&quot;Absolute&quot; anchorBottom=&quot;Absolute&quot; /&gt;&lt;/SmartSettings&gt;"/>
                      <p:cNvSpPr/>
                      <p:nvPr>
                        <p:custDataLst>
                          <p:tags r:id="rId16"/>
                        </p:custDataLst>
                      </p:nvPr>
                    </p:nvSpPr>
                    <p:spPr>
                      <a:xfrm>
                        <a:off x="192172" y="6186165"/>
                        <a:ext cx="1695759" cy="411145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chemeClr val="accent1">
                              <a:lumMod val="67000"/>
                            </a:schemeClr>
                          </a:gs>
                          <a:gs pos="48000">
                            <a:schemeClr val="accent1">
                              <a:lumMod val="97000"/>
                              <a:lumOff val="3000"/>
                            </a:schemeClr>
                          </a:gs>
                          <a:gs pos="100000">
                            <a:schemeClr val="accent1">
                              <a:lumMod val="60000"/>
                              <a:lumOff val="40000"/>
                            </a:schemeClr>
                          </a:gs>
                        </a:gsLst>
                        <a:lin ang="16200000" scaled="1"/>
                        <a:tileRect/>
                      </a:gra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22860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r>
                          <a:rPr lang="ko-KR" altLang="en-US" sz="1000" b="1" dirty="0" smtClean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로그아웃</a:t>
                        </a:r>
                        <a:endParaRPr lang="en-US" sz="10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</p:grpSp>
              <p:sp>
                <p:nvSpPr>
                  <p:cNvPr id="87" name="Section" descr="&lt;SmartSettings&gt;&lt;SmartResize anchorLeft=&quot;Absolute&quot; anchorTop=&quot;Absolute&quot; anchorRight=&quot;Absolute&quot; anchorBottom=&quot;None&quot; /&gt;&lt;/SmartSettings&gt;"/>
                  <p:cNvSpPr/>
                  <p:nvPr>
                    <p:custDataLst>
                      <p:tags r:id="rId12"/>
                    </p:custDataLst>
                  </p:nvPr>
                </p:nvSpPr>
                <p:spPr>
                  <a:xfrm>
                    <a:off x="192172" y="1493485"/>
                    <a:ext cx="1695759" cy="412793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67000"/>
                        </a:schemeClr>
                      </a:gs>
                      <a:gs pos="48000">
                        <a:schemeClr val="accent1">
                          <a:lumMod val="97000"/>
                          <a:lumOff val="3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1000" b="1" dirty="0" smtClean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회원 관리</a:t>
                    </a:r>
                    <a:endParaRPr lang="en-US" sz="10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85" name="Section" descr="&lt;SmartSettings&gt;&lt;SmartResize anchorLeft=&quot;Absolute&quot; anchorTop=&quot;None&quot; anchorRight=&quot;Absolute&quot; anchorBottom=&quot;Absolute&quot; /&gt;&lt;/SmartSettings&gt;"/>
                  <p:cNvSpPr/>
                  <p:nvPr>
                    <p:custDataLst>
                      <p:tags r:id="rId13"/>
                    </p:custDataLst>
                  </p:nvPr>
                </p:nvSpPr>
                <p:spPr>
                  <a:xfrm>
                    <a:off x="192172" y="1897783"/>
                    <a:ext cx="1695759" cy="411144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67000"/>
                        </a:schemeClr>
                      </a:gs>
                      <a:gs pos="48000">
                        <a:schemeClr val="accent1">
                          <a:lumMod val="97000"/>
                          <a:lumOff val="3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1000" b="1" dirty="0" smtClean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모임 관리</a:t>
                    </a:r>
                    <a:r>
                      <a:rPr lang="en-US" altLang="ko-KR" sz="1000" dirty="0" smtClean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	</a:t>
                    </a:r>
                    <a:endParaRPr lang="en-US" sz="100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80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10"/>
                  </p:custDataLst>
                </p:nvPr>
              </p:nvSpPr>
              <p:spPr>
                <a:xfrm>
                  <a:off x="189125" y="2711853"/>
                  <a:ext cx="1702470" cy="411145"/>
                </a:xfrm>
                <a:prstGeom prst="rect">
                  <a:avLst/>
                </a:prstGeom>
                <a:gradFill flip="none" rotWithShape="1">
                  <a:gsLst>
                    <a:gs pos="5000">
                      <a:schemeClr val="accent1">
                        <a:lumMod val="67000"/>
                      </a:schemeClr>
                    </a:gs>
                    <a:gs pos="48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ln w="2540">
                        <a:noFill/>
                      </a:ln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이벤트</a:t>
                  </a:r>
                  <a:endParaRPr lang="en-US" sz="900" b="1" dirty="0">
                    <a:ln w="2540">
                      <a:noFill/>
                    </a:ln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1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189151" y="2305900"/>
                  <a:ext cx="1695759" cy="411145"/>
                </a:xfrm>
                <a:prstGeom prst="rect">
                  <a:avLst/>
                </a:prstGeom>
                <a:gradFill flip="none" rotWithShape="1">
                  <a:gsLst>
                    <a:gs pos="5000">
                      <a:schemeClr val="accent1">
                        <a:lumMod val="67000"/>
                      </a:schemeClr>
                    </a:gs>
                    <a:gs pos="48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ln w="2540">
                        <a:noFill/>
                      </a:ln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공지사항</a:t>
                  </a:r>
                  <a:endParaRPr lang="en-US" sz="900" b="1" dirty="0">
                    <a:ln w="2540">
                      <a:noFill/>
                    </a:ln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74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2524459" y="3436719"/>
                <a:ext cx="1695759" cy="41114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관리자 관리</a:t>
                </a:r>
                <a:endParaRPr lang="en-US" sz="10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5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4006441" y="3600881"/>
                <a:ext cx="179056" cy="88553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6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8"/>
                </p:custDataLst>
              </p:nvPr>
            </p:nvSpPr>
            <p:spPr>
              <a:xfrm>
                <a:off x="2524459" y="3848305"/>
                <a:ext cx="1695759" cy="411145"/>
              </a:xfrm>
              <a:prstGeom prst="rect">
                <a:avLst/>
              </a:prstGeom>
              <a:gradFill>
                <a:gsLst>
                  <a:gs pos="25000">
                    <a:schemeClr val="accent1">
                      <a:lumMod val="75000"/>
                    </a:schemeClr>
                  </a:gs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080000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관리자 등록</a:t>
                </a:r>
                <a:endParaRPr lang="en-US" sz="10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7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9"/>
                </p:custDataLst>
              </p:nvPr>
            </p:nvSpPr>
            <p:spPr>
              <a:xfrm>
                <a:off x="2524459" y="4255602"/>
                <a:ext cx="1695759" cy="41114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관리자 조회</a:t>
                </a:r>
                <a:endParaRPr lang="en-US" sz="10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2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195799" y="3116029"/>
              <a:ext cx="1687620" cy="411145"/>
            </a:xfrm>
            <a:prstGeom prst="rect">
              <a:avLst/>
            </a:prstGeom>
            <a:gradFill flip="none" rotWithShape="1">
              <a:gsLst>
                <a:gs pos="500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00" b="1" smtClean="0">
                  <a:ln w="2540">
                    <a:noFill/>
                  </a:ln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1:1 </a:t>
              </a:r>
              <a:r>
                <a:rPr lang="ko-KR" altLang="en-US" sz="900" b="1" dirty="0" smtClean="0">
                  <a:ln w="2540">
                    <a:noFill/>
                  </a:ln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문의</a:t>
              </a:r>
              <a:endParaRPr lang="en-US" sz="900" b="1" dirty="0">
                <a:ln w="2540"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15831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87902" y="947928"/>
            <a:ext cx="8244897" cy="5656073"/>
            <a:chOff x="187902" y="947928"/>
            <a:chExt cx="8244897" cy="5656073"/>
          </a:xfrm>
        </p:grpSpPr>
        <p:sp>
          <p:nvSpPr>
            <p:cNvPr id="6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0"/>
              </p:custDataLst>
            </p:nvPr>
          </p:nvSpPr>
          <p:spPr>
            <a:xfrm>
              <a:off x="187902" y="1482914"/>
              <a:ext cx="8244897" cy="512108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1"/>
              </p:custDataLst>
            </p:nvPr>
          </p:nvSpPr>
          <p:spPr>
            <a:xfrm>
              <a:off x="187903" y="947928"/>
              <a:ext cx="8244895" cy="5370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8194917" y="1255489"/>
              <a:ext cx="149225" cy="112714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8221913" y="1019175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4"/>
              </p:custDataLst>
            </p:nvPr>
          </p:nvSpPr>
          <p:spPr>
            <a:xfrm>
              <a:off x="1090816" y="1192972"/>
              <a:ext cx="7015442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1166943" y="1245167"/>
              <a:ext cx="93664" cy="133349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Back Butt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313816" y="1251520"/>
              <a:ext cx="152400" cy="120649"/>
            </a:xfrm>
            <a:custGeom>
              <a:avLst/>
              <a:gdLst>
                <a:gd name="T0" fmla="*/ 159 w 423"/>
                <a:gd name="T1" fmla="*/ 332 h 332"/>
                <a:gd name="T2" fmla="*/ 0 w 423"/>
                <a:gd name="T3" fmla="*/ 166 h 332"/>
                <a:gd name="T4" fmla="*/ 159 w 423"/>
                <a:gd name="T5" fmla="*/ 0 h 332"/>
                <a:gd name="T6" fmla="*/ 15 w 423"/>
                <a:gd name="T7" fmla="*/ 166 h 332"/>
                <a:gd name="T8" fmla="*/ 423 w 423"/>
                <a:gd name="T9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332">
                  <a:moveTo>
                    <a:pt x="159" y="332"/>
                  </a:moveTo>
                  <a:lnTo>
                    <a:pt x="0" y="166"/>
                  </a:lnTo>
                  <a:lnTo>
                    <a:pt x="159" y="0"/>
                  </a:lnTo>
                  <a:moveTo>
                    <a:pt x="15" y="166"/>
                  </a:moveTo>
                  <a:lnTo>
                    <a:pt x="423" y="166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Forward Butt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27"/>
              </p:custDataLst>
            </p:nvPr>
          </p:nvSpPr>
          <p:spPr bwMode="auto">
            <a:xfrm>
              <a:off x="555116" y="1251520"/>
              <a:ext cx="152400" cy="120649"/>
            </a:xfrm>
            <a:custGeom>
              <a:avLst/>
              <a:gdLst>
                <a:gd name="T0" fmla="*/ 265 w 423"/>
                <a:gd name="T1" fmla="*/ 0 h 332"/>
                <a:gd name="T2" fmla="*/ 423 w 423"/>
                <a:gd name="T3" fmla="*/ 166 h 332"/>
                <a:gd name="T4" fmla="*/ 265 w 423"/>
                <a:gd name="T5" fmla="*/ 332 h 332"/>
                <a:gd name="T6" fmla="*/ 408 w 423"/>
                <a:gd name="T7" fmla="*/ 166 h 332"/>
                <a:gd name="T8" fmla="*/ 0 w 423"/>
                <a:gd name="T9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332">
                  <a:moveTo>
                    <a:pt x="265" y="0"/>
                  </a:moveTo>
                  <a:lnTo>
                    <a:pt x="423" y="166"/>
                  </a:lnTo>
                  <a:lnTo>
                    <a:pt x="265" y="332"/>
                  </a:lnTo>
                  <a:moveTo>
                    <a:pt x="408" y="166"/>
                  </a:moveTo>
                  <a:lnTo>
                    <a:pt x="0" y="166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Reload Butt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28"/>
              </p:custDataLst>
            </p:nvPr>
          </p:nvSpPr>
          <p:spPr bwMode="auto">
            <a:xfrm>
              <a:off x="796417" y="1225326"/>
              <a:ext cx="158750" cy="173038"/>
            </a:xfrm>
            <a:custGeom>
              <a:avLst/>
              <a:gdLst>
                <a:gd name="T0" fmla="*/ 441 w 441"/>
                <a:gd name="T1" fmla="*/ 7 h 474"/>
                <a:gd name="T2" fmla="*/ 441 w 441"/>
                <a:gd name="T3" fmla="*/ 144 h 474"/>
                <a:gd name="T4" fmla="*/ 296 w 441"/>
                <a:gd name="T5" fmla="*/ 144 h 474"/>
                <a:gd name="T6" fmla="*/ 438 w 441"/>
                <a:gd name="T7" fmla="*/ 309 h 474"/>
                <a:gd name="T8" fmla="*/ 166 w 441"/>
                <a:gd name="T9" fmla="*/ 434 h 474"/>
                <a:gd name="T10" fmla="*/ 41 w 441"/>
                <a:gd name="T11" fmla="*/ 162 h 474"/>
                <a:gd name="T12" fmla="*/ 313 w 441"/>
                <a:gd name="T13" fmla="*/ 37 h 474"/>
                <a:gd name="T14" fmla="*/ 428 w 441"/>
                <a:gd name="T15" fmla="*/ 139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1" h="474">
                  <a:moveTo>
                    <a:pt x="441" y="7"/>
                  </a:moveTo>
                  <a:lnTo>
                    <a:pt x="441" y="144"/>
                  </a:lnTo>
                  <a:lnTo>
                    <a:pt x="296" y="144"/>
                  </a:lnTo>
                  <a:moveTo>
                    <a:pt x="438" y="309"/>
                  </a:moveTo>
                  <a:cubicBezTo>
                    <a:pt x="397" y="418"/>
                    <a:pt x="276" y="474"/>
                    <a:pt x="166" y="434"/>
                  </a:cubicBezTo>
                  <a:cubicBezTo>
                    <a:pt x="56" y="393"/>
                    <a:pt x="0" y="271"/>
                    <a:pt x="41" y="162"/>
                  </a:cubicBezTo>
                  <a:cubicBezTo>
                    <a:pt x="82" y="52"/>
                    <a:pt x="202" y="0"/>
                    <a:pt x="313" y="37"/>
                  </a:cubicBezTo>
                  <a:cubicBezTo>
                    <a:pt x="357" y="51"/>
                    <a:pt x="398" y="91"/>
                    <a:pt x="428" y="139"/>
                  </a:cubicBez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59647"/>
              </p:ext>
            </p:extLst>
          </p:nvPr>
        </p:nvGraphicFramePr>
        <p:xfrm>
          <a:off x="0" y="8123"/>
          <a:ext cx="12192000" cy="68580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1090">
                  <a:extLst>
                    <a:ext uri="{9D8B030D-6E8A-4147-A177-3AD203B41FA5}">
                      <a16:colId xmlns:a16="http://schemas.microsoft.com/office/drawing/2014/main" val="161479998"/>
                    </a:ext>
                  </a:extLst>
                </a:gridCol>
                <a:gridCol w="5636870">
                  <a:extLst>
                    <a:ext uri="{9D8B030D-6E8A-4147-A177-3AD203B41FA5}">
                      <a16:colId xmlns:a16="http://schemas.microsoft.com/office/drawing/2014/main" val="3184963641"/>
                    </a:ext>
                  </a:extLst>
                </a:gridCol>
                <a:gridCol w="1006998">
                  <a:extLst>
                    <a:ext uri="{9D8B030D-6E8A-4147-A177-3AD203B41FA5}">
                      <a16:colId xmlns:a16="http://schemas.microsoft.com/office/drawing/2014/main" val="874470216"/>
                    </a:ext>
                  </a:extLst>
                </a:gridCol>
                <a:gridCol w="636608">
                  <a:extLst>
                    <a:ext uri="{9D8B030D-6E8A-4147-A177-3AD203B41FA5}">
                      <a16:colId xmlns:a16="http://schemas.microsoft.com/office/drawing/2014/main" val="873808492"/>
                    </a:ext>
                  </a:extLst>
                </a:gridCol>
                <a:gridCol w="462987">
                  <a:extLst>
                    <a:ext uri="{9D8B030D-6E8A-4147-A177-3AD203B41FA5}">
                      <a16:colId xmlns:a16="http://schemas.microsoft.com/office/drawing/2014/main" val="1169176031"/>
                    </a:ext>
                  </a:extLst>
                </a:gridCol>
                <a:gridCol w="694481">
                  <a:extLst>
                    <a:ext uri="{9D8B030D-6E8A-4147-A177-3AD203B41FA5}">
                      <a16:colId xmlns:a16="http://schemas.microsoft.com/office/drawing/2014/main" val="1453453746"/>
                    </a:ext>
                  </a:extLst>
                </a:gridCol>
                <a:gridCol w="2422966">
                  <a:extLst>
                    <a:ext uri="{9D8B030D-6E8A-4147-A177-3AD203B41FA5}">
                      <a16:colId xmlns:a16="http://schemas.microsoft.com/office/drawing/2014/main" val="1815965532"/>
                    </a:ext>
                  </a:extLst>
                </a:gridCol>
              </a:tblGrid>
              <a:tr h="368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en-US" altLang="ko-K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관리자 조회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428496"/>
                  </a:ext>
                </a:extLst>
              </a:tr>
              <a:tr h="368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관리자 관리 </a:t>
                      </a:r>
                      <a:r>
                        <a:rPr lang="en-US" altLang="ko-KR" dirty="0" smtClean="0"/>
                        <a:t>&gt; </a:t>
                      </a:r>
                      <a:r>
                        <a:rPr lang="ko-KR" altLang="en-US" dirty="0" smtClean="0"/>
                        <a:t>관리자 조회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페이지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작성일자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201325"/>
                  </a:ext>
                </a:extLst>
              </a:tr>
              <a:tr h="368010">
                <a:tc rowSpan="9" gridSpan="4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화면설명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64956"/>
                  </a:ext>
                </a:extLst>
              </a:tr>
              <a:tr h="71924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검색 조건을 드롭다운박스로 선택</a:t>
                      </a:r>
                      <a:endParaRPr kumimoji="1" lang="en-US" altLang="ko-KR" sz="1200" b="0" i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0356893"/>
                  </a:ext>
                </a:extLst>
              </a:tr>
              <a:tr h="71924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등록된 관리자 검색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473887"/>
                  </a:ext>
                </a:extLst>
              </a:tr>
              <a:tr h="71924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등록된 관리자 목록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643111"/>
                  </a:ext>
                </a:extLst>
              </a:tr>
              <a:tr h="71924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번호 클릭 시 페이지 이동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양 옆 화살표 클릭 시 이전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다음 페이지로 이동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955501"/>
                  </a:ext>
                </a:extLst>
              </a:tr>
              <a:tr h="71924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209842"/>
                  </a:ext>
                </a:extLst>
              </a:tr>
              <a:tr h="71924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846804"/>
                  </a:ext>
                </a:extLst>
              </a:tr>
              <a:tr h="71924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740124"/>
                  </a:ext>
                </a:extLst>
              </a:tr>
              <a:tr h="71924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3120898"/>
                  </a:ext>
                </a:extLst>
              </a:tr>
            </a:tbl>
          </a:graphicData>
        </a:graphic>
      </p:graphicFrame>
      <p:sp>
        <p:nvSpPr>
          <p:cNvPr id="17" name="Label" descr="&lt;SmartSettings&gt;&lt;SmartResize anchorLeft=&quot;Absolute&quot; anchorTop=&quot;Absolute&quot; anchorRight=&quot;None&quot; anchorBottom=&quot;None&quot; /&gt;&lt;/SmartSettings&gt;"/>
          <p:cNvSpPr txBox="1"/>
          <p:nvPr>
            <p:custDataLst>
              <p:tags r:id="rId1"/>
            </p:custDataLst>
          </p:nvPr>
        </p:nvSpPr>
        <p:spPr>
          <a:xfrm>
            <a:off x="1928027" y="2952883"/>
            <a:ext cx="73931" cy="156966"/>
          </a:xfrm>
          <a:prstGeom prst="rect">
            <a:avLst/>
          </a:prstGeom>
          <a:solidFill>
            <a:srgbClr val="FFFFFF"/>
          </a:solidFill>
        </p:spPr>
        <p:txBody>
          <a:bodyPr wrap="none" lIns="36576" tIns="9144" rIns="36576" bIns="9144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 rot="16200000">
            <a:off x="1608835" y="4941535"/>
            <a:ext cx="184138" cy="8836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3327412" y="1896523"/>
            <a:ext cx="4417574" cy="246452"/>
            <a:chOff x="2222512" y="2069991"/>
            <a:chExt cx="4417574" cy="246452"/>
          </a:xfrm>
        </p:grpSpPr>
        <p:sp>
          <p:nvSpPr>
            <p:cNvPr id="78" name="Button"/>
            <p:cNvSpPr>
              <a:spLocks/>
            </p:cNvSpPr>
            <p:nvPr/>
          </p:nvSpPr>
          <p:spPr bwMode="auto">
            <a:xfrm>
              <a:off x="2222512" y="2069991"/>
              <a:ext cx="3530588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9" name="Button"/>
            <p:cNvSpPr>
              <a:spLocks/>
            </p:cNvSpPr>
            <p:nvPr/>
          </p:nvSpPr>
          <p:spPr bwMode="auto">
            <a:xfrm>
              <a:off x="5849203" y="2074448"/>
              <a:ext cx="790883" cy="241995"/>
            </a:xfrm>
            <a:prstGeom prst="roundRect">
              <a:avLst>
                <a:gd name="adj" fmla="val 8776"/>
              </a:avLst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</a:p>
          </p:txBody>
        </p:sp>
      </p:grpSp>
      <p:graphicFrame>
        <p:nvGraphicFramePr>
          <p:cNvPr id="76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156847"/>
              </p:ext>
            </p:extLst>
          </p:nvPr>
        </p:nvGraphicFramePr>
        <p:xfrm>
          <a:off x="2348712" y="2256983"/>
          <a:ext cx="5432853" cy="293514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0128">
                  <a:extLst>
                    <a:ext uri="{9D8B030D-6E8A-4147-A177-3AD203B41FA5}">
                      <a16:colId xmlns:a16="http://schemas.microsoft.com/office/drawing/2014/main" val="2178449069"/>
                    </a:ext>
                  </a:extLst>
                </a:gridCol>
                <a:gridCol w="60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671">
                  <a:extLst>
                    <a:ext uri="{9D8B030D-6E8A-4147-A177-3AD203B41FA5}">
                      <a16:colId xmlns:a16="http://schemas.microsoft.com/office/drawing/2014/main" val="4189217003"/>
                    </a:ext>
                  </a:extLst>
                </a:gridCol>
                <a:gridCol w="2945926">
                  <a:extLst>
                    <a:ext uri="{9D8B030D-6E8A-4147-A177-3AD203B41FA5}">
                      <a16:colId xmlns:a16="http://schemas.microsoft.com/office/drawing/2014/main" val="2019421601"/>
                    </a:ext>
                  </a:extLst>
                </a:gridCol>
              </a:tblGrid>
              <a:tr h="45724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NO</a:t>
                      </a:r>
                      <a:endParaRPr lang="ko-KR" altLang="en-US" sz="105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이름</a:t>
                      </a:r>
                      <a:endParaRPr lang="ko-KR" altLang="en-US" sz="105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아이디</a:t>
                      </a:r>
                      <a:endParaRPr lang="ko-KR" altLang="en-US" sz="105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5</a:t>
                      </a:r>
                      <a:endParaRPr lang="ko-KR" altLang="en-US" sz="105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김상훈</a:t>
                      </a:r>
                      <a:endParaRPr lang="ko-KR" altLang="en-US" sz="105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/>
                        <a:t>manager5</a:t>
                      </a:r>
                      <a:endParaRPr lang="ko-KR" altLang="en-US" sz="1050" dirty="0" smtClean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4</a:t>
                      </a:r>
                      <a:endParaRPr lang="ko-KR" altLang="en-US" sz="105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장윤석</a:t>
                      </a:r>
                      <a:endParaRPr lang="ko-KR" altLang="en-US" sz="105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/>
                        <a:t>manager4</a:t>
                      </a:r>
                      <a:endParaRPr lang="ko-KR" altLang="en-US" sz="1050" dirty="0" smtClean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조중현</a:t>
                      </a:r>
                      <a:endParaRPr lang="ko-KR" altLang="en-US" sz="105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/>
                        <a:t>manager3</a:t>
                      </a:r>
                      <a:endParaRPr lang="ko-KR" altLang="en-US" sz="1050" dirty="0" smtClean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</a:t>
                      </a:r>
                      <a:endParaRPr lang="ko-KR" altLang="en-US" sz="105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서영준</a:t>
                      </a:r>
                      <a:endParaRPr lang="ko-KR" altLang="en-US" sz="105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manager2</a:t>
                      </a:r>
                      <a:endParaRPr lang="ko-KR" altLang="en-US" sz="105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</a:t>
                      </a:r>
                      <a:endParaRPr lang="ko-KR" altLang="en-US" sz="105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이주현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manager1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80" name="그룹 79"/>
          <p:cNvGrpSpPr/>
          <p:nvPr/>
        </p:nvGrpSpPr>
        <p:grpSpPr>
          <a:xfrm>
            <a:off x="2371294" y="1899754"/>
            <a:ext cx="922664" cy="235085"/>
            <a:chOff x="4927009" y="3151034"/>
            <a:chExt cx="402795" cy="228600"/>
          </a:xfrm>
        </p:grpSpPr>
        <p:sp>
          <p:nvSpPr>
            <p:cNvPr id="81" name="Content"/>
            <p:cNvSpPr/>
            <p:nvPr/>
          </p:nvSpPr>
          <p:spPr>
            <a:xfrm>
              <a:off x="4927009" y="3151034"/>
              <a:ext cx="402795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808080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ko-KR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이름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2" name="DownArrow"/>
            <p:cNvSpPr>
              <a:spLocks noChangeAspect="1"/>
            </p:cNvSpPr>
            <p:nvPr/>
          </p:nvSpPr>
          <p:spPr>
            <a:xfrm rot="10800000">
              <a:off x="5234186" y="3254118"/>
              <a:ext cx="63746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solidFill>
                <a:srgbClr val="808080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83" name="직사각형 82"/>
          <p:cNvSpPr/>
          <p:nvPr/>
        </p:nvSpPr>
        <p:spPr>
          <a:xfrm>
            <a:off x="2371293" y="2142870"/>
            <a:ext cx="922663" cy="463693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아이디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2324272" y="1846085"/>
            <a:ext cx="1017429" cy="783056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6915151" y="1868383"/>
            <a:ext cx="869788" cy="296079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2709252" y="1576765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7" name="타원 86"/>
          <p:cNvSpPr/>
          <p:nvPr/>
        </p:nvSpPr>
        <p:spPr>
          <a:xfrm>
            <a:off x="7226172" y="1632750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pSp>
        <p:nvGrpSpPr>
          <p:cNvPr id="88" name="그룹 87"/>
          <p:cNvGrpSpPr/>
          <p:nvPr/>
        </p:nvGrpSpPr>
        <p:grpSpPr>
          <a:xfrm>
            <a:off x="7832740" y="2256983"/>
            <a:ext cx="412167" cy="2935148"/>
            <a:chOff x="8124823" y="2505075"/>
            <a:chExt cx="412167" cy="2935148"/>
          </a:xfrm>
        </p:grpSpPr>
        <p:sp>
          <p:nvSpPr>
            <p:cNvPr id="89" name="왼쪽 중괄호 88"/>
            <p:cNvSpPr/>
            <p:nvPr/>
          </p:nvSpPr>
          <p:spPr>
            <a:xfrm rot="10800000">
              <a:off x="8124823" y="2505075"/>
              <a:ext cx="216666" cy="2935148"/>
            </a:xfrm>
            <a:prstGeom prst="leftBrace">
              <a:avLst/>
            </a:prstGeom>
            <a:ln w="19050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/>
            <p:cNvSpPr/>
            <p:nvPr/>
          </p:nvSpPr>
          <p:spPr>
            <a:xfrm>
              <a:off x="8290247" y="3849277"/>
              <a:ext cx="246743" cy="24674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</p:grpSp>
      <p:graphicFrame>
        <p:nvGraphicFramePr>
          <p:cNvPr id="91" name="표 90"/>
          <p:cNvGraphicFramePr>
            <a:graphicFrameLocks noGrp="1"/>
          </p:cNvGraphicFramePr>
          <p:nvPr>
            <p:extLst/>
          </p:nvPr>
        </p:nvGraphicFramePr>
        <p:xfrm>
          <a:off x="3636205" y="5537193"/>
          <a:ext cx="2810144" cy="372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2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 rot="16200000">
            <a:off x="6462019" y="5690279"/>
            <a:ext cx="180152" cy="88549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25400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 rot="5400000">
            <a:off x="3444323" y="5672754"/>
            <a:ext cx="174869" cy="8595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25400" cap="sq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3433763" y="5467351"/>
            <a:ext cx="3214688" cy="496758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6703469" y="5611181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grpSp>
        <p:nvGrpSpPr>
          <p:cNvPr id="136" name="그룹 135"/>
          <p:cNvGrpSpPr/>
          <p:nvPr/>
        </p:nvGrpSpPr>
        <p:grpSpPr>
          <a:xfrm>
            <a:off x="187660" y="1487066"/>
            <a:ext cx="1814298" cy="5103825"/>
            <a:chOff x="187660" y="1487066"/>
            <a:chExt cx="1814298" cy="5103825"/>
          </a:xfrm>
        </p:grpSpPr>
        <p:sp>
          <p:nvSpPr>
            <p:cNvPr id="137" name="Label" descr="&lt;SmartSettings&gt;&lt;SmartResize anchorLeft=&quot;Absolute&quot; anchorTop=&quot;Absolute&quot; anchorRight=&quot;None&quot; anchorBottom=&quot;None&quot; /&gt;&lt;/SmartSettings&gt;"/>
            <p:cNvSpPr txBox="1"/>
            <p:nvPr>
              <p:custDataLst>
                <p:tags r:id="rId6"/>
              </p:custDataLst>
            </p:nvPr>
          </p:nvSpPr>
          <p:spPr>
            <a:xfrm>
              <a:off x="1928027" y="2952883"/>
              <a:ext cx="73931" cy="156966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8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 rot="16200000">
              <a:off x="1608835" y="4941535"/>
              <a:ext cx="184138" cy="8836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39" name="그룹 138"/>
            <p:cNvGrpSpPr/>
            <p:nvPr/>
          </p:nvGrpSpPr>
          <p:grpSpPr>
            <a:xfrm>
              <a:off x="187660" y="1487066"/>
              <a:ext cx="1702470" cy="5103825"/>
              <a:chOff x="2524459" y="1396755"/>
              <a:chExt cx="1702470" cy="5103825"/>
            </a:xfrm>
          </p:grpSpPr>
          <p:grpSp>
            <p:nvGrpSpPr>
              <p:cNvPr id="141" name="그룹 140"/>
              <p:cNvGrpSpPr/>
              <p:nvPr/>
            </p:nvGrpSpPr>
            <p:grpSpPr>
              <a:xfrm>
                <a:off x="2524459" y="1396755"/>
                <a:ext cx="1702470" cy="5103825"/>
                <a:chOff x="189125" y="1493485"/>
                <a:chExt cx="1702470" cy="5103825"/>
              </a:xfrm>
            </p:grpSpPr>
            <p:grpSp>
              <p:nvGrpSpPr>
                <p:cNvPr id="147" name="그룹 146"/>
                <p:cNvGrpSpPr/>
                <p:nvPr/>
              </p:nvGrpSpPr>
              <p:grpSpPr>
                <a:xfrm>
                  <a:off x="192172" y="1493485"/>
                  <a:ext cx="1696697" cy="5103825"/>
                  <a:chOff x="192172" y="1493485"/>
                  <a:chExt cx="1696697" cy="5103825"/>
                </a:xfrm>
              </p:grpSpPr>
              <p:grpSp>
                <p:nvGrpSpPr>
                  <p:cNvPr id="150" name="그룹 149"/>
                  <p:cNvGrpSpPr/>
                  <p:nvPr/>
                </p:nvGrpSpPr>
                <p:grpSpPr>
                  <a:xfrm>
                    <a:off x="192172" y="1497820"/>
                    <a:ext cx="1696697" cy="5099490"/>
                    <a:chOff x="192172" y="1497820"/>
                    <a:chExt cx="1696697" cy="5099490"/>
                  </a:xfrm>
                </p:grpSpPr>
                <p:sp>
                  <p:nvSpPr>
                    <p:cNvPr id="157" name="Section" descr="&lt;SmartSettings&gt;&lt;SmartResize anchorLeft=&quot;Absolute&quot; anchorTop=&quot;None&quot; anchorRight=&quot;Absolute&quot; anchorBottom=&quot;Absolute&quot; /&gt;&lt;/SmartSettings&gt;"/>
                    <p:cNvSpPr/>
                    <p:nvPr>
                      <p:custDataLst>
                        <p:tags r:id="rId17"/>
                      </p:custDataLst>
                    </p:nvPr>
                  </p:nvSpPr>
                  <p:spPr>
                    <a:xfrm>
                      <a:off x="192172" y="1497820"/>
                      <a:ext cx="1696697" cy="5093807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22860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grpSp>
                  <p:nvGrpSpPr>
                    <p:cNvPr id="158" name="그룹 157"/>
                    <p:cNvGrpSpPr/>
                    <p:nvPr/>
                  </p:nvGrpSpPr>
                  <p:grpSpPr>
                    <a:xfrm>
                      <a:off x="192172" y="5782990"/>
                      <a:ext cx="1695759" cy="814320"/>
                      <a:chOff x="192172" y="5782990"/>
                      <a:chExt cx="1695759" cy="814320"/>
                    </a:xfrm>
                  </p:grpSpPr>
                  <p:sp>
                    <p:nvSpPr>
                      <p:cNvPr id="159" name="Section" descr="&lt;SmartSettings&gt;&lt;SmartResize anchorLeft=&quot;Absolute&quot; anchorTop=&quot;None&quot; anchorRight=&quot;Absolute&quot; anchorBottom=&quot;Absolute&quot; /&gt;&lt;/SmartSettings&gt;"/>
                      <p:cNvSpPr/>
                      <p:nvPr>
                        <p:custDataLst>
                          <p:tags r:id="rId18"/>
                        </p:custDataLst>
                      </p:nvPr>
                    </p:nvSpPr>
                    <p:spPr>
                      <a:xfrm>
                        <a:off x="192172" y="5782990"/>
                        <a:ext cx="1695759" cy="411145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chemeClr val="accent1">
                              <a:lumMod val="67000"/>
                            </a:schemeClr>
                          </a:gs>
                          <a:gs pos="48000">
                            <a:schemeClr val="accent1">
                              <a:lumMod val="97000"/>
                              <a:lumOff val="3000"/>
                            </a:schemeClr>
                          </a:gs>
                          <a:gs pos="100000">
                            <a:schemeClr val="accent1">
                              <a:lumMod val="60000"/>
                              <a:lumOff val="40000"/>
                            </a:schemeClr>
                          </a:gs>
                        </a:gsLst>
                        <a:lin ang="16200000" scaled="1"/>
                        <a:tileRect/>
                      </a:gra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22860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r>
                          <a:rPr lang="ko-KR" altLang="en-US" sz="1000" b="1" dirty="0" smtClean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프론트페이지로 이동</a:t>
                        </a:r>
                        <a:endParaRPr lang="en-US" sz="10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160" name="Section" descr="&lt;SmartSettings&gt;&lt;SmartResize anchorLeft=&quot;Absolute&quot; anchorTop=&quot;None&quot; anchorRight=&quot;Absolute&quot; anchorBottom=&quot;Absolute&quot; /&gt;&lt;/SmartSettings&gt;"/>
                      <p:cNvSpPr/>
                      <p:nvPr>
                        <p:custDataLst>
                          <p:tags r:id="rId19"/>
                        </p:custDataLst>
                      </p:nvPr>
                    </p:nvSpPr>
                    <p:spPr>
                      <a:xfrm>
                        <a:off x="192172" y="6186165"/>
                        <a:ext cx="1695759" cy="411145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chemeClr val="accent1">
                              <a:lumMod val="67000"/>
                            </a:schemeClr>
                          </a:gs>
                          <a:gs pos="48000">
                            <a:schemeClr val="accent1">
                              <a:lumMod val="97000"/>
                              <a:lumOff val="3000"/>
                            </a:schemeClr>
                          </a:gs>
                          <a:gs pos="100000">
                            <a:schemeClr val="accent1">
                              <a:lumMod val="60000"/>
                              <a:lumOff val="40000"/>
                            </a:schemeClr>
                          </a:gs>
                        </a:gsLst>
                        <a:lin ang="16200000" scaled="1"/>
                        <a:tileRect/>
                      </a:gra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22860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r>
                          <a:rPr lang="ko-KR" altLang="en-US" sz="1000" b="1" dirty="0" smtClean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로그아웃</a:t>
                        </a:r>
                        <a:endParaRPr lang="en-US" sz="10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</p:grpSp>
              <p:sp>
                <p:nvSpPr>
                  <p:cNvPr id="155" name="Section" descr="&lt;SmartSettings&gt;&lt;SmartResize anchorLeft=&quot;Absolute&quot; anchorTop=&quot;Absolute&quot; anchorRight=&quot;Absolute&quot; anchorBottom=&quot;None&quot; /&gt;&lt;/SmartSettings&gt;"/>
                  <p:cNvSpPr/>
                  <p:nvPr>
                    <p:custDataLst>
                      <p:tags r:id="rId15"/>
                    </p:custDataLst>
                  </p:nvPr>
                </p:nvSpPr>
                <p:spPr>
                  <a:xfrm>
                    <a:off x="192172" y="1493485"/>
                    <a:ext cx="1695759" cy="412793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67000"/>
                        </a:schemeClr>
                      </a:gs>
                      <a:gs pos="48000">
                        <a:schemeClr val="accent1">
                          <a:lumMod val="97000"/>
                          <a:lumOff val="3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1000" b="1" dirty="0" smtClean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회원 관리</a:t>
                    </a:r>
                    <a:endParaRPr lang="en-US" sz="10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53" name="Section" descr="&lt;SmartSettings&gt;&lt;SmartResize anchorLeft=&quot;Absolute&quot; anchorTop=&quot;None&quot; anchorRight=&quot;Absolute&quot; anchorBottom=&quot;Absolute&quot; /&gt;&lt;/SmartSettings&gt;"/>
                  <p:cNvSpPr/>
                  <p:nvPr>
                    <p:custDataLst>
                      <p:tags r:id="rId16"/>
                    </p:custDataLst>
                  </p:nvPr>
                </p:nvSpPr>
                <p:spPr>
                  <a:xfrm>
                    <a:off x="192172" y="1897783"/>
                    <a:ext cx="1695759" cy="411144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67000"/>
                        </a:schemeClr>
                      </a:gs>
                      <a:gs pos="48000">
                        <a:schemeClr val="accent1">
                          <a:lumMod val="97000"/>
                          <a:lumOff val="3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1000" b="1" dirty="0" smtClean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모임 관리</a:t>
                    </a:r>
                    <a:r>
                      <a:rPr lang="en-US" altLang="ko-KR" sz="1000" dirty="0" smtClean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	</a:t>
                    </a:r>
                    <a:endParaRPr lang="en-US" sz="100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48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189125" y="2711853"/>
                  <a:ext cx="1702470" cy="411145"/>
                </a:xfrm>
                <a:prstGeom prst="rect">
                  <a:avLst/>
                </a:prstGeom>
                <a:gradFill flip="none" rotWithShape="1">
                  <a:gsLst>
                    <a:gs pos="5000">
                      <a:schemeClr val="accent1">
                        <a:lumMod val="67000"/>
                      </a:schemeClr>
                    </a:gs>
                    <a:gs pos="48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ln w="2540">
                        <a:noFill/>
                      </a:ln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이벤트</a:t>
                  </a:r>
                  <a:endParaRPr lang="en-US" sz="900" b="1" dirty="0">
                    <a:ln w="2540">
                      <a:noFill/>
                    </a:ln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49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14"/>
                  </p:custDataLst>
                </p:nvPr>
              </p:nvSpPr>
              <p:spPr>
                <a:xfrm>
                  <a:off x="189151" y="2305900"/>
                  <a:ext cx="1695759" cy="411145"/>
                </a:xfrm>
                <a:prstGeom prst="rect">
                  <a:avLst/>
                </a:prstGeom>
                <a:gradFill flip="none" rotWithShape="1">
                  <a:gsLst>
                    <a:gs pos="5000">
                      <a:schemeClr val="accent1">
                        <a:lumMod val="67000"/>
                      </a:schemeClr>
                    </a:gs>
                    <a:gs pos="48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ln w="2540">
                        <a:noFill/>
                      </a:ln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공지사항</a:t>
                  </a:r>
                  <a:endParaRPr lang="en-US" sz="900" b="1" dirty="0">
                    <a:ln w="2540">
                      <a:noFill/>
                    </a:ln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42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9"/>
                </p:custDataLst>
              </p:nvPr>
            </p:nvSpPr>
            <p:spPr>
              <a:xfrm>
                <a:off x="2524459" y="3436719"/>
                <a:ext cx="1695759" cy="41114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관리자 관리</a:t>
                </a:r>
                <a:endParaRPr lang="en-US" sz="10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3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4006441" y="3600881"/>
                <a:ext cx="179056" cy="88553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4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1"/>
                </p:custDataLst>
              </p:nvPr>
            </p:nvSpPr>
            <p:spPr>
              <a:xfrm>
                <a:off x="2524459" y="4254709"/>
                <a:ext cx="1695759" cy="411145"/>
              </a:xfrm>
              <a:prstGeom prst="rect">
                <a:avLst/>
              </a:prstGeom>
              <a:gradFill>
                <a:gsLst>
                  <a:gs pos="25000">
                    <a:schemeClr val="accent1">
                      <a:lumMod val="75000"/>
                    </a:schemeClr>
                  </a:gs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080000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관리자 조회</a:t>
                </a:r>
                <a:endParaRPr lang="en-US" sz="10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5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2"/>
                </p:custDataLst>
              </p:nvPr>
            </p:nvSpPr>
            <p:spPr>
              <a:xfrm>
                <a:off x="2524459" y="3849198"/>
                <a:ext cx="1695759" cy="41114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관리자 등록</a:t>
                </a:r>
                <a:endParaRPr lang="en-US" sz="10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40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8"/>
              </p:custDataLst>
            </p:nvPr>
          </p:nvSpPr>
          <p:spPr>
            <a:xfrm>
              <a:off x="195799" y="3116029"/>
              <a:ext cx="1687620" cy="411145"/>
            </a:xfrm>
            <a:prstGeom prst="rect">
              <a:avLst/>
            </a:prstGeom>
            <a:gradFill flip="none" rotWithShape="1">
              <a:gsLst>
                <a:gs pos="500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00" b="1" smtClean="0">
                  <a:ln w="2540">
                    <a:noFill/>
                  </a:ln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1:1 </a:t>
              </a:r>
              <a:r>
                <a:rPr lang="ko-KR" altLang="en-US" sz="900" b="1" dirty="0" smtClean="0">
                  <a:ln w="2540">
                    <a:noFill/>
                  </a:ln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문의</a:t>
              </a:r>
              <a:endParaRPr lang="en-US" sz="900" b="1" dirty="0">
                <a:ln w="2540"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447624" y="2745828"/>
            <a:ext cx="201328" cy="184286"/>
            <a:chOff x="2447624" y="2745828"/>
            <a:chExt cx="201328" cy="184286"/>
          </a:xfrm>
        </p:grpSpPr>
        <p:sp>
          <p:nvSpPr>
            <p:cNvPr id="67" name="직사각형 66"/>
            <p:cNvSpPr/>
            <p:nvPr/>
          </p:nvSpPr>
          <p:spPr>
            <a:xfrm>
              <a:off x="2447624" y="2745828"/>
              <a:ext cx="201328" cy="1842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2461854" y="2777417"/>
              <a:ext cx="172869" cy="8978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9" name="직사각형 68"/>
          <p:cNvSpPr/>
          <p:nvPr/>
        </p:nvSpPr>
        <p:spPr>
          <a:xfrm>
            <a:off x="2448022" y="3030192"/>
            <a:ext cx="201328" cy="1842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2453665" y="3306771"/>
            <a:ext cx="201328" cy="1842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2455973" y="3583350"/>
            <a:ext cx="201328" cy="1842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2447624" y="3847578"/>
            <a:ext cx="201328" cy="1842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Button"/>
          <p:cNvSpPr>
            <a:spLocks/>
          </p:cNvSpPr>
          <p:nvPr/>
        </p:nvSpPr>
        <p:spPr bwMode="auto">
          <a:xfrm>
            <a:off x="7524950" y="5453255"/>
            <a:ext cx="425316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Button"/>
          <p:cNvSpPr>
            <a:spLocks/>
          </p:cNvSpPr>
          <p:nvPr/>
        </p:nvSpPr>
        <p:spPr bwMode="auto">
          <a:xfrm>
            <a:off x="7033451" y="5459585"/>
            <a:ext cx="425316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2126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87902" y="947928"/>
            <a:ext cx="8244897" cy="5656073"/>
            <a:chOff x="187902" y="947928"/>
            <a:chExt cx="8244897" cy="5656073"/>
          </a:xfrm>
        </p:grpSpPr>
        <p:sp>
          <p:nvSpPr>
            <p:cNvPr id="6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7"/>
              </p:custDataLst>
            </p:nvPr>
          </p:nvSpPr>
          <p:spPr>
            <a:xfrm>
              <a:off x="187902" y="1482914"/>
              <a:ext cx="8244897" cy="512108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8"/>
              </p:custDataLst>
            </p:nvPr>
          </p:nvSpPr>
          <p:spPr>
            <a:xfrm>
              <a:off x="187903" y="947928"/>
              <a:ext cx="8244895" cy="5370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8194917" y="1255489"/>
              <a:ext cx="149225" cy="112714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20"/>
              </p:custDataLst>
            </p:nvPr>
          </p:nvSpPr>
          <p:spPr bwMode="auto">
            <a:xfrm>
              <a:off x="8221913" y="1019175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1"/>
              </p:custDataLst>
            </p:nvPr>
          </p:nvSpPr>
          <p:spPr>
            <a:xfrm>
              <a:off x="1090816" y="1192972"/>
              <a:ext cx="7015442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1166943" y="1245167"/>
              <a:ext cx="93664" cy="133349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Back Butt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313816" y="1251520"/>
              <a:ext cx="152400" cy="120649"/>
            </a:xfrm>
            <a:custGeom>
              <a:avLst/>
              <a:gdLst>
                <a:gd name="T0" fmla="*/ 159 w 423"/>
                <a:gd name="T1" fmla="*/ 332 h 332"/>
                <a:gd name="T2" fmla="*/ 0 w 423"/>
                <a:gd name="T3" fmla="*/ 166 h 332"/>
                <a:gd name="T4" fmla="*/ 159 w 423"/>
                <a:gd name="T5" fmla="*/ 0 h 332"/>
                <a:gd name="T6" fmla="*/ 15 w 423"/>
                <a:gd name="T7" fmla="*/ 166 h 332"/>
                <a:gd name="T8" fmla="*/ 423 w 423"/>
                <a:gd name="T9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332">
                  <a:moveTo>
                    <a:pt x="159" y="332"/>
                  </a:moveTo>
                  <a:lnTo>
                    <a:pt x="0" y="166"/>
                  </a:lnTo>
                  <a:lnTo>
                    <a:pt x="159" y="0"/>
                  </a:lnTo>
                  <a:moveTo>
                    <a:pt x="15" y="166"/>
                  </a:moveTo>
                  <a:lnTo>
                    <a:pt x="423" y="166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Forward Butt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555116" y="1251520"/>
              <a:ext cx="152400" cy="120649"/>
            </a:xfrm>
            <a:custGeom>
              <a:avLst/>
              <a:gdLst>
                <a:gd name="T0" fmla="*/ 265 w 423"/>
                <a:gd name="T1" fmla="*/ 0 h 332"/>
                <a:gd name="T2" fmla="*/ 423 w 423"/>
                <a:gd name="T3" fmla="*/ 166 h 332"/>
                <a:gd name="T4" fmla="*/ 265 w 423"/>
                <a:gd name="T5" fmla="*/ 332 h 332"/>
                <a:gd name="T6" fmla="*/ 408 w 423"/>
                <a:gd name="T7" fmla="*/ 166 h 332"/>
                <a:gd name="T8" fmla="*/ 0 w 423"/>
                <a:gd name="T9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332">
                  <a:moveTo>
                    <a:pt x="265" y="0"/>
                  </a:moveTo>
                  <a:lnTo>
                    <a:pt x="423" y="166"/>
                  </a:lnTo>
                  <a:lnTo>
                    <a:pt x="265" y="332"/>
                  </a:lnTo>
                  <a:moveTo>
                    <a:pt x="408" y="166"/>
                  </a:moveTo>
                  <a:lnTo>
                    <a:pt x="0" y="166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Reload Butt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796417" y="1225326"/>
              <a:ext cx="158750" cy="173038"/>
            </a:xfrm>
            <a:custGeom>
              <a:avLst/>
              <a:gdLst>
                <a:gd name="T0" fmla="*/ 441 w 441"/>
                <a:gd name="T1" fmla="*/ 7 h 474"/>
                <a:gd name="T2" fmla="*/ 441 w 441"/>
                <a:gd name="T3" fmla="*/ 144 h 474"/>
                <a:gd name="T4" fmla="*/ 296 w 441"/>
                <a:gd name="T5" fmla="*/ 144 h 474"/>
                <a:gd name="T6" fmla="*/ 438 w 441"/>
                <a:gd name="T7" fmla="*/ 309 h 474"/>
                <a:gd name="T8" fmla="*/ 166 w 441"/>
                <a:gd name="T9" fmla="*/ 434 h 474"/>
                <a:gd name="T10" fmla="*/ 41 w 441"/>
                <a:gd name="T11" fmla="*/ 162 h 474"/>
                <a:gd name="T12" fmla="*/ 313 w 441"/>
                <a:gd name="T13" fmla="*/ 37 h 474"/>
                <a:gd name="T14" fmla="*/ 428 w 441"/>
                <a:gd name="T15" fmla="*/ 139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1" h="474">
                  <a:moveTo>
                    <a:pt x="441" y="7"/>
                  </a:moveTo>
                  <a:lnTo>
                    <a:pt x="441" y="144"/>
                  </a:lnTo>
                  <a:lnTo>
                    <a:pt x="296" y="144"/>
                  </a:lnTo>
                  <a:moveTo>
                    <a:pt x="438" y="309"/>
                  </a:moveTo>
                  <a:cubicBezTo>
                    <a:pt x="397" y="418"/>
                    <a:pt x="276" y="474"/>
                    <a:pt x="166" y="434"/>
                  </a:cubicBezTo>
                  <a:cubicBezTo>
                    <a:pt x="56" y="393"/>
                    <a:pt x="0" y="271"/>
                    <a:pt x="41" y="162"/>
                  </a:cubicBezTo>
                  <a:cubicBezTo>
                    <a:pt x="82" y="52"/>
                    <a:pt x="202" y="0"/>
                    <a:pt x="313" y="37"/>
                  </a:cubicBezTo>
                  <a:cubicBezTo>
                    <a:pt x="357" y="51"/>
                    <a:pt x="398" y="91"/>
                    <a:pt x="428" y="139"/>
                  </a:cubicBez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803324"/>
              </p:ext>
            </p:extLst>
          </p:nvPr>
        </p:nvGraphicFramePr>
        <p:xfrm>
          <a:off x="0" y="8123"/>
          <a:ext cx="12192000" cy="68580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1090">
                  <a:extLst>
                    <a:ext uri="{9D8B030D-6E8A-4147-A177-3AD203B41FA5}">
                      <a16:colId xmlns:a16="http://schemas.microsoft.com/office/drawing/2014/main" val="161479998"/>
                    </a:ext>
                  </a:extLst>
                </a:gridCol>
                <a:gridCol w="5636870">
                  <a:extLst>
                    <a:ext uri="{9D8B030D-6E8A-4147-A177-3AD203B41FA5}">
                      <a16:colId xmlns:a16="http://schemas.microsoft.com/office/drawing/2014/main" val="3184963641"/>
                    </a:ext>
                  </a:extLst>
                </a:gridCol>
                <a:gridCol w="1006998">
                  <a:extLst>
                    <a:ext uri="{9D8B030D-6E8A-4147-A177-3AD203B41FA5}">
                      <a16:colId xmlns:a16="http://schemas.microsoft.com/office/drawing/2014/main" val="874470216"/>
                    </a:ext>
                  </a:extLst>
                </a:gridCol>
                <a:gridCol w="636608">
                  <a:extLst>
                    <a:ext uri="{9D8B030D-6E8A-4147-A177-3AD203B41FA5}">
                      <a16:colId xmlns:a16="http://schemas.microsoft.com/office/drawing/2014/main" val="873808492"/>
                    </a:ext>
                  </a:extLst>
                </a:gridCol>
                <a:gridCol w="462987">
                  <a:extLst>
                    <a:ext uri="{9D8B030D-6E8A-4147-A177-3AD203B41FA5}">
                      <a16:colId xmlns:a16="http://schemas.microsoft.com/office/drawing/2014/main" val="1169176031"/>
                    </a:ext>
                  </a:extLst>
                </a:gridCol>
                <a:gridCol w="694481">
                  <a:extLst>
                    <a:ext uri="{9D8B030D-6E8A-4147-A177-3AD203B41FA5}">
                      <a16:colId xmlns:a16="http://schemas.microsoft.com/office/drawing/2014/main" val="1453453746"/>
                    </a:ext>
                  </a:extLst>
                </a:gridCol>
                <a:gridCol w="2422966">
                  <a:extLst>
                    <a:ext uri="{9D8B030D-6E8A-4147-A177-3AD203B41FA5}">
                      <a16:colId xmlns:a16="http://schemas.microsoft.com/office/drawing/2014/main" val="1815965532"/>
                    </a:ext>
                  </a:extLst>
                </a:gridCol>
              </a:tblGrid>
              <a:tr h="368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en-US" altLang="ko-K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관리자 정보수정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428496"/>
                  </a:ext>
                </a:extLst>
              </a:tr>
              <a:tr h="368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관리자 관리 </a:t>
                      </a:r>
                      <a:r>
                        <a:rPr lang="en-US" altLang="ko-KR" dirty="0" smtClean="0"/>
                        <a:t>&gt; </a:t>
                      </a:r>
                      <a:r>
                        <a:rPr lang="ko-KR" altLang="en-US" dirty="0" smtClean="0"/>
                        <a:t>관리자 정보수정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페이지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작성일자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201325"/>
                  </a:ext>
                </a:extLst>
              </a:tr>
              <a:tr h="368010">
                <a:tc rowSpan="9" gridSpan="4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화면설명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64956"/>
                  </a:ext>
                </a:extLst>
              </a:tr>
              <a:tr h="71924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관리자 정보 입력란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아이디는 수정 불가능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0356893"/>
                  </a:ext>
                </a:extLst>
              </a:tr>
              <a:tr h="71924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클릭 시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dirty="0" smtClean="0"/>
                        <a:t>내용 작성 여부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비밀번호 일치 </a:t>
                      </a:r>
                      <a:r>
                        <a:rPr lang="ko-KR" altLang="en-US" sz="1200" b="0" dirty="0" smtClean="0"/>
                        <a:t>여부 확인 후</a:t>
                      </a:r>
                      <a:r>
                        <a:rPr lang="en-US" altLang="ko-KR" sz="1200" b="0" dirty="0" smtClean="0"/>
                        <a:t>,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ko-KR" altLang="en-US" sz="1200" b="0" baseline="0" dirty="0" smtClean="0"/>
                        <a:t>정보 수정</a:t>
                      </a:r>
                      <a:endParaRPr lang="ko-KR" altLang="en-US" sz="1200" b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473887"/>
                  </a:ext>
                </a:extLst>
              </a:tr>
              <a:tr h="71924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클릭 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팝업 창을 띄어서 재차 확인 후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정보 수정 취소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643111"/>
                  </a:ext>
                </a:extLst>
              </a:tr>
              <a:tr h="71924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클릭 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관리자 조회로 돌아감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955501"/>
                  </a:ext>
                </a:extLst>
              </a:tr>
              <a:tr h="71924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209842"/>
                  </a:ext>
                </a:extLst>
              </a:tr>
              <a:tr h="71924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846804"/>
                  </a:ext>
                </a:extLst>
              </a:tr>
              <a:tr h="71924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740124"/>
                  </a:ext>
                </a:extLst>
              </a:tr>
              <a:tr h="71924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3120898"/>
                  </a:ext>
                </a:extLst>
              </a:tr>
            </a:tbl>
          </a:graphicData>
        </a:graphic>
      </p:graphicFrame>
      <p:sp>
        <p:nvSpPr>
          <p:cNvPr id="17" name="Label" descr="&lt;SmartSettings&gt;&lt;SmartResize anchorLeft=&quot;Absolute&quot; anchorTop=&quot;Absolute&quot; anchorRight=&quot;None&quot; anchorBottom=&quot;None&quot; /&gt;&lt;/SmartSettings&gt;"/>
          <p:cNvSpPr txBox="1"/>
          <p:nvPr>
            <p:custDataLst>
              <p:tags r:id="rId1"/>
            </p:custDataLst>
          </p:nvPr>
        </p:nvSpPr>
        <p:spPr>
          <a:xfrm>
            <a:off x="1928027" y="2952883"/>
            <a:ext cx="73931" cy="156966"/>
          </a:xfrm>
          <a:prstGeom prst="rect">
            <a:avLst/>
          </a:prstGeom>
          <a:solidFill>
            <a:srgbClr val="FFFFFF"/>
          </a:solidFill>
        </p:spPr>
        <p:txBody>
          <a:bodyPr wrap="none" lIns="36576" tIns="9144" rIns="36576" bIns="9144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Label" descr="&lt;SmartSettings&gt;&lt;SmartResize anchorLeft=&quot;Absolute&quot; anchorTop=&quot;Absolute&quot; anchorRight=&quot;None&quot; anchorBottom=&quot;None&quot; /&gt;&lt;/SmartSettings&gt;"/>
          <p:cNvSpPr txBox="1"/>
          <p:nvPr>
            <p:custDataLst>
              <p:tags r:id="rId2"/>
            </p:custDataLst>
          </p:nvPr>
        </p:nvSpPr>
        <p:spPr>
          <a:xfrm>
            <a:off x="1928027" y="2952883"/>
            <a:ext cx="73931" cy="156966"/>
          </a:xfrm>
          <a:prstGeom prst="rect">
            <a:avLst/>
          </a:prstGeom>
          <a:solidFill>
            <a:srgbClr val="FFFFFF"/>
          </a:solidFill>
        </p:spPr>
        <p:txBody>
          <a:bodyPr wrap="none" lIns="36576" tIns="9144" rIns="36576" bIns="9144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Content"/>
          <p:cNvSpPr/>
          <p:nvPr/>
        </p:nvSpPr>
        <p:spPr>
          <a:xfrm>
            <a:off x="2182045" y="1734700"/>
            <a:ext cx="5962207" cy="419141"/>
          </a:xfrm>
          <a:prstGeom prst="rect">
            <a:avLst/>
          </a:prstGeom>
          <a:solidFill>
            <a:schemeClr val="bg1">
              <a:lumMod val="75000"/>
              <a:alpha val="74902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ot="0" spcFirstLastPara="0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000" b="1" kern="0" dirty="0" smtClean="0">
                <a:latin typeface="Segoe UI"/>
              </a:rPr>
              <a:t>관리자 정보수정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109" name="표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546396"/>
              </p:ext>
            </p:extLst>
          </p:nvPr>
        </p:nvGraphicFramePr>
        <p:xfrm>
          <a:off x="2182045" y="2231596"/>
          <a:ext cx="5962207" cy="165398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59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2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9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이름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3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아이디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manager1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3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비밀번호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3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</a:rPr>
                        <a:t>비밀번호 확인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0" name="Content"/>
          <p:cNvSpPr/>
          <p:nvPr/>
        </p:nvSpPr>
        <p:spPr>
          <a:xfrm>
            <a:off x="3574073" y="2308442"/>
            <a:ext cx="2160685" cy="257351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rot="0" spcFirstLastPara="0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이주현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2" name="Content"/>
          <p:cNvSpPr/>
          <p:nvPr/>
        </p:nvSpPr>
        <p:spPr>
          <a:xfrm>
            <a:off x="3574071" y="3130049"/>
            <a:ext cx="2160685" cy="25735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rot="0" spcFirstLastPara="0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kern="0" dirty="0" smtClean="0">
                <a:latin typeface="Segoe UI"/>
              </a:rPr>
              <a:t>**********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  <p:sp>
        <p:nvSpPr>
          <p:cNvPr id="113" name="Content"/>
          <p:cNvSpPr/>
          <p:nvPr/>
        </p:nvSpPr>
        <p:spPr>
          <a:xfrm>
            <a:off x="3574070" y="3546912"/>
            <a:ext cx="2160685" cy="25735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rot="0" spcFirstLastPara="0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**********</a:t>
            </a:r>
          </a:p>
        </p:txBody>
      </p:sp>
      <p:sp>
        <p:nvSpPr>
          <p:cNvPr id="119" name="Button"/>
          <p:cNvSpPr>
            <a:spLocks/>
          </p:cNvSpPr>
          <p:nvPr/>
        </p:nvSpPr>
        <p:spPr bwMode="auto">
          <a:xfrm>
            <a:off x="7411651" y="4011063"/>
            <a:ext cx="552950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altLang="ko-KR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Button"/>
          <p:cNvSpPr>
            <a:spLocks/>
          </p:cNvSpPr>
          <p:nvPr/>
        </p:nvSpPr>
        <p:spPr bwMode="auto">
          <a:xfrm>
            <a:off x="6794642" y="4012853"/>
            <a:ext cx="552950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완료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21" name="그룹 120"/>
          <p:cNvGrpSpPr/>
          <p:nvPr/>
        </p:nvGrpSpPr>
        <p:grpSpPr>
          <a:xfrm>
            <a:off x="1926716" y="2243813"/>
            <a:ext cx="368418" cy="1594063"/>
            <a:chOff x="2048313" y="2156827"/>
            <a:chExt cx="368418" cy="1594063"/>
          </a:xfrm>
        </p:grpSpPr>
        <p:sp>
          <p:nvSpPr>
            <p:cNvPr id="122" name="왼쪽 중괄호 121"/>
            <p:cNvSpPr/>
            <p:nvPr/>
          </p:nvSpPr>
          <p:spPr>
            <a:xfrm>
              <a:off x="2255773" y="2156827"/>
              <a:ext cx="160958" cy="1594063"/>
            </a:xfrm>
            <a:prstGeom prst="leftBrac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/>
            <p:cNvSpPr/>
            <p:nvPr/>
          </p:nvSpPr>
          <p:spPr>
            <a:xfrm>
              <a:off x="2048313" y="2848661"/>
              <a:ext cx="246743" cy="24674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sp>
        <p:nvSpPr>
          <p:cNvPr id="127" name="왼쪽 중괄호 126"/>
          <p:cNvSpPr/>
          <p:nvPr/>
        </p:nvSpPr>
        <p:spPr>
          <a:xfrm rot="16200000">
            <a:off x="7008086" y="4047642"/>
            <a:ext cx="126059" cy="552948"/>
          </a:xfrm>
          <a:prstGeom prst="leftBrac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왼쪽 중괄호 127"/>
          <p:cNvSpPr/>
          <p:nvPr/>
        </p:nvSpPr>
        <p:spPr>
          <a:xfrm rot="16200000">
            <a:off x="7635257" y="4047641"/>
            <a:ext cx="126059" cy="552948"/>
          </a:xfrm>
          <a:prstGeom prst="leftBrac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/>
          <p:cNvSpPr/>
          <p:nvPr/>
        </p:nvSpPr>
        <p:spPr>
          <a:xfrm>
            <a:off x="6941394" y="4419736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30" name="타원 129"/>
          <p:cNvSpPr/>
          <p:nvPr/>
        </p:nvSpPr>
        <p:spPr>
          <a:xfrm>
            <a:off x="7587615" y="4419736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31" name="Button"/>
          <p:cNvSpPr>
            <a:spLocks/>
          </p:cNvSpPr>
          <p:nvPr/>
        </p:nvSpPr>
        <p:spPr bwMode="auto">
          <a:xfrm>
            <a:off x="2182045" y="4011063"/>
            <a:ext cx="963508" cy="266194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목록</a:t>
            </a:r>
            <a:endParaRPr lang="en-US" sz="105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2" name="왼쪽 중괄호 131"/>
          <p:cNvSpPr/>
          <p:nvPr/>
        </p:nvSpPr>
        <p:spPr>
          <a:xfrm rot="16200000">
            <a:off x="2600769" y="3858530"/>
            <a:ext cx="126059" cy="963511"/>
          </a:xfrm>
          <a:prstGeom prst="leftBrac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/>
          <p:cNvSpPr/>
          <p:nvPr/>
        </p:nvSpPr>
        <p:spPr>
          <a:xfrm>
            <a:off x="2540426" y="4426462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grpSp>
        <p:nvGrpSpPr>
          <p:cNvPr id="60" name="그룹 59"/>
          <p:cNvGrpSpPr/>
          <p:nvPr/>
        </p:nvGrpSpPr>
        <p:grpSpPr>
          <a:xfrm>
            <a:off x="187660" y="1487066"/>
            <a:ext cx="1814298" cy="5103825"/>
            <a:chOff x="187660" y="1487066"/>
            <a:chExt cx="1814298" cy="5103825"/>
          </a:xfrm>
        </p:grpSpPr>
        <p:sp>
          <p:nvSpPr>
            <p:cNvPr id="61" name="Label" descr="&lt;SmartSettings&gt;&lt;SmartResize anchorLeft=&quot;Absolute&quot; anchorTop=&quot;Absolute&quot; anchorRight=&quot;None&quot; anchorBottom=&quot;None&quot; /&gt;&lt;/SmartSettings&gt;"/>
            <p:cNvSpPr txBox="1"/>
            <p:nvPr>
              <p:custDataLst>
                <p:tags r:id="rId4"/>
              </p:custDataLst>
            </p:nvPr>
          </p:nvSpPr>
          <p:spPr>
            <a:xfrm>
              <a:off x="1928027" y="2952883"/>
              <a:ext cx="73931" cy="156966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rot="16200000">
              <a:off x="1608835" y="4941535"/>
              <a:ext cx="184138" cy="8836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3" name="그룹 62"/>
            <p:cNvGrpSpPr/>
            <p:nvPr/>
          </p:nvGrpSpPr>
          <p:grpSpPr>
            <a:xfrm>
              <a:off x="187660" y="1487066"/>
              <a:ext cx="1702470" cy="5103825"/>
              <a:chOff x="2524459" y="1396755"/>
              <a:chExt cx="1702470" cy="5103825"/>
            </a:xfrm>
          </p:grpSpPr>
          <p:grpSp>
            <p:nvGrpSpPr>
              <p:cNvPr id="93" name="그룹 92"/>
              <p:cNvGrpSpPr/>
              <p:nvPr/>
            </p:nvGrpSpPr>
            <p:grpSpPr>
              <a:xfrm>
                <a:off x="2524459" y="1396755"/>
                <a:ext cx="1702470" cy="5103825"/>
                <a:chOff x="189125" y="1493485"/>
                <a:chExt cx="1702470" cy="5103825"/>
              </a:xfrm>
            </p:grpSpPr>
            <p:grpSp>
              <p:nvGrpSpPr>
                <p:cNvPr id="99" name="그룹 98"/>
                <p:cNvGrpSpPr/>
                <p:nvPr/>
              </p:nvGrpSpPr>
              <p:grpSpPr>
                <a:xfrm>
                  <a:off x="192172" y="1493485"/>
                  <a:ext cx="1696697" cy="5103825"/>
                  <a:chOff x="192172" y="1493485"/>
                  <a:chExt cx="1696697" cy="5103825"/>
                </a:xfrm>
              </p:grpSpPr>
              <p:grpSp>
                <p:nvGrpSpPr>
                  <p:cNvPr id="102" name="그룹 101"/>
                  <p:cNvGrpSpPr/>
                  <p:nvPr/>
                </p:nvGrpSpPr>
                <p:grpSpPr>
                  <a:xfrm>
                    <a:off x="192172" y="1497820"/>
                    <a:ext cx="1696697" cy="5099490"/>
                    <a:chOff x="192172" y="1497820"/>
                    <a:chExt cx="1696697" cy="5099490"/>
                  </a:xfrm>
                </p:grpSpPr>
                <p:sp>
                  <p:nvSpPr>
                    <p:cNvPr id="115" name="Section" descr="&lt;SmartSettings&gt;&lt;SmartResize anchorLeft=&quot;Absolute&quot; anchorTop=&quot;None&quot; anchorRight=&quot;Absolute&quot; anchorBottom=&quot;Absolute&quot; /&gt;&lt;/SmartSettings&gt;"/>
                    <p:cNvSpPr/>
                    <p:nvPr>
                      <p:custDataLst>
                        <p:tags r:id="rId14"/>
                      </p:custDataLst>
                    </p:nvPr>
                  </p:nvSpPr>
                  <p:spPr>
                    <a:xfrm>
                      <a:off x="192172" y="1497820"/>
                      <a:ext cx="1696697" cy="5093807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22860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grpSp>
                  <p:nvGrpSpPr>
                    <p:cNvPr id="116" name="그룹 115"/>
                    <p:cNvGrpSpPr/>
                    <p:nvPr/>
                  </p:nvGrpSpPr>
                  <p:grpSpPr>
                    <a:xfrm>
                      <a:off x="192172" y="5782990"/>
                      <a:ext cx="1695759" cy="814320"/>
                      <a:chOff x="192172" y="5782990"/>
                      <a:chExt cx="1695759" cy="814320"/>
                    </a:xfrm>
                  </p:grpSpPr>
                  <p:sp>
                    <p:nvSpPr>
                      <p:cNvPr id="117" name="Section" descr="&lt;SmartSettings&gt;&lt;SmartResize anchorLeft=&quot;Absolute&quot; anchorTop=&quot;None&quot; anchorRight=&quot;Absolute&quot; anchorBottom=&quot;Absolute&quot; /&gt;&lt;/SmartSettings&gt;"/>
                      <p:cNvSpPr/>
                      <p:nvPr>
                        <p:custDataLst>
                          <p:tags r:id="rId15"/>
                        </p:custDataLst>
                      </p:nvPr>
                    </p:nvSpPr>
                    <p:spPr>
                      <a:xfrm>
                        <a:off x="192172" y="5782990"/>
                        <a:ext cx="1695759" cy="411145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chemeClr val="accent1">
                              <a:lumMod val="67000"/>
                            </a:schemeClr>
                          </a:gs>
                          <a:gs pos="48000">
                            <a:schemeClr val="accent1">
                              <a:lumMod val="97000"/>
                              <a:lumOff val="3000"/>
                            </a:schemeClr>
                          </a:gs>
                          <a:gs pos="100000">
                            <a:schemeClr val="accent1">
                              <a:lumMod val="60000"/>
                              <a:lumOff val="40000"/>
                            </a:schemeClr>
                          </a:gs>
                        </a:gsLst>
                        <a:lin ang="16200000" scaled="1"/>
                        <a:tileRect/>
                      </a:gra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22860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r>
                          <a:rPr lang="ko-KR" altLang="en-US" sz="1000" b="1" dirty="0" smtClean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프론트페이지로 이동</a:t>
                        </a:r>
                        <a:endParaRPr lang="en-US" sz="10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118" name="Section" descr="&lt;SmartSettings&gt;&lt;SmartResize anchorLeft=&quot;Absolute&quot; anchorTop=&quot;None&quot; anchorRight=&quot;Absolute&quot; anchorBottom=&quot;Absolute&quot; /&gt;&lt;/SmartSettings&gt;"/>
                      <p:cNvSpPr/>
                      <p:nvPr>
                        <p:custDataLst>
                          <p:tags r:id="rId16"/>
                        </p:custDataLst>
                      </p:nvPr>
                    </p:nvSpPr>
                    <p:spPr>
                      <a:xfrm>
                        <a:off x="192172" y="6186165"/>
                        <a:ext cx="1695759" cy="411145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chemeClr val="accent1">
                              <a:lumMod val="67000"/>
                            </a:schemeClr>
                          </a:gs>
                          <a:gs pos="48000">
                            <a:schemeClr val="accent1">
                              <a:lumMod val="97000"/>
                              <a:lumOff val="3000"/>
                            </a:schemeClr>
                          </a:gs>
                          <a:gs pos="100000">
                            <a:schemeClr val="accent1">
                              <a:lumMod val="60000"/>
                              <a:lumOff val="40000"/>
                            </a:schemeClr>
                          </a:gs>
                        </a:gsLst>
                        <a:lin ang="16200000" scaled="1"/>
                        <a:tileRect/>
                      </a:gra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22860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r>
                          <a:rPr lang="ko-KR" altLang="en-US" sz="1000" b="1" dirty="0" smtClean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로그아웃</a:t>
                        </a:r>
                        <a:endParaRPr lang="en-US" sz="10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</p:grpSp>
              <p:sp>
                <p:nvSpPr>
                  <p:cNvPr id="111" name="Section" descr="&lt;SmartSettings&gt;&lt;SmartResize anchorLeft=&quot;Absolute&quot; anchorTop=&quot;Absolute&quot; anchorRight=&quot;Absolute&quot; anchorBottom=&quot;None&quot; /&gt;&lt;/SmartSettings&gt;"/>
                  <p:cNvSpPr/>
                  <p:nvPr>
                    <p:custDataLst>
                      <p:tags r:id="rId12"/>
                    </p:custDataLst>
                  </p:nvPr>
                </p:nvSpPr>
                <p:spPr>
                  <a:xfrm>
                    <a:off x="192172" y="1493485"/>
                    <a:ext cx="1695759" cy="412793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67000"/>
                        </a:schemeClr>
                      </a:gs>
                      <a:gs pos="48000">
                        <a:schemeClr val="accent1">
                          <a:lumMod val="97000"/>
                          <a:lumOff val="3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1000" b="1" dirty="0" smtClean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회원 관리</a:t>
                    </a:r>
                    <a:endParaRPr lang="en-US" sz="10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5" name="Section" descr="&lt;SmartSettings&gt;&lt;SmartResize anchorLeft=&quot;Absolute&quot; anchorTop=&quot;None&quot; anchorRight=&quot;Absolute&quot; anchorBottom=&quot;Absolute&quot; /&gt;&lt;/SmartSettings&gt;"/>
                  <p:cNvSpPr/>
                  <p:nvPr>
                    <p:custDataLst>
                      <p:tags r:id="rId13"/>
                    </p:custDataLst>
                  </p:nvPr>
                </p:nvSpPr>
                <p:spPr>
                  <a:xfrm>
                    <a:off x="192172" y="1897783"/>
                    <a:ext cx="1695759" cy="411144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67000"/>
                        </a:schemeClr>
                      </a:gs>
                      <a:gs pos="48000">
                        <a:schemeClr val="accent1">
                          <a:lumMod val="97000"/>
                          <a:lumOff val="3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1000" b="1" dirty="0" smtClean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모임 관리</a:t>
                    </a:r>
                    <a:r>
                      <a:rPr lang="en-US" altLang="ko-KR" sz="1000" dirty="0" smtClean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	</a:t>
                    </a:r>
                    <a:endParaRPr lang="en-US" sz="100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00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10"/>
                  </p:custDataLst>
                </p:nvPr>
              </p:nvSpPr>
              <p:spPr>
                <a:xfrm>
                  <a:off x="189125" y="2711853"/>
                  <a:ext cx="1702470" cy="411145"/>
                </a:xfrm>
                <a:prstGeom prst="rect">
                  <a:avLst/>
                </a:prstGeom>
                <a:gradFill flip="none" rotWithShape="1">
                  <a:gsLst>
                    <a:gs pos="5000">
                      <a:schemeClr val="accent1">
                        <a:lumMod val="67000"/>
                      </a:schemeClr>
                    </a:gs>
                    <a:gs pos="48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ln w="2540">
                        <a:noFill/>
                      </a:ln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이벤트</a:t>
                  </a:r>
                  <a:endParaRPr lang="en-US" sz="900" b="1" dirty="0">
                    <a:ln w="2540">
                      <a:noFill/>
                    </a:ln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1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189151" y="2305900"/>
                  <a:ext cx="1695759" cy="411145"/>
                </a:xfrm>
                <a:prstGeom prst="rect">
                  <a:avLst/>
                </a:prstGeom>
                <a:gradFill flip="none" rotWithShape="1">
                  <a:gsLst>
                    <a:gs pos="5000">
                      <a:schemeClr val="accent1">
                        <a:lumMod val="67000"/>
                      </a:schemeClr>
                    </a:gs>
                    <a:gs pos="48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ln w="2540">
                        <a:noFill/>
                      </a:ln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공지사항</a:t>
                  </a:r>
                  <a:endParaRPr lang="en-US" sz="900" b="1" dirty="0">
                    <a:ln w="2540">
                      <a:noFill/>
                    </a:ln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94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7"/>
                </p:custDataLst>
              </p:nvPr>
            </p:nvSpPr>
            <p:spPr>
              <a:xfrm>
                <a:off x="2524459" y="3436719"/>
                <a:ext cx="1695759" cy="41114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관리자 관리</a:t>
                </a:r>
                <a:endParaRPr lang="en-US" sz="10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5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4006441" y="3600881"/>
                <a:ext cx="179056" cy="88553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7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9"/>
                </p:custDataLst>
              </p:nvPr>
            </p:nvSpPr>
            <p:spPr>
              <a:xfrm>
                <a:off x="2524459" y="3849198"/>
                <a:ext cx="1695759" cy="41114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관리자 등록</a:t>
                </a:r>
                <a:endParaRPr lang="en-US" sz="10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4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95799" y="3116029"/>
              <a:ext cx="1687620" cy="411145"/>
            </a:xfrm>
            <a:prstGeom prst="rect">
              <a:avLst/>
            </a:prstGeom>
            <a:gradFill flip="none" rotWithShape="1">
              <a:gsLst>
                <a:gs pos="500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00" b="1" smtClean="0">
                  <a:ln w="2540">
                    <a:noFill/>
                  </a:ln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1:1 </a:t>
              </a:r>
              <a:r>
                <a:rPr lang="ko-KR" altLang="en-US" sz="900" b="1" dirty="0" smtClean="0">
                  <a:ln w="2540">
                    <a:noFill/>
                  </a:ln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문의</a:t>
              </a:r>
              <a:endParaRPr lang="en-US" sz="900" b="1" dirty="0">
                <a:ln w="2540"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7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3"/>
            </p:custDataLst>
          </p:nvPr>
        </p:nvSpPr>
        <p:spPr>
          <a:xfrm>
            <a:off x="187660" y="4345020"/>
            <a:ext cx="1695759" cy="411145"/>
          </a:xfrm>
          <a:prstGeom prst="rect">
            <a:avLst/>
          </a:prstGeom>
          <a:gradFill>
            <a:gsLst>
              <a:gs pos="25000">
                <a:schemeClr val="accent1">
                  <a:lumMod val="75000"/>
                </a:schemeClr>
              </a:gs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0800000" scaled="0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관리자 조회</a:t>
            </a:r>
            <a:endParaRPr lang="en-US" sz="1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1573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446159"/>
              </p:ext>
            </p:extLst>
          </p:nvPr>
        </p:nvGraphicFramePr>
        <p:xfrm>
          <a:off x="-1" y="0"/>
          <a:ext cx="12192000" cy="6864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1090">
                  <a:extLst>
                    <a:ext uri="{9D8B030D-6E8A-4147-A177-3AD203B41FA5}">
                      <a16:colId xmlns:a16="http://schemas.microsoft.com/office/drawing/2014/main" val="161479998"/>
                    </a:ext>
                  </a:extLst>
                </a:gridCol>
                <a:gridCol w="5636870">
                  <a:extLst>
                    <a:ext uri="{9D8B030D-6E8A-4147-A177-3AD203B41FA5}">
                      <a16:colId xmlns:a16="http://schemas.microsoft.com/office/drawing/2014/main" val="3184963641"/>
                    </a:ext>
                  </a:extLst>
                </a:gridCol>
                <a:gridCol w="1006998">
                  <a:extLst>
                    <a:ext uri="{9D8B030D-6E8A-4147-A177-3AD203B41FA5}">
                      <a16:colId xmlns:a16="http://schemas.microsoft.com/office/drawing/2014/main" val="874470216"/>
                    </a:ext>
                  </a:extLst>
                </a:gridCol>
                <a:gridCol w="636608">
                  <a:extLst>
                    <a:ext uri="{9D8B030D-6E8A-4147-A177-3AD203B41FA5}">
                      <a16:colId xmlns:a16="http://schemas.microsoft.com/office/drawing/2014/main" val="873808492"/>
                    </a:ext>
                  </a:extLst>
                </a:gridCol>
                <a:gridCol w="462987">
                  <a:extLst>
                    <a:ext uri="{9D8B030D-6E8A-4147-A177-3AD203B41FA5}">
                      <a16:colId xmlns:a16="http://schemas.microsoft.com/office/drawing/2014/main" val="1169176031"/>
                    </a:ext>
                  </a:extLst>
                </a:gridCol>
                <a:gridCol w="694481">
                  <a:extLst>
                    <a:ext uri="{9D8B030D-6E8A-4147-A177-3AD203B41FA5}">
                      <a16:colId xmlns:a16="http://schemas.microsoft.com/office/drawing/2014/main" val="1453453746"/>
                    </a:ext>
                  </a:extLst>
                </a:gridCol>
                <a:gridCol w="2422966">
                  <a:extLst>
                    <a:ext uri="{9D8B030D-6E8A-4147-A177-3AD203B41FA5}">
                      <a16:colId xmlns:a16="http://schemas.microsoft.com/office/drawing/2014/main" val="1815965532"/>
                    </a:ext>
                  </a:extLst>
                </a:gridCol>
              </a:tblGrid>
              <a:tr h="368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en-US" altLang="ko-K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로그인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428496"/>
                  </a:ext>
                </a:extLst>
              </a:tr>
              <a:tr h="368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페이지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작성일자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201325"/>
                  </a:ext>
                </a:extLst>
              </a:tr>
              <a:tr h="368010">
                <a:tc rowSpan="8" gridSpan="4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화면설명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64956"/>
                  </a:ext>
                </a:extLst>
              </a:tr>
              <a:tr h="822960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아이디 입력 창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0356893"/>
                  </a:ext>
                </a:extLst>
              </a:tr>
              <a:tr h="822960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비밀번호</a:t>
                      </a:r>
                      <a:r>
                        <a:rPr lang="ko-KR" altLang="en-US" sz="1200" b="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입력 창</a:t>
                      </a:r>
                      <a:r>
                        <a:rPr lang="en-US" altLang="ko-KR" sz="1200" b="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입력된 문자는 전부 </a:t>
                      </a:r>
                      <a:r>
                        <a:rPr lang="en-US" altLang="ko-KR" sz="1200" b="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‘*’</a:t>
                      </a:r>
                      <a:r>
                        <a:rPr lang="ko-KR" altLang="en-US" sz="1200" b="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로써 보여준다</a:t>
                      </a:r>
                      <a:r>
                        <a:rPr lang="en-US" altLang="ko-KR" sz="1200" b="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  <a:endParaRPr lang="en-US" altLang="ko-KR" sz="1200" b="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473887"/>
                  </a:ext>
                </a:extLst>
              </a:tr>
              <a:tr h="822960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 누를 시 아이디를 체크해서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관리자일 경우 페이지를 이용할 수 있는 권한을 준다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실패 시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해당 에러에 대한 팝업 창을 띄운다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643111"/>
                  </a:ext>
                </a:extLst>
              </a:tr>
              <a:tr h="822960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955501"/>
                  </a:ext>
                </a:extLst>
              </a:tr>
              <a:tr h="822960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209842"/>
                  </a:ext>
                </a:extLst>
              </a:tr>
              <a:tr h="822960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846804"/>
                  </a:ext>
                </a:extLst>
              </a:tr>
              <a:tr h="822960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740124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87902" y="1482914"/>
            <a:ext cx="8244897" cy="512108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Bar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2"/>
            </p:custDataLst>
          </p:nvPr>
        </p:nvSpPr>
        <p:spPr>
          <a:xfrm>
            <a:off x="187903" y="947928"/>
            <a:ext cx="8244895" cy="5370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Menu Button" descr="&lt;SmartSettings&gt;&lt;SmartResize anchorLeft=&quot;None&quot; anchorTop=&quot;Absolute&quot; anchorRight=&quot;Absolute&quot; anchorBottom=&quot;None&quot; /&gt;&lt;/SmartSettings&gt;"/>
          <p:cNvSpPr>
            <a:spLocks noChangeAspect="1" noEditPoints="1"/>
          </p:cNvSpPr>
          <p:nvPr>
            <p:custDataLst>
              <p:tags r:id="rId3"/>
            </p:custDataLst>
          </p:nvPr>
        </p:nvSpPr>
        <p:spPr bwMode="auto">
          <a:xfrm>
            <a:off x="8194917" y="1255489"/>
            <a:ext cx="149225" cy="112714"/>
          </a:xfrm>
          <a:custGeom>
            <a:avLst/>
            <a:gdLst>
              <a:gd name="T0" fmla="*/ 0 w 415"/>
              <a:gd name="T1" fmla="*/ 309 h 309"/>
              <a:gd name="T2" fmla="*/ 415 w 415"/>
              <a:gd name="T3" fmla="*/ 309 h 309"/>
              <a:gd name="T4" fmla="*/ 0 w 415"/>
              <a:gd name="T5" fmla="*/ 155 h 309"/>
              <a:gd name="T6" fmla="*/ 415 w 415"/>
              <a:gd name="T7" fmla="*/ 155 h 309"/>
              <a:gd name="T8" fmla="*/ 0 w 415"/>
              <a:gd name="T9" fmla="*/ 0 h 309"/>
              <a:gd name="T10" fmla="*/ 415 w 415"/>
              <a:gd name="T11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5" h="309">
                <a:moveTo>
                  <a:pt x="0" y="309"/>
                </a:moveTo>
                <a:lnTo>
                  <a:pt x="415" y="309"/>
                </a:lnTo>
                <a:moveTo>
                  <a:pt x="0" y="155"/>
                </a:moveTo>
                <a:lnTo>
                  <a:pt x="415" y="155"/>
                </a:lnTo>
                <a:moveTo>
                  <a:pt x="0" y="0"/>
                </a:moveTo>
                <a:lnTo>
                  <a:pt x="415" y="0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Close Button" descr="&lt;SmartSettings&gt;&lt;SmartResize anchorLeft=&quot;None&quot; anchorTop=&quot;Absolute&quot; anchorRight=&quot;Absolute&quot; anchorBottom=&quot;None&quot; /&gt;&lt;/SmartSettings&gt;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8221913" y="1019175"/>
            <a:ext cx="98425" cy="95250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Address Box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5"/>
            </p:custDataLst>
          </p:nvPr>
        </p:nvSpPr>
        <p:spPr>
          <a:xfrm>
            <a:off x="1090816" y="1192972"/>
            <a:ext cx="7015442" cy="23774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37744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www.example.com</a:t>
            </a:r>
            <a:endParaRPr lang="en-US" sz="9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Document Icon" descr="&lt;SmartSettings&gt;&lt;SmartResize anchorLeft=&quot;Absolute&quot; anchorTop=&quot;Absolute&quot; anchorRight=&quot;None&quot; anchorBottom=&quot;None&quot; /&gt;&lt;/SmartSettings&gt;"/>
          <p:cNvSpPr>
            <a:spLocks noChangeAspect="1" noEditPoints="1"/>
          </p:cNvSpPr>
          <p:nvPr>
            <p:custDataLst>
              <p:tags r:id="rId6"/>
            </p:custDataLst>
          </p:nvPr>
        </p:nvSpPr>
        <p:spPr bwMode="auto">
          <a:xfrm>
            <a:off x="1166943" y="1245167"/>
            <a:ext cx="93664" cy="133349"/>
          </a:xfrm>
          <a:custGeom>
            <a:avLst/>
            <a:gdLst>
              <a:gd name="T0" fmla="*/ 153 w 260"/>
              <a:gd name="T1" fmla="*/ 7 h 367"/>
              <a:gd name="T2" fmla="*/ 153 w 260"/>
              <a:gd name="T3" fmla="*/ 108 h 367"/>
              <a:gd name="T4" fmla="*/ 253 w 260"/>
              <a:gd name="T5" fmla="*/ 108 h 367"/>
              <a:gd name="T6" fmla="*/ 0 w 260"/>
              <a:gd name="T7" fmla="*/ 0 h 367"/>
              <a:gd name="T8" fmla="*/ 0 w 260"/>
              <a:gd name="T9" fmla="*/ 367 h 367"/>
              <a:gd name="T10" fmla="*/ 260 w 260"/>
              <a:gd name="T11" fmla="*/ 367 h 367"/>
              <a:gd name="T12" fmla="*/ 260 w 260"/>
              <a:gd name="T13" fmla="*/ 100 h 367"/>
              <a:gd name="T14" fmla="*/ 161 w 260"/>
              <a:gd name="T15" fmla="*/ 1 h 367"/>
              <a:gd name="T16" fmla="*/ 0 w 260"/>
              <a:gd name="T17" fmla="*/ 0 h 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0" h="367">
                <a:moveTo>
                  <a:pt x="153" y="7"/>
                </a:moveTo>
                <a:lnTo>
                  <a:pt x="153" y="108"/>
                </a:lnTo>
                <a:lnTo>
                  <a:pt x="253" y="108"/>
                </a:lnTo>
                <a:moveTo>
                  <a:pt x="0" y="0"/>
                </a:moveTo>
                <a:lnTo>
                  <a:pt x="0" y="367"/>
                </a:lnTo>
                <a:lnTo>
                  <a:pt x="260" y="367"/>
                </a:lnTo>
                <a:lnTo>
                  <a:pt x="260" y="100"/>
                </a:lnTo>
                <a:lnTo>
                  <a:pt x="161" y="1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" name="Navigation Buttons"/>
          <p:cNvGrpSpPr/>
          <p:nvPr/>
        </p:nvGrpSpPr>
        <p:grpSpPr>
          <a:xfrm>
            <a:off x="313816" y="1225326"/>
            <a:ext cx="641351" cy="173038"/>
            <a:chOff x="697523" y="1474709"/>
            <a:chExt cx="518724" cy="133159"/>
          </a:xfrm>
        </p:grpSpPr>
        <p:sp>
          <p:nvSpPr>
            <p:cNvPr id="14" name="Back Butt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697523" y="1494866"/>
              <a:ext cx="123261" cy="92844"/>
            </a:xfrm>
            <a:custGeom>
              <a:avLst/>
              <a:gdLst>
                <a:gd name="T0" fmla="*/ 159 w 423"/>
                <a:gd name="T1" fmla="*/ 332 h 332"/>
                <a:gd name="T2" fmla="*/ 0 w 423"/>
                <a:gd name="T3" fmla="*/ 166 h 332"/>
                <a:gd name="T4" fmla="*/ 159 w 423"/>
                <a:gd name="T5" fmla="*/ 0 h 332"/>
                <a:gd name="T6" fmla="*/ 15 w 423"/>
                <a:gd name="T7" fmla="*/ 166 h 332"/>
                <a:gd name="T8" fmla="*/ 423 w 423"/>
                <a:gd name="T9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332">
                  <a:moveTo>
                    <a:pt x="159" y="332"/>
                  </a:moveTo>
                  <a:lnTo>
                    <a:pt x="0" y="166"/>
                  </a:lnTo>
                  <a:lnTo>
                    <a:pt x="159" y="0"/>
                  </a:lnTo>
                  <a:moveTo>
                    <a:pt x="15" y="166"/>
                  </a:moveTo>
                  <a:lnTo>
                    <a:pt x="423" y="166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Forward Butt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892686" y="1494866"/>
              <a:ext cx="123261" cy="92844"/>
            </a:xfrm>
            <a:custGeom>
              <a:avLst/>
              <a:gdLst>
                <a:gd name="T0" fmla="*/ 265 w 423"/>
                <a:gd name="T1" fmla="*/ 0 h 332"/>
                <a:gd name="T2" fmla="*/ 423 w 423"/>
                <a:gd name="T3" fmla="*/ 166 h 332"/>
                <a:gd name="T4" fmla="*/ 265 w 423"/>
                <a:gd name="T5" fmla="*/ 332 h 332"/>
                <a:gd name="T6" fmla="*/ 408 w 423"/>
                <a:gd name="T7" fmla="*/ 166 h 332"/>
                <a:gd name="T8" fmla="*/ 0 w 423"/>
                <a:gd name="T9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332">
                  <a:moveTo>
                    <a:pt x="265" y="0"/>
                  </a:moveTo>
                  <a:lnTo>
                    <a:pt x="423" y="166"/>
                  </a:lnTo>
                  <a:lnTo>
                    <a:pt x="265" y="332"/>
                  </a:lnTo>
                  <a:moveTo>
                    <a:pt x="408" y="166"/>
                  </a:moveTo>
                  <a:lnTo>
                    <a:pt x="0" y="166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Reload Butt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1087850" y="1474709"/>
              <a:ext cx="128397" cy="133159"/>
            </a:xfrm>
            <a:custGeom>
              <a:avLst/>
              <a:gdLst>
                <a:gd name="T0" fmla="*/ 441 w 441"/>
                <a:gd name="T1" fmla="*/ 7 h 474"/>
                <a:gd name="T2" fmla="*/ 441 w 441"/>
                <a:gd name="T3" fmla="*/ 144 h 474"/>
                <a:gd name="T4" fmla="*/ 296 w 441"/>
                <a:gd name="T5" fmla="*/ 144 h 474"/>
                <a:gd name="T6" fmla="*/ 438 w 441"/>
                <a:gd name="T7" fmla="*/ 309 h 474"/>
                <a:gd name="T8" fmla="*/ 166 w 441"/>
                <a:gd name="T9" fmla="*/ 434 h 474"/>
                <a:gd name="T10" fmla="*/ 41 w 441"/>
                <a:gd name="T11" fmla="*/ 162 h 474"/>
                <a:gd name="T12" fmla="*/ 313 w 441"/>
                <a:gd name="T13" fmla="*/ 37 h 474"/>
                <a:gd name="T14" fmla="*/ 428 w 441"/>
                <a:gd name="T15" fmla="*/ 139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1" h="474">
                  <a:moveTo>
                    <a:pt x="441" y="7"/>
                  </a:moveTo>
                  <a:lnTo>
                    <a:pt x="441" y="144"/>
                  </a:lnTo>
                  <a:lnTo>
                    <a:pt x="296" y="144"/>
                  </a:lnTo>
                  <a:moveTo>
                    <a:pt x="438" y="309"/>
                  </a:moveTo>
                  <a:cubicBezTo>
                    <a:pt x="397" y="418"/>
                    <a:pt x="276" y="474"/>
                    <a:pt x="166" y="434"/>
                  </a:cubicBezTo>
                  <a:cubicBezTo>
                    <a:pt x="56" y="393"/>
                    <a:pt x="0" y="271"/>
                    <a:pt x="41" y="162"/>
                  </a:cubicBezTo>
                  <a:cubicBezTo>
                    <a:pt x="82" y="52"/>
                    <a:pt x="202" y="0"/>
                    <a:pt x="313" y="37"/>
                  </a:cubicBezTo>
                  <a:cubicBezTo>
                    <a:pt x="357" y="51"/>
                    <a:pt x="398" y="91"/>
                    <a:pt x="428" y="139"/>
                  </a:cubicBez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2" name="Panel" descr="&lt;SmartSettings&gt;&lt;SmartResize anchorLeft=&quot;Relative&quot; anchorTop=&quot;Absolute&quot; anchorRight=&quot;Relative&quot; anchorBottom=&quot;Relative&quot; /&gt;&lt;/SmartSettings&gt;"/>
          <p:cNvSpPr/>
          <p:nvPr>
            <p:custDataLst>
              <p:tags r:id="rId7"/>
            </p:custDataLst>
          </p:nvPr>
        </p:nvSpPr>
        <p:spPr>
          <a:xfrm>
            <a:off x="3197752" y="2798492"/>
            <a:ext cx="3773709" cy="2458775"/>
          </a:xfrm>
          <a:prstGeom prst="rect">
            <a:avLst/>
          </a:prstGeom>
          <a:noFill/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352953" y="3548799"/>
            <a:ext cx="2501299" cy="2816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4352954" y="4077618"/>
            <a:ext cx="2501299" cy="2816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3239817" y="3501448"/>
            <a:ext cx="763584" cy="31462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ID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239817" y="4073268"/>
            <a:ext cx="1109912" cy="29031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PASSWORD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786967" y="2861488"/>
            <a:ext cx="2586955" cy="46363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ED7D31"/>
                </a:solidFill>
              </a:rPr>
              <a:t>LOGIN</a:t>
            </a:r>
            <a:endParaRPr lang="ko-KR" altLang="en-US" sz="2800" b="1" dirty="0">
              <a:solidFill>
                <a:srgbClr val="ED7D31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5615670" y="4715151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5932203" y="4606437"/>
            <a:ext cx="907470" cy="458605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990646"/>
              </p:ext>
            </p:extLst>
          </p:nvPr>
        </p:nvGraphicFramePr>
        <p:xfrm>
          <a:off x="5967909" y="4683339"/>
          <a:ext cx="83605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로그인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모서리가 둥근 직사각형 40"/>
          <p:cNvSpPr/>
          <p:nvPr/>
        </p:nvSpPr>
        <p:spPr>
          <a:xfrm>
            <a:off x="4268279" y="3460304"/>
            <a:ext cx="2655762" cy="458605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4275721" y="3993358"/>
            <a:ext cx="2655762" cy="458605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7013389" y="3583672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4" name="타원 43"/>
          <p:cNvSpPr/>
          <p:nvPr/>
        </p:nvSpPr>
        <p:spPr>
          <a:xfrm>
            <a:off x="7013389" y="4112491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92172" y="1493485"/>
            <a:ext cx="1809786" cy="5109431"/>
            <a:chOff x="192172" y="1493485"/>
            <a:chExt cx="1809786" cy="5109431"/>
          </a:xfrm>
        </p:grpSpPr>
        <p:sp>
          <p:nvSpPr>
            <p:cNvPr id="17" name="Label" descr="&lt;SmartSettings&gt;&lt;SmartResize anchorLeft=&quot;Absolute&quot; anchorTop=&quot;Absolute&quot; anchorRight=&quot;None&quot; anchorBottom=&quot;None&quot; /&gt;&lt;/SmartSettings&gt;"/>
            <p:cNvSpPr txBox="1"/>
            <p:nvPr>
              <p:custDataLst>
                <p:tags r:id="rId16"/>
              </p:custDataLst>
            </p:nvPr>
          </p:nvSpPr>
          <p:spPr>
            <a:xfrm>
              <a:off x="1928027" y="2952883"/>
              <a:ext cx="73931" cy="156966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 rot="16200000">
              <a:off x="1684490" y="3718574"/>
              <a:ext cx="179056" cy="88553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8"/>
              </p:custDataLst>
            </p:nvPr>
          </p:nvSpPr>
          <p:spPr bwMode="auto">
            <a:xfrm rot="16200000">
              <a:off x="1608835" y="4941535"/>
              <a:ext cx="184138" cy="8836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192172" y="1493485"/>
              <a:ext cx="1696697" cy="5109431"/>
              <a:chOff x="192172" y="1493485"/>
              <a:chExt cx="1696697" cy="5109431"/>
            </a:xfrm>
          </p:grpSpPr>
          <p:sp>
            <p:nvSpPr>
              <p:cNvPr id="78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9"/>
                </p:custDataLst>
              </p:nvPr>
            </p:nvSpPr>
            <p:spPr>
              <a:xfrm>
                <a:off x="192172" y="1509109"/>
                <a:ext cx="1696697" cy="509380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79" name="그룹 78"/>
              <p:cNvGrpSpPr/>
              <p:nvPr/>
            </p:nvGrpSpPr>
            <p:grpSpPr>
              <a:xfrm>
                <a:off x="192172" y="1493485"/>
                <a:ext cx="1695759" cy="3159210"/>
                <a:chOff x="192172" y="1493485"/>
                <a:chExt cx="1695759" cy="3159210"/>
              </a:xfrm>
            </p:grpSpPr>
            <p:sp>
              <p:nvSpPr>
                <p:cNvPr id="96" name="Section" descr="&lt;SmartSettings&gt;&lt;SmartResize anchorLeft=&quot;Absolute&quot; anchorTop=&quot;Absolute&quot; anchorRight=&quot;Absolute&quot; anchorBottom=&quot;None&quot; /&gt;&lt;/SmartSettings&gt;"/>
                <p:cNvSpPr/>
                <p:nvPr>
                  <p:custDataLst>
                    <p:tags r:id="rId20"/>
                  </p:custDataLst>
                </p:nvPr>
              </p:nvSpPr>
              <p:spPr>
                <a:xfrm>
                  <a:off x="192172" y="1493485"/>
                  <a:ext cx="1695759" cy="41279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7000"/>
                      </a:schemeClr>
                    </a:gs>
                    <a:gs pos="48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10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회원 관리</a:t>
                  </a:r>
                  <a:endParaRPr lang="en-US" sz="10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7" name="Chevron" descr="&lt;SmartSettings&gt;&lt;SmartResize anchorLeft=&quot;None&quot; anchorTop=&quot;None&quot; anchorRight=&quot;Absolute&quot; anchorBottom=&quot;Absolute&quot; /&gt;&lt;/SmartSettings&gt;"/>
                <p:cNvSpPr>
                  <a:spLocks noChangeAspect="1"/>
                </p:cNvSpPr>
                <p:nvPr>
                  <p:custDataLst>
                    <p:tags r:id="rId21"/>
                  </p:custDataLst>
                </p:nvPr>
              </p:nvSpPr>
              <p:spPr bwMode="auto">
                <a:xfrm rot="16200000">
                  <a:off x="1674155" y="4518890"/>
                  <a:ext cx="179056" cy="88553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grpSp>
        <p:nvGrpSpPr>
          <p:cNvPr id="56" name="그룹 55"/>
          <p:cNvGrpSpPr/>
          <p:nvPr/>
        </p:nvGrpSpPr>
        <p:grpSpPr>
          <a:xfrm>
            <a:off x="189151" y="1912595"/>
            <a:ext cx="1699503" cy="4688238"/>
            <a:chOff x="188428" y="1897779"/>
            <a:chExt cx="1699503" cy="4688238"/>
          </a:xfrm>
        </p:grpSpPr>
        <p:grpSp>
          <p:nvGrpSpPr>
            <p:cNvPr id="57" name="그룹 56"/>
            <p:cNvGrpSpPr/>
            <p:nvPr/>
          </p:nvGrpSpPr>
          <p:grpSpPr>
            <a:xfrm>
              <a:off x="192172" y="5771697"/>
              <a:ext cx="1695759" cy="814320"/>
              <a:chOff x="192172" y="5771697"/>
              <a:chExt cx="1695759" cy="814320"/>
            </a:xfrm>
          </p:grpSpPr>
          <p:sp>
            <p:nvSpPr>
              <p:cNvPr id="67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4"/>
                </p:custDataLst>
              </p:nvPr>
            </p:nvSpPr>
            <p:spPr>
              <a:xfrm>
                <a:off x="192172" y="5771697"/>
                <a:ext cx="1695759" cy="41114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프론트페이지로 이동</a:t>
                </a:r>
                <a:endParaRPr lang="en-US" sz="10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8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5"/>
                </p:custDataLst>
              </p:nvPr>
            </p:nvSpPr>
            <p:spPr>
              <a:xfrm>
                <a:off x="192172" y="6174872"/>
                <a:ext cx="1695759" cy="41114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로그인</a:t>
                </a:r>
                <a:endParaRPr lang="en-US" sz="10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5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8"/>
              </p:custDataLst>
            </p:nvPr>
          </p:nvSpPr>
          <p:spPr>
            <a:xfrm>
              <a:off x="192172" y="1897779"/>
              <a:ext cx="1695759" cy="41114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모임 관리</a:t>
              </a:r>
              <a:r>
                <a:rPr lang="en-US" altLang="ko-KR" sz="10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	</a:t>
              </a:r>
              <a:endParaRPr lang="en-US" sz="1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192172" y="3141402"/>
              <a:ext cx="1695759" cy="411145"/>
            </a:xfrm>
            <a:prstGeom prst="rect">
              <a:avLst/>
            </a:prstGeom>
            <a:gradFill flip="none" rotWithShape="1">
              <a:gsLst>
                <a:gs pos="500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00" b="1" dirty="0" smtClean="0">
                  <a:ln w="2540">
                    <a:noFill/>
                  </a:ln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1:1 </a:t>
              </a:r>
              <a:r>
                <a:rPr lang="ko-KR" altLang="en-US" sz="900" b="1" dirty="0" smtClean="0">
                  <a:ln w="2540">
                    <a:noFill/>
                  </a:ln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문의</a:t>
              </a:r>
              <a:endParaRPr lang="en-US" sz="900" b="1" dirty="0">
                <a:ln w="2540"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192172" y="3553553"/>
              <a:ext cx="1695759" cy="411145"/>
              <a:chOff x="192172" y="2729460"/>
              <a:chExt cx="1695759" cy="411145"/>
            </a:xfrm>
          </p:grpSpPr>
          <p:sp>
            <p:nvSpPr>
              <p:cNvPr id="63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2"/>
                </p:custDataLst>
              </p:nvPr>
            </p:nvSpPr>
            <p:spPr>
              <a:xfrm>
                <a:off x="192172" y="2729460"/>
                <a:ext cx="1695759" cy="41114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관리자 관리</a:t>
                </a:r>
                <a:endParaRPr lang="en-US" sz="10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 bwMode="auto">
              <a:xfrm rot="16200000">
                <a:off x="1674154" y="2893622"/>
                <a:ext cx="179056" cy="88553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191139" y="2730904"/>
              <a:ext cx="1688444" cy="411145"/>
            </a:xfrm>
            <a:prstGeom prst="rect">
              <a:avLst/>
            </a:prstGeom>
            <a:gradFill flip="none" rotWithShape="1">
              <a:gsLst>
                <a:gs pos="500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ln w="2540">
                    <a:noFill/>
                  </a:ln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이벤트</a:t>
              </a:r>
              <a:endParaRPr lang="en-US" sz="900" b="1" dirty="0">
                <a:ln w="2540"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1"/>
              </p:custDataLst>
            </p:nvPr>
          </p:nvSpPr>
          <p:spPr>
            <a:xfrm>
              <a:off x="188428" y="2313662"/>
              <a:ext cx="1695759" cy="411145"/>
            </a:xfrm>
            <a:prstGeom prst="rect">
              <a:avLst/>
            </a:prstGeom>
            <a:gradFill flip="none" rotWithShape="1">
              <a:gsLst>
                <a:gs pos="500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ln w="2540">
                    <a:noFill/>
                  </a:ln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공지사항</a:t>
              </a:r>
              <a:endParaRPr lang="en-US" sz="900" b="1" dirty="0">
                <a:ln w="2540"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85391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047532"/>
              </p:ext>
            </p:extLst>
          </p:nvPr>
        </p:nvGraphicFramePr>
        <p:xfrm>
          <a:off x="-1" y="0"/>
          <a:ext cx="12192000" cy="6864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1090">
                  <a:extLst>
                    <a:ext uri="{9D8B030D-6E8A-4147-A177-3AD203B41FA5}">
                      <a16:colId xmlns:a16="http://schemas.microsoft.com/office/drawing/2014/main" val="161479998"/>
                    </a:ext>
                  </a:extLst>
                </a:gridCol>
                <a:gridCol w="5636870">
                  <a:extLst>
                    <a:ext uri="{9D8B030D-6E8A-4147-A177-3AD203B41FA5}">
                      <a16:colId xmlns:a16="http://schemas.microsoft.com/office/drawing/2014/main" val="3184963641"/>
                    </a:ext>
                  </a:extLst>
                </a:gridCol>
                <a:gridCol w="1006998">
                  <a:extLst>
                    <a:ext uri="{9D8B030D-6E8A-4147-A177-3AD203B41FA5}">
                      <a16:colId xmlns:a16="http://schemas.microsoft.com/office/drawing/2014/main" val="874470216"/>
                    </a:ext>
                  </a:extLst>
                </a:gridCol>
                <a:gridCol w="636608">
                  <a:extLst>
                    <a:ext uri="{9D8B030D-6E8A-4147-A177-3AD203B41FA5}">
                      <a16:colId xmlns:a16="http://schemas.microsoft.com/office/drawing/2014/main" val="873808492"/>
                    </a:ext>
                  </a:extLst>
                </a:gridCol>
                <a:gridCol w="462987">
                  <a:extLst>
                    <a:ext uri="{9D8B030D-6E8A-4147-A177-3AD203B41FA5}">
                      <a16:colId xmlns:a16="http://schemas.microsoft.com/office/drawing/2014/main" val="1169176031"/>
                    </a:ext>
                  </a:extLst>
                </a:gridCol>
                <a:gridCol w="694481">
                  <a:extLst>
                    <a:ext uri="{9D8B030D-6E8A-4147-A177-3AD203B41FA5}">
                      <a16:colId xmlns:a16="http://schemas.microsoft.com/office/drawing/2014/main" val="1453453746"/>
                    </a:ext>
                  </a:extLst>
                </a:gridCol>
                <a:gridCol w="2422966">
                  <a:extLst>
                    <a:ext uri="{9D8B030D-6E8A-4147-A177-3AD203B41FA5}">
                      <a16:colId xmlns:a16="http://schemas.microsoft.com/office/drawing/2014/main" val="1815965532"/>
                    </a:ext>
                  </a:extLst>
                </a:gridCol>
              </a:tblGrid>
              <a:tr h="368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en-US" altLang="ko-K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로그인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428496"/>
                  </a:ext>
                </a:extLst>
              </a:tr>
              <a:tr h="368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페이지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작성일자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201325"/>
                  </a:ext>
                </a:extLst>
              </a:tr>
              <a:tr h="368010">
                <a:tc rowSpan="7" gridSpan="4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화면설명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64956"/>
                  </a:ext>
                </a:extLst>
              </a:tr>
              <a:tr h="822960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로그인 버튼 입력 시 나오는 팝업 창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0356893"/>
                  </a:ext>
                </a:extLst>
              </a:tr>
              <a:tr h="1645920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존재하지 않는 아이디일 시 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등록되지 않은 아이디 입니다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비밀번호를 틀렸을 시 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비밀번호를 잘못 입력하셨습니다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473887"/>
                  </a:ext>
                </a:extLst>
              </a:tr>
              <a:tr h="822960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955501"/>
                  </a:ext>
                </a:extLst>
              </a:tr>
              <a:tr h="822960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209842"/>
                  </a:ext>
                </a:extLst>
              </a:tr>
              <a:tr h="822960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846804"/>
                  </a:ext>
                </a:extLst>
              </a:tr>
              <a:tr h="822960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740124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87902" y="1482914"/>
            <a:ext cx="8244897" cy="512108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Bar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2"/>
            </p:custDataLst>
          </p:nvPr>
        </p:nvSpPr>
        <p:spPr>
          <a:xfrm>
            <a:off x="187903" y="947928"/>
            <a:ext cx="8244895" cy="5370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Menu Button" descr="&lt;SmartSettings&gt;&lt;SmartResize anchorLeft=&quot;None&quot; anchorTop=&quot;Absolute&quot; anchorRight=&quot;Absolute&quot; anchorBottom=&quot;None&quot; /&gt;&lt;/SmartSettings&gt;"/>
          <p:cNvSpPr>
            <a:spLocks noChangeAspect="1" noEditPoints="1"/>
          </p:cNvSpPr>
          <p:nvPr>
            <p:custDataLst>
              <p:tags r:id="rId3"/>
            </p:custDataLst>
          </p:nvPr>
        </p:nvSpPr>
        <p:spPr bwMode="auto">
          <a:xfrm>
            <a:off x="8194917" y="1255489"/>
            <a:ext cx="149225" cy="112714"/>
          </a:xfrm>
          <a:custGeom>
            <a:avLst/>
            <a:gdLst>
              <a:gd name="T0" fmla="*/ 0 w 415"/>
              <a:gd name="T1" fmla="*/ 309 h 309"/>
              <a:gd name="T2" fmla="*/ 415 w 415"/>
              <a:gd name="T3" fmla="*/ 309 h 309"/>
              <a:gd name="T4" fmla="*/ 0 w 415"/>
              <a:gd name="T5" fmla="*/ 155 h 309"/>
              <a:gd name="T6" fmla="*/ 415 w 415"/>
              <a:gd name="T7" fmla="*/ 155 h 309"/>
              <a:gd name="T8" fmla="*/ 0 w 415"/>
              <a:gd name="T9" fmla="*/ 0 h 309"/>
              <a:gd name="T10" fmla="*/ 415 w 415"/>
              <a:gd name="T11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5" h="309">
                <a:moveTo>
                  <a:pt x="0" y="309"/>
                </a:moveTo>
                <a:lnTo>
                  <a:pt x="415" y="309"/>
                </a:lnTo>
                <a:moveTo>
                  <a:pt x="0" y="155"/>
                </a:moveTo>
                <a:lnTo>
                  <a:pt x="415" y="155"/>
                </a:lnTo>
                <a:moveTo>
                  <a:pt x="0" y="0"/>
                </a:moveTo>
                <a:lnTo>
                  <a:pt x="415" y="0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Close Button" descr="&lt;SmartSettings&gt;&lt;SmartResize anchorLeft=&quot;None&quot; anchorTop=&quot;Absolute&quot; anchorRight=&quot;Absolute&quot; anchorBottom=&quot;None&quot; /&gt;&lt;/SmartSettings&gt;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8221913" y="1019175"/>
            <a:ext cx="98425" cy="95250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Address Box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5"/>
            </p:custDataLst>
          </p:nvPr>
        </p:nvSpPr>
        <p:spPr>
          <a:xfrm>
            <a:off x="1090816" y="1192972"/>
            <a:ext cx="7015442" cy="23774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37744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www.example.com</a:t>
            </a:r>
            <a:endParaRPr lang="en-US" sz="9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Document Icon" descr="&lt;SmartSettings&gt;&lt;SmartResize anchorLeft=&quot;Absolute&quot; anchorTop=&quot;Absolute&quot; anchorRight=&quot;None&quot; anchorBottom=&quot;None&quot; /&gt;&lt;/SmartSettings&gt;"/>
          <p:cNvSpPr>
            <a:spLocks noChangeAspect="1" noEditPoints="1"/>
          </p:cNvSpPr>
          <p:nvPr>
            <p:custDataLst>
              <p:tags r:id="rId6"/>
            </p:custDataLst>
          </p:nvPr>
        </p:nvSpPr>
        <p:spPr bwMode="auto">
          <a:xfrm>
            <a:off x="1166943" y="1245167"/>
            <a:ext cx="93664" cy="133349"/>
          </a:xfrm>
          <a:custGeom>
            <a:avLst/>
            <a:gdLst>
              <a:gd name="T0" fmla="*/ 153 w 260"/>
              <a:gd name="T1" fmla="*/ 7 h 367"/>
              <a:gd name="T2" fmla="*/ 153 w 260"/>
              <a:gd name="T3" fmla="*/ 108 h 367"/>
              <a:gd name="T4" fmla="*/ 253 w 260"/>
              <a:gd name="T5" fmla="*/ 108 h 367"/>
              <a:gd name="T6" fmla="*/ 0 w 260"/>
              <a:gd name="T7" fmla="*/ 0 h 367"/>
              <a:gd name="T8" fmla="*/ 0 w 260"/>
              <a:gd name="T9" fmla="*/ 367 h 367"/>
              <a:gd name="T10" fmla="*/ 260 w 260"/>
              <a:gd name="T11" fmla="*/ 367 h 367"/>
              <a:gd name="T12" fmla="*/ 260 w 260"/>
              <a:gd name="T13" fmla="*/ 100 h 367"/>
              <a:gd name="T14" fmla="*/ 161 w 260"/>
              <a:gd name="T15" fmla="*/ 1 h 367"/>
              <a:gd name="T16" fmla="*/ 0 w 260"/>
              <a:gd name="T17" fmla="*/ 0 h 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0" h="367">
                <a:moveTo>
                  <a:pt x="153" y="7"/>
                </a:moveTo>
                <a:lnTo>
                  <a:pt x="153" y="108"/>
                </a:lnTo>
                <a:lnTo>
                  <a:pt x="253" y="108"/>
                </a:lnTo>
                <a:moveTo>
                  <a:pt x="0" y="0"/>
                </a:moveTo>
                <a:lnTo>
                  <a:pt x="0" y="367"/>
                </a:lnTo>
                <a:lnTo>
                  <a:pt x="260" y="367"/>
                </a:lnTo>
                <a:lnTo>
                  <a:pt x="260" y="100"/>
                </a:lnTo>
                <a:lnTo>
                  <a:pt x="161" y="1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" name="Navigation Buttons"/>
          <p:cNvGrpSpPr/>
          <p:nvPr/>
        </p:nvGrpSpPr>
        <p:grpSpPr>
          <a:xfrm>
            <a:off x="313816" y="1225326"/>
            <a:ext cx="641351" cy="173038"/>
            <a:chOff x="697523" y="1474709"/>
            <a:chExt cx="518724" cy="133159"/>
          </a:xfrm>
        </p:grpSpPr>
        <p:sp>
          <p:nvSpPr>
            <p:cNvPr id="14" name="Back Butt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32"/>
              </p:custDataLst>
            </p:nvPr>
          </p:nvSpPr>
          <p:spPr bwMode="auto">
            <a:xfrm>
              <a:off x="697523" y="1494866"/>
              <a:ext cx="123261" cy="92844"/>
            </a:xfrm>
            <a:custGeom>
              <a:avLst/>
              <a:gdLst>
                <a:gd name="T0" fmla="*/ 159 w 423"/>
                <a:gd name="T1" fmla="*/ 332 h 332"/>
                <a:gd name="T2" fmla="*/ 0 w 423"/>
                <a:gd name="T3" fmla="*/ 166 h 332"/>
                <a:gd name="T4" fmla="*/ 159 w 423"/>
                <a:gd name="T5" fmla="*/ 0 h 332"/>
                <a:gd name="T6" fmla="*/ 15 w 423"/>
                <a:gd name="T7" fmla="*/ 166 h 332"/>
                <a:gd name="T8" fmla="*/ 423 w 423"/>
                <a:gd name="T9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332">
                  <a:moveTo>
                    <a:pt x="159" y="332"/>
                  </a:moveTo>
                  <a:lnTo>
                    <a:pt x="0" y="166"/>
                  </a:lnTo>
                  <a:lnTo>
                    <a:pt x="159" y="0"/>
                  </a:lnTo>
                  <a:moveTo>
                    <a:pt x="15" y="166"/>
                  </a:moveTo>
                  <a:lnTo>
                    <a:pt x="423" y="166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Forward Butt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33"/>
              </p:custDataLst>
            </p:nvPr>
          </p:nvSpPr>
          <p:spPr bwMode="auto">
            <a:xfrm>
              <a:off x="892686" y="1494866"/>
              <a:ext cx="123261" cy="92844"/>
            </a:xfrm>
            <a:custGeom>
              <a:avLst/>
              <a:gdLst>
                <a:gd name="T0" fmla="*/ 265 w 423"/>
                <a:gd name="T1" fmla="*/ 0 h 332"/>
                <a:gd name="T2" fmla="*/ 423 w 423"/>
                <a:gd name="T3" fmla="*/ 166 h 332"/>
                <a:gd name="T4" fmla="*/ 265 w 423"/>
                <a:gd name="T5" fmla="*/ 332 h 332"/>
                <a:gd name="T6" fmla="*/ 408 w 423"/>
                <a:gd name="T7" fmla="*/ 166 h 332"/>
                <a:gd name="T8" fmla="*/ 0 w 423"/>
                <a:gd name="T9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332">
                  <a:moveTo>
                    <a:pt x="265" y="0"/>
                  </a:moveTo>
                  <a:lnTo>
                    <a:pt x="423" y="166"/>
                  </a:lnTo>
                  <a:lnTo>
                    <a:pt x="265" y="332"/>
                  </a:lnTo>
                  <a:moveTo>
                    <a:pt x="408" y="166"/>
                  </a:moveTo>
                  <a:lnTo>
                    <a:pt x="0" y="166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Reload Butt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34"/>
              </p:custDataLst>
            </p:nvPr>
          </p:nvSpPr>
          <p:spPr bwMode="auto">
            <a:xfrm>
              <a:off x="1087850" y="1474709"/>
              <a:ext cx="128397" cy="133159"/>
            </a:xfrm>
            <a:custGeom>
              <a:avLst/>
              <a:gdLst>
                <a:gd name="T0" fmla="*/ 441 w 441"/>
                <a:gd name="T1" fmla="*/ 7 h 474"/>
                <a:gd name="T2" fmla="*/ 441 w 441"/>
                <a:gd name="T3" fmla="*/ 144 h 474"/>
                <a:gd name="T4" fmla="*/ 296 w 441"/>
                <a:gd name="T5" fmla="*/ 144 h 474"/>
                <a:gd name="T6" fmla="*/ 438 w 441"/>
                <a:gd name="T7" fmla="*/ 309 h 474"/>
                <a:gd name="T8" fmla="*/ 166 w 441"/>
                <a:gd name="T9" fmla="*/ 434 h 474"/>
                <a:gd name="T10" fmla="*/ 41 w 441"/>
                <a:gd name="T11" fmla="*/ 162 h 474"/>
                <a:gd name="T12" fmla="*/ 313 w 441"/>
                <a:gd name="T13" fmla="*/ 37 h 474"/>
                <a:gd name="T14" fmla="*/ 428 w 441"/>
                <a:gd name="T15" fmla="*/ 139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1" h="474">
                  <a:moveTo>
                    <a:pt x="441" y="7"/>
                  </a:moveTo>
                  <a:lnTo>
                    <a:pt x="441" y="144"/>
                  </a:lnTo>
                  <a:lnTo>
                    <a:pt x="296" y="144"/>
                  </a:lnTo>
                  <a:moveTo>
                    <a:pt x="438" y="309"/>
                  </a:moveTo>
                  <a:cubicBezTo>
                    <a:pt x="397" y="418"/>
                    <a:pt x="276" y="474"/>
                    <a:pt x="166" y="434"/>
                  </a:cubicBezTo>
                  <a:cubicBezTo>
                    <a:pt x="56" y="393"/>
                    <a:pt x="0" y="271"/>
                    <a:pt x="41" y="162"/>
                  </a:cubicBezTo>
                  <a:cubicBezTo>
                    <a:pt x="82" y="52"/>
                    <a:pt x="202" y="0"/>
                    <a:pt x="313" y="37"/>
                  </a:cubicBezTo>
                  <a:cubicBezTo>
                    <a:pt x="357" y="51"/>
                    <a:pt x="398" y="91"/>
                    <a:pt x="428" y="139"/>
                  </a:cubicBez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2" name="Panel" descr="&lt;SmartSettings&gt;&lt;SmartResize anchorLeft=&quot;Relative&quot; anchorTop=&quot;Absolute&quot; anchorRight=&quot;Relative&quot; anchorBottom=&quot;Relative&quot; /&gt;&lt;/SmartSettings&gt;"/>
          <p:cNvSpPr/>
          <p:nvPr>
            <p:custDataLst>
              <p:tags r:id="rId7"/>
            </p:custDataLst>
          </p:nvPr>
        </p:nvSpPr>
        <p:spPr>
          <a:xfrm>
            <a:off x="3197752" y="2798492"/>
            <a:ext cx="3773709" cy="2458775"/>
          </a:xfrm>
          <a:prstGeom prst="rect">
            <a:avLst/>
          </a:prstGeom>
          <a:noFill/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352953" y="3548799"/>
            <a:ext cx="2501299" cy="2816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4352954" y="4077618"/>
            <a:ext cx="2501299" cy="2816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3239817" y="3501448"/>
            <a:ext cx="763584" cy="31462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ID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239817" y="4073268"/>
            <a:ext cx="1109912" cy="29031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PASSWORD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786967" y="2861488"/>
            <a:ext cx="2586955" cy="46363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ED7D31"/>
                </a:solidFill>
              </a:rPr>
              <a:t>LOGIN</a:t>
            </a:r>
            <a:endParaRPr lang="ko-KR" altLang="en-US" sz="2800" b="1" dirty="0">
              <a:solidFill>
                <a:srgbClr val="ED7D31"/>
              </a:solidFill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/>
          </p:nvPr>
        </p:nvGraphicFramePr>
        <p:xfrm>
          <a:off x="5967909" y="4683339"/>
          <a:ext cx="83605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로그인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 rot="16200000">
            <a:off x="1684490" y="3718574"/>
            <a:ext cx="179056" cy="88553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 rot="16200000">
            <a:off x="1674154" y="3699378"/>
            <a:ext cx="179056" cy="88553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621609" y="2902991"/>
            <a:ext cx="2744763" cy="1675593"/>
            <a:chOff x="920818" y="4098651"/>
            <a:chExt cx="2744763" cy="1675593"/>
          </a:xfrm>
        </p:grpSpPr>
        <p:grpSp>
          <p:nvGrpSpPr>
            <p:cNvPr id="51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  <p:cNvGrpSpPr/>
            <p:nvPr>
              <p:custDataLst>
                <p:tags r:id="rId21"/>
              </p:custDataLst>
            </p:nvPr>
          </p:nvGrpSpPr>
          <p:grpSpPr>
            <a:xfrm>
              <a:off x="920818" y="4098651"/>
              <a:ext cx="2744763" cy="1675593"/>
              <a:chOff x="595686" y="1261242"/>
              <a:chExt cx="3222247" cy="1365613"/>
            </a:xfrm>
          </p:grpSpPr>
          <p:sp>
            <p:nvSpPr>
              <p:cNvPr id="52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3"/>
                </p:custDataLst>
              </p:nvPr>
            </p:nvSpPr>
            <p:spPr>
              <a:xfrm>
                <a:off x="595687" y="1493645"/>
                <a:ext cx="3222246" cy="97450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3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Text" descr="&lt;SmartSettings&gt;&lt;SmartResize anchorLeft=&quot;Absolute&quot; anchorTop=&quot;Absolute&quot; anchorRight=&quot;Absolute&quot; anchorBottom=&quot;Absolute&quot; /&gt;&lt;/SmartSettings&gt;"/>
              <p:cNvSpPr txBox="1"/>
              <p:nvPr>
                <p:custDataLst>
                  <p:tags r:id="rId24"/>
                </p:custDataLst>
              </p:nvPr>
            </p:nvSpPr>
            <p:spPr>
              <a:xfrm>
                <a:off x="1470489" y="1627402"/>
                <a:ext cx="2125318" cy="450996"/>
              </a:xfrm>
              <a:prstGeom prst="rect">
                <a:avLst/>
              </a:prstGeom>
              <a:noFill/>
            </p:spPr>
            <p:txBody>
              <a:bodyPr wrap="square" lIns="59436" tIns="29718" rIns="59436" bIns="29718" rtlCol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731" noProof="1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4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25"/>
                </p:custDataLst>
              </p:nvPr>
            </p:nvSpPr>
            <p:spPr>
              <a:xfrm>
                <a:off x="595686" y="1261242"/>
                <a:ext cx="3222247" cy="23240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185738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1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error</a:t>
                </a:r>
              </a:p>
            </p:txBody>
          </p:sp>
          <p:sp>
            <p:nvSpPr>
              <p:cNvPr id="55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3568589" y="1330888"/>
                <a:ext cx="116375" cy="93109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56" name="Icons"/>
              <p:cNvGrpSpPr/>
              <p:nvPr/>
            </p:nvGrpSpPr>
            <p:grpSpPr>
              <a:xfrm>
                <a:off x="805969" y="1661312"/>
                <a:ext cx="540581" cy="386406"/>
                <a:chOff x="805969" y="1661312"/>
                <a:chExt cx="540581" cy="386406"/>
              </a:xfrm>
            </p:grpSpPr>
            <p:sp>
              <p:nvSpPr>
                <p:cNvPr id="60" name="Info Icon" descr="&lt;SmartSettings&gt;&lt;SmartResize anchorLeft=&quot;Absolute&quot; anchorTop=&quot;Absolute&quot; anchorRight=&quot;None&quot; anchorBottom=&quot;None&quot; /&gt;&lt;/SmartSettings&gt;" hidden="1"/>
                <p:cNvSpPr>
                  <a:spLocks noChangeAspect="1" noEditPoints="1"/>
                </p:cNvSpPr>
                <p:nvPr>
                  <p:custDataLst>
                    <p:tags r:id="rId29"/>
                  </p:custDataLst>
                </p:nvPr>
              </p:nvSpPr>
              <p:spPr bwMode="auto">
                <a:xfrm>
                  <a:off x="841633" y="1661312"/>
                  <a:ext cx="469253" cy="386406"/>
                </a:xfrm>
                <a:custGeom>
                  <a:avLst/>
                  <a:gdLst>
                    <a:gd name="T0" fmla="*/ 550 w 1101"/>
                    <a:gd name="T1" fmla="*/ 231 h 1101"/>
                    <a:gd name="T2" fmla="*/ 480 w 1101"/>
                    <a:gd name="T3" fmla="*/ 301 h 1101"/>
                    <a:gd name="T4" fmla="*/ 550 w 1101"/>
                    <a:gd name="T5" fmla="*/ 372 h 1101"/>
                    <a:gd name="T6" fmla="*/ 621 w 1101"/>
                    <a:gd name="T7" fmla="*/ 301 h 1101"/>
                    <a:gd name="T8" fmla="*/ 550 w 1101"/>
                    <a:gd name="T9" fmla="*/ 231 h 1101"/>
                    <a:gd name="T10" fmla="*/ 494 w 1101"/>
                    <a:gd name="T11" fmla="*/ 455 h 1101"/>
                    <a:gd name="T12" fmla="*/ 494 w 1101"/>
                    <a:gd name="T13" fmla="*/ 851 h 1101"/>
                    <a:gd name="T14" fmla="*/ 607 w 1101"/>
                    <a:gd name="T15" fmla="*/ 851 h 1101"/>
                    <a:gd name="T16" fmla="*/ 607 w 1101"/>
                    <a:gd name="T17" fmla="*/ 455 h 1101"/>
                    <a:gd name="T18" fmla="*/ 494 w 1101"/>
                    <a:gd name="T19" fmla="*/ 455 h 1101"/>
                    <a:gd name="T20" fmla="*/ 1101 w 1101"/>
                    <a:gd name="T21" fmla="*/ 551 h 1101"/>
                    <a:gd name="T22" fmla="*/ 550 w 1101"/>
                    <a:gd name="T23" fmla="*/ 1101 h 1101"/>
                    <a:gd name="T24" fmla="*/ 0 w 1101"/>
                    <a:gd name="T25" fmla="*/ 551 h 1101"/>
                    <a:gd name="T26" fmla="*/ 550 w 1101"/>
                    <a:gd name="T27" fmla="*/ 0 h 1101"/>
                    <a:gd name="T28" fmla="*/ 1101 w 1101"/>
                    <a:gd name="T29" fmla="*/ 551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101" h="1101">
                      <a:moveTo>
                        <a:pt x="550" y="231"/>
                      </a:moveTo>
                      <a:cubicBezTo>
                        <a:pt x="511" y="231"/>
                        <a:pt x="480" y="262"/>
                        <a:pt x="480" y="301"/>
                      </a:cubicBezTo>
                      <a:cubicBezTo>
                        <a:pt x="480" y="340"/>
                        <a:pt x="511" y="372"/>
                        <a:pt x="550" y="372"/>
                      </a:cubicBezTo>
                      <a:cubicBezTo>
                        <a:pt x="589" y="372"/>
                        <a:pt x="621" y="340"/>
                        <a:pt x="621" y="301"/>
                      </a:cubicBezTo>
                      <a:cubicBezTo>
                        <a:pt x="621" y="262"/>
                        <a:pt x="589" y="231"/>
                        <a:pt x="550" y="231"/>
                      </a:cubicBezTo>
                      <a:close/>
                      <a:moveTo>
                        <a:pt x="494" y="455"/>
                      </a:moveTo>
                      <a:lnTo>
                        <a:pt x="494" y="851"/>
                      </a:lnTo>
                      <a:lnTo>
                        <a:pt x="607" y="851"/>
                      </a:lnTo>
                      <a:lnTo>
                        <a:pt x="607" y="455"/>
                      </a:lnTo>
                      <a:lnTo>
                        <a:pt x="494" y="455"/>
                      </a:lnTo>
                      <a:close/>
                      <a:moveTo>
                        <a:pt x="1101" y="551"/>
                      </a:moveTo>
                      <a:cubicBezTo>
                        <a:pt x="1101" y="855"/>
                        <a:pt x="854" y="1101"/>
                        <a:pt x="550" y="1101"/>
                      </a:cubicBezTo>
                      <a:cubicBezTo>
                        <a:pt x="247" y="1101"/>
                        <a:pt x="0" y="855"/>
                        <a:pt x="0" y="551"/>
                      </a:cubicBezTo>
                      <a:cubicBezTo>
                        <a:pt x="0" y="247"/>
                        <a:pt x="247" y="0"/>
                        <a:pt x="550" y="0"/>
                      </a:cubicBezTo>
                      <a:cubicBezTo>
                        <a:pt x="854" y="0"/>
                        <a:pt x="1101" y="247"/>
                        <a:pt x="1101" y="551"/>
                      </a:cubicBezTo>
                      <a:close/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1" name="Warning Icon" descr="&lt;SmartSettings&gt;&lt;SmartResize anchorLeft=&quot;Absolute&quot; anchorTop=&quot;Absolute&quot; anchorRight=&quot;None&quot; anchorBottom=&quot;None&quot; /&gt;&lt;/SmartSettings&gt;" hidden="1"/>
                <p:cNvSpPr>
                  <a:spLocks noChangeAspect="1" noEditPoints="1"/>
                </p:cNvSpPr>
                <p:nvPr>
                  <p:custDataLst>
                    <p:tags r:id="rId30"/>
                  </p:custDataLst>
                </p:nvPr>
              </p:nvSpPr>
              <p:spPr bwMode="auto">
                <a:xfrm>
                  <a:off x="805969" y="1661312"/>
                  <a:ext cx="540581" cy="386406"/>
                </a:xfrm>
                <a:custGeom>
                  <a:avLst/>
                  <a:gdLst>
                    <a:gd name="T0" fmla="*/ 1270 w 1270"/>
                    <a:gd name="T1" fmla="*/ 1101 h 1101"/>
                    <a:gd name="T2" fmla="*/ 0 w 1270"/>
                    <a:gd name="T3" fmla="*/ 1101 h 1101"/>
                    <a:gd name="T4" fmla="*/ 635 w 1270"/>
                    <a:gd name="T5" fmla="*/ 0 h 1101"/>
                    <a:gd name="T6" fmla="*/ 1270 w 1270"/>
                    <a:gd name="T7" fmla="*/ 1101 h 1101"/>
                    <a:gd name="T8" fmla="*/ 579 w 1270"/>
                    <a:gd name="T9" fmla="*/ 320 h 1101"/>
                    <a:gd name="T10" fmla="*/ 579 w 1270"/>
                    <a:gd name="T11" fmla="*/ 716 h 1101"/>
                    <a:gd name="T12" fmla="*/ 691 w 1270"/>
                    <a:gd name="T13" fmla="*/ 716 h 1101"/>
                    <a:gd name="T14" fmla="*/ 691 w 1270"/>
                    <a:gd name="T15" fmla="*/ 320 h 1101"/>
                    <a:gd name="T16" fmla="*/ 579 w 1270"/>
                    <a:gd name="T17" fmla="*/ 320 h 1101"/>
                    <a:gd name="T18" fmla="*/ 635 w 1270"/>
                    <a:gd name="T19" fmla="*/ 799 h 1101"/>
                    <a:gd name="T20" fmla="*/ 564 w 1270"/>
                    <a:gd name="T21" fmla="*/ 870 h 1101"/>
                    <a:gd name="T22" fmla="*/ 635 w 1270"/>
                    <a:gd name="T23" fmla="*/ 940 h 1101"/>
                    <a:gd name="T24" fmla="*/ 706 w 1270"/>
                    <a:gd name="T25" fmla="*/ 870 h 1101"/>
                    <a:gd name="T26" fmla="*/ 635 w 1270"/>
                    <a:gd name="T27" fmla="*/ 799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70" h="1101">
                      <a:moveTo>
                        <a:pt x="1270" y="1101"/>
                      </a:moveTo>
                      <a:lnTo>
                        <a:pt x="0" y="1101"/>
                      </a:lnTo>
                      <a:lnTo>
                        <a:pt x="635" y="0"/>
                      </a:lnTo>
                      <a:lnTo>
                        <a:pt x="1270" y="1101"/>
                      </a:lnTo>
                      <a:close/>
                      <a:moveTo>
                        <a:pt x="579" y="320"/>
                      </a:moveTo>
                      <a:lnTo>
                        <a:pt x="579" y="716"/>
                      </a:lnTo>
                      <a:lnTo>
                        <a:pt x="691" y="716"/>
                      </a:lnTo>
                      <a:lnTo>
                        <a:pt x="691" y="320"/>
                      </a:lnTo>
                      <a:lnTo>
                        <a:pt x="579" y="320"/>
                      </a:lnTo>
                      <a:close/>
                      <a:moveTo>
                        <a:pt x="635" y="799"/>
                      </a:moveTo>
                      <a:cubicBezTo>
                        <a:pt x="596" y="799"/>
                        <a:pt x="564" y="831"/>
                        <a:pt x="564" y="870"/>
                      </a:cubicBezTo>
                      <a:cubicBezTo>
                        <a:pt x="564" y="909"/>
                        <a:pt x="596" y="940"/>
                        <a:pt x="635" y="940"/>
                      </a:cubicBezTo>
                      <a:cubicBezTo>
                        <a:pt x="674" y="940"/>
                        <a:pt x="706" y="909"/>
                        <a:pt x="706" y="870"/>
                      </a:cubicBezTo>
                      <a:cubicBezTo>
                        <a:pt x="706" y="831"/>
                        <a:pt x="674" y="799"/>
                        <a:pt x="635" y="799"/>
                      </a:cubicBez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" name="Error Icon" descr="&lt;SmartSettings&gt;&lt;SmartResize anchorLeft=&quot;Absolute&quot; anchorTop=&quot;Absolute&quot; anchorRight=&quot;None&quot; anchorBottom=&quot;None&quot; /&gt;&lt;/SmartSettings&gt;" hidden="1"/>
                <p:cNvSpPr>
                  <a:spLocks noChangeAspect="1" noEditPoints="1"/>
                </p:cNvSpPr>
                <p:nvPr>
                  <p:custDataLst>
                    <p:tags r:id="rId31"/>
                  </p:custDataLst>
                </p:nvPr>
              </p:nvSpPr>
              <p:spPr bwMode="auto">
                <a:xfrm>
                  <a:off x="840694" y="1661312"/>
                  <a:ext cx="471132" cy="386406"/>
                </a:xfrm>
                <a:custGeom>
                  <a:avLst/>
                  <a:gdLst>
                    <a:gd name="T0" fmla="*/ 1101 w 1101"/>
                    <a:gd name="T1" fmla="*/ 778 h 1100"/>
                    <a:gd name="T2" fmla="*/ 778 w 1101"/>
                    <a:gd name="T3" fmla="*/ 1100 h 1100"/>
                    <a:gd name="T4" fmla="*/ 322 w 1101"/>
                    <a:gd name="T5" fmla="*/ 1100 h 1100"/>
                    <a:gd name="T6" fmla="*/ 0 w 1101"/>
                    <a:gd name="T7" fmla="*/ 778 h 1100"/>
                    <a:gd name="T8" fmla="*/ 0 w 1101"/>
                    <a:gd name="T9" fmla="*/ 322 h 1100"/>
                    <a:gd name="T10" fmla="*/ 322 w 1101"/>
                    <a:gd name="T11" fmla="*/ 0 h 1100"/>
                    <a:gd name="T12" fmla="*/ 778 w 1101"/>
                    <a:gd name="T13" fmla="*/ 0 h 1100"/>
                    <a:gd name="T14" fmla="*/ 1101 w 1101"/>
                    <a:gd name="T15" fmla="*/ 322 h 1100"/>
                    <a:gd name="T16" fmla="*/ 1101 w 1101"/>
                    <a:gd name="T17" fmla="*/ 778 h 1100"/>
                    <a:gd name="T18" fmla="*/ 380 w 1101"/>
                    <a:gd name="T19" fmla="*/ 300 h 1100"/>
                    <a:gd name="T20" fmla="*/ 301 w 1101"/>
                    <a:gd name="T21" fmla="*/ 380 h 1100"/>
                    <a:gd name="T22" fmla="*/ 470 w 1101"/>
                    <a:gd name="T23" fmla="*/ 550 h 1100"/>
                    <a:gd name="T24" fmla="*/ 301 w 1101"/>
                    <a:gd name="T25" fmla="*/ 719 h 1100"/>
                    <a:gd name="T26" fmla="*/ 380 w 1101"/>
                    <a:gd name="T27" fmla="*/ 799 h 1100"/>
                    <a:gd name="T28" fmla="*/ 550 w 1101"/>
                    <a:gd name="T29" fmla="*/ 629 h 1100"/>
                    <a:gd name="T30" fmla="*/ 720 w 1101"/>
                    <a:gd name="T31" fmla="*/ 799 h 1100"/>
                    <a:gd name="T32" fmla="*/ 800 w 1101"/>
                    <a:gd name="T33" fmla="*/ 719 h 1100"/>
                    <a:gd name="T34" fmla="*/ 630 w 1101"/>
                    <a:gd name="T35" fmla="*/ 550 h 1100"/>
                    <a:gd name="T36" fmla="*/ 800 w 1101"/>
                    <a:gd name="T37" fmla="*/ 380 h 1100"/>
                    <a:gd name="T38" fmla="*/ 720 w 1101"/>
                    <a:gd name="T39" fmla="*/ 300 h 1100"/>
                    <a:gd name="T40" fmla="*/ 550 w 1101"/>
                    <a:gd name="T41" fmla="*/ 470 h 1100"/>
                    <a:gd name="T42" fmla="*/ 380 w 1101"/>
                    <a:gd name="T43" fmla="*/ 300 h 1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01" h="1100">
                      <a:moveTo>
                        <a:pt x="1101" y="778"/>
                      </a:moveTo>
                      <a:lnTo>
                        <a:pt x="778" y="1100"/>
                      </a:lnTo>
                      <a:lnTo>
                        <a:pt x="322" y="1100"/>
                      </a:lnTo>
                      <a:lnTo>
                        <a:pt x="0" y="778"/>
                      </a:lnTo>
                      <a:lnTo>
                        <a:pt x="0" y="322"/>
                      </a:lnTo>
                      <a:lnTo>
                        <a:pt x="322" y="0"/>
                      </a:lnTo>
                      <a:lnTo>
                        <a:pt x="778" y="0"/>
                      </a:lnTo>
                      <a:lnTo>
                        <a:pt x="1101" y="322"/>
                      </a:lnTo>
                      <a:lnTo>
                        <a:pt x="1101" y="778"/>
                      </a:lnTo>
                      <a:close/>
                      <a:moveTo>
                        <a:pt x="380" y="300"/>
                      </a:moveTo>
                      <a:lnTo>
                        <a:pt x="301" y="380"/>
                      </a:lnTo>
                      <a:lnTo>
                        <a:pt x="470" y="550"/>
                      </a:lnTo>
                      <a:lnTo>
                        <a:pt x="301" y="719"/>
                      </a:lnTo>
                      <a:lnTo>
                        <a:pt x="380" y="799"/>
                      </a:lnTo>
                      <a:lnTo>
                        <a:pt x="550" y="629"/>
                      </a:lnTo>
                      <a:lnTo>
                        <a:pt x="720" y="799"/>
                      </a:lnTo>
                      <a:lnTo>
                        <a:pt x="800" y="719"/>
                      </a:lnTo>
                      <a:lnTo>
                        <a:pt x="630" y="550"/>
                      </a:lnTo>
                      <a:lnTo>
                        <a:pt x="800" y="380"/>
                      </a:lnTo>
                      <a:lnTo>
                        <a:pt x="720" y="300"/>
                      </a:lnTo>
                      <a:lnTo>
                        <a:pt x="550" y="470"/>
                      </a:lnTo>
                      <a:lnTo>
                        <a:pt x="380" y="300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57" name="Buttons"/>
              <p:cNvGrpSpPr/>
              <p:nvPr/>
            </p:nvGrpSpPr>
            <p:grpSpPr>
              <a:xfrm>
                <a:off x="1122541" y="2087374"/>
                <a:ext cx="2361919" cy="539481"/>
                <a:chOff x="1122541" y="2087374"/>
                <a:chExt cx="2361919" cy="539481"/>
              </a:xfrm>
            </p:grpSpPr>
            <p:sp>
              <p:nvSpPr>
                <p:cNvPr id="58" name="Button 1" descr="&lt;SmartSettings&gt;&lt;SmartResize anchorLeft=&quot;None&quot; anchorTop=&quot;None&quot; anchorRight=&quot;Absolute&quot; anchorBottom=&quot;Absolute&quot; /&gt;&lt;/SmartSettings&gt;"/>
                <p:cNvSpPr>
                  <a:spLocks/>
                </p:cNvSpPr>
                <p:nvPr>
                  <p:custDataLst>
                    <p:tags r:id="rId27"/>
                  </p:custDataLst>
                </p:nvPr>
              </p:nvSpPr>
              <p:spPr bwMode="auto">
                <a:xfrm>
                  <a:off x="2312759" y="2087374"/>
                  <a:ext cx="1171701" cy="217033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cancel</a:t>
                  </a:r>
                  <a:endParaRPr lang="en-US" sz="1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9" name="Button 3" descr="&lt;SmartSettings&gt;&lt;SmartResize anchorLeft=&quot;None&quot; anchorTop=&quot;None&quot; anchorRight=&quot;Absolute&quot; anchorBottom=&quot;Absolute&quot; /&gt;&lt;/SmartSettings&gt;" hidden="1"/>
                <p:cNvSpPr>
                  <a:spLocks/>
                </p:cNvSpPr>
                <p:nvPr>
                  <p:custDataLst>
                    <p:tags r:id="rId28"/>
                  </p:custDataLst>
                </p:nvPr>
              </p:nvSpPr>
              <p:spPr bwMode="auto">
                <a:xfrm>
                  <a:off x="1122541" y="2391872"/>
                  <a:ext cx="783949" cy="234983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31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Abort</a:t>
                  </a:r>
                </a:p>
              </p:txBody>
            </p:sp>
          </p:grpSp>
        </p:grpSp>
        <p:sp>
          <p:nvSpPr>
            <p:cNvPr id="63" name="TextBox 62"/>
            <p:cNvSpPr txBox="1"/>
            <p:nvPr/>
          </p:nvSpPr>
          <p:spPr>
            <a:xfrm>
              <a:off x="1352323" y="4552285"/>
              <a:ext cx="20615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/>
            </a:p>
          </p:txBody>
        </p:sp>
        <p:pic>
          <p:nvPicPr>
            <p:cNvPr id="64" name="Picture 2" descr="C:\Users\t-dantay\Documents\First24\error1.png"/>
            <p:cNvPicPr>
              <a:picLocks noChangeAspect="1" noChangeArrowheads="1"/>
            </p:cNvPicPr>
            <p:nvPr>
              <p:custDataLst>
                <p:custData r:id="rId22"/>
              </p:custDataLst>
            </p:nvPr>
          </p:nvPicPr>
          <p:blipFill>
            <a:blip r:embed="rId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5404" y="4594277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6" name="왼쪽 중괄호 65"/>
          <p:cNvSpPr/>
          <p:nvPr/>
        </p:nvSpPr>
        <p:spPr>
          <a:xfrm>
            <a:off x="3388261" y="2924072"/>
            <a:ext cx="248121" cy="1459781"/>
          </a:xfrm>
          <a:prstGeom prst="leftBrac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3137931" y="3530590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8" name="타원 67"/>
          <p:cNvSpPr/>
          <p:nvPr/>
        </p:nvSpPr>
        <p:spPr>
          <a:xfrm>
            <a:off x="4213499" y="3378110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7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 rot="16200000">
            <a:off x="1684490" y="3718574"/>
            <a:ext cx="179056" cy="88553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92172" y="1493485"/>
            <a:ext cx="1696697" cy="5109431"/>
            <a:chOff x="192172" y="1493485"/>
            <a:chExt cx="1696697" cy="5109431"/>
          </a:xfrm>
        </p:grpSpPr>
        <p:sp>
          <p:nvSpPr>
            <p:cNvPr id="102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9"/>
              </p:custDataLst>
            </p:nvPr>
          </p:nvSpPr>
          <p:spPr>
            <a:xfrm>
              <a:off x="192172" y="1509109"/>
              <a:ext cx="1696697" cy="50938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8" name="Section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0"/>
              </p:custDataLst>
            </p:nvPr>
          </p:nvSpPr>
          <p:spPr>
            <a:xfrm>
              <a:off x="192172" y="1493485"/>
              <a:ext cx="1695759" cy="412793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 관리</a:t>
              </a:r>
              <a:endParaRPr lang="en-US" sz="1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189151" y="1912597"/>
            <a:ext cx="1699503" cy="4688244"/>
            <a:chOff x="188428" y="1897779"/>
            <a:chExt cx="1699503" cy="4688244"/>
          </a:xfrm>
        </p:grpSpPr>
        <p:grpSp>
          <p:nvGrpSpPr>
            <p:cNvPr id="88" name="그룹 87"/>
            <p:cNvGrpSpPr/>
            <p:nvPr/>
          </p:nvGrpSpPr>
          <p:grpSpPr>
            <a:xfrm>
              <a:off x="192172" y="5771703"/>
              <a:ext cx="1695759" cy="814320"/>
              <a:chOff x="192172" y="5771703"/>
              <a:chExt cx="1695759" cy="814320"/>
            </a:xfrm>
          </p:grpSpPr>
          <p:sp>
            <p:nvSpPr>
              <p:cNvPr id="98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7"/>
                </p:custDataLst>
              </p:nvPr>
            </p:nvSpPr>
            <p:spPr>
              <a:xfrm>
                <a:off x="192172" y="5771703"/>
                <a:ext cx="1695759" cy="41114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프론트페이지로 이동</a:t>
                </a:r>
                <a:endParaRPr lang="en-US" sz="10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0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8"/>
                </p:custDataLst>
              </p:nvPr>
            </p:nvSpPr>
            <p:spPr>
              <a:xfrm>
                <a:off x="192172" y="6174878"/>
                <a:ext cx="1695759" cy="41114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로그인</a:t>
                </a:r>
                <a:endParaRPr lang="en-US" sz="10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6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1"/>
              </p:custDataLst>
            </p:nvPr>
          </p:nvSpPr>
          <p:spPr>
            <a:xfrm>
              <a:off x="192172" y="1897779"/>
              <a:ext cx="1695759" cy="41114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모임 관리</a:t>
              </a:r>
              <a:r>
                <a:rPr lang="en-US" altLang="ko-KR" sz="10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	</a:t>
              </a:r>
              <a:endParaRPr lang="en-US" sz="1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2"/>
              </p:custDataLst>
            </p:nvPr>
          </p:nvSpPr>
          <p:spPr>
            <a:xfrm>
              <a:off x="192172" y="3141402"/>
              <a:ext cx="1695759" cy="411145"/>
            </a:xfrm>
            <a:prstGeom prst="rect">
              <a:avLst/>
            </a:prstGeom>
            <a:gradFill flip="none" rotWithShape="1">
              <a:gsLst>
                <a:gs pos="500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00" b="1" dirty="0" smtClean="0">
                  <a:ln w="2540">
                    <a:noFill/>
                  </a:ln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1:1 </a:t>
              </a:r>
              <a:r>
                <a:rPr lang="ko-KR" altLang="en-US" sz="900" b="1" dirty="0" smtClean="0">
                  <a:ln w="2540">
                    <a:noFill/>
                  </a:ln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문의</a:t>
              </a:r>
              <a:endParaRPr lang="en-US" sz="900" b="1" dirty="0">
                <a:ln w="2540"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91" name="그룹 90"/>
            <p:cNvGrpSpPr/>
            <p:nvPr/>
          </p:nvGrpSpPr>
          <p:grpSpPr>
            <a:xfrm>
              <a:off x="192172" y="3553553"/>
              <a:ext cx="1695759" cy="411145"/>
              <a:chOff x="192172" y="2729460"/>
              <a:chExt cx="1695759" cy="411145"/>
            </a:xfrm>
          </p:grpSpPr>
          <p:sp>
            <p:nvSpPr>
              <p:cNvPr id="94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5"/>
                </p:custDataLst>
              </p:nvPr>
            </p:nvSpPr>
            <p:spPr>
              <a:xfrm>
                <a:off x="192172" y="2729460"/>
                <a:ext cx="1695759" cy="41114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관리자 관리</a:t>
                </a:r>
                <a:endParaRPr lang="en-US" sz="10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5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 rot="16200000">
                <a:off x="1674154" y="2893622"/>
                <a:ext cx="179056" cy="88553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2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3"/>
              </p:custDataLst>
            </p:nvPr>
          </p:nvSpPr>
          <p:spPr>
            <a:xfrm>
              <a:off x="191139" y="2730904"/>
              <a:ext cx="1688444" cy="411145"/>
            </a:xfrm>
            <a:prstGeom prst="rect">
              <a:avLst/>
            </a:prstGeom>
            <a:gradFill flip="none" rotWithShape="1">
              <a:gsLst>
                <a:gs pos="500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ln w="2540">
                    <a:noFill/>
                  </a:ln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이벤트</a:t>
              </a:r>
              <a:endParaRPr lang="en-US" sz="900" b="1" dirty="0">
                <a:ln w="2540"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188428" y="2313662"/>
              <a:ext cx="1695759" cy="411145"/>
            </a:xfrm>
            <a:prstGeom prst="rect">
              <a:avLst/>
            </a:prstGeom>
            <a:gradFill flip="none" rotWithShape="1">
              <a:gsLst>
                <a:gs pos="500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ln w="2540">
                    <a:noFill/>
                  </a:ln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공지사항</a:t>
              </a:r>
              <a:endParaRPr lang="en-US" sz="900" b="1" dirty="0">
                <a:ln w="2540"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41824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024509"/>
              </p:ext>
            </p:extLst>
          </p:nvPr>
        </p:nvGraphicFramePr>
        <p:xfrm>
          <a:off x="-1" y="0"/>
          <a:ext cx="12192000" cy="6873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1090">
                  <a:extLst>
                    <a:ext uri="{9D8B030D-6E8A-4147-A177-3AD203B41FA5}">
                      <a16:colId xmlns:a16="http://schemas.microsoft.com/office/drawing/2014/main" val="161479998"/>
                    </a:ext>
                  </a:extLst>
                </a:gridCol>
                <a:gridCol w="5636870">
                  <a:extLst>
                    <a:ext uri="{9D8B030D-6E8A-4147-A177-3AD203B41FA5}">
                      <a16:colId xmlns:a16="http://schemas.microsoft.com/office/drawing/2014/main" val="3184963641"/>
                    </a:ext>
                  </a:extLst>
                </a:gridCol>
                <a:gridCol w="1006998">
                  <a:extLst>
                    <a:ext uri="{9D8B030D-6E8A-4147-A177-3AD203B41FA5}">
                      <a16:colId xmlns:a16="http://schemas.microsoft.com/office/drawing/2014/main" val="874470216"/>
                    </a:ext>
                  </a:extLst>
                </a:gridCol>
                <a:gridCol w="636608">
                  <a:extLst>
                    <a:ext uri="{9D8B030D-6E8A-4147-A177-3AD203B41FA5}">
                      <a16:colId xmlns:a16="http://schemas.microsoft.com/office/drawing/2014/main" val="873808492"/>
                    </a:ext>
                  </a:extLst>
                </a:gridCol>
                <a:gridCol w="462987">
                  <a:extLst>
                    <a:ext uri="{9D8B030D-6E8A-4147-A177-3AD203B41FA5}">
                      <a16:colId xmlns:a16="http://schemas.microsoft.com/office/drawing/2014/main" val="1169176031"/>
                    </a:ext>
                  </a:extLst>
                </a:gridCol>
                <a:gridCol w="694481">
                  <a:extLst>
                    <a:ext uri="{9D8B030D-6E8A-4147-A177-3AD203B41FA5}">
                      <a16:colId xmlns:a16="http://schemas.microsoft.com/office/drawing/2014/main" val="1453453746"/>
                    </a:ext>
                  </a:extLst>
                </a:gridCol>
                <a:gridCol w="2422966">
                  <a:extLst>
                    <a:ext uri="{9D8B030D-6E8A-4147-A177-3AD203B41FA5}">
                      <a16:colId xmlns:a16="http://schemas.microsoft.com/office/drawing/2014/main" val="1815965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en-US" altLang="ko-K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회원 정보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428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회원 관리 </a:t>
                      </a:r>
                      <a:r>
                        <a:rPr lang="en-US" altLang="ko-KR" dirty="0" smtClean="0"/>
                        <a:t>&gt; </a:t>
                      </a:r>
                      <a:r>
                        <a:rPr lang="ko-KR" altLang="en-US" dirty="0" smtClean="0"/>
                        <a:t>회원 정보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페이지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작성일자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201325"/>
                  </a:ext>
                </a:extLst>
              </a:tr>
              <a:tr h="370840">
                <a:tc rowSpan="8" gridSpan="4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화면설명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64956"/>
                  </a:ext>
                </a:extLst>
              </a:tr>
              <a:tr h="822960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버튼 클릭 시 하위 항목을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 표시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0356893"/>
                  </a:ext>
                </a:extLst>
              </a:tr>
              <a:tr h="822960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검색 조건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 드롭 다운 박스로 설정 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473887"/>
                  </a:ext>
                </a:extLst>
              </a:tr>
              <a:tr h="822960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검색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643111"/>
                  </a:ext>
                </a:extLst>
              </a:tr>
              <a:tr h="822960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회원 정보를 출력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, a 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클릭 시 자세한 정보를 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볼 수 있는 새로운 창으로 출력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955501"/>
                  </a:ext>
                </a:extLst>
              </a:tr>
              <a:tr h="822960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선택하여 표의 페이지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209842"/>
                  </a:ext>
                </a:extLst>
              </a:tr>
              <a:tr h="822960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a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는 현재 페이지 바로 이전 페이지에 이동하고 첫 페이지일 경우 비활성화 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b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는 현재 페이지 바로 다음 페이지에 이동하고 마지막 페이지일 경우 비활성화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12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846804"/>
                  </a:ext>
                </a:extLst>
              </a:tr>
              <a:tr h="822960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740124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87902" y="1482914"/>
            <a:ext cx="8244897" cy="512108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Bar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2"/>
            </p:custDataLst>
          </p:nvPr>
        </p:nvSpPr>
        <p:spPr>
          <a:xfrm>
            <a:off x="187903" y="947928"/>
            <a:ext cx="8244895" cy="5370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Menu Button" descr="&lt;SmartSettings&gt;&lt;SmartResize anchorLeft=&quot;None&quot; anchorTop=&quot;Absolute&quot; anchorRight=&quot;Absolute&quot; anchorBottom=&quot;None&quot; /&gt;&lt;/SmartSettings&gt;"/>
          <p:cNvSpPr>
            <a:spLocks noChangeAspect="1" noEditPoints="1"/>
          </p:cNvSpPr>
          <p:nvPr>
            <p:custDataLst>
              <p:tags r:id="rId3"/>
            </p:custDataLst>
          </p:nvPr>
        </p:nvSpPr>
        <p:spPr bwMode="auto">
          <a:xfrm>
            <a:off x="8194917" y="1255489"/>
            <a:ext cx="149225" cy="112714"/>
          </a:xfrm>
          <a:custGeom>
            <a:avLst/>
            <a:gdLst>
              <a:gd name="T0" fmla="*/ 0 w 415"/>
              <a:gd name="T1" fmla="*/ 309 h 309"/>
              <a:gd name="T2" fmla="*/ 415 w 415"/>
              <a:gd name="T3" fmla="*/ 309 h 309"/>
              <a:gd name="T4" fmla="*/ 0 w 415"/>
              <a:gd name="T5" fmla="*/ 155 h 309"/>
              <a:gd name="T6" fmla="*/ 415 w 415"/>
              <a:gd name="T7" fmla="*/ 155 h 309"/>
              <a:gd name="T8" fmla="*/ 0 w 415"/>
              <a:gd name="T9" fmla="*/ 0 h 309"/>
              <a:gd name="T10" fmla="*/ 415 w 415"/>
              <a:gd name="T11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5" h="309">
                <a:moveTo>
                  <a:pt x="0" y="309"/>
                </a:moveTo>
                <a:lnTo>
                  <a:pt x="415" y="309"/>
                </a:lnTo>
                <a:moveTo>
                  <a:pt x="0" y="155"/>
                </a:moveTo>
                <a:lnTo>
                  <a:pt x="415" y="155"/>
                </a:lnTo>
                <a:moveTo>
                  <a:pt x="0" y="0"/>
                </a:moveTo>
                <a:lnTo>
                  <a:pt x="415" y="0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Close Button" descr="&lt;SmartSettings&gt;&lt;SmartResize anchorLeft=&quot;None&quot; anchorTop=&quot;Absolute&quot; anchorRight=&quot;Absolute&quot; anchorBottom=&quot;None&quot; /&gt;&lt;/SmartSettings&gt;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8221913" y="1019175"/>
            <a:ext cx="98425" cy="95250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Address Box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5"/>
            </p:custDataLst>
          </p:nvPr>
        </p:nvSpPr>
        <p:spPr>
          <a:xfrm>
            <a:off x="1090816" y="1192972"/>
            <a:ext cx="7015442" cy="23774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37744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www.example.com</a:t>
            </a:r>
            <a:endParaRPr lang="en-US" sz="9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Document Icon" descr="&lt;SmartSettings&gt;&lt;SmartResize anchorLeft=&quot;Absolute&quot; anchorTop=&quot;Absolute&quot; anchorRight=&quot;None&quot; anchorBottom=&quot;None&quot; /&gt;&lt;/SmartSettings&gt;"/>
          <p:cNvSpPr>
            <a:spLocks noChangeAspect="1" noEditPoints="1"/>
          </p:cNvSpPr>
          <p:nvPr>
            <p:custDataLst>
              <p:tags r:id="rId6"/>
            </p:custDataLst>
          </p:nvPr>
        </p:nvSpPr>
        <p:spPr bwMode="auto">
          <a:xfrm>
            <a:off x="1166943" y="1245167"/>
            <a:ext cx="93664" cy="133349"/>
          </a:xfrm>
          <a:custGeom>
            <a:avLst/>
            <a:gdLst>
              <a:gd name="T0" fmla="*/ 153 w 260"/>
              <a:gd name="T1" fmla="*/ 7 h 367"/>
              <a:gd name="T2" fmla="*/ 153 w 260"/>
              <a:gd name="T3" fmla="*/ 108 h 367"/>
              <a:gd name="T4" fmla="*/ 253 w 260"/>
              <a:gd name="T5" fmla="*/ 108 h 367"/>
              <a:gd name="T6" fmla="*/ 0 w 260"/>
              <a:gd name="T7" fmla="*/ 0 h 367"/>
              <a:gd name="T8" fmla="*/ 0 w 260"/>
              <a:gd name="T9" fmla="*/ 367 h 367"/>
              <a:gd name="T10" fmla="*/ 260 w 260"/>
              <a:gd name="T11" fmla="*/ 367 h 367"/>
              <a:gd name="T12" fmla="*/ 260 w 260"/>
              <a:gd name="T13" fmla="*/ 100 h 367"/>
              <a:gd name="T14" fmla="*/ 161 w 260"/>
              <a:gd name="T15" fmla="*/ 1 h 367"/>
              <a:gd name="T16" fmla="*/ 0 w 260"/>
              <a:gd name="T17" fmla="*/ 0 h 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0" h="367">
                <a:moveTo>
                  <a:pt x="153" y="7"/>
                </a:moveTo>
                <a:lnTo>
                  <a:pt x="153" y="108"/>
                </a:lnTo>
                <a:lnTo>
                  <a:pt x="253" y="108"/>
                </a:lnTo>
                <a:moveTo>
                  <a:pt x="0" y="0"/>
                </a:moveTo>
                <a:lnTo>
                  <a:pt x="0" y="367"/>
                </a:lnTo>
                <a:lnTo>
                  <a:pt x="260" y="367"/>
                </a:lnTo>
                <a:lnTo>
                  <a:pt x="260" y="100"/>
                </a:lnTo>
                <a:lnTo>
                  <a:pt x="161" y="1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" name="Navigation Buttons"/>
          <p:cNvGrpSpPr/>
          <p:nvPr/>
        </p:nvGrpSpPr>
        <p:grpSpPr>
          <a:xfrm>
            <a:off x="313816" y="1225326"/>
            <a:ext cx="641351" cy="173038"/>
            <a:chOff x="697523" y="1474709"/>
            <a:chExt cx="518724" cy="133159"/>
          </a:xfrm>
        </p:grpSpPr>
        <p:sp>
          <p:nvSpPr>
            <p:cNvPr id="14" name="Back Butt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697523" y="1494866"/>
              <a:ext cx="123261" cy="92844"/>
            </a:xfrm>
            <a:custGeom>
              <a:avLst/>
              <a:gdLst>
                <a:gd name="T0" fmla="*/ 159 w 423"/>
                <a:gd name="T1" fmla="*/ 332 h 332"/>
                <a:gd name="T2" fmla="*/ 0 w 423"/>
                <a:gd name="T3" fmla="*/ 166 h 332"/>
                <a:gd name="T4" fmla="*/ 159 w 423"/>
                <a:gd name="T5" fmla="*/ 0 h 332"/>
                <a:gd name="T6" fmla="*/ 15 w 423"/>
                <a:gd name="T7" fmla="*/ 166 h 332"/>
                <a:gd name="T8" fmla="*/ 423 w 423"/>
                <a:gd name="T9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332">
                  <a:moveTo>
                    <a:pt x="159" y="332"/>
                  </a:moveTo>
                  <a:lnTo>
                    <a:pt x="0" y="166"/>
                  </a:lnTo>
                  <a:lnTo>
                    <a:pt x="159" y="0"/>
                  </a:lnTo>
                  <a:moveTo>
                    <a:pt x="15" y="166"/>
                  </a:moveTo>
                  <a:lnTo>
                    <a:pt x="423" y="166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Forward Butt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892686" y="1494866"/>
              <a:ext cx="123261" cy="92844"/>
            </a:xfrm>
            <a:custGeom>
              <a:avLst/>
              <a:gdLst>
                <a:gd name="T0" fmla="*/ 265 w 423"/>
                <a:gd name="T1" fmla="*/ 0 h 332"/>
                <a:gd name="T2" fmla="*/ 423 w 423"/>
                <a:gd name="T3" fmla="*/ 166 h 332"/>
                <a:gd name="T4" fmla="*/ 265 w 423"/>
                <a:gd name="T5" fmla="*/ 332 h 332"/>
                <a:gd name="T6" fmla="*/ 408 w 423"/>
                <a:gd name="T7" fmla="*/ 166 h 332"/>
                <a:gd name="T8" fmla="*/ 0 w 423"/>
                <a:gd name="T9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332">
                  <a:moveTo>
                    <a:pt x="265" y="0"/>
                  </a:moveTo>
                  <a:lnTo>
                    <a:pt x="423" y="166"/>
                  </a:lnTo>
                  <a:lnTo>
                    <a:pt x="265" y="332"/>
                  </a:lnTo>
                  <a:moveTo>
                    <a:pt x="408" y="166"/>
                  </a:moveTo>
                  <a:lnTo>
                    <a:pt x="0" y="166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Reload Butt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1087850" y="1474709"/>
              <a:ext cx="128397" cy="133159"/>
            </a:xfrm>
            <a:custGeom>
              <a:avLst/>
              <a:gdLst>
                <a:gd name="T0" fmla="*/ 441 w 441"/>
                <a:gd name="T1" fmla="*/ 7 h 474"/>
                <a:gd name="T2" fmla="*/ 441 w 441"/>
                <a:gd name="T3" fmla="*/ 144 h 474"/>
                <a:gd name="T4" fmla="*/ 296 w 441"/>
                <a:gd name="T5" fmla="*/ 144 h 474"/>
                <a:gd name="T6" fmla="*/ 438 w 441"/>
                <a:gd name="T7" fmla="*/ 309 h 474"/>
                <a:gd name="T8" fmla="*/ 166 w 441"/>
                <a:gd name="T9" fmla="*/ 434 h 474"/>
                <a:gd name="T10" fmla="*/ 41 w 441"/>
                <a:gd name="T11" fmla="*/ 162 h 474"/>
                <a:gd name="T12" fmla="*/ 313 w 441"/>
                <a:gd name="T13" fmla="*/ 37 h 474"/>
                <a:gd name="T14" fmla="*/ 428 w 441"/>
                <a:gd name="T15" fmla="*/ 139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1" h="474">
                  <a:moveTo>
                    <a:pt x="441" y="7"/>
                  </a:moveTo>
                  <a:lnTo>
                    <a:pt x="441" y="144"/>
                  </a:lnTo>
                  <a:lnTo>
                    <a:pt x="296" y="144"/>
                  </a:lnTo>
                  <a:moveTo>
                    <a:pt x="438" y="309"/>
                  </a:moveTo>
                  <a:cubicBezTo>
                    <a:pt x="397" y="418"/>
                    <a:pt x="276" y="474"/>
                    <a:pt x="166" y="434"/>
                  </a:cubicBezTo>
                  <a:cubicBezTo>
                    <a:pt x="56" y="393"/>
                    <a:pt x="0" y="271"/>
                    <a:pt x="41" y="162"/>
                  </a:cubicBezTo>
                  <a:cubicBezTo>
                    <a:pt x="82" y="52"/>
                    <a:pt x="202" y="0"/>
                    <a:pt x="313" y="37"/>
                  </a:cubicBezTo>
                  <a:cubicBezTo>
                    <a:pt x="357" y="51"/>
                    <a:pt x="398" y="91"/>
                    <a:pt x="428" y="139"/>
                  </a:cubicBez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8124824" y="2266950"/>
            <a:ext cx="337071" cy="3192919"/>
            <a:chOff x="8124824" y="2505075"/>
            <a:chExt cx="337071" cy="3192919"/>
          </a:xfrm>
        </p:grpSpPr>
        <p:sp>
          <p:nvSpPr>
            <p:cNvPr id="98" name="왼쪽 중괄호 97"/>
            <p:cNvSpPr/>
            <p:nvPr/>
          </p:nvSpPr>
          <p:spPr>
            <a:xfrm rot="10800000">
              <a:off x="8124824" y="2505075"/>
              <a:ext cx="120194" cy="3192919"/>
            </a:xfrm>
            <a:prstGeom prst="leftBrace">
              <a:avLst/>
            </a:prstGeom>
            <a:ln w="19050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/>
            <p:cNvSpPr/>
            <p:nvPr/>
          </p:nvSpPr>
          <p:spPr>
            <a:xfrm>
              <a:off x="8215152" y="3964234"/>
              <a:ext cx="246743" cy="24674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</p:grpSp>
      <p:graphicFrame>
        <p:nvGraphicFramePr>
          <p:cNvPr id="99" name="표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183388"/>
              </p:ext>
            </p:extLst>
          </p:nvPr>
        </p:nvGraphicFramePr>
        <p:xfrm>
          <a:off x="2246721" y="2249398"/>
          <a:ext cx="5868318" cy="321047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32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9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6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03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NO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이름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아이디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/>
                        <a:t>E_mail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전화번호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aseline="0" dirty="0" smtClean="0"/>
                        <a:t>가입한 모임 수</a:t>
                      </a:r>
                      <a:endParaRPr lang="en-US" altLang="ko-KR" sz="105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이길동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ync12345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ync12345@naver.com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010-2345-6789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71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70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69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68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67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66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65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64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63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4224998"/>
                  </a:ext>
                </a:extLst>
              </a:tr>
            </a:tbl>
          </a:graphicData>
        </a:graphic>
      </p:graphicFrame>
      <p:graphicFrame>
        <p:nvGraphicFramePr>
          <p:cNvPr id="100" name="표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900583"/>
              </p:ext>
            </p:extLst>
          </p:nvPr>
        </p:nvGraphicFramePr>
        <p:xfrm>
          <a:off x="3719121" y="5626885"/>
          <a:ext cx="2810144" cy="372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2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1" name="모서리가 둥근 직사각형 100"/>
          <p:cNvSpPr/>
          <p:nvPr/>
        </p:nvSpPr>
        <p:spPr>
          <a:xfrm>
            <a:off x="3649426" y="5559253"/>
            <a:ext cx="2941873" cy="464846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5059578" y="6133921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03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 rot="16200000">
            <a:off x="6641232" y="5762642"/>
            <a:ext cx="180152" cy="88549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25400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 rot="5400000">
            <a:off x="3383843" y="5763940"/>
            <a:ext cx="174869" cy="8595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25400" cap="sq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3351306" y="5563633"/>
            <a:ext cx="258645" cy="464846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6625940" y="5563633"/>
            <a:ext cx="258645" cy="464846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3392009" y="6134188"/>
            <a:ext cx="562771" cy="24571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r>
              <a:rPr lang="en-US" altLang="ko-KR" dirty="0" smtClean="0"/>
              <a:t>-a</a:t>
            </a:r>
            <a:endParaRPr lang="ko-KR" altLang="en-US" dirty="0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6625940" y="6111330"/>
            <a:ext cx="562771" cy="24571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r>
              <a:rPr lang="en-US" altLang="ko-KR" dirty="0" smtClean="0"/>
              <a:t>-b</a:t>
            </a:r>
            <a:endParaRPr lang="ko-KR" altLang="en-US" dirty="0"/>
          </a:p>
        </p:txBody>
      </p:sp>
      <p:grpSp>
        <p:nvGrpSpPr>
          <p:cNvPr id="109" name="그룹 108"/>
          <p:cNvGrpSpPr/>
          <p:nvPr/>
        </p:nvGrpSpPr>
        <p:grpSpPr>
          <a:xfrm>
            <a:off x="2246721" y="2718530"/>
            <a:ext cx="5886274" cy="545793"/>
            <a:chOff x="2252832" y="2956561"/>
            <a:chExt cx="5886274" cy="545793"/>
          </a:xfrm>
        </p:grpSpPr>
        <p:sp>
          <p:nvSpPr>
            <p:cNvPr id="110" name="모서리가 둥근 직사각형 109"/>
            <p:cNvSpPr/>
            <p:nvPr/>
          </p:nvSpPr>
          <p:spPr>
            <a:xfrm>
              <a:off x="2252832" y="2956561"/>
              <a:ext cx="5886274" cy="246744"/>
            </a:xfrm>
            <a:prstGeom prst="roundRect">
              <a:avLst/>
            </a:prstGeom>
            <a:noFill/>
            <a:ln w="19050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모서리가 둥근 직사각형 110"/>
            <p:cNvSpPr/>
            <p:nvPr/>
          </p:nvSpPr>
          <p:spPr>
            <a:xfrm>
              <a:off x="4712089" y="3256637"/>
              <a:ext cx="562771" cy="245717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4-a</a:t>
              </a:r>
              <a:endParaRPr lang="ko-KR" altLang="en-US" dirty="0"/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3327412" y="1874733"/>
            <a:ext cx="4771179" cy="296079"/>
            <a:chOff x="2222512" y="2048201"/>
            <a:chExt cx="4771179" cy="296079"/>
          </a:xfrm>
        </p:grpSpPr>
        <p:sp>
          <p:nvSpPr>
            <p:cNvPr id="113" name="Button"/>
            <p:cNvSpPr>
              <a:spLocks/>
            </p:cNvSpPr>
            <p:nvPr/>
          </p:nvSpPr>
          <p:spPr bwMode="auto">
            <a:xfrm>
              <a:off x="2222512" y="2069991"/>
              <a:ext cx="3530588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4" name="Button"/>
            <p:cNvSpPr>
              <a:spLocks/>
            </p:cNvSpPr>
            <p:nvPr/>
          </p:nvSpPr>
          <p:spPr bwMode="auto">
            <a:xfrm>
              <a:off x="5849203" y="2074448"/>
              <a:ext cx="790883" cy="241995"/>
            </a:xfrm>
            <a:prstGeom prst="roundRect">
              <a:avLst>
                <a:gd name="adj" fmla="val 8776"/>
              </a:avLst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</a:p>
          </p:txBody>
        </p:sp>
        <p:sp>
          <p:nvSpPr>
            <p:cNvPr id="115" name="모서리가 둥근 직사각형 114"/>
            <p:cNvSpPr/>
            <p:nvPr/>
          </p:nvSpPr>
          <p:spPr>
            <a:xfrm>
              <a:off x="5810251" y="2048201"/>
              <a:ext cx="869788" cy="296079"/>
            </a:xfrm>
            <a:prstGeom prst="roundRect">
              <a:avLst/>
            </a:prstGeom>
            <a:noFill/>
            <a:ln w="19050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6746948" y="2066815"/>
              <a:ext cx="246743" cy="24674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2321752" y="1545275"/>
            <a:ext cx="1375799" cy="1463020"/>
            <a:chOff x="2343322" y="1538979"/>
            <a:chExt cx="1375799" cy="1463020"/>
          </a:xfrm>
        </p:grpSpPr>
        <p:sp>
          <p:nvSpPr>
            <p:cNvPr id="118" name="모서리가 둥근 직사각형 117"/>
            <p:cNvSpPr/>
            <p:nvPr/>
          </p:nvSpPr>
          <p:spPr>
            <a:xfrm>
              <a:off x="2343322" y="1804522"/>
              <a:ext cx="1017429" cy="1197477"/>
            </a:xfrm>
            <a:prstGeom prst="roundRect">
              <a:avLst/>
            </a:prstGeom>
            <a:noFill/>
            <a:ln w="19050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모서리가 둥근 직사각형 118"/>
            <p:cNvSpPr/>
            <p:nvPr/>
          </p:nvSpPr>
          <p:spPr>
            <a:xfrm>
              <a:off x="3394206" y="1538979"/>
              <a:ext cx="324915" cy="265543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2371294" y="1899754"/>
            <a:ext cx="922664" cy="235085"/>
            <a:chOff x="4927009" y="3151034"/>
            <a:chExt cx="402795" cy="228600"/>
          </a:xfrm>
        </p:grpSpPr>
        <p:sp>
          <p:nvSpPr>
            <p:cNvPr id="121" name="Content"/>
            <p:cNvSpPr/>
            <p:nvPr/>
          </p:nvSpPr>
          <p:spPr>
            <a:xfrm>
              <a:off x="4927009" y="3151034"/>
              <a:ext cx="402795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808080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ko-KR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이름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2" name="DownArrow"/>
            <p:cNvSpPr>
              <a:spLocks noChangeAspect="1"/>
            </p:cNvSpPr>
            <p:nvPr/>
          </p:nvSpPr>
          <p:spPr>
            <a:xfrm rot="10800000">
              <a:off x="5234186" y="3254118"/>
              <a:ext cx="63746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solidFill>
                <a:srgbClr val="808080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23" name="직사각형 122"/>
          <p:cNvSpPr/>
          <p:nvPr/>
        </p:nvSpPr>
        <p:spPr>
          <a:xfrm>
            <a:off x="2371294" y="2161921"/>
            <a:ext cx="920022" cy="751710"/>
          </a:xfrm>
          <a:prstGeom prst="rect">
            <a:avLst/>
          </a:prstGeom>
          <a:solidFill>
            <a:schemeClr val="bg1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아이디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E-mail</a:t>
            </a: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전화번호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err="1" smtClean="0">
                <a:solidFill>
                  <a:schemeClr val="tx1"/>
                </a:solidFill>
              </a:rPr>
              <a:t>모임명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7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633903" y="1654470"/>
            <a:ext cx="172869" cy="8978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 rot="16200000">
            <a:off x="1671687" y="4107563"/>
            <a:ext cx="180152" cy="88548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11"/>
            </p:custDataLst>
          </p:nvPr>
        </p:nvSpPr>
        <p:spPr bwMode="auto">
          <a:xfrm>
            <a:off x="1610457" y="1677916"/>
            <a:ext cx="172869" cy="8978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89151" y="1497820"/>
            <a:ext cx="1699718" cy="5093807"/>
            <a:chOff x="189151" y="1520398"/>
            <a:chExt cx="1699718" cy="5093807"/>
          </a:xfrm>
        </p:grpSpPr>
        <p:sp>
          <p:nvSpPr>
            <p:cNvPr id="158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2"/>
              </p:custDataLst>
            </p:nvPr>
          </p:nvSpPr>
          <p:spPr>
            <a:xfrm>
              <a:off x="192172" y="1520398"/>
              <a:ext cx="1696697" cy="50938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92" name="그룹 91"/>
            <p:cNvGrpSpPr/>
            <p:nvPr/>
          </p:nvGrpSpPr>
          <p:grpSpPr>
            <a:xfrm>
              <a:off x="189151" y="1935172"/>
              <a:ext cx="1699503" cy="4665666"/>
              <a:chOff x="188428" y="1480090"/>
              <a:chExt cx="1699503" cy="4665666"/>
            </a:xfrm>
          </p:grpSpPr>
          <p:grpSp>
            <p:nvGrpSpPr>
              <p:cNvPr id="93" name="그룹 92"/>
              <p:cNvGrpSpPr/>
              <p:nvPr/>
            </p:nvGrpSpPr>
            <p:grpSpPr>
              <a:xfrm>
                <a:off x="192172" y="5331436"/>
                <a:ext cx="1695759" cy="814320"/>
                <a:chOff x="192172" y="5331436"/>
                <a:chExt cx="1695759" cy="814320"/>
              </a:xfrm>
            </p:grpSpPr>
            <p:sp>
              <p:nvSpPr>
                <p:cNvPr id="156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20"/>
                  </p:custDataLst>
                </p:nvPr>
              </p:nvSpPr>
              <p:spPr>
                <a:xfrm>
                  <a:off x="192172" y="5331436"/>
                  <a:ext cx="1695759" cy="411145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7000"/>
                      </a:schemeClr>
                    </a:gs>
                    <a:gs pos="48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10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프론트페이지로 이동</a:t>
                  </a:r>
                  <a:endParaRPr lang="en-US" sz="10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7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21"/>
                  </p:custDataLst>
                </p:nvPr>
              </p:nvSpPr>
              <p:spPr>
                <a:xfrm>
                  <a:off x="192172" y="5734611"/>
                  <a:ext cx="1695759" cy="411145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7000"/>
                      </a:schemeClr>
                    </a:gs>
                    <a:gs pos="48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10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로그아웃</a:t>
                  </a:r>
                  <a:endParaRPr lang="en-US" sz="10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54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4"/>
                </p:custDataLst>
              </p:nvPr>
            </p:nvSpPr>
            <p:spPr>
              <a:xfrm>
                <a:off x="192172" y="1480090"/>
                <a:ext cx="1695759" cy="411144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모임 관리</a:t>
                </a:r>
                <a:r>
                  <a:rPr lang="en-US" altLang="ko-KR" sz="1000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:endParaRPr lang="en-US" sz="10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5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5"/>
                </p:custDataLst>
              </p:nvPr>
            </p:nvSpPr>
            <p:spPr>
              <a:xfrm>
                <a:off x="192172" y="2723713"/>
                <a:ext cx="1695759" cy="411145"/>
              </a:xfrm>
              <a:prstGeom prst="rect">
                <a:avLst/>
              </a:prstGeom>
              <a:gradFill flip="none" rotWithShape="1">
                <a:gsLst>
                  <a:gs pos="500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900" b="1" dirty="0" smtClean="0">
                    <a:ln w="2540">
                      <a:noFill/>
                    </a:ln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1:1 </a:t>
                </a:r>
                <a:r>
                  <a:rPr lang="ko-KR" altLang="en-US" sz="900" b="1" dirty="0" smtClean="0">
                    <a:ln w="2540">
                      <a:noFill/>
                    </a:ln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문의</a:t>
                </a:r>
                <a:endParaRPr lang="en-US" sz="900" b="1" dirty="0">
                  <a:ln w="2540">
                    <a:noFill/>
                  </a:ln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35" name="그룹 134"/>
              <p:cNvGrpSpPr/>
              <p:nvPr/>
            </p:nvGrpSpPr>
            <p:grpSpPr>
              <a:xfrm>
                <a:off x="192172" y="3135864"/>
                <a:ext cx="1695759" cy="411145"/>
                <a:chOff x="192172" y="2311771"/>
                <a:chExt cx="1695759" cy="411145"/>
              </a:xfrm>
            </p:grpSpPr>
            <p:sp>
              <p:nvSpPr>
                <p:cNvPr id="138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18"/>
                  </p:custDataLst>
                </p:nvPr>
              </p:nvSpPr>
              <p:spPr>
                <a:xfrm>
                  <a:off x="192172" y="2311771"/>
                  <a:ext cx="1695759" cy="411145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7000"/>
                      </a:schemeClr>
                    </a:gs>
                    <a:gs pos="48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10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관리자 관리</a:t>
                  </a:r>
                  <a:endParaRPr lang="en-US" sz="10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45" name="Chevron" descr="&lt;SmartSettings&gt;&lt;SmartResize anchorLeft=&quot;None&quot; anchorTop=&quot;None&quot; anchorRight=&quot;Absolute&quot; anchorBottom=&quot;Absolute&quot; /&gt;&lt;/SmartSettings&gt;"/>
                <p:cNvSpPr>
                  <a:spLocks noChangeAspect="1"/>
                </p:cNvSpPr>
                <p:nvPr>
                  <p:custDataLst>
                    <p:tags r:id="rId19"/>
                  </p:custDataLst>
                </p:nvPr>
              </p:nvSpPr>
              <p:spPr bwMode="auto">
                <a:xfrm rot="16200000">
                  <a:off x="1674154" y="2475933"/>
                  <a:ext cx="179056" cy="88553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36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6"/>
                </p:custDataLst>
              </p:nvPr>
            </p:nvSpPr>
            <p:spPr>
              <a:xfrm>
                <a:off x="191139" y="2313215"/>
                <a:ext cx="1688444" cy="411145"/>
              </a:xfrm>
              <a:prstGeom prst="rect">
                <a:avLst/>
              </a:prstGeom>
              <a:gradFill flip="none" rotWithShape="1">
                <a:gsLst>
                  <a:gs pos="500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ln w="2540">
                      <a:noFill/>
                    </a:ln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이벤트</a:t>
                </a:r>
                <a:endParaRPr lang="en-US" sz="900" b="1" dirty="0">
                  <a:ln w="2540">
                    <a:noFill/>
                  </a:ln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7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7"/>
                </p:custDataLst>
              </p:nvPr>
            </p:nvSpPr>
            <p:spPr>
              <a:xfrm>
                <a:off x="188428" y="1895973"/>
                <a:ext cx="1695759" cy="411145"/>
              </a:xfrm>
              <a:prstGeom prst="rect">
                <a:avLst/>
              </a:prstGeom>
              <a:gradFill flip="none" rotWithShape="1">
                <a:gsLst>
                  <a:gs pos="500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ln w="2540">
                      <a:noFill/>
                    </a:ln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공지사항</a:t>
                </a:r>
                <a:endParaRPr lang="en-US" sz="900" b="1" dirty="0">
                  <a:ln w="2540">
                    <a:noFill/>
                  </a:ln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4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3"/>
              </p:custDataLst>
            </p:nvPr>
          </p:nvSpPr>
          <p:spPr>
            <a:xfrm>
              <a:off x="192172" y="1523750"/>
              <a:ext cx="1695759" cy="411145"/>
            </a:xfrm>
            <a:prstGeom prst="rect">
              <a:avLst/>
            </a:prstGeom>
            <a:gradFill>
              <a:gsLst>
                <a:gs pos="25000">
                  <a:schemeClr val="accent1">
                    <a:lumMod val="75000"/>
                  </a:schemeClr>
                </a:gs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080000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 관리</a:t>
              </a:r>
              <a:endParaRPr lang="en-US" sz="1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71" name="그룹 170"/>
          <p:cNvGrpSpPr/>
          <p:nvPr/>
        </p:nvGrpSpPr>
        <p:grpSpPr>
          <a:xfrm>
            <a:off x="199401" y="1528305"/>
            <a:ext cx="2020506" cy="346428"/>
            <a:chOff x="210690" y="1528305"/>
            <a:chExt cx="2020506" cy="346428"/>
          </a:xfrm>
        </p:grpSpPr>
        <p:sp>
          <p:nvSpPr>
            <p:cNvPr id="174" name="모서리가 둥근 직사각형 173"/>
            <p:cNvSpPr/>
            <p:nvPr/>
          </p:nvSpPr>
          <p:spPr>
            <a:xfrm>
              <a:off x="210690" y="1528305"/>
              <a:ext cx="1649117" cy="346428"/>
            </a:xfrm>
            <a:prstGeom prst="roundRect">
              <a:avLst/>
            </a:prstGeom>
            <a:noFill/>
            <a:ln w="19050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/>
            <p:cNvSpPr/>
            <p:nvPr/>
          </p:nvSpPr>
          <p:spPr>
            <a:xfrm>
              <a:off x="1984453" y="1576508"/>
              <a:ext cx="246743" cy="24674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634478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323470"/>
              </p:ext>
            </p:extLst>
          </p:nvPr>
        </p:nvGraphicFramePr>
        <p:xfrm>
          <a:off x="-1" y="0"/>
          <a:ext cx="12192000" cy="6873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1090">
                  <a:extLst>
                    <a:ext uri="{9D8B030D-6E8A-4147-A177-3AD203B41FA5}">
                      <a16:colId xmlns:a16="http://schemas.microsoft.com/office/drawing/2014/main" val="161479998"/>
                    </a:ext>
                  </a:extLst>
                </a:gridCol>
                <a:gridCol w="5636870">
                  <a:extLst>
                    <a:ext uri="{9D8B030D-6E8A-4147-A177-3AD203B41FA5}">
                      <a16:colId xmlns:a16="http://schemas.microsoft.com/office/drawing/2014/main" val="3184963641"/>
                    </a:ext>
                  </a:extLst>
                </a:gridCol>
                <a:gridCol w="1006998">
                  <a:extLst>
                    <a:ext uri="{9D8B030D-6E8A-4147-A177-3AD203B41FA5}">
                      <a16:colId xmlns:a16="http://schemas.microsoft.com/office/drawing/2014/main" val="874470216"/>
                    </a:ext>
                  </a:extLst>
                </a:gridCol>
                <a:gridCol w="636608">
                  <a:extLst>
                    <a:ext uri="{9D8B030D-6E8A-4147-A177-3AD203B41FA5}">
                      <a16:colId xmlns:a16="http://schemas.microsoft.com/office/drawing/2014/main" val="873808492"/>
                    </a:ext>
                  </a:extLst>
                </a:gridCol>
                <a:gridCol w="462987">
                  <a:extLst>
                    <a:ext uri="{9D8B030D-6E8A-4147-A177-3AD203B41FA5}">
                      <a16:colId xmlns:a16="http://schemas.microsoft.com/office/drawing/2014/main" val="1169176031"/>
                    </a:ext>
                  </a:extLst>
                </a:gridCol>
                <a:gridCol w="694481">
                  <a:extLst>
                    <a:ext uri="{9D8B030D-6E8A-4147-A177-3AD203B41FA5}">
                      <a16:colId xmlns:a16="http://schemas.microsoft.com/office/drawing/2014/main" val="1453453746"/>
                    </a:ext>
                  </a:extLst>
                </a:gridCol>
                <a:gridCol w="2422966">
                  <a:extLst>
                    <a:ext uri="{9D8B030D-6E8A-4147-A177-3AD203B41FA5}">
                      <a16:colId xmlns:a16="http://schemas.microsoft.com/office/drawing/2014/main" val="1815965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en-US" altLang="ko-K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상세 회원 정보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428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회원 관리</a:t>
                      </a:r>
                      <a:r>
                        <a:rPr lang="en-US" altLang="ko-KR" baseline="0" dirty="0" smtClean="0"/>
                        <a:t> &gt; </a:t>
                      </a:r>
                      <a:r>
                        <a:rPr lang="ko-KR" altLang="en-US" baseline="0" dirty="0" smtClean="0"/>
                        <a:t>회원 정보 </a:t>
                      </a:r>
                      <a:r>
                        <a:rPr lang="en-US" altLang="ko-KR" baseline="0" dirty="0" smtClean="0"/>
                        <a:t>&gt; </a:t>
                      </a:r>
                      <a:r>
                        <a:rPr lang="ko-KR" altLang="en-US" baseline="0" dirty="0" smtClean="0"/>
                        <a:t>상세 회원 정보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페이지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작성일자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201325"/>
                  </a:ext>
                </a:extLst>
              </a:tr>
              <a:tr h="370840">
                <a:tc rowSpan="8" gridSpan="4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화면설명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64956"/>
                  </a:ext>
                </a:extLst>
              </a:tr>
              <a:tr h="822960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/>
                        <a:t>회원의 정보를 표시한다</a:t>
                      </a:r>
                      <a:r>
                        <a:rPr lang="en-US" altLang="ko-KR" sz="1200" b="0" dirty="0" smtClean="0"/>
                        <a:t>.</a:t>
                      </a:r>
                      <a:endParaRPr lang="ko-KR" altLang="en-US" sz="1200" b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0356893"/>
                  </a:ext>
                </a:extLst>
              </a:tr>
              <a:tr h="822960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페이지를 전환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현재는 가입한 소모임이 선택되어 회원이 가입한 소모임의 정보를 보여준다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473887"/>
                  </a:ext>
                </a:extLst>
              </a:tr>
              <a:tr h="822960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현재 회원이 가입한 모임의 정보를 확인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643111"/>
                  </a:ext>
                </a:extLst>
              </a:tr>
              <a:tr h="822960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955501"/>
                  </a:ext>
                </a:extLst>
              </a:tr>
              <a:tr h="822960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209842"/>
                  </a:ext>
                </a:extLst>
              </a:tr>
              <a:tr h="822960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740124"/>
                  </a:ext>
                </a:extLst>
              </a:tr>
              <a:tr h="822960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3120898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87591" y="1482914"/>
            <a:ext cx="8244897" cy="512108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Bar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2"/>
            </p:custDataLst>
          </p:nvPr>
        </p:nvSpPr>
        <p:spPr>
          <a:xfrm>
            <a:off x="187903" y="947928"/>
            <a:ext cx="8244895" cy="5370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Menu Button" descr="&lt;SmartSettings&gt;&lt;SmartResize anchorLeft=&quot;None&quot; anchorTop=&quot;Absolute&quot; anchorRight=&quot;Absolute&quot; anchorBottom=&quot;None&quot; /&gt;&lt;/SmartSettings&gt;"/>
          <p:cNvSpPr>
            <a:spLocks noChangeAspect="1" noEditPoints="1"/>
          </p:cNvSpPr>
          <p:nvPr>
            <p:custDataLst>
              <p:tags r:id="rId3"/>
            </p:custDataLst>
          </p:nvPr>
        </p:nvSpPr>
        <p:spPr bwMode="auto">
          <a:xfrm>
            <a:off x="8194917" y="1255489"/>
            <a:ext cx="149225" cy="112714"/>
          </a:xfrm>
          <a:custGeom>
            <a:avLst/>
            <a:gdLst>
              <a:gd name="T0" fmla="*/ 0 w 415"/>
              <a:gd name="T1" fmla="*/ 309 h 309"/>
              <a:gd name="T2" fmla="*/ 415 w 415"/>
              <a:gd name="T3" fmla="*/ 309 h 309"/>
              <a:gd name="T4" fmla="*/ 0 w 415"/>
              <a:gd name="T5" fmla="*/ 155 h 309"/>
              <a:gd name="T6" fmla="*/ 415 w 415"/>
              <a:gd name="T7" fmla="*/ 155 h 309"/>
              <a:gd name="T8" fmla="*/ 0 w 415"/>
              <a:gd name="T9" fmla="*/ 0 h 309"/>
              <a:gd name="T10" fmla="*/ 415 w 415"/>
              <a:gd name="T11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5" h="309">
                <a:moveTo>
                  <a:pt x="0" y="309"/>
                </a:moveTo>
                <a:lnTo>
                  <a:pt x="415" y="309"/>
                </a:lnTo>
                <a:moveTo>
                  <a:pt x="0" y="155"/>
                </a:moveTo>
                <a:lnTo>
                  <a:pt x="415" y="155"/>
                </a:lnTo>
                <a:moveTo>
                  <a:pt x="0" y="0"/>
                </a:moveTo>
                <a:lnTo>
                  <a:pt x="415" y="0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Close Button" descr="&lt;SmartSettings&gt;&lt;SmartResize anchorLeft=&quot;None&quot; anchorTop=&quot;Absolute&quot; anchorRight=&quot;Absolute&quot; anchorBottom=&quot;None&quot; /&gt;&lt;/SmartSettings&gt;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8221913" y="1019175"/>
            <a:ext cx="98425" cy="95250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Address Box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5"/>
            </p:custDataLst>
          </p:nvPr>
        </p:nvSpPr>
        <p:spPr>
          <a:xfrm>
            <a:off x="1090816" y="1192972"/>
            <a:ext cx="7015442" cy="23774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37744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www.example.com</a:t>
            </a:r>
            <a:endParaRPr lang="en-US" sz="9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Document Icon" descr="&lt;SmartSettings&gt;&lt;SmartResize anchorLeft=&quot;Absolute&quot; anchorTop=&quot;Absolute&quot; anchorRight=&quot;None&quot; anchorBottom=&quot;None&quot; /&gt;&lt;/SmartSettings&gt;"/>
          <p:cNvSpPr>
            <a:spLocks noChangeAspect="1" noEditPoints="1"/>
          </p:cNvSpPr>
          <p:nvPr>
            <p:custDataLst>
              <p:tags r:id="rId6"/>
            </p:custDataLst>
          </p:nvPr>
        </p:nvSpPr>
        <p:spPr bwMode="auto">
          <a:xfrm>
            <a:off x="1166943" y="1245167"/>
            <a:ext cx="93664" cy="133349"/>
          </a:xfrm>
          <a:custGeom>
            <a:avLst/>
            <a:gdLst>
              <a:gd name="T0" fmla="*/ 153 w 260"/>
              <a:gd name="T1" fmla="*/ 7 h 367"/>
              <a:gd name="T2" fmla="*/ 153 w 260"/>
              <a:gd name="T3" fmla="*/ 108 h 367"/>
              <a:gd name="T4" fmla="*/ 253 w 260"/>
              <a:gd name="T5" fmla="*/ 108 h 367"/>
              <a:gd name="T6" fmla="*/ 0 w 260"/>
              <a:gd name="T7" fmla="*/ 0 h 367"/>
              <a:gd name="T8" fmla="*/ 0 w 260"/>
              <a:gd name="T9" fmla="*/ 367 h 367"/>
              <a:gd name="T10" fmla="*/ 260 w 260"/>
              <a:gd name="T11" fmla="*/ 367 h 367"/>
              <a:gd name="T12" fmla="*/ 260 w 260"/>
              <a:gd name="T13" fmla="*/ 100 h 367"/>
              <a:gd name="T14" fmla="*/ 161 w 260"/>
              <a:gd name="T15" fmla="*/ 1 h 367"/>
              <a:gd name="T16" fmla="*/ 0 w 260"/>
              <a:gd name="T17" fmla="*/ 0 h 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0" h="367">
                <a:moveTo>
                  <a:pt x="153" y="7"/>
                </a:moveTo>
                <a:lnTo>
                  <a:pt x="153" y="108"/>
                </a:lnTo>
                <a:lnTo>
                  <a:pt x="253" y="108"/>
                </a:lnTo>
                <a:moveTo>
                  <a:pt x="0" y="0"/>
                </a:moveTo>
                <a:lnTo>
                  <a:pt x="0" y="367"/>
                </a:lnTo>
                <a:lnTo>
                  <a:pt x="260" y="367"/>
                </a:lnTo>
                <a:lnTo>
                  <a:pt x="260" y="100"/>
                </a:lnTo>
                <a:lnTo>
                  <a:pt x="161" y="1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" name="Navigation Buttons"/>
          <p:cNvGrpSpPr/>
          <p:nvPr/>
        </p:nvGrpSpPr>
        <p:grpSpPr>
          <a:xfrm>
            <a:off x="313816" y="1225326"/>
            <a:ext cx="641351" cy="173038"/>
            <a:chOff x="697523" y="1474709"/>
            <a:chExt cx="518724" cy="133159"/>
          </a:xfrm>
        </p:grpSpPr>
        <p:sp>
          <p:nvSpPr>
            <p:cNvPr id="14" name="Back Butt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697523" y="1494866"/>
              <a:ext cx="123261" cy="92844"/>
            </a:xfrm>
            <a:custGeom>
              <a:avLst/>
              <a:gdLst>
                <a:gd name="T0" fmla="*/ 159 w 423"/>
                <a:gd name="T1" fmla="*/ 332 h 332"/>
                <a:gd name="T2" fmla="*/ 0 w 423"/>
                <a:gd name="T3" fmla="*/ 166 h 332"/>
                <a:gd name="T4" fmla="*/ 159 w 423"/>
                <a:gd name="T5" fmla="*/ 0 h 332"/>
                <a:gd name="T6" fmla="*/ 15 w 423"/>
                <a:gd name="T7" fmla="*/ 166 h 332"/>
                <a:gd name="T8" fmla="*/ 423 w 423"/>
                <a:gd name="T9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332">
                  <a:moveTo>
                    <a:pt x="159" y="332"/>
                  </a:moveTo>
                  <a:lnTo>
                    <a:pt x="0" y="166"/>
                  </a:lnTo>
                  <a:lnTo>
                    <a:pt x="159" y="0"/>
                  </a:lnTo>
                  <a:moveTo>
                    <a:pt x="15" y="166"/>
                  </a:moveTo>
                  <a:lnTo>
                    <a:pt x="423" y="166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Forward Butt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20"/>
              </p:custDataLst>
            </p:nvPr>
          </p:nvSpPr>
          <p:spPr bwMode="auto">
            <a:xfrm>
              <a:off x="892686" y="1494866"/>
              <a:ext cx="123261" cy="92844"/>
            </a:xfrm>
            <a:custGeom>
              <a:avLst/>
              <a:gdLst>
                <a:gd name="T0" fmla="*/ 265 w 423"/>
                <a:gd name="T1" fmla="*/ 0 h 332"/>
                <a:gd name="T2" fmla="*/ 423 w 423"/>
                <a:gd name="T3" fmla="*/ 166 h 332"/>
                <a:gd name="T4" fmla="*/ 265 w 423"/>
                <a:gd name="T5" fmla="*/ 332 h 332"/>
                <a:gd name="T6" fmla="*/ 408 w 423"/>
                <a:gd name="T7" fmla="*/ 166 h 332"/>
                <a:gd name="T8" fmla="*/ 0 w 423"/>
                <a:gd name="T9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332">
                  <a:moveTo>
                    <a:pt x="265" y="0"/>
                  </a:moveTo>
                  <a:lnTo>
                    <a:pt x="423" y="166"/>
                  </a:lnTo>
                  <a:lnTo>
                    <a:pt x="265" y="332"/>
                  </a:lnTo>
                  <a:moveTo>
                    <a:pt x="408" y="166"/>
                  </a:moveTo>
                  <a:lnTo>
                    <a:pt x="0" y="166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Reload Butt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21"/>
              </p:custDataLst>
            </p:nvPr>
          </p:nvSpPr>
          <p:spPr bwMode="auto">
            <a:xfrm>
              <a:off x="1087850" y="1474709"/>
              <a:ext cx="128397" cy="133159"/>
            </a:xfrm>
            <a:custGeom>
              <a:avLst/>
              <a:gdLst>
                <a:gd name="T0" fmla="*/ 441 w 441"/>
                <a:gd name="T1" fmla="*/ 7 h 474"/>
                <a:gd name="T2" fmla="*/ 441 w 441"/>
                <a:gd name="T3" fmla="*/ 144 h 474"/>
                <a:gd name="T4" fmla="*/ 296 w 441"/>
                <a:gd name="T5" fmla="*/ 144 h 474"/>
                <a:gd name="T6" fmla="*/ 438 w 441"/>
                <a:gd name="T7" fmla="*/ 309 h 474"/>
                <a:gd name="T8" fmla="*/ 166 w 441"/>
                <a:gd name="T9" fmla="*/ 434 h 474"/>
                <a:gd name="T10" fmla="*/ 41 w 441"/>
                <a:gd name="T11" fmla="*/ 162 h 474"/>
                <a:gd name="T12" fmla="*/ 313 w 441"/>
                <a:gd name="T13" fmla="*/ 37 h 474"/>
                <a:gd name="T14" fmla="*/ 428 w 441"/>
                <a:gd name="T15" fmla="*/ 139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1" h="474">
                  <a:moveTo>
                    <a:pt x="441" y="7"/>
                  </a:moveTo>
                  <a:lnTo>
                    <a:pt x="441" y="144"/>
                  </a:lnTo>
                  <a:lnTo>
                    <a:pt x="296" y="144"/>
                  </a:lnTo>
                  <a:moveTo>
                    <a:pt x="438" y="309"/>
                  </a:moveTo>
                  <a:cubicBezTo>
                    <a:pt x="397" y="418"/>
                    <a:pt x="276" y="474"/>
                    <a:pt x="166" y="434"/>
                  </a:cubicBezTo>
                  <a:cubicBezTo>
                    <a:pt x="56" y="393"/>
                    <a:pt x="0" y="271"/>
                    <a:pt x="41" y="162"/>
                  </a:cubicBezTo>
                  <a:cubicBezTo>
                    <a:pt x="82" y="52"/>
                    <a:pt x="202" y="0"/>
                    <a:pt x="313" y="37"/>
                  </a:cubicBezTo>
                  <a:cubicBezTo>
                    <a:pt x="357" y="51"/>
                    <a:pt x="398" y="91"/>
                    <a:pt x="428" y="139"/>
                  </a:cubicBez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091418"/>
              </p:ext>
            </p:extLst>
          </p:nvPr>
        </p:nvGraphicFramePr>
        <p:xfrm>
          <a:off x="3093806" y="1919408"/>
          <a:ext cx="4090554" cy="259637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05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5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3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이름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이길동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아이디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ync12345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비밀번호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ab***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전화번호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010-1234-5678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err="1" smtClean="0"/>
                        <a:t>E_mail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ync12345@naver.com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</a:rPr>
                        <a:t>관심 분야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음악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0800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</a:rPr>
                        <a:t>활동 지역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대구광역시</a:t>
                      </a:r>
                      <a:endParaRPr lang="ko-KR" altLang="en-US" sz="1200" dirty="0" smtClean="0"/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40361302"/>
                  </a:ext>
                </a:extLst>
              </a:tr>
            </a:tbl>
          </a:graphicData>
        </a:graphic>
      </p:graphicFrame>
      <p:sp>
        <p:nvSpPr>
          <p:cNvPr id="19" name="Panel" descr="&lt;SmartSettings&gt;&lt;SmartResize anchorLeft=&quot;Relative&quot; anchorTop=&quot;Absolute&quot; anchorRight=&quot;Relative&quot; anchorBottom=&quot;Relative&quot; /&gt;&lt;/SmartSettings&gt;"/>
          <p:cNvSpPr/>
          <p:nvPr>
            <p:custDataLst>
              <p:tags r:id="rId7"/>
            </p:custDataLst>
          </p:nvPr>
        </p:nvSpPr>
        <p:spPr>
          <a:xfrm>
            <a:off x="2907907" y="1560231"/>
            <a:ext cx="4461712" cy="4951201"/>
          </a:xfrm>
          <a:prstGeom prst="rect">
            <a:avLst/>
          </a:prstGeom>
          <a:noFill/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203877" y="1599361"/>
            <a:ext cx="1869771" cy="30949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회원 정보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grpSp>
        <p:nvGrpSpPr>
          <p:cNvPr id="26" name="TabGroup"/>
          <p:cNvGrpSpPr/>
          <p:nvPr>
            <p:custDataLst>
              <p:custData r:id="rId8"/>
            </p:custDataLst>
          </p:nvPr>
        </p:nvGrpSpPr>
        <p:grpSpPr>
          <a:xfrm>
            <a:off x="2971780" y="4988555"/>
            <a:ext cx="4355891" cy="1500299"/>
            <a:chOff x="3138993" y="2600325"/>
            <a:chExt cx="3513043" cy="2017394"/>
          </a:xfrm>
        </p:grpSpPr>
        <p:sp>
          <p:nvSpPr>
            <p:cNvPr id="27" name="Container"/>
            <p:cNvSpPr/>
            <p:nvPr/>
          </p:nvSpPr>
          <p:spPr>
            <a:xfrm>
              <a:off x="3138993" y="2846816"/>
              <a:ext cx="3513043" cy="177090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" name="Tab3"/>
            <p:cNvSpPr txBox="1"/>
            <p:nvPr/>
          </p:nvSpPr>
          <p:spPr>
            <a:xfrm>
              <a:off x="4095246" y="2636505"/>
              <a:ext cx="807198" cy="21031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9144" rIns="45720" rtlCol="0">
              <a:noAutofit/>
            </a:bodyPr>
            <a:lstStyle/>
            <a:p>
              <a:pPr algn="ctr"/>
              <a:r>
                <a:rPr lang="ko-KR" altLang="en-US" sz="1050" b="1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작성 글</a:t>
              </a:r>
              <a:endParaRPr lang="en-US" sz="1050" b="1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9" name="Group 5"/>
            <p:cNvGrpSpPr/>
            <p:nvPr/>
          </p:nvGrpSpPr>
          <p:grpSpPr>
            <a:xfrm>
              <a:off x="3194744" y="2600325"/>
              <a:ext cx="900502" cy="246492"/>
              <a:chOff x="3473590" y="2698418"/>
              <a:chExt cx="582858" cy="210312"/>
            </a:xfrm>
          </p:grpSpPr>
          <p:sp>
            <p:nvSpPr>
              <p:cNvPr id="30" name="ActiveTab"/>
              <p:cNvSpPr txBox="1"/>
              <p:nvPr/>
            </p:nvSpPr>
            <p:spPr>
              <a:xfrm>
                <a:off x="3473590" y="2698418"/>
                <a:ext cx="582858" cy="210312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ko-KR" altLang="en-US" sz="1050" b="1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가입한 소모임</a:t>
                </a:r>
                <a:endParaRPr lang="en-US" sz="1050" b="1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1" name="TabLine"/>
              <p:cNvSpPr/>
              <p:nvPr/>
            </p:nvSpPr>
            <p:spPr>
              <a:xfrm>
                <a:off x="3479835" y="2908730"/>
                <a:ext cx="570368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613065"/>
              </p:ext>
            </p:extLst>
          </p:nvPr>
        </p:nvGraphicFramePr>
        <p:xfrm>
          <a:off x="2971779" y="5219149"/>
          <a:ext cx="4336406" cy="126970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69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2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38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모임명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활동 분야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활동 지역</a:t>
                      </a:r>
                      <a:endParaRPr lang="en-US" altLang="ko-KR" sz="105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1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우리동네 </a:t>
                      </a:r>
                      <a:r>
                        <a:rPr lang="ko-KR" altLang="en-US" sz="1050" dirty="0" err="1" smtClean="0"/>
                        <a:t>음악대장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/>
                        <a:t>음악</a:t>
                      </a:r>
                      <a:r>
                        <a:rPr lang="en-US" altLang="ko-KR" sz="1050" dirty="0" smtClean="0"/>
                        <a:t>&gt;</a:t>
                      </a:r>
                      <a:r>
                        <a:rPr lang="ko-KR" altLang="en-US" sz="1050" dirty="0" smtClean="0"/>
                        <a:t>기타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대구</a:t>
                      </a:r>
                      <a:r>
                        <a:rPr lang="en-US" altLang="ko-KR" sz="1050" dirty="0" smtClean="0"/>
                        <a:t>&gt;</a:t>
                      </a:r>
                      <a:r>
                        <a:rPr lang="ko-KR" altLang="en-US" sz="1050" dirty="0" err="1" smtClean="0"/>
                        <a:t>신암동</a:t>
                      </a:r>
                      <a:r>
                        <a:rPr lang="en-US" altLang="ko-KR" sz="1050" dirty="0" smtClean="0"/>
                        <a:t>,</a:t>
                      </a:r>
                    </a:p>
                    <a:p>
                      <a:pPr algn="ctr" latinLnBrk="1"/>
                      <a:r>
                        <a:rPr lang="ko-KR" altLang="en-US" sz="1050" dirty="0" smtClean="0"/>
                        <a:t>대구</a:t>
                      </a:r>
                      <a:r>
                        <a:rPr lang="en-US" altLang="ko-KR" sz="1050" dirty="0" smtClean="0"/>
                        <a:t>&gt;</a:t>
                      </a:r>
                      <a:r>
                        <a:rPr lang="ko-KR" altLang="en-US" sz="1050" dirty="0" err="1" smtClean="0"/>
                        <a:t>대명동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858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858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" name="모서리가 둥근 직사각형 34"/>
          <p:cNvSpPr/>
          <p:nvPr/>
        </p:nvSpPr>
        <p:spPr>
          <a:xfrm>
            <a:off x="2971778" y="4965313"/>
            <a:ext cx="3276622" cy="270978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2637468" y="4962155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7" name="왼쪽 중괄호 36"/>
          <p:cNvSpPr/>
          <p:nvPr/>
        </p:nvSpPr>
        <p:spPr>
          <a:xfrm>
            <a:off x="2844538" y="1926118"/>
            <a:ext cx="249268" cy="1801970"/>
          </a:xfrm>
          <a:prstGeom prst="leftBrac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2488059" y="2706160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9" name="왼쪽 중괄호 38"/>
          <p:cNvSpPr/>
          <p:nvPr/>
        </p:nvSpPr>
        <p:spPr>
          <a:xfrm>
            <a:off x="2705383" y="5207065"/>
            <a:ext cx="249268" cy="1257569"/>
          </a:xfrm>
          <a:prstGeom prst="leftBrac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2364688" y="5712477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8" name="Tab3"/>
          <p:cNvSpPr txBox="1"/>
          <p:nvPr/>
        </p:nvSpPr>
        <p:spPr>
          <a:xfrm>
            <a:off x="5170281" y="5015461"/>
            <a:ext cx="980322" cy="159547"/>
          </a:xfrm>
          <a:prstGeom prst="rect">
            <a:avLst/>
          </a:prstGeom>
          <a:solidFill>
            <a:srgbClr val="FFFFFF">
              <a:lumMod val="85000"/>
            </a:srgbClr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vertOverflow="ellipsis" lIns="0" tIns="9144" rIns="45720" rtlCol="0">
            <a:noAutofit/>
          </a:bodyPr>
          <a:lstStyle/>
          <a:p>
            <a:pPr algn="ctr"/>
            <a:r>
              <a:rPr lang="ko-KR" altLang="en-US" sz="105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작성 댓글</a:t>
            </a:r>
            <a:endParaRPr lang="en-US" sz="105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437" y="1909007"/>
            <a:ext cx="1114018" cy="1114018"/>
          </a:xfrm>
          <a:prstGeom prst="rect">
            <a:avLst/>
          </a:prstGeom>
        </p:spPr>
      </p:pic>
      <p:grpSp>
        <p:nvGrpSpPr>
          <p:cNvPr id="109" name="그룹 108"/>
          <p:cNvGrpSpPr/>
          <p:nvPr/>
        </p:nvGrpSpPr>
        <p:grpSpPr>
          <a:xfrm>
            <a:off x="189151" y="1497820"/>
            <a:ext cx="1699718" cy="5093807"/>
            <a:chOff x="189151" y="1520398"/>
            <a:chExt cx="1699718" cy="5093807"/>
          </a:xfrm>
        </p:grpSpPr>
        <p:sp>
          <p:nvSpPr>
            <p:cNvPr id="110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192172" y="1520398"/>
              <a:ext cx="1696697" cy="50938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1" name="그룹 110"/>
            <p:cNvGrpSpPr/>
            <p:nvPr/>
          </p:nvGrpSpPr>
          <p:grpSpPr>
            <a:xfrm>
              <a:off x="189151" y="1935172"/>
              <a:ext cx="1699503" cy="4665666"/>
              <a:chOff x="188428" y="1480090"/>
              <a:chExt cx="1699503" cy="4665666"/>
            </a:xfrm>
          </p:grpSpPr>
          <p:grpSp>
            <p:nvGrpSpPr>
              <p:cNvPr id="113" name="그룹 112"/>
              <p:cNvGrpSpPr/>
              <p:nvPr/>
            </p:nvGrpSpPr>
            <p:grpSpPr>
              <a:xfrm>
                <a:off x="192172" y="5331436"/>
                <a:ext cx="1695759" cy="814320"/>
                <a:chOff x="192172" y="5331436"/>
                <a:chExt cx="1695759" cy="814320"/>
              </a:xfrm>
            </p:grpSpPr>
            <p:sp>
              <p:nvSpPr>
                <p:cNvPr id="121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17"/>
                  </p:custDataLst>
                </p:nvPr>
              </p:nvSpPr>
              <p:spPr>
                <a:xfrm>
                  <a:off x="192172" y="5331436"/>
                  <a:ext cx="1695759" cy="411145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7000"/>
                      </a:schemeClr>
                    </a:gs>
                    <a:gs pos="48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10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프론트페이지로 이동</a:t>
                  </a:r>
                  <a:endParaRPr lang="en-US" sz="10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2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18"/>
                  </p:custDataLst>
                </p:nvPr>
              </p:nvSpPr>
              <p:spPr>
                <a:xfrm>
                  <a:off x="192172" y="5734611"/>
                  <a:ext cx="1695759" cy="411145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7000"/>
                      </a:schemeClr>
                    </a:gs>
                    <a:gs pos="48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10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로그아웃</a:t>
                  </a:r>
                  <a:endParaRPr lang="en-US" sz="10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14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1"/>
                </p:custDataLst>
              </p:nvPr>
            </p:nvSpPr>
            <p:spPr>
              <a:xfrm>
                <a:off x="192172" y="1480090"/>
                <a:ext cx="1695759" cy="411144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모임 관리</a:t>
                </a:r>
                <a:r>
                  <a:rPr lang="en-US" altLang="ko-KR" sz="1000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:endParaRPr lang="en-US" sz="10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5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2"/>
                </p:custDataLst>
              </p:nvPr>
            </p:nvSpPr>
            <p:spPr>
              <a:xfrm>
                <a:off x="192172" y="2723713"/>
                <a:ext cx="1695759" cy="411145"/>
              </a:xfrm>
              <a:prstGeom prst="rect">
                <a:avLst/>
              </a:prstGeom>
              <a:gradFill flip="none" rotWithShape="1">
                <a:gsLst>
                  <a:gs pos="500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900" b="1" dirty="0" smtClean="0">
                    <a:ln w="2540">
                      <a:noFill/>
                    </a:ln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1:1 </a:t>
                </a:r>
                <a:r>
                  <a:rPr lang="ko-KR" altLang="en-US" sz="900" b="1" dirty="0" smtClean="0">
                    <a:ln w="2540">
                      <a:noFill/>
                    </a:ln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문의</a:t>
                </a:r>
                <a:endParaRPr lang="en-US" sz="900" b="1" dirty="0">
                  <a:ln w="2540">
                    <a:noFill/>
                  </a:ln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16" name="그룹 115"/>
              <p:cNvGrpSpPr/>
              <p:nvPr/>
            </p:nvGrpSpPr>
            <p:grpSpPr>
              <a:xfrm>
                <a:off x="192172" y="3135864"/>
                <a:ext cx="1695759" cy="411145"/>
                <a:chOff x="192172" y="2311771"/>
                <a:chExt cx="1695759" cy="411145"/>
              </a:xfrm>
            </p:grpSpPr>
            <p:sp>
              <p:nvSpPr>
                <p:cNvPr id="119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15"/>
                  </p:custDataLst>
                </p:nvPr>
              </p:nvSpPr>
              <p:spPr>
                <a:xfrm>
                  <a:off x="192172" y="2311771"/>
                  <a:ext cx="1695759" cy="411145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7000"/>
                      </a:schemeClr>
                    </a:gs>
                    <a:gs pos="48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10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관리자 관리</a:t>
                  </a:r>
                  <a:endParaRPr lang="en-US" sz="10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0" name="Chevron" descr="&lt;SmartSettings&gt;&lt;SmartResize anchorLeft=&quot;None&quot; anchorTop=&quot;None&quot; anchorRight=&quot;Absolute&quot; anchorBottom=&quot;Absolute&quot; /&gt;&lt;/SmartSettings&gt;"/>
                <p:cNvSpPr>
                  <a:spLocks noChangeAspect="1"/>
                </p:cNvSpPr>
                <p:nvPr>
                  <p:custDataLst>
                    <p:tags r:id="rId16"/>
                  </p:custDataLst>
                </p:nvPr>
              </p:nvSpPr>
              <p:spPr bwMode="auto">
                <a:xfrm rot="16200000">
                  <a:off x="1674154" y="2475933"/>
                  <a:ext cx="179056" cy="88553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17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3"/>
                </p:custDataLst>
              </p:nvPr>
            </p:nvSpPr>
            <p:spPr>
              <a:xfrm>
                <a:off x="191139" y="2313215"/>
                <a:ext cx="1688444" cy="411145"/>
              </a:xfrm>
              <a:prstGeom prst="rect">
                <a:avLst/>
              </a:prstGeom>
              <a:gradFill flip="none" rotWithShape="1">
                <a:gsLst>
                  <a:gs pos="500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ln w="2540">
                      <a:noFill/>
                    </a:ln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이벤트</a:t>
                </a:r>
                <a:endParaRPr lang="en-US" sz="900" b="1" dirty="0">
                  <a:ln w="2540">
                    <a:noFill/>
                  </a:ln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8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4"/>
                </p:custDataLst>
              </p:nvPr>
            </p:nvSpPr>
            <p:spPr>
              <a:xfrm>
                <a:off x="188428" y="1895973"/>
                <a:ext cx="1695759" cy="411145"/>
              </a:xfrm>
              <a:prstGeom prst="rect">
                <a:avLst/>
              </a:prstGeom>
              <a:gradFill flip="none" rotWithShape="1">
                <a:gsLst>
                  <a:gs pos="500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ln w="2540">
                      <a:noFill/>
                    </a:ln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공지사항</a:t>
                </a:r>
                <a:endParaRPr lang="en-US" sz="900" b="1" dirty="0">
                  <a:ln w="2540">
                    <a:noFill/>
                  </a:ln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2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192172" y="1523750"/>
              <a:ext cx="1695759" cy="411145"/>
            </a:xfrm>
            <a:prstGeom prst="rect">
              <a:avLst/>
            </a:prstGeom>
            <a:gradFill>
              <a:gsLst>
                <a:gs pos="25000">
                  <a:schemeClr val="accent1">
                    <a:lumMod val="75000"/>
                  </a:schemeClr>
                </a:gs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080000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 관리</a:t>
              </a:r>
              <a:endParaRPr lang="en-US" sz="1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46692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150316"/>
              </p:ext>
            </p:extLst>
          </p:nvPr>
        </p:nvGraphicFramePr>
        <p:xfrm>
          <a:off x="-1" y="0"/>
          <a:ext cx="12192000" cy="6875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1090">
                  <a:extLst>
                    <a:ext uri="{9D8B030D-6E8A-4147-A177-3AD203B41FA5}">
                      <a16:colId xmlns:a16="http://schemas.microsoft.com/office/drawing/2014/main" val="161479998"/>
                    </a:ext>
                  </a:extLst>
                </a:gridCol>
                <a:gridCol w="5636870">
                  <a:extLst>
                    <a:ext uri="{9D8B030D-6E8A-4147-A177-3AD203B41FA5}">
                      <a16:colId xmlns:a16="http://schemas.microsoft.com/office/drawing/2014/main" val="3184963641"/>
                    </a:ext>
                  </a:extLst>
                </a:gridCol>
                <a:gridCol w="1006998">
                  <a:extLst>
                    <a:ext uri="{9D8B030D-6E8A-4147-A177-3AD203B41FA5}">
                      <a16:colId xmlns:a16="http://schemas.microsoft.com/office/drawing/2014/main" val="874470216"/>
                    </a:ext>
                  </a:extLst>
                </a:gridCol>
                <a:gridCol w="636608">
                  <a:extLst>
                    <a:ext uri="{9D8B030D-6E8A-4147-A177-3AD203B41FA5}">
                      <a16:colId xmlns:a16="http://schemas.microsoft.com/office/drawing/2014/main" val="873808492"/>
                    </a:ext>
                  </a:extLst>
                </a:gridCol>
                <a:gridCol w="462987">
                  <a:extLst>
                    <a:ext uri="{9D8B030D-6E8A-4147-A177-3AD203B41FA5}">
                      <a16:colId xmlns:a16="http://schemas.microsoft.com/office/drawing/2014/main" val="1169176031"/>
                    </a:ext>
                  </a:extLst>
                </a:gridCol>
                <a:gridCol w="694481">
                  <a:extLst>
                    <a:ext uri="{9D8B030D-6E8A-4147-A177-3AD203B41FA5}">
                      <a16:colId xmlns:a16="http://schemas.microsoft.com/office/drawing/2014/main" val="1453453746"/>
                    </a:ext>
                  </a:extLst>
                </a:gridCol>
                <a:gridCol w="2422966">
                  <a:extLst>
                    <a:ext uri="{9D8B030D-6E8A-4147-A177-3AD203B41FA5}">
                      <a16:colId xmlns:a16="http://schemas.microsoft.com/office/drawing/2014/main" val="1815965532"/>
                    </a:ext>
                  </a:extLst>
                </a:gridCol>
              </a:tblGrid>
              <a:tr h="3645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en-US" altLang="ko-K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상세 회원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428496"/>
                  </a:ext>
                </a:extLst>
              </a:tr>
              <a:tr h="3645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회원 관리</a:t>
                      </a:r>
                      <a:r>
                        <a:rPr lang="en-US" altLang="ko-KR" baseline="0" dirty="0" smtClean="0"/>
                        <a:t> &gt; </a:t>
                      </a:r>
                      <a:r>
                        <a:rPr lang="ko-KR" altLang="en-US" baseline="0" dirty="0" smtClean="0"/>
                        <a:t>회원 정보 </a:t>
                      </a:r>
                      <a:r>
                        <a:rPr lang="en-US" altLang="ko-KR" baseline="0" dirty="0" smtClean="0"/>
                        <a:t>&gt; </a:t>
                      </a:r>
                      <a:r>
                        <a:rPr lang="ko-KR" altLang="en-US" baseline="0" dirty="0" smtClean="0"/>
                        <a:t>상세 회원 정보</a:t>
                      </a:r>
                      <a:endParaRPr lang="ko-KR" alt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페이지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작성일자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201325"/>
                  </a:ext>
                </a:extLst>
              </a:tr>
              <a:tr h="364594">
                <a:tc rowSpan="8" gridSpan="4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화면설명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64956"/>
                  </a:ext>
                </a:extLst>
              </a:tr>
              <a:tr h="825440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페이지를 전환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현재는 작성 글이 선택되어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 회원이 작성한 게시 글을 확인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0356893"/>
                  </a:ext>
                </a:extLst>
              </a:tr>
              <a:tr h="825440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관리자가 삭제하고 싶은 게시 글을 체크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473887"/>
                  </a:ext>
                </a:extLst>
              </a:tr>
              <a:tr h="825440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체크된 게시 글을 삭제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643111"/>
                  </a:ext>
                </a:extLst>
              </a:tr>
              <a:tr h="825440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회원이 작성한 게시 글 확인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955501"/>
                  </a:ext>
                </a:extLst>
              </a:tr>
              <a:tr h="825440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209842"/>
                  </a:ext>
                </a:extLst>
              </a:tr>
              <a:tr h="825440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846804"/>
                  </a:ext>
                </a:extLst>
              </a:tr>
              <a:tr h="825440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740124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87902" y="1482914"/>
            <a:ext cx="8244897" cy="512108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Bar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2"/>
            </p:custDataLst>
          </p:nvPr>
        </p:nvSpPr>
        <p:spPr>
          <a:xfrm>
            <a:off x="187903" y="947928"/>
            <a:ext cx="8244895" cy="5370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Menu Button" descr="&lt;SmartSettings&gt;&lt;SmartResize anchorLeft=&quot;None&quot; anchorTop=&quot;Absolute&quot; anchorRight=&quot;Absolute&quot; anchorBottom=&quot;None&quot; /&gt;&lt;/SmartSettings&gt;"/>
          <p:cNvSpPr>
            <a:spLocks noChangeAspect="1" noEditPoints="1"/>
          </p:cNvSpPr>
          <p:nvPr>
            <p:custDataLst>
              <p:tags r:id="rId3"/>
            </p:custDataLst>
          </p:nvPr>
        </p:nvSpPr>
        <p:spPr bwMode="auto">
          <a:xfrm>
            <a:off x="8194917" y="1255489"/>
            <a:ext cx="149225" cy="112714"/>
          </a:xfrm>
          <a:custGeom>
            <a:avLst/>
            <a:gdLst>
              <a:gd name="T0" fmla="*/ 0 w 415"/>
              <a:gd name="T1" fmla="*/ 309 h 309"/>
              <a:gd name="T2" fmla="*/ 415 w 415"/>
              <a:gd name="T3" fmla="*/ 309 h 309"/>
              <a:gd name="T4" fmla="*/ 0 w 415"/>
              <a:gd name="T5" fmla="*/ 155 h 309"/>
              <a:gd name="T6" fmla="*/ 415 w 415"/>
              <a:gd name="T7" fmla="*/ 155 h 309"/>
              <a:gd name="T8" fmla="*/ 0 w 415"/>
              <a:gd name="T9" fmla="*/ 0 h 309"/>
              <a:gd name="T10" fmla="*/ 415 w 415"/>
              <a:gd name="T11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5" h="309">
                <a:moveTo>
                  <a:pt x="0" y="309"/>
                </a:moveTo>
                <a:lnTo>
                  <a:pt x="415" y="309"/>
                </a:lnTo>
                <a:moveTo>
                  <a:pt x="0" y="155"/>
                </a:moveTo>
                <a:lnTo>
                  <a:pt x="415" y="155"/>
                </a:lnTo>
                <a:moveTo>
                  <a:pt x="0" y="0"/>
                </a:moveTo>
                <a:lnTo>
                  <a:pt x="415" y="0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Close Button" descr="&lt;SmartSettings&gt;&lt;SmartResize anchorLeft=&quot;None&quot; anchorTop=&quot;Absolute&quot; anchorRight=&quot;Absolute&quot; anchorBottom=&quot;None&quot; /&gt;&lt;/SmartSettings&gt;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8221913" y="1019175"/>
            <a:ext cx="98425" cy="95250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Address Box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5"/>
            </p:custDataLst>
          </p:nvPr>
        </p:nvSpPr>
        <p:spPr>
          <a:xfrm>
            <a:off x="1090816" y="1192972"/>
            <a:ext cx="7015442" cy="23774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37744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www.example.com</a:t>
            </a:r>
            <a:endParaRPr lang="en-US" sz="9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Document Icon" descr="&lt;SmartSettings&gt;&lt;SmartResize anchorLeft=&quot;Absolute&quot; anchorTop=&quot;Absolute&quot; anchorRight=&quot;None&quot; anchorBottom=&quot;None&quot; /&gt;&lt;/SmartSettings&gt;"/>
          <p:cNvSpPr>
            <a:spLocks noChangeAspect="1" noEditPoints="1"/>
          </p:cNvSpPr>
          <p:nvPr>
            <p:custDataLst>
              <p:tags r:id="rId6"/>
            </p:custDataLst>
          </p:nvPr>
        </p:nvSpPr>
        <p:spPr bwMode="auto">
          <a:xfrm>
            <a:off x="1166943" y="1245167"/>
            <a:ext cx="93664" cy="133349"/>
          </a:xfrm>
          <a:custGeom>
            <a:avLst/>
            <a:gdLst>
              <a:gd name="T0" fmla="*/ 153 w 260"/>
              <a:gd name="T1" fmla="*/ 7 h 367"/>
              <a:gd name="T2" fmla="*/ 153 w 260"/>
              <a:gd name="T3" fmla="*/ 108 h 367"/>
              <a:gd name="T4" fmla="*/ 253 w 260"/>
              <a:gd name="T5" fmla="*/ 108 h 367"/>
              <a:gd name="T6" fmla="*/ 0 w 260"/>
              <a:gd name="T7" fmla="*/ 0 h 367"/>
              <a:gd name="T8" fmla="*/ 0 w 260"/>
              <a:gd name="T9" fmla="*/ 367 h 367"/>
              <a:gd name="T10" fmla="*/ 260 w 260"/>
              <a:gd name="T11" fmla="*/ 367 h 367"/>
              <a:gd name="T12" fmla="*/ 260 w 260"/>
              <a:gd name="T13" fmla="*/ 100 h 367"/>
              <a:gd name="T14" fmla="*/ 161 w 260"/>
              <a:gd name="T15" fmla="*/ 1 h 367"/>
              <a:gd name="T16" fmla="*/ 0 w 260"/>
              <a:gd name="T17" fmla="*/ 0 h 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0" h="367">
                <a:moveTo>
                  <a:pt x="153" y="7"/>
                </a:moveTo>
                <a:lnTo>
                  <a:pt x="153" y="108"/>
                </a:lnTo>
                <a:lnTo>
                  <a:pt x="253" y="108"/>
                </a:lnTo>
                <a:moveTo>
                  <a:pt x="0" y="0"/>
                </a:moveTo>
                <a:lnTo>
                  <a:pt x="0" y="367"/>
                </a:lnTo>
                <a:lnTo>
                  <a:pt x="260" y="367"/>
                </a:lnTo>
                <a:lnTo>
                  <a:pt x="260" y="100"/>
                </a:lnTo>
                <a:lnTo>
                  <a:pt x="161" y="1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" name="Navigation Buttons"/>
          <p:cNvGrpSpPr/>
          <p:nvPr/>
        </p:nvGrpSpPr>
        <p:grpSpPr>
          <a:xfrm>
            <a:off x="313816" y="1225326"/>
            <a:ext cx="641351" cy="173038"/>
            <a:chOff x="697523" y="1474709"/>
            <a:chExt cx="518724" cy="133159"/>
          </a:xfrm>
        </p:grpSpPr>
        <p:sp>
          <p:nvSpPr>
            <p:cNvPr id="14" name="Back Butt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697523" y="1494866"/>
              <a:ext cx="123261" cy="92844"/>
            </a:xfrm>
            <a:custGeom>
              <a:avLst/>
              <a:gdLst>
                <a:gd name="T0" fmla="*/ 159 w 423"/>
                <a:gd name="T1" fmla="*/ 332 h 332"/>
                <a:gd name="T2" fmla="*/ 0 w 423"/>
                <a:gd name="T3" fmla="*/ 166 h 332"/>
                <a:gd name="T4" fmla="*/ 159 w 423"/>
                <a:gd name="T5" fmla="*/ 0 h 332"/>
                <a:gd name="T6" fmla="*/ 15 w 423"/>
                <a:gd name="T7" fmla="*/ 166 h 332"/>
                <a:gd name="T8" fmla="*/ 423 w 423"/>
                <a:gd name="T9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332">
                  <a:moveTo>
                    <a:pt x="159" y="332"/>
                  </a:moveTo>
                  <a:lnTo>
                    <a:pt x="0" y="166"/>
                  </a:lnTo>
                  <a:lnTo>
                    <a:pt x="159" y="0"/>
                  </a:lnTo>
                  <a:moveTo>
                    <a:pt x="15" y="166"/>
                  </a:moveTo>
                  <a:lnTo>
                    <a:pt x="423" y="166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Forward Butt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892686" y="1494866"/>
              <a:ext cx="123261" cy="92844"/>
            </a:xfrm>
            <a:custGeom>
              <a:avLst/>
              <a:gdLst>
                <a:gd name="T0" fmla="*/ 265 w 423"/>
                <a:gd name="T1" fmla="*/ 0 h 332"/>
                <a:gd name="T2" fmla="*/ 423 w 423"/>
                <a:gd name="T3" fmla="*/ 166 h 332"/>
                <a:gd name="T4" fmla="*/ 265 w 423"/>
                <a:gd name="T5" fmla="*/ 332 h 332"/>
                <a:gd name="T6" fmla="*/ 408 w 423"/>
                <a:gd name="T7" fmla="*/ 166 h 332"/>
                <a:gd name="T8" fmla="*/ 0 w 423"/>
                <a:gd name="T9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332">
                  <a:moveTo>
                    <a:pt x="265" y="0"/>
                  </a:moveTo>
                  <a:lnTo>
                    <a:pt x="423" y="166"/>
                  </a:lnTo>
                  <a:lnTo>
                    <a:pt x="265" y="332"/>
                  </a:lnTo>
                  <a:moveTo>
                    <a:pt x="408" y="166"/>
                  </a:moveTo>
                  <a:lnTo>
                    <a:pt x="0" y="166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Reload Butt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1087850" y="1474709"/>
              <a:ext cx="128397" cy="133159"/>
            </a:xfrm>
            <a:custGeom>
              <a:avLst/>
              <a:gdLst>
                <a:gd name="T0" fmla="*/ 441 w 441"/>
                <a:gd name="T1" fmla="*/ 7 h 474"/>
                <a:gd name="T2" fmla="*/ 441 w 441"/>
                <a:gd name="T3" fmla="*/ 144 h 474"/>
                <a:gd name="T4" fmla="*/ 296 w 441"/>
                <a:gd name="T5" fmla="*/ 144 h 474"/>
                <a:gd name="T6" fmla="*/ 438 w 441"/>
                <a:gd name="T7" fmla="*/ 309 h 474"/>
                <a:gd name="T8" fmla="*/ 166 w 441"/>
                <a:gd name="T9" fmla="*/ 434 h 474"/>
                <a:gd name="T10" fmla="*/ 41 w 441"/>
                <a:gd name="T11" fmla="*/ 162 h 474"/>
                <a:gd name="T12" fmla="*/ 313 w 441"/>
                <a:gd name="T13" fmla="*/ 37 h 474"/>
                <a:gd name="T14" fmla="*/ 428 w 441"/>
                <a:gd name="T15" fmla="*/ 139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1" h="474">
                  <a:moveTo>
                    <a:pt x="441" y="7"/>
                  </a:moveTo>
                  <a:lnTo>
                    <a:pt x="441" y="144"/>
                  </a:lnTo>
                  <a:lnTo>
                    <a:pt x="296" y="144"/>
                  </a:lnTo>
                  <a:moveTo>
                    <a:pt x="438" y="309"/>
                  </a:moveTo>
                  <a:cubicBezTo>
                    <a:pt x="397" y="418"/>
                    <a:pt x="276" y="474"/>
                    <a:pt x="166" y="434"/>
                  </a:cubicBezTo>
                  <a:cubicBezTo>
                    <a:pt x="56" y="393"/>
                    <a:pt x="0" y="271"/>
                    <a:pt x="41" y="162"/>
                  </a:cubicBezTo>
                  <a:cubicBezTo>
                    <a:pt x="82" y="52"/>
                    <a:pt x="202" y="0"/>
                    <a:pt x="313" y="37"/>
                  </a:cubicBezTo>
                  <a:cubicBezTo>
                    <a:pt x="357" y="51"/>
                    <a:pt x="398" y="91"/>
                    <a:pt x="428" y="139"/>
                  </a:cubicBez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872165"/>
              </p:ext>
            </p:extLst>
          </p:nvPr>
        </p:nvGraphicFramePr>
        <p:xfrm>
          <a:off x="3086900" y="1910975"/>
          <a:ext cx="4090554" cy="259637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05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5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3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이름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이길동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아이디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ync12345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비밀번호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ab***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전화번호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010-1234-5678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err="1" smtClean="0"/>
                        <a:t>E_mail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hlinkClick r:id="rId29"/>
                        </a:rPr>
                        <a:t>ync12345@naver.com</a:t>
                      </a:r>
                      <a:endParaRPr lang="en-US" altLang="ko-KR" sz="1200" dirty="0" smtClean="0"/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</a:rPr>
                        <a:t>관심 분야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음악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0908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</a:rPr>
                        <a:t>활동 지역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대구광역시</a:t>
                      </a:r>
                      <a:endParaRPr lang="ko-KR" altLang="en-US" sz="1200" dirty="0" smtClean="0"/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92373274"/>
                  </a:ext>
                </a:extLst>
              </a:tr>
            </a:tbl>
          </a:graphicData>
        </a:graphic>
      </p:graphicFrame>
      <p:sp>
        <p:nvSpPr>
          <p:cNvPr id="19" name="Panel" descr="&lt;SmartSettings&gt;&lt;SmartResize anchorLeft=&quot;Relative&quot; anchorTop=&quot;Absolute&quot; anchorRight=&quot;Relative&quot; anchorBottom=&quot;Relative&quot; /&gt;&lt;/SmartSettings&gt;"/>
          <p:cNvSpPr/>
          <p:nvPr>
            <p:custDataLst>
              <p:tags r:id="rId7"/>
            </p:custDataLst>
          </p:nvPr>
        </p:nvSpPr>
        <p:spPr>
          <a:xfrm>
            <a:off x="2901001" y="1551799"/>
            <a:ext cx="4461712" cy="4924491"/>
          </a:xfrm>
          <a:prstGeom prst="rect">
            <a:avLst/>
          </a:prstGeom>
          <a:noFill/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196971" y="1590928"/>
            <a:ext cx="1869771" cy="30949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회원 정보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633903" y="1654470"/>
            <a:ext cx="172869" cy="8978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TabGroup"/>
          <p:cNvGrpSpPr/>
          <p:nvPr>
            <p:custDataLst>
              <p:custData r:id="rId9"/>
            </p:custDataLst>
          </p:nvPr>
        </p:nvGrpSpPr>
        <p:grpSpPr>
          <a:xfrm>
            <a:off x="2964874" y="4963434"/>
            <a:ext cx="4355891" cy="1512852"/>
            <a:chOff x="3138993" y="2591168"/>
            <a:chExt cx="3513043" cy="2026551"/>
          </a:xfrm>
        </p:grpSpPr>
        <p:sp>
          <p:nvSpPr>
            <p:cNvPr id="23" name="Container"/>
            <p:cNvSpPr/>
            <p:nvPr/>
          </p:nvSpPr>
          <p:spPr>
            <a:xfrm>
              <a:off x="3138993" y="2846816"/>
              <a:ext cx="3513043" cy="177090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25" name="Group 5"/>
            <p:cNvGrpSpPr/>
            <p:nvPr/>
          </p:nvGrpSpPr>
          <p:grpSpPr>
            <a:xfrm>
              <a:off x="3204392" y="2591168"/>
              <a:ext cx="1706895" cy="310659"/>
              <a:chOff x="3479835" y="2690608"/>
              <a:chExt cx="1104803" cy="265061"/>
            </a:xfrm>
          </p:grpSpPr>
          <p:sp>
            <p:nvSpPr>
              <p:cNvPr id="26" name="ActiveTab"/>
              <p:cNvSpPr txBox="1"/>
              <p:nvPr/>
            </p:nvSpPr>
            <p:spPr>
              <a:xfrm>
                <a:off x="4001780" y="2690608"/>
                <a:ext cx="582858" cy="26506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ko-KR" altLang="en-US" sz="1050" b="1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작성 글</a:t>
                </a:r>
                <a:endParaRPr lang="en-US" sz="1050" b="1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7" name="TabLine"/>
              <p:cNvSpPr/>
              <p:nvPr/>
            </p:nvSpPr>
            <p:spPr>
              <a:xfrm>
                <a:off x="3479835" y="2908730"/>
                <a:ext cx="570368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758682"/>
              </p:ext>
            </p:extLst>
          </p:nvPr>
        </p:nvGraphicFramePr>
        <p:xfrm>
          <a:off x="2964874" y="5199440"/>
          <a:ext cx="4359195" cy="128436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466803447"/>
                    </a:ext>
                  </a:extLst>
                </a:gridCol>
                <a:gridCol w="1705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5136">
                  <a:extLst>
                    <a:ext uri="{9D8B030D-6E8A-4147-A177-3AD203B41FA5}">
                      <a16:colId xmlns:a16="http://schemas.microsoft.com/office/drawing/2014/main" val="1135431422"/>
                    </a:ext>
                  </a:extLst>
                </a:gridCol>
                <a:gridCol w="7406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22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제목</a:t>
                      </a:r>
                      <a:endParaRPr lang="ko-KR" altLang="en-US" sz="1050" dirty="0"/>
                    </a:p>
                  </a:txBody>
                  <a:tcPr anchor="ctr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위치</a:t>
                      </a:r>
                      <a:endParaRPr lang="ko-KR" altLang="en-US" sz="105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작성 일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6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안녕하세요 가입했어요</a:t>
                      </a:r>
                      <a:r>
                        <a:rPr lang="en-US" altLang="ko-KR" sz="1050" dirty="0" smtClean="0"/>
                        <a:t>.</a:t>
                      </a:r>
                      <a:endParaRPr lang="ko-KR" altLang="en-US" sz="1050" dirty="0"/>
                    </a:p>
                  </a:txBody>
                  <a:tcPr anchor="ctr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우리동네 </a:t>
                      </a:r>
                      <a:r>
                        <a:rPr lang="ko-KR" altLang="en-US" sz="1050" dirty="0" err="1" smtClean="0"/>
                        <a:t>음악대장</a:t>
                      </a:r>
                      <a:endParaRPr lang="en-US" altLang="ko-KR" sz="1050" dirty="0" smtClean="0"/>
                    </a:p>
                    <a:p>
                      <a:pPr algn="ctr" latinLnBrk="1"/>
                      <a:r>
                        <a:rPr lang="en-US" altLang="ko-KR" sz="1050" dirty="0" smtClean="0"/>
                        <a:t>&gt; </a:t>
                      </a:r>
                      <a:r>
                        <a:rPr lang="ko-KR" altLang="en-US" sz="1050" dirty="0" smtClean="0"/>
                        <a:t>자유 게시판</a:t>
                      </a:r>
                      <a:endParaRPr lang="ko-KR" altLang="en-US" sz="105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/>
                        <a:t>2019-05-29</a:t>
                      </a:r>
                      <a:endParaRPr lang="en-US" altLang="ko-KR" sz="1050" baseline="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83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83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" name="Button"/>
          <p:cNvSpPr>
            <a:spLocks/>
          </p:cNvSpPr>
          <p:nvPr/>
        </p:nvSpPr>
        <p:spPr bwMode="auto">
          <a:xfrm>
            <a:off x="6537711" y="4895663"/>
            <a:ext cx="552950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697821" y="4399943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1" name="왼쪽 중괄호 30"/>
          <p:cNvSpPr/>
          <p:nvPr/>
        </p:nvSpPr>
        <p:spPr>
          <a:xfrm rot="5400000">
            <a:off x="6752394" y="4556739"/>
            <a:ext cx="137598" cy="530223"/>
          </a:xfrm>
          <a:prstGeom prst="leftBrac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2971638" y="4952269"/>
            <a:ext cx="3292002" cy="270978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2644502" y="4971782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</a:p>
        </p:txBody>
      </p:sp>
      <p:sp>
        <p:nvSpPr>
          <p:cNvPr id="34" name="왼쪽 중괄호 33"/>
          <p:cNvSpPr/>
          <p:nvPr/>
        </p:nvSpPr>
        <p:spPr>
          <a:xfrm>
            <a:off x="2682416" y="5226237"/>
            <a:ext cx="249268" cy="1257569"/>
          </a:xfrm>
          <a:prstGeom prst="leftBrac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2465093" y="5760226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4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 rot="16200000">
            <a:off x="1671687" y="4107563"/>
            <a:ext cx="180152" cy="88548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11"/>
            </p:custDataLst>
          </p:nvPr>
        </p:nvSpPr>
        <p:spPr bwMode="auto">
          <a:xfrm rot="16200000">
            <a:off x="1596221" y="5766560"/>
            <a:ext cx="184138" cy="8836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5" name="Tab3"/>
          <p:cNvSpPr txBox="1"/>
          <p:nvPr/>
        </p:nvSpPr>
        <p:spPr>
          <a:xfrm>
            <a:off x="5169142" y="5000197"/>
            <a:ext cx="1035878" cy="186102"/>
          </a:xfrm>
          <a:prstGeom prst="rect">
            <a:avLst/>
          </a:prstGeom>
          <a:solidFill>
            <a:srgbClr val="FFFFFF">
              <a:lumMod val="85000"/>
            </a:srgbClr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vertOverflow="ellipsis" lIns="0" tIns="9144" rIns="45720" rtlCol="0">
            <a:noAutofit/>
          </a:bodyPr>
          <a:lstStyle/>
          <a:p>
            <a:pPr algn="ctr"/>
            <a:r>
              <a:rPr lang="ko-KR" altLang="en-US" sz="105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작성 댓글</a:t>
            </a:r>
            <a:endParaRPr lang="en-US" sz="105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045964" y="5635190"/>
            <a:ext cx="201328" cy="1842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12"/>
            </p:custDataLst>
          </p:nvPr>
        </p:nvSpPr>
        <p:spPr bwMode="auto">
          <a:xfrm>
            <a:off x="1610457" y="1677916"/>
            <a:ext cx="172869" cy="8978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9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13"/>
            </p:custDataLst>
          </p:nvPr>
        </p:nvSpPr>
        <p:spPr bwMode="auto">
          <a:xfrm>
            <a:off x="3071451" y="5699507"/>
            <a:ext cx="172869" cy="8978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8" name="모서리가 둥근 직사각형 217"/>
          <p:cNvSpPr/>
          <p:nvPr/>
        </p:nvSpPr>
        <p:spPr>
          <a:xfrm>
            <a:off x="3000524" y="5587546"/>
            <a:ext cx="339970" cy="284796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타원 219"/>
          <p:cNvSpPr/>
          <p:nvPr/>
        </p:nvSpPr>
        <p:spPr>
          <a:xfrm>
            <a:off x="3158190" y="5290040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1" name="Tab3"/>
          <p:cNvSpPr txBox="1"/>
          <p:nvPr/>
        </p:nvSpPr>
        <p:spPr>
          <a:xfrm>
            <a:off x="3044502" y="5000196"/>
            <a:ext cx="1000861" cy="188196"/>
          </a:xfrm>
          <a:prstGeom prst="rect">
            <a:avLst/>
          </a:prstGeom>
          <a:solidFill>
            <a:srgbClr val="FFFFFF">
              <a:lumMod val="85000"/>
            </a:srgbClr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vertOverflow="ellipsis" lIns="0" tIns="9144" rIns="45720" rtlCol="0">
            <a:noAutofit/>
          </a:bodyPr>
          <a:lstStyle/>
          <a:p>
            <a:pPr algn="ctr"/>
            <a:r>
              <a:rPr lang="ko-KR" altLang="en-US" sz="105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가입한 소모임</a:t>
            </a:r>
            <a:endParaRPr lang="en-US" sz="105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437" y="1909007"/>
            <a:ext cx="1114018" cy="1114018"/>
          </a:xfrm>
          <a:prstGeom prst="rect">
            <a:avLst/>
          </a:prstGeom>
        </p:spPr>
      </p:pic>
      <p:grpSp>
        <p:nvGrpSpPr>
          <p:cNvPr id="66" name="그룹 65"/>
          <p:cNvGrpSpPr/>
          <p:nvPr/>
        </p:nvGrpSpPr>
        <p:grpSpPr>
          <a:xfrm>
            <a:off x="189151" y="1497820"/>
            <a:ext cx="1699718" cy="5093807"/>
            <a:chOff x="189151" y="1520398"/>
            <a:chExt cx="1699718" cy="5093807"/>
          </a:xfrm>
        </p:grpSpPr>
        <p:sp>
          <p:nvSpPr>
            <p:cNvPr id="67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192172" y="1520398"/>
              <a:ext cx="1696697" cy="50938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그룹 68"/>
            <p:cNvGrpSpPr/>
            <p:nvPr/>
          </p:nvGrpSpPr>
          <p:grpSpPr>
            <a:xfrm>
              <a:off x="189151" y="1935172"/>
              <a:ext cx="1699503" cy="4665666"/>
              <a:chOff x="188428" y="1480090"/>
              <a:chExt cx="1699503" cy="4665666"/>
            </a:xfrm>
          </p:grpSpPr>
          <p:grpSp>
            <p:nvGrpSpPr>
              <p:cNvPr id="71" name="그룹 70"/>
              <p:cNvGrpSpPr/>
              <p:nvPr/>
            </p:nvGrpSpPr>
            <p:grpSpPr>
              <a:xfrm>
                <a:off x="192172" y="5331436"/>
                <a:ext cx="1695759" cy="814320"/>
                <a:chOff x="192172" y="5331436"/>
                <a:chExt cx="1695759" cy="814320"/>
              </a:xfrm>
            </p:grpSpPr>
            <p:sp>
              <p:nvSpPr>
                <p:cNvPr id="80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22"/>
                  </p:custDataLst>
                </p:nvPr>
              </p:nvSpPr>
              <p:spPr>
                <a:xfrm>
                  <a:off x="192172" y="5331436"/>
                  <a:ext cx="1695759" cy="411145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7000"/>
                      </a:schemeClr>
                    </a:gs>
                    <a:gs pos="48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10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프론트페이지로 이동</a:t>
                  </a:r>
                  <a:endParaRPr lang="en-US" sz="10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1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23"/>
                  </p:custDataLst>
                </p:nvPr>
              </p:nvSpPr>
              <p:spPr>
                <a:xfrm>
                  <a:off x="192172" y="5734611"/>
                  <a:ext cx="1695759" cy="411145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7000"/>
                      </a:schemeClr>
                    </a:gs>
                    <a:gs pos="48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10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로그아웃</a:t>
                  </a:r>
                  <a:endParaRPr lang="en-US" sz="10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72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6"/>
                </p:custDataLst>
              </p:nvPr>
            </p:nvSpPr>
            <p:spPr>
              <a:xfrm>
                <a:off x="192172" y="1480090"/>
                <a:ext cx="1695759" cy="411144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모임 관리</a:t>
                </a:r>
                <a:r>
                  <a:rPr lang="en-US" altLang="ko-KR" sz="1000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:endParaRPr lang="en-US" sz="10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4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7"/>
                </p:custDataLst>
              </p:nvPr>
            </p:nvSpPr>
            <p:spPr>
              <a:xfrm>
                <a:off x="192172" y="2723713"/>
                <a:ext cx="1695759" cy="411145"/>
              </a:xfrm>
              <a:prstGeom prst="rect">
                <a:avLst/>
              </a:prstGeom>
              <a:gradFill flip="none" rotWithShape="1">
                <a:gsLst>
                  <a:gs pos="500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900" b="1" dirty="0" smtClean="0">
                    <a:ln w="2540">
                      <a:noFill/>
                    </a:ln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1:1 </a:t>
                </a:r>
                <a:r>
                  <a:rPr lang="ko-KR" altLang="en-US" sz="900" b="1" dirty="0" smtClean="0">
                    <a:ln w="2540">
                      <a:noFill/>
                    </a:ln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문의</a:t>
                </a:r>
                <a:endParaRPr lang="en-US" sz="900" b="1" dirty="0">
                  <a:ln w="2540">
                    <a:noFill/>
                  </a:ln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75" name="그룹 74"/>
              <p:cNvGrpSpPr/>
              <p:nvPr/>
            </p:nvGrpSpPr>
            <p:grpSpPr>
              <a:xfrm>
                <a:off x="192172" y="3135864"/>
                <a:ext cx="1695759" cy="411145"/>
                <a:chOff x="192172" y="2311771"/>
                <a:chExt cx="1695759" cy="411145"/>
              </a:xfrm>
            </p:grpSpPr>
            <p:sp>
              <p:nvSpPr>
                <p:cNvPr id="78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20"/>
                  </p:custDataLst>
                </p:nvPr>
              </p:nvSpPr>
              <p:spPr>
                <a:xfrm>
                  <a:off x="192172" y="2311771"/>
                  <a:ext cx="1695759" cy="411145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7000"/>
                      </a:schemeClr>
                    </a:gs>
                    <a:gs pos="48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10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관리자 관리</a:t>
                  </a:r>
                  <a:endParaRPr lang="en-US" sz="10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9" name="Chevron" descr="&lt;SmartSettings&gt;&lt;SmartResize anchorLeft=&quot;None&quot; anchorTop=&quot;None&quot; anchorRight=&quot;Absolute&quot; anchorBottom=&quot;Absolute&quot; /&gt;&lt;/SmartSettings&gt;"/>
                <p:cNvSpPr>
                  <a:spLocks noChangeAspect="1"/>
                </p:cNvSpPr>
                <p:nvPr>
                  <p:custDataLst>
                    <p:tags r:id="rId21"/>
                  </p:custDataLst>
                </p:nvPr>
              </p:nvSpPr>
              <p:spPr bwMode="auto">
                <a:xfrm rot="16200000">
                  <a:off x="1674154" y="2475933"/>
                  <a:ext cx="179056" cy="88553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76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8"/>
                </p:custDataLst>
              </p:nvPr>
            </p:nvSpPr>
            <p:spPr>
              <a:xfrm>
                <a:off x="191139" y="2313215"/>
                <a:ext cx="1688444" cy="411145"/>
              </a:xfrm>
              <a:prstGeom prst="rect">
                <a:avLst/>
              </a:prstGeom>
              <a:gradFill flip="none" rotWithShape="1">
                <a:gsLst>
                  <a:gs pos="500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ln w="2540">
                      <a:noFill/>
                    </a:ln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이벤트</a:t>
                </a:r>
                <a:endParaRPr lang="en-US" sz="900" b="1" dirty="0">
                  <a:ln w="2540">
                    <a:noFill/>
                  </a:ln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7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9"/>
                </p:custDataLst>
              </p:nvPr>
            </p:nvSpPr>
            <p:spPr>
              <a:xfrm>
                <a:off x="188428" y="1895973"/>
                <a:ext cx="1695759" cy="411145"/>
              </a:xfrm>
              <a:prstGeom prst="rect">
                <a:avLst/>
              </a:prstGeom>
              <a:gradFill flip="none" rotWithShape="1">
                <a:gsLst>
                  <a:gs pos="500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ln w="2540">
                      <a:noFill/>
                    </a:ln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공지사항</a:t>
                </a:r>
                <a:endParaRPr lang="en-US" sz="900" b="1" dirty="0">
                  <a:ln w="2540">
                    <a:noFill/>
                  </a:ln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0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192172" y="1523750"/>
              <a:ext cx="1695759" cy="411145"/>
            </a:xfrm>
            <a:prstGeom prst="rect">
              <a:avLst/>
            </a:prstGeom>
            <a:gradFill>
              <a:gsLst>
                <a:gs pos="25000">
                  <a:schemeClr val="accent1">
                    <a:lumMod val="75000"/>
                  </a:schemeClr>
                </a:gs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080000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 관리</a:t>
              </a:r>
              <a:endParaRPr lang="en-US" sz="1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06556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893517"/>
              </p:ext>
            </p:extLst>
          </p:nvPr>
        </p:nvGraphicFramePr>
        <p:xfrm>
          <a:off x="-1" y="0"/>
          <a:ext cx="12192000" cy="6861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1090">
                  <a:extLst>
                    <a:ext uri="{9D8B030D-6E8A-4147-A177-3AD203B41FA5}">
                      <a16:colId xmlns:a16="http://schemas.microsoft.com/office/drawing/2014/main" val="161479998"/>
                    </a:ext>
                  </a:extLst>
                </a:gridCol>
                <a:gridCol w="5636870">
                  <a:extLst>
                    <a:ext uri="{9D8B030D-6E8A-4147-A177-3AD203B41FA5}">
                      <a16:colId xmlns:a16="http://schemas.microsoft.com/office/drawing/2014/main" val="3184963641"/>
                    </a:ext>
                  </a:extLst>
                </a:gridCol>
                <a:gridCol w="1006998">
                  <a:extLst>
                    <a:ext uri="{9D8B030D-6E8A-4147-A177-3AD203B41FA5}">
                      <a16:colId xmlns:a16="http://schemas.microsoft.com/office/drawing/2014/main" val="874470216"/>
                    </a:ext>
                  </a:extLst>
                </a:gridCol>
                <a:gridCol w="636608">
                  <a:extLst>
                    <a:ext uri="{9D8B030D-6E8A-4147-A177-3AD203B41FA5}">
                      <a16:colId xmlns:a16="http://schemas.microsoft.com/office/drawing/2014/main" val="873808492"/>
                    </a:ext>
                  </a:extLst>
                </a:gridCol>
                <a:gridCol w="462987">
                  <a:extLst>
                    <a:ext uri="{9D8B030D-6E8A-4147-A177-3AD203B41FA5}">
                      <a16:colId xmlns:a16="http://schemas.microsoft.com/office/drawing/2014/main" val="1169176031"/>
                    </a:ext>
                  </a:extLst>
                </a:gridCol>
                <a:gridCol w="694481">
                  <a:extLst>
                    <a:ext uri="{9D8B030D-6E8A-4147-A177-3AD203B41FA5}">
                      <a16:colId xmlns:a16="http://schemas.microsoft.com/office/drawing/2014/main" val="1453453746"/>
                    </a:ext>
                  </a:extLst>
                </a:gridCol>
                <a:gridCol w="2422966">
                  <a:extLst>
                    <a:ext uri="{9D8B030D-6E8A-4147-A177-3AD203B41FA5}">
                      <a16:colId xmlns:a16="http://schemas.microsoft.com/office/drawing/2014/main" val="1815965532"/>
                    </a:ext>
                  </a:extLst>
                </a:gridCol>
              </a:tblGrid>
              <a:tr h="3645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en-US" altLang="ko-K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상세 회원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428496"/>
                  </a:ext>
                </a:extLst>
              </a:tr>
              <a:tr h="3645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회원 관리</a:t>
                      </a:r>
                      <a:r>
                        <a:rPr lang="en-US" altLang="ko-KR" baseline="0" dirty="0" smtClean="0"/>
                        <a:t> &gt; </a:t>
                      </a:r>
                      <a:r>
                        <a:rPr lang="ko-KR" altLang="en-US" baseline="0" dirty="0" smtClean="0"/>
                        <a:t>회원 정보 </a:t>
                      </a:r>
                      <a:r>
                        <a:rPr lang="en-US" altLang="ko-KR" baseline="0" dirty="0" smtClean="0"/>
                        <a:t>&gt; </a:t>
                      </a:r>
                      <a:r>
                        <a:rPr lang="ko-KR" altLang="en-US" baseline="0" dirty="0" smtClean="0"/>
                        <a:t>상세 회원 정보</a:t>
                      </a:r>
                      <a:endParaRPr lang="ko-KR" alt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페이지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작성일자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201325"/>
                  </a:ext>
                </a:extLst>
              </a:tr>
              <a:tr h="364594">
                <a:tc rowSpan="8" gridSpan="4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화면설명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64956"/>
                  </a:ext>
                </a:extLst>
              </a:tr>
              <a:tr h="823460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페이지를 전환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현재는 작성 댓글이 선택되어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 회원이 작성한 게시 글을 확인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0356893"/>
                  </a:ext>
                </a:extLst>
              </a:tr>
              <a:tr h="823460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관리자가 삭제하고 싶은 댓글을 체크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473887"/>
                  </a:ext>
                </a:extLst>
              </a:tr>
              <a:tr h="823460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체크된 댓글을 삭제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643111"/>
                  </a:ext>
                </a:extLst>
              </a:tr>
              <a:tr h="823460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회원이 작성한 댓글 확인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955501"/>
                  </a:ext>
                </a:extLst>
              </a:tr>
              <a:tr h="823460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209842"/>
                  </a:ext>
                </a:extLst>
              </a:tr>
              <a:tr h="823460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846804"/>
                  </a:ext>
                </a:extLst>
              </a:tr>
              <a:tr h="823460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740124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87902" y="1482914"/>
            <a:ext cx="8244897" cy="512108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Bar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2"/>
            </p:custDataLst>
          </p:nvPr>
        </p:nvSpPr>
        <p:spPr>
          <a:xfrm>
            <a:off x="187903" y="947928"/>
            <a:ext cx="8244895" cy="5370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Menu Button" descr="&lt;SmartSettings&gt;&lt;SmartResize anchorLeft=&quot;None&quot; anchorTop=&quot;Absolute&quot; anchorRight=&quot;Absolute&quot; anchorBottom=&quot;None&quot; /&gt;&lt;/SmartSettings&gt;"/>
          <p:cNvSpPr>
            <a:spLocks noChangeAspect="1" noEditPoints="1"/>
          </p:cNvSpPr>
          <p:nvPr>
            <p:custDataLst>
              <p:tags r:id="rId3"/>
            </p:custDataLst>
          </p:nvPr>
        </p:nvSpPr>
        <p:spPr bwMode="auto">
          <a:xfrm>
            <a:off x="8194917" y="1255489"/>
            <a:ext cx="149225" cy="112714"/>
          </a:xfrm>
          <a:custGeom>
            <a:avLst/>
            <a:gdLst>
              <a:gd name="T0" fmla="*/ 0 w 415"/>
              <a:gd name="T1" fmla="*/ 309 h 309"/>
              <a:gd name="T2" fmla="*/ 415 w 415"/>
              <a:gd name="T3" fmla="*/ 309 h 309"/>
              <a:gd name="T4" fmla="*/ 0 w 415"/>
              <a:gd name="T5" fmla="*/ 155 h 309"/>
              <a:gd name="T6" fmla="*/ 415 w 415"/>
              <a:gd name="T7" fmla="*/ 155 h 309"/>
              <a:gd name="T8" fmla="*/ 0 w 415"/>
              <a:gd name="T9" fmla="*/ 0 h 309"/>
              <a:gd name="T10" fmla="*/ 415 w 415"/>
              <a:gd name="T11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5" h="309">
                <a:moveTo>
                  <a:pt x="0" y="309"/>
                </a:moveTo>
                <a:lnTo>
                  <a:pt x="415" y="309"/>
                </a:lnTo>
                <a:moveTo>
                  <a:pt x="0" y="155"/>
                </a:moveTo>
                <a:lnTo>
                  <a:pt x="415" y="155"/>
                </a:lnTo>
                <a:moveTo>
                  <a:pt x="0" y="0"/>
                </a:moveTo>
                <a:lnTo>
                  <a:pt x="415" y="0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Close Button" descr="&lt;SmartSettings&gt;&lt;SmartResize anchorLeft=&quot;None&quot; anchorTop=&quot;Absolute&quot; anchorRight=&quot;Absolute&quot; anchorBottom=&quot;None&quot; /&gt;&lt;/SmartSettings&gt;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8221913" y="1019175"/>
            <a:ext cx="98425" cy="95250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Address Box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5"/>
            </p:custDataLst>
          </p:nvPr>
        </p:nvSpPr>
        <p:spPr>
          <a:xfrm>
            <a:off x="1090816" y="1192972"/>
            <a:ext cx="7015442" cy="23774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37744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www.example.com</a:t>
            </a:r>
            <a:endParaRPr lang="en-US" sz="9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Document Icon" descr="&lt;SmartSettings&gt;&lt;SmartResize anchorLeft=&quot;Absolute&quot; anchorTop=&quot;Absolute&quot; anchorRight=&quot;None&quot; anchorBottom=&quot;None&quot; /&gt;&lt;/SmartSettings&gt;"/>
          <p:cNvSpPr>
            <a:spLocks noChangeAspect="1" noEditPoints="1"/>
          </p:cNvSpPr>
          <p:nvPr>
            <p:custDataLst>
              <p:tags r:id="rId6"/>
            </p:custDataLst>
          </p:nvPr>
        </p:nvSpPr>
        <p:spPr bwMode="auto">
          <a:xfrm>
            <a:off x="1166943" y="1245167"/>
            <a:ext cx="93664" cy="133349"/>
          </a:xfrm>
          <a:custGeom>
            <a:avLst/>
            <a:gdLst>
              <a:gd name="T0" fmla="*/ 153 w 260"/>
              <a:gd name="T1" fmla="*/ 7 h 367"/>
              <a:gd name="T2" fmla="*/ 153 w 260"/>
              <a:gd name="T3" fmla="*/ 108 h 367"/>
              <a:gd name="T4" fmla="*/ 253 w 260"/>
              <a:gd name="T5" fmla="*/ 108 h 367"/>
              <a:gd name="T6" fmla="*/ 0 w 260"/>
              <a:gd name="T7" fmla="*/ 0 h 367"/>
              <a:gd name="T8" fmla="*/ 0 w 260"/>
              <a:gd name="T9" fmla="*/ 367 h 367"/>
              <a:gd name="T10" fmla="*/ 260 w 260"/>
              <a:gd name="T11" fmla="*/ 367 h 367"/>
              <a:gd name="T12" fmla="*/ 260 w 260"/>
              <a:gd name="T13" fmla="*/ 100 h 367"/>
              <a:gd name="T14" fmla="*/ 161 w 260"/>
              <a:gd name="T15" fmla="*/ 1 h 367"/>
              <a:gd name="T16" fmla="*/ 0 w 260"/>
              <a:gd name="T17" fmla="*/ 0 h 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0" h="367">
                <a:moveTo>
                  <a:pt x="153" y="7"/>
                </a:moveTo>
                <a:lnTo>
                  <a:pt x="153" y="108"/>
                </a:lnTo>
                <a:lnTo>
                  <a:pt x="253" y="108"/>
                </a:lnTo>
                <a:moveTo>
                  <a:pt x="0" y="0"/>
                </a:moveTo>
                <a:lnTo>
                  <a:pt x="0" y="367"/>
                </a:lnTo>
                <a:lnTo>
                  <a:pt x="260" y="367"/>
                </a:lnTo>
                <a:lnTo>
                  <a:pt x="260" y="100"/>
                </a:lnTo>
                <a:lnTo>
                  <a:pt x="161" y="1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" name="Navigation Buttons"/>
          <p:cNvGrpSpPr/>
          <p:nvPr/>
        </p:nvGrpSpPr>
        <p:grpSpPr>
          <a:xfrm>
            <a:off x="313816" y="1225326"/>
            <a:ext cx="641351" cy="173038"/>
            <a:chOff x="697523" y="1474709"/>
            <a:chExt cx="518724" cy="133159"/>
          </a:xfrm>
        </p:grpSpPr>
        <p:sp>
          <p:nvSpPr>
            <p:cNvPr id="14" name="Back Butt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697523" y="1494866"/>
              <a:ext cx="123261" cy="92844"/>
            </a:xfrm>
            <a:custGeom>
              <a:avLst/>
              <a:gdLst>
                <a:gd name="T0" fmla="*/ 159 w 423"/>
                <a:gd name="T1" fmla="*/ 332 h 332"/>
                <a:gd name="T2" fmla="*/ 0 w 423"/>
                <a:gd name="T3" fmla="*/ 166 h 332"/>
                <a:gd name="T4" fmla="*/ 159 w 423"/>
                <a:gd name="T5" fmla="*/ 0 h 332"/>
                <a:gd name="T6" fmla="*/ 15 w 423"/>
                <a:gd name="T7" fmla="*/ 166 h 332"/>
                <a:gd name="T8" fmla="*/ 423 w 423"/>
                <a:gd name="T9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332">
                  <a:moveTo>
                    <a:pt x="159" y="332"/>
                  </a:moveTo>
                  <a:lnTo>
                    <a:pt x="0" y="166"/>
                  </a:lnTo>
                  <a:lnTo>
                    <a:pt x="159" y="0"/>
                  </a:lnTo>
                  <a:moveTo>
                    <a:pt x="15" y="166"/>
                  </a:moveTo>
                  <a:lnTo>
                    <a:pt x="423" y="166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Forward Butt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892686" y="1494866"/>
              <a:ext cx="123261" cy="92844"/>
            </a:xfrm>
            <a:custGeom>
              <a:avLst/>
              <a:gdLst>
                <a:gd name="T0" fmla="*/ 265 w 423"/>
                <a:gd name="T1" fmla="*/ 0 h 332"/>
                <a:gd name="T2" fmla="*/ 423 w 423"/>
                <a:gd name="T3" fmla="*/ 166 h 332"/>
                <a:gd name="T4" fmla="*/ 265 w 423"/>
                <a:gd name="T5" fmla="*/ 332 h 332"/>
                <a:gd name="T6" fmla="*/ 408 w 423"/>
                <a:gd name="T7" fmla="*/ 166 h 332"/>
                <a:gd name="T8" fmla="*/ 0 w 423"/>
                <a:gd name="T9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332">
                  <a:moveTo>
                    <a:pt x="265" y="0"/>
                  </a:moveTo>
                  <a:lnTo>
                    <a:pt x="423" y="166"/>
                  </a:lnTo>
                  <a:lnTo>
                    <a:pt x="265" y="332"/>
                  </a:lnTo>
                  <a:moveTo>
                    <a:pt x="408" y="166"/>
                  </a:moveTo>
                  <a:lnTo>
                    <a:pt x="0" y="166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Reload Butt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1087850" y="1474709"/>
              <a:ext cx="128397" cy="133159"/>
            </a:xfrm>
            <a:custGeom>
              <a:avLst/>
              <a:gdLst>
                <a:gd name="T0" fmla="*/ 441 w 441"/>
                <a:gd name="T1" fmla="*/ 7 h 474"/>
                <a:gd name="T2" fmla="*/ 441 w 441"/>
                <a:gd name="T3" fmla="*/ 144 h 474"/>
                <a:gd name="T4" fmla="*/ 296 w 441"/>
                <a:gd name="T5" fmla="*/ 144 h 474"/>
                <a:gd name="T6" fmla="*/ 438 w 441"/>
                <a:gd name="T7" fmla="*/ 309 h 474"/>
                <a:gd name="T8" fmla="*/ 166 w 441"/>
                <a:gd name="T9" fmla="*/ 434 h 474"/>
                <a:gd name="T10" fmla="*/ 41 w 441"/>
                <a:gd name="T11" fmla="*/ 162 h 474"/>
                <a:gd name="T12" fmla="*/ 313 w 441"/>
                <a:gd name="T13" fmla="*/ 37 h 474"/>
                <a:gd name="T14" fmla="*/ 428 w 441"/>
                <a:gd name="T15" fmla="*/ 139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1" h="474">
                  <a:moveTo>
                    <a:pt x="441" y="7"/>
                  </a:moveTo>
                  <a:lnTo>
                    <a:pt x="441" y="144"/>
                  </a:lnTo>
                  <a:lnTo>
                    <a:pt x="296" y="144"/>
                  </a:lnTo>
                  <a:moveTo>
                    <a:pt x="438" y="309"/>
                  </a:moveTo>
                  <a:cubicBezTo>
                    <a:pt x="397" y="418"/>
                    <a:pt x="276" y="474"/>
                    <a:pt x="166" y="434"/>
                  </a:cubicBezTo>
                  <a:cubicBezTo>
                    <a:pt x="56" y="393"/>
                    <a:pt x="0" y="271"/>
                    <a:pt x="41" y="162"/>
                  </a:cubicBezTo>
                  <a:cubicBezTo>
                    <a:pt x="82" y="52"/>
                    <a:pt x="202" y="0"/>
                    <a:pt x="313" y="37"/>
                  </a:cubicBezTo>
                  <a:cubicBezTo>
                    <a:pt x="357" y="51"/>
                    <a:pt x="398" y="91"/>
                    <a:pt x="428" y="139"/>
                  </a:cubicBez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578884"/>
              </p:ext>
            </p:extLst>
          </p:nvPr>
        </p:nvGraphicFramePr>
        <p:xfrm>
          <a:off x="3086900" y="1910975"/>
          <a:ext cx="4090554" cy="259637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05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5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3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이름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이길동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아이디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ync12345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비밀번호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ab***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전화번호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010-1234-5678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err="1" smtClean="0"/>
                        <a:t>E_mail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ync12345@naver.com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</a:rPr>
                        <a:t>관심 분야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음악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0827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</a:rPr>
                        <a:t>활동 지역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대구광역시</a:t>
                      </a:r>
                      <a:endParaRPr lang="ko-KR" altLang="en-US" sz="1200" dirty="0" smtClean="0"/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09852946"/>
                  </a:ext>
                </a:extLst>
              </a:tr>
            </a:tbl>
          </a:graphicData>
        </a:graphic>
      </p:graphicFrame>
      <p:sp>
        <p:nvSpPr>
          <p:cNvPr id="19" name="Panel" descr="&lt;SmartSettings&gt;&lt;SmartResize anchorLeft=&quot;Relative&quot; anchorTop=&quot;Absolute&quot; anchorRight=&quot;Relative&quot; anchorBottom=&quot;Relative&quot; /&gt;&lt;/SmartSettings&gt;"/>
          <p:cNvSpPr/>
          <p:nvPr>
            <p:custDataLst>
              <p:tags r:id="rId7"/>
            </p:custDataLst>
          </p:nvPr>
        </p:nvSpPr>
        <p:spPr>
          <a:xfrm>
            <a:off x="2901001" y="1551799"/>
            <a:ext cx="4461712" cy="4924491"/>
          </a:xfrm>
          <a:prstGeom prst="rect">
            <a:avLst/>
          </a:prstGeom>
          <a:noFill/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196971" y="1590928"/>
            <a:ext cx="1869771" cy="30949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회원 정보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633903" y="1654470"/>
            <a:ext cx="172869" cy="8978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TabGroup"/>
          <p:cNvGrpSpPr/>
          <p:nvPr>
            <p:custDataLst>
              <p:custData r:id="rId9"/>
            </p:custDataLst>
          </p:nvPr>
        </p:nvGrpSpPr>
        <p:grpSpPr>
          <a:xfrm>
            <a:off x="2964874" y="4983071"/>
            <a:ext cx="4355891" cy="1493220"/>
            <a:chOff x="3138993" y="2604467"/>
            <a:chExt cx="3513043" cy="2013252"/>
          </a:xfrm>
        </p:grpSpPr>
        <p:sp>
          <p:nvSpPr>
            <p:cNvPr id="23" name="Container"/>
            <p:cNvSpPr/>
            <p:nvPr/>
          </p:nvSpPr>
          <p:spPr>
            <a:xfrm>
              <a:off x="3138993" y="2846816"/>
              <a:ext cx="3513043" cy="177090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25" name="Group 5"/>
            <p:cNvGrpSpPr/>
            <p:nvPr/>
          </p:nvGrpSpPr>
          <p:grpSpPr>
            <a:xfrm>
              <a:off x="3204394" y="2604467"/>
              <a:ext cx="2519297" cy="287147"/>
              <a:chOff x="3479835" y="2701956"/>
              <a:chExt cx="1630637" cy="245000"/>
            </a:xfrm>
          </p:grpSpPr>
          <p:sp>
            <p:nvSpPr>
              <p:cNvPr id="26" name="ActiveTab"/>
              <p:cNvSpPr txBox="1"/>
              <p:nvPr/>
            </p:nvSpPr>
            <p:spPr>
              <a:xfrm>
                <a:off x="4527614" y="2701956"/>
                <a:ext cx="582858" cy="2450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ko-KR" altLang="en-US" sz="1050" b="1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작성 댓글</a:t>
                </a:r>
                <a:endParaRPr lang="en-US" sz="1050" b="1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7" name="TabLine"/>
              <p:cNvSpPr/>
              <p:nvPr/>
            </p:nvSpPr>
            <p:spPr>
              <a:xfrm>
                <a:off x="3479835" y="2908730"/>
                <a:ext cx="570368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269371"/>
              </p:ext>
            </p:extLst>
          </p:nvPr>
        </p:nvGraphicFramePr>
        <p:xfrm>
          <a:off x="2964873" y="5210729"/>
          <a:ext cx="4366952" cy="126556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7250">
                  <a:extLst>
                    <a:ext uri="{9D8B030D-6E8A-4147-A177-3AD203B41FA5}">
                      <a16:colId xmlns:a16="http://schemas.microsoft.com/office/drawing/2014/main" val="2466803447"/>
                    </a:ext>
                  </a:extLst>
                </a:gridCol>
                <a:gridCol w="2284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53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6044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내용</a:t>
                      </a:r>
                      <a:endParaRPr lang="ko-KR" altLang="en-US" sz="1050" dirty="0"/>
                    </a:p>
                  </a:txBody>
                  <a:tcPr anchor="ctr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작성 일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39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하하하 참 </a:t>
                      </a:r>
                      <a:r>
                        <a:rPr lang="ko-KR" altLang="en-US" sz="1050" dirty="0" err="1" smtClean="0"/>
                        <a:t>재밌네요</a:t>
                      </a:r>
                      <a:r>
                        <a:rPr lang="en-US" altLang="ko-KR" sz="1050" dirty="0" smtClean="0"/>
                        <a:t>^^</a:t>
                      </a:r>
                      <a:endParaRPr lang="ko-KR" altLang="en-US" sz="1050" dirty="0"/>
                    </a:p>
                  </a:txBody>
                  <a:tcPr anchor="ctr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/>
                        <a:t>2019-05-29</a:t>
                      </a:r>
                      <a:endParaRPr lang="en-US" altLang="ko-KR" sz="1050" baseline="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56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56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" name="Button"/>
          <p:cNvSpPr>
            <a:spLocks/>
          </p:cNvSpPr>
          <p:nvPr/>
        </p:nvSpPr>
        <p:spPr bwMode="auto">
          <a:xfrm>
            <a:off x="6537711" y="4906952"/>
            <a:ext cx="552950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697821" y="4388654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1" name="왼쪽 중괄호 30"/>
          <p:cNvSpPr/>
          <p:nvPr/>
        </p:nvSpPr>
        <p:spPr>
          <a:xfrm rot="5400000">
            <a:off x="6752394" y="4568028"/>
            <a:ext cx="137598" cy="530223"/>
          </a:xfrm>
          <a:prstGeom prst="leftBrac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2971638" y="4963558"/>
            <a:ext cx="3292002" cy="270978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2644502" y="4983071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</a:p>
        </p:txBody>
      </p:sp>
      <p:sp>
        <p:nvSpPr>
          <p:cNvPr id="34" name="왼쪽 중괄호 33"/>
          <p:cNvSpPr/>
          <p:nvPr/>
        </p:nvSpPr>
        <p:spPr>
          <a:xfrm>
            <a:off x="2701136" y="5216168"/>
            <a:ext cx="249268" cy="1257569"/>
          </a:xfrm>
          <a:prstGeom prst="leftBrac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2397759" y="5699002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4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 rot="16200000">
            <a:off x="1671687" y="4107563"/>
            <a:ext cx="180152" cy="88548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11"/>
            </p:custDataLst>
          </p:nvPr>
        </p:nvSpPr>
        <p:spPr bwMode="auto">
          <a:xfrm rot="16200000">
            <a:off x="1596221" y="5766560"/>
            <a:ext cx="184138" cy="8836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5" name="Tab3"/>
          <p:cNvSpPr txBox="1"/>
          <p:nvPr/>
        </p:nvSpPr>
        <p:spPr>
          <a:xfrm>
            <a:off x="4052593" y="5011086"/>
            <a:ext cx="1000861" cy="188196"/>
          </a:xfrm>
          <a:prstGeom prst="rect">
            <a:avLst/>
          </a:prstGeom>
          <a:solidFill>
            <a:srgbClr val="FFFFFF">
              <a:lumMod val="85000"/>
            </a:srgbClr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vertOverflow="ellipsis" lIns="0" tIns="9144" rIns="45720" rtlCol="0">
            <a:noAutofit/>
          </a:bodyPr>
          <a:lstStyle/>
          <a:p>
            <a:pPr algn="ctr"/>
            <a:r>
              <a:rPr lang="ko-KR" altLang="en-US" sz="105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작성 글</a:t>
            </a:r>
            <a:endParaRPr lang="en-US" sz="105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045964" y="5646479"/>
            <a:ext cx="201328" cy="1842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12"/>
            </p:custDataLst>
          </p:nvPr>
        </p:nvSpPr>
        <p:spPr bwMode="auto">
          <a:xfrm>
            <a:off x="1610457" y="1677916"/>
            <a:ext cx="172869" cy="8978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7" name="직사각형 206"/>
          <p:cNvSpPr/>
          <p:nvPr/>
        </p:nvSpPr>
        <p:spPr>
          <a:xfrm>
            <a:off x="3058664" y="6015179"/>
            <a:ext cx="201328" cy="1842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13"/>
            </p:custDataLst>
          </p:nvPr>
        </p:nvSpPr>
        <p:spPr bwMode="auto">
          <a:xfrm>
            <a:off x="3071451" y="5710796"/>
            <a:ext cx="172869" cy="8978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8" name="모서리가 둥근 직사각형 217"/>
          <p:cNvSpPr/>
          <p:nvPr/>
        </p:nvSpPr>
        <p:spPr>
          <a:xfrm>
            <a:off x="3000524" y="5598835"/>
            <a:ext cx="339970" cy="284796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타원 219"/>
          <p:cNvSpPr/>
          <p:nvPr/>
        </p:nvSpPr>
        <p:spPr>
          <a:xfrm>
            <a:off x="3158190" y="5301329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7" name="Tab3"/>
          <p:cNvSpPr txBox="1"/>
          <p:nvPr/>
        </p:nvSpPr>
        <p:spPr>
          <a:xfrm>
            <a:off x="3048692" y="5010615"/>
            <a:ext cx="1000861" cy="188196"/>
          </a:xfrm>
          <a:prstGeom prst="rect">
            <a:avLst/>
          </a:prstGeom>
          <a:solidFill>
            <a:srgbClr val="FFFFFF">
              <a:lumMod val="85000"/>
            </a:srgbClr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vertOverflow="ellipsis" lIns="0" tIns="9144" rIns="45720" rtlCol="0">
            <a:noAutofit/>
          </a:bodyPr>
          <a:lstStyle/>
          <a:p>
            <a:pPr algn="ctr"/>
            <a:r>
              <a:rPr lang="ko-KR" altLang="en-US" sz="105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가입한 소모임</a:t>
            </a:r>
            <a:endParaRPr lang="en-US" sz="105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437" y="1909007"/>
            <a:ext cx="1114018" cy="1114018"/>
          </a:xfrm>
          <a:prstGeom prst="rect">
            <a:avLst/>
          </a:prstGeom>
        </p:spPr>
      </p:pic>
      <p:grpSp>
        <p:nvGrpSpPr>
          <p:cNvPr id="68" name="그룹 67"/>
          <p:cNvGrpSpPr/>
          <p:nvPr/>
        </p:nvGrpSpPr>
        <p:grpSpPr>
          <a:xfrm>
            <a:off x="189151" y="1497820"/>
            <a:ext cx="1699718" cy="5093807"/>
            <a:chOff x="189151" y="1520398"/>
            <a:chExt cx="1699718" cy="5093807"/>
          </a:xfrm>
        </p:grpSpPr>
        <p:sp>
          <p:nvSpPr>
            <p:cNvPr id="70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192172" y="1520398"/>
              <a:ext cx="1696697" cy="50938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71" name="그룹 70"/>
            <p:cNvGrpSpPr/>
            <p:nvPr/>
          </p:nvGrpSpPr>
          <p:grpSpPr>
            <a:xfrm>
              <a:off x="189151" y="1935172"/>
              <a:ext cx="1699503" cy="4665666"/>
              <a:chOff x="188428" y="1480090"/>
              <a:chExt cx="1699503" cy="4665666"/>
            </a:xfrm>
          </p:grpSpPr>
          <p:grpSp>
            <p:nvGrpSpPr>
              <p:cNvPr id="73" name="그룹 72"/>
              <p:cNvGrpSpPr/>
              <p:nvPr/>
            </p:nvGrpSpPr>
            <p:grpSpPr>
              <a:xfrm>
                <a:off x="192172" y="5331436"/>
                <a:ext cx="1695759" cy="814320"/>
                <a:chOff x="192172" y="5331436"/>
                <a:chExt cx="1695759" cy="814320"/>
              </a:xfrm>
            </p:grpSpPr>
            <p:sp>
              <p:nvSpPr>
                <p:cNvPr id="81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22"/>
                  </p:custDataLst>
                </p:nvPr>
              </p:nvSpPr>
              <p:spPr>
                <a:xfrm>
                  <a:off x="192172" y="5331436"/>
                  <a:ext cx="1695759" cy="411145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7000"/>
                      </a:schemeClr>
                    </a:gs>
                    <a:gs pos="48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10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프론트페이지로 이동</a:t>
                  </a:r>
                  <a:endParaRPr lang="en-US" sz="10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2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23"/>
                  </p:custDataLst>
                </p:nvPr>
              </p:nvSpPr>
              <p:spPr>
                <a:xfrm>
                  <a:off x="192172" y="5734611"/>
                  <a:ext cx="1695759" cy="411145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7000"/>
                      </a:schemeClr>
                    </a:gs>
                    <a:gs pos="48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10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로그아웃</a:t>
                  </a:r>
                  <a:endParaRPr lang="en-US" sz="10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74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6"/>
                </p:custDataLst>
              </p:nvPr>
            </p:nvSpPr>
            <p:spPr>
              <a:xfrm>
                <a:off x="192172" y="1480090"/>
                <a:ext cx="1695759" cy="411144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모임 관리</a:t>
                </a:r>
                <a:r>
                  <a:rPr lang="en-US" altLang="ko-KR" sz="1000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:endParaRPr lang="en-US" sz="10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5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7"/>
                </p:custDataLst>
              </p:nvPr>
            </p:nvSpPr>
            <p:spPr>
              <a:xfrm>
                <a:off x="192172" y="2723713"/>
                <a:ext cx="1695759" cy="411145"/>
              </a:xfrm>
              <a:prstGeom prst="rect">
                <a:avLst/>
              </a:prstGeom>
              <a:gradFill flip="none" rotWithShape="1">
                <a:gsLst>
                  <a:gs pos="500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900" b="1" dirty="0" smtClean="0">
                    <a:ln w="2540">
                      <a:noFill/>
                    </a:ln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1:1 </a:t>
                </a:r>
                <a:r>
                  <a:rPr lang="ko-KR" altLang="en-US" sz="900" b="1" dirty="0" smtClean="0">
                    <a:ln w="2540">
                      <a:noFill/>
                    </a:ln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문의</a:t>
                </a:r>
                <a:endParaRPr lang="en-US" sz="900" b="1" dirty="0">
                  <a:ln w="2540">
                    <a:noFill/>
                  </a:ln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76" name="그룹 75"/>
              <p:cNvGrpSpPr/>
              <p:nvPr/>
            </p:nvGrpSpPr>
            <p:grpSpPr>
              <a:xfrm>
                <a:off x="192172" y="3135864"/>
                <a:ext cx="1695759" cy="411145"/>
                <a:chOff x="192172" y="2311771"/>
                <a:chExt cx="1695759" cy="411145"/>
              </a:xfrm>
            </p:grpSpPr>
            <p:sp>
              <p:nvSpPr>
                <p:cNvPr id="79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20"/>
                  </p:custDataLst>
                </p:nvPr>
              </p:nvSpPr>
              <p:spPr>
                <a:xfrm>
                  <a:off x="192172" y="2311771"/>
                  <a:ext cx="1695759" cy="411145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7000"/>
                      </a:schemeClr>
                    </a:gs>
                    <a:gs pos="48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10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관리자 관리</a:t>
                  </a:r>
                  <a:endParaRPr lang="en-US" sz="10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0" name="Chevron" descr="&lt;SmartSettings&gt;&lt;SmartResize anchorLeft=&quot;None&quot; anchorTop=&quot;None&quot; anchorRight=&quot;Absolute&quot; anchorBottom=&quot;Absolute&quot; /&gt;&lt;/SmartSettings&gt;"/>
                <p:cNvSpPr>
                  <a:spLocks noChangeAspect="1"/>
                </p:cNvSpPr>
                <p:nvPr>
                  <p:custDataLst>
                    <p:tags r:id="rId21"/>
                  </p:custDataLst>
                </p:nvPr>
              </p:nvSpPr>
              <p:spPr bwMode="auto">
                <a:xfrm rot="16200000">
                  <a:off x="1674154" y="2475933"/>
                  <a:ext cx="179056" cy="88553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77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8"/>
                </p:custDataLst>
              </p:nvPr>
            </p:nvSpPr>
            <p:spPr>
              <a:xfrm>
                <a:off x="191139" y="2313215"/>
                <a:ext cx="1688444" cy="411145"/>
              </a:xfrm>
              <a:prstGeom prst="rect">
                <a:avLst/>
              </a:prstGeom>
              <a:gradFill flip="none" rotWithShape="1">
                <a:gsLst>
                  <a:gs pos="500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ln w="2540">
                      <a:noFill/>
                    </a:ln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이벤트</a:t>
                </a:r>
                <a:endParaRPr lang="en-US" sz="900" b="1" dirty="0">
                  <a:ln w="2540">
                    <a:noFill/>
                  </a:ln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8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9"/>
                </p:custDataLst>
              </p:nvPr>
            </p:nvSpPr>
            <p:spPr>
              <a:xfrm>
                <a:off x="188428" y="1895973"/>
                <a:ext cx="1695759" cy="411145"/>
              </a:xfrm>
              <a:prstGeom prst="rect">
                <a:avLst/>
              </a:prstGeom>
              <a:gradFill flip="none" rotWithShape="1">
                <a:gsLst>
                  <a:gs pos="500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ln w="2540">
                      <a:noFill/>
                    </a:ln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공지사항</a:t>
                </a:r>
                <a:endParaRPr lang="en-US" sz="900" b="1" dirty="0">
                  <a:ln w="2540">
                    <a:noFill/>
                  </a:ln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2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192172" y="1523750"/>
              <a:ext cx="1695759" cy="411145"/>
            </a:xfrm>
            <a:prstGeom prst="rect">
              <a:avLst/>
            </a:prstGeom>
            <a:gradFill>
              <a:gsLst>
                <a:gs pos="25000">
                  <a:schemeClr val="accent1">
                    <a:lumMod val="75000"/>
                  </a:schemeClr>
                </a:gs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080000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 관리</a:t>
              </a:r>
              <a:endParaRPr lang="en-US" sz="1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98128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920195"/>
              </p:ext>
            </p:extLst>
          </p:nvPr>
        </p:nvGraphicFramePr>
        <p:xfrm>
          <a:off x="-1" y="0"/>
          <a:ext cx="12192000" cy="6872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1090">
                  <a:extLst>
                    <a:ext uri="{9D8B030D-6E8A-4147-A177-3AD203B41FA5}">
                      <a16:colId xmlns:a16="http://schemas.microsoft.com/office/drawing/2014/main" val="161479998"/>
                    </a:ext>
                  </a:extLst>
                </a:gridCol>
                <a:gridCol w="5636870">
                  <a:extLst>
                    <a:ext uri="{9D8B030D-6E8A-4147-A177-3AD203B41FA5}">
                      <a16:colId xmlns:a16="http://schemas.microsoft.com/office/drawing/2014/main" val="3184963641"/>
                    </a:ext>
                  </a:extLst>
                </a:gridCol>
                <a:gridCol w="1006998">
                  <a:extLst>
                    <a:ext uri="{9D8B030D-6E8A-4147-A177-3AD203B41FA5}">
                      <a16:colId xmlns:a16="http://schemas.microsoft.com/office/drawing/2014/main" val="874470216"/>
                    </a:ext>
                  </a:extLst>
                </a:gridCol>
                <a:gridCol w="636608">
                  <a:extLst>
                    <a:ext uri="{9D8B030D-6E8A-4147-A177-3AD203B41FA5}">
                      <a16:colId xmlns:a16="http://schemas.microsoft.com/office/drawing/2014/main" val="873808492"/>
                    </a:ext>
                  </a:extLst>
                </a:gridCol>
                <a:gridCol w="462987">
                  <a:extLst>
                    <a:ext uri="{9D8B030D-6E8A-4147-A177-3AD203B41FA5}">
                      <a16:colId xmlns:a16="http://schemas.microsoft.com/office/drawing/2014/main" val="1169176031"/>
                    </a:ext>
                  </a:extLst>
                </a:gridCol>
                <a:gridCol w="694481">
                  <a:extLst>
                    <a:ext uri="{9D8B030D-6E8A-4147-A177-3AD203B41FA5}">
                      <a16:colId xmlns:a16="http://schemas.microsoft.com/office/drawing/2014/main" val="1453453746"/>
                    </a:ext>
                  </a:extLst>
                </a:gridCol>
                <a:gridCol w="2422966">
                  <a:extLst>
                    <a:ext uri="{9D8B030D-6E8A-4147-A177-3AD203B41FA5}">
                      <a16:colId xmlns:a16="http://schemas.microsoft.com/office/drawing/2014/main" val="1815965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en-US" altLang="ko-K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작성 글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댓글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428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회원 관리</a:t>
                      </a:r>
                      <a:r>
                        <a:rPr lang="en-US" altLang="ko-KR" baseline="0" dirty="0" smtClean="0"/>
                        <a:t> &gt; </a:t>
                      </a:r>
                      <a:r>
                        <a:rPr lang="ko-KR" altLang="en-US" baseline="0" dirty="0" smtClean="0"/>
                        <a:t>회원 정보 </a:t>
                      </a:r>
                      <a:r>
                        <a:rPr lang="en-US" altLang="ko-KR" baseline="0" dirty="0" smtClean="0"/>
                        <a:t>&gt; </a:t>
                      </a:r>
                      <a:r>
                        <a:rPr lang="ko-KR" altLang="en-US" baseline="0" dirty="0" smtClean="0"/>
                        <a:t>상세 회원 정보</a:t>
                      </a:r>
                      <a:endParaRPr lang="ko-KR" alt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페이지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작성일자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201325"/>
                  </a:ext>
                </a:extLst>
              </a:tr>
              <a:tr h="370840">
                <a:tc rowSpan="8" gridSpan="4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화면설명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64956"/>
                  </a:ext>
                </a:extLst>
              </a:tr>
              <a:tr h="82285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삭제 버튼 클릭 시 띄우는 팝업 창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작성 게시 글과 댓글을 삭제할 것인지 재차 확인한다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. 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0356893"/>
                  </a:ext>
                </a:extLst>
              </a:tr>
              <a:tr h="82285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확인을 클릭 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작성 게시 글과 댓글이 삭제 되고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취소를 클릭 시 삭제가 취소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473887"/>
                  </a:ext>
                </a:extLst>
              </a:tr>
              <a:tr h="82285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클릭 시 삭제가 취소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643111"/>
                  </a:ext>
                </a:extLst>
              </a:tr>
              <a:tr h="82285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955501"/>
                  </a:ext>
                </a:extLst>
              </a:tr>
              <a:tr h="82285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209842"/>
                  </a:ext>
                </a:extLst>
              </a:tr>
              <a:tr h="82285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846804"/>
                  </a:ext>
                </a:extLst>
              </a:tr>
              <a:tr h="822857"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740124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87902" y="1482914"/>
            <a:ext cx="8244897" cy="512108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Bar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2"/>
            </p:custDataLst>
          </p:nvPr>
        </p:nvSpPr>
        <p:spPr>
          <a:xfrm>
            <a:off x="187903" y="947928"/>
            <a:ext cx="8244895" cy="5370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Menu Button" descr="&lt;SmartSettings&gt;&lt;SmartResize anchorLeft=&quot;None&quot; anchorTop=&quot;Absolute&quot; anchorRight=&quot;Absolute&quot; anchorBottom=&quot;None&quot; /&gt;&lt;/SmartSettings&gt;"/>
          <p:cNvSpPr>
            <a:spLocks noChangeAspect="1" noEditPoints="1"/>
          </p:cNvSpPr>
          <p:nvPr>
            <p:custDataLst>
              <p:tags r:id="rId3"/>
            </p:custDataLst>
          </p:nvPr>
        </p:nvSpPr>
        <p:spPr bwMode="auto">
          <a:xfrm>
            <a:off x="8194917" y="1255489"/>
            <a:ext cx="149225" cy="112714"/>
          </a:xfrm>
          <a:custGeom>
            <a:avLst/>
            <a:gdLst>
              <a:gd name="T0" fmla="*/ 0 w 415"/>
              <a:gd name="T1" fmla="*/ 309 h 309"/>
              <a:gd name="T2" fmla="*/ 415 w 415"/>
              <a:gd name="T3" fmla="*/ 309 h 309"/>
              <a:gd name="T4" fmla="*/ 0 w 415"/>
              <a:gd name="T5" fmla="*/ 155 h 309"/>
              <a:gd name="T6" fmla="*/ 415 w 415"/>
              <a:gd name="T7" fmla="*/ 155 h 309"/>
              <a:gd name="T8" fmla="*/ 0 w 415"/>
              <a:gd name="T9" fmla="*/ 0 h 309"/>
              <a:gd name="T10" fmla="*/ 415 w 415"/>
              <a:gd name="T11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5" h="309">
                <a:moveTo>
                  <a:pt x="0" y="309"/>
                </a:moveTo>
                <a:lnTo>
                  <a:pt x="415" y="309"/>
                </a:lnTo>
                <a:moveTo>
                  <a:pt x="0" y="155"/>
                </a:moveTo>
                <a:lnTo>
                  <a:pt x="415" y="155"/>
                </a:lnTo>
                <a:moveTo>
                  <a:pt x="0" y="0"/>
                </a:moveTo>
                <a:lnTo>
                  <a:pt x="415" y="0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Close Button" descr="&lt;SmartSettings&gt;&lt;SmartResize anchorLeft=&quot;None&quot; anchorTop=&quot;Absolute&quot; anchorRight=&quot;Absolute&quot; anchorBottom=&quot;None&quot; /&gt;&lt;/SmartSettings&gt;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8221913" y="1019175"/>
            <a:ext cx="98425" cy="95250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Address Box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5"/>
            </p:custDataLst>
          </p:nvPr>
        </p:nvSpPr>
        <p:spPr>
          <a:xfrm>
            <a:off x="1090816" y="1192972"/>
            <a:ext cx="7015442" cy="23774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37744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www.example.com</a:t>
            </a:r>
            <a:endParaRPr lang="en-US" sz="9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Document Icon" descr="&lt;SmartSettings&gt;&lt;SmartResize anchorLeft=&quot;Absolute&quot; anchorTop=&quot;Absolute&quot; anchorRight=&quot;None&quot; anchorBottom=&quot;None&quot; /&gt;&lt;/SmartSettings&gt;"/>
          <p:cNvSpPr>
            <a:spLocks noChangeAspect="1" noEditPoints="1"/>
          </p:cNvSpPr>
          <p:nvPr>
            <p:custDataLst>
              <p:tags r:id="rId6"/>
            </p:custDataLst>
          </p:nvPr>
        </p:nvSpPr>
        <p:spPr bwMode="auto">
          <a:xfrm>
            <a:off x="1166943" y="1245167"/>
            <a:ext cx="93664" cy="133349"/>
          </a:xfrm>
          <a:custGeom>
            <a:avLst/>
            <a:gdLst>
              <a:gd name="T0" fmla="*/ 153 w 260"/>
              <a:gd name="T1" fmla="*/ 7 h 367"/>
              <a:gd name="T2" fmla="*/ 153 w 260"/>
              <a:gd name="T3" fmla="*/ 108 h 367"/>
              <a:gd name="T4" fmla="*/ 253 w 260"/>
              <a:gd name="T5" fmla="*/ 108 h 367"/>
              <a:gd name="T6" fmla="*/ 0 w 260"/>
              <a:gd name="T7" fmla="*/ 0 h 367"/>
              <a:gd name="T8" fmla="*/ 0 w 260"/>
              <a:gd name="T9" fmla="*/ 367 h 367"/>
              <a:gd name="T10" fmla="*/ 260 w 260"/>
              <a:gd name="T11" fmla="*/ 367 h 367"/>
              <a:gd name="T12" fmla="*/ 260 w 260"/>
              <a:gd name="T13" fmla="*/ 100 h 367"/>
              <a:gd name="T14" fmla="*/ 161 w 260"/>
              <a:gd name="T15" fmla="*/ 1 h 367"/>
              <a:gd name="T16" fmla="*/ 0 w 260"/>
              <a:gd name="T17" fmla="*/ 0 h 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0" h="367">
                <a:moveTo>
                  <a:pt x="153" y="7"/>
                </a:moveTo>
                <a:lnTo>
                  <a:pt x="153" y="108"/>
                </a:lnTo>
                <a:lnTo>
                  <a:pt x="253" y="108"/>
                </a:lnTo>
                <a:moveTo>
                  <a:pt x="0" y="0"/>
                </a:moveTo>
                <a:lnTo>
                  <a:pt x="0" y="367"/>
                </a:lnTo>
                <a:lnTo>
                  <a:pt x="260" y="367"/>
                </a:lnTo>
                <a:lnTo>
                  <a:pt x="260" y="100"/>
                </a:lnTo>
                <a:lnTo>
                  <a:pt x="161" y="1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" name="Navigation Buttons"/>
          <p:cNvGrpSpPr/>
          <p:nvPr/>
        </p:nvGrpSpPr>
        <p:grpSpPr>
          <a:xfrm>
            <a:off x="313816" y="1225326"/>
            <a:ext cx="641351" cy="173038"/>
            <a:chOff x="697523" y="1474709"/>
            <a:chExt cx="518724" cy="133159"/>
          </a:xfrm>
        </p:grpSpPr>
        <p:sp>
          <p:nvSpPr>
            <p:cNvPr id="14" name="Back Butt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32"/>
              </p:custDataLst>
            </p:nvPr>
          </p:nvSpPr>
          <p:spPr bwMode="auto">
            <a:xfrm>
              <a:off x="697523" y="1494866"/>
              <a:ext cx="123261" cy="92844"/>
            </a:xfrm>
            <a:custGeom>
              <a:avLst/>
              <a:gdLst>
                <a:gd name="T0" fmla="*/ 159 w 423"/>
                <a:gd name="T1" fmla="*/ 332 h 332"/>
                <a:gd name="T2" fmla="*/ 0 w 423"/>
                <a:gd name="T3" fmla="*/ 166 h 332"/>
                <a:gd name="T4" fmla="*/ 159 w 423"/>
                <a:gd name="T5" fmla="*/ 0 h 332"/>
                <a:gd name="T6" fmla="*/ 15 w 423"/>
                <a:gd name="T7" fmla="*/ 166 h 332"/>
                <a:gd name="T8" fmla="*/ 423 w 423"/>
                <a:gd name="T9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332">
                  <a:moveTo>
                    <a:pt x="159" y="332"/>
                  </a:moveTo>
                  <a:lnTo>
                    <a:pt x="0" y="166"/>
                  </a:lnTo>
                  <a:lnTo>
                    <a:pt x="159" y="0"/>
                  </a:lnTo>
                  <a:moveTo>
                    <a:pt x="15" y="166"/>
                  </a:moveTo>
                  <a:lnTo>
                    <a:pt x="423" y="166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Forward Butt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33"/>
              </p:custDataLst>
            </p:nvPr>
          </p:nvSpPr>
          <p:spPr bwMode="auto">
            <a:xfrm>
              <a:off x="892686" y="1494866"/>
              <a:ext cx="123261" cy="92844"/>
            </a:xfrm>
            <a:custGeom>
              <a:avLst/>
              <a:gdLst>
                <a:gd name="T0" fmla="*/ 265 w 423"/>
                <a:gd name="T1" fmla="*/ 0 h 332"/>
                <a:gd name="T2" fmla="*/ 423 w 423"/>
                <a:gd name="T3" fmla="*/ 166 h 332"/>
                <a:gd name="T4" fmla="*/ 265 w 423"/>
                <a:gd name="T5" fmla="*/ 332 h 332"/>
                <a:gd name="T6" fmla="*/ 408 w 423"/>
                <a:gd name="T7" fmla="*/ 166 h 332"/>
                <a:gd name="T8" fmla="*/ 0 w 423"/>
                <a:gd name="T9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332">
                  <a:moveTo>
                    <a:pt x="265" y="0"/>
                  </a:moveTo>
                  <a:lnTo>
                    <a:pt x="423" y="166"/>
                  </a:lnTo>
                  <a:lnTo>
                    <a:pt x="265" y="332"/>
                  </a:lnTo>
                  <a:moveTo>
                    <a:pt x="408" y="166"/>
                  </a:moveTo>
                  <a:lnTo>
                    <a:pt x="0" y="166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Reload Butt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34"/>
              </p:custDataLst>
            </p:nvPr>
          </p:nvSpPr>
          <p:spPr bwMode="auto">
            <a:xfrm>
              <a:off x="1087850" y="1474709"/>
              <a:ext cx="128397" cy="133159"/>
            </a:xfrm>
            <a:custGeom>
              <a:avLst/>
              <a:gdLst>
                <a:gd name="T0" fmla="*/ 441 w 441"/>
                <a:gd name="T1" fmla="*/ 7 h 474"/>
                <a:gd name="T2" fmla="*/ 441 w 441"/>
                <a:gd name="T3" fmla="*/ 144 h 474"/>
                <a:gd name="T4" fmla="*/ 296 w 441"/>
                <a:gd name="T5" fmla="*/ 144 h 474"/>
                <a:gd name="T6" fmla="*/ 438 w 441"/>
                <a:gd name="T7" fmla="*/ 309 h 474"/>
                <a:gd name="T8" fmla="*/ 166 w 441"/>
                <a:gd name="T9" fmla="*/ 434 h 474"/>
                <a:gd name="T10" fmla="*/ 41 w 441"/>
                <a:gd name="T11" fmla="*/ 162 h 474"/>
                <a:gd name="T12" fmla="*/ 313 w 441"/>
                <a:gd name="T13" fmla="*/ 37 h 474"/>
                <a:gd name="T14" fmla="*/ 428 w 441"/>
                <a:gd name="T15" fmla="*/ 139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1" h="474">
                  <a:moveTo>
                    <a:pt x="441" y="7"/>
                  </a:moveTo>
                  <a:lnTo>
                    <a:pt x="441" y="144"/>
                  </a:lnTo>
                  <a:lnTo>
                    <a:pt x="296" y="144"/>
                  </a:lnTo>
                  <a:moveTo>
                    <a:pt x="438" y="309"/>
                  </a:moveTo>
                  <a:cubicBezTo>
                    <a:pt x="397" y="418"/>
                    <a:pt x="276" y="474"/>
                    <a:pt x="166" y="434"/>
                  </a:cubicBezTo>
                  <a:cubicBezTo>
                    <a:pt x="56" y="393"/>
                    <a:pt x="0" y="271"/>
                    <a:pt x="41" y="162"/>
                  </a:cubicBezTo>
                  <a:cubicBezTo>
                    <a:pt x="82" y="52"/>
                    <a:pt x="202" y="0"/>
                    <a:pt x="313" y="37"/>
                  </a:cubicBezTo>
                  <a:cubicBezTo>
                    <a:pt x="357" y="51"/>
                    <a:pt x="398" y="91"/>
                    <a:pt x="428" y="139"/>
                  </a:cubicBez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90" name="표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105164"/>
              </p:ext>
            </p:extLst>
          </p:nvPr>
        </p:nvGraphicFramePr>
        <p:xfrm>
          <a:off x="3086900" y="1910975"/>
          <a:ext cx="4090554" cy="259637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05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5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3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이름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이길동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아이디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ync12345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비밀번호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ab***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전화번호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010-1234-5678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err="1" smtClean="0"/>
                        <a:t>E_mail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ync12345@naver.com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</a:rPr>
                        <a:t>관심 분야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음악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기타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0827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</a:rPr>
                        <a:t>활동 지역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대구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동구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신암동</a:t>
                      </a:r>
                      <a:endParaRPr kumimoji="0" lang="ko-KR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09852946"/>
                  </a:ext>
                </a:extLst>
              </a:tr>
            </a:tbl>
          </a:graphicData>
        </a:graphic>
      </p:graphicFrame>
      <p:sp>
        <p:nvSpPr>
          <p:cNvPr id="91" name="Panel" descr="&lt;SmartSettings&gt;&lt;SmartResize anchorLeft=&quot;Relative&quot; anchorTop=&quot;Absolute&quot; anchorRight=&quot;Relative&quot; anchorBottom=&quot;Relative&quot; /&gt;&lt;/SmartSettings&gt;"/>
          <p:cNvSpPr/>
          <p:nvPr>
            <p:custDataLst>
              <p:tags r:id="rId7"/>
            </p:custDataLst>
          </p:nvPr>
        </p:nvSpPr>
        <p:spPr>
          <a:xfrm>
            <a:off x="2901001" y="1551799"/>
            <a:ext cx="4461712" cy="4924491"/>
          </a:xfrm>
          <a:prstGeom prst="rect">
            <a:avLst/>
          </a:prstGeom>
          <a:noFill/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4196971" y="1590928"/>
            <a:ext cx="1869771" cy="30949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회원 정보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grpSp>
        <p:nvGrpSpPr>
          <p:cNvPr id="93" name="TabGroup"/>
          <p:cNvGrpSpPr/>
          <p:nvPr>
            <p:custDataLst>
              <p:custData r:id="rId8"/>
            </p:custDataLst>
          </p:nvPr>
        </p:nvGrpSpPr>
        <p:grpSpPr>
          <a:xfrm>
            <a:off x="2964874" y="4983071"/>
            <a:ext cx="4355891" cy="1493220"/>
            <a:chOff x="3138993" y="2604467"/>
            <a:chExt cx="3513043" cy="2013252"/>
          </a:xfrm>
        </p:grpSpPr>
        <p:sp>
          <p:nvSpPr>
            <p:cNvPr id="94" name="Container"/>
            <p:cNvSpPr/>
            <p:nvPr/>
          </p:nvSpPr>
          <p:spPr>
            <a:xfrm>
              <a:off x="3138993" y="2846816"/>
              <a:ext cx="3513043" cy="177090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95" name="Group 5"/>
            <p:cNvGrpSpPr/>
            <p:nvPr/>
          </p:nvGrpSpPr>
          <p:grpSpPr>
            <a:xfrm>
              <a:off x="3204394" y="2604467"/>
              <a:ext cx="2519297" cy="287147"/>
              <a:chOff x="3479835" y="2701956"/>
              <a:chExt cx="1630637" cy="245000"/>
            </a:xfrm>
          </p:grpSpPr>
          <p:sp>
            <p:nvSpPr>
              <p:cNvPr id="96" name="ActiveTab"/>
              <p:cNvSpPr txBox="1"/>
              <p:nvPr/>
            </p:nvSpPr>
            <p:spPr>
              <a:xfrm>
                <a:off x="4527614" y="2701956"/>
                <a:ext cx="582858" cy="2450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ko-KR" altLang="en-US" sz="1050" b="1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작성 댓글</a:t>
                </a:r>
                <a:endParaRPr lang="en-US" sz="1050" b="1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7" name="TabLine"/>
              <p:cNvSpPr/>
              <p:nvPr/>
            </p:nvSpPr>
            <p:spPr>
              <a:xfrm>
                <a:off x="3479835" y="2908730"/>
                <a:ext cx="570368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75836"/>
              </p:ext>
            </p:extLst>
          </p:nvPr>
        </p:nvGraphicFramePr>
        <p:xfrm>
          <a:off x="2964873" y="5210729"/>
          <a:ext cx="4366952" cy="126556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7250">
                  <a:extLst>
                    <a:ext uri="{9D8B030D-6E8A-4147-A177-3AD203B41FA5}">
                      <a16:colId xmlns:a16="http://schemas.microsoft.com/office/drawing/2014/main" val="2466803447"/>
                    </a:ext>
                  </a:extLst>
                </a:gridCol>
                <a:gridCol w="2284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53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6044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내용</a:t>
                      </a:r>
                      <a:endParaRPr lang="ko-KR" altLang="en-US" sz="1050" dirty="0"/>
                    </a:p>
                  </a:txBody>
                  <a:tcPr anchor="ctr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작성 일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39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하하하 참 </a:t>
                      </a:r>
                      <a:r>
                        <a:rPr lang="ko-KR" altLang="en-US" sz="1050" dirty="0" err="1" smtClean="0"/>
                        <a:t>재밌네요</a:t>
                      </a:r>
                      <a:r>
                        <a:rPr lang="en-US" altLang="ko-KR" sz="1050" dirty="0" smtClean="0"/>
                        <a:t>^^</a:t>
                      </a:r>
                      <a:endParaRPr lang="ko-KR" altLang="en-US" sz="1050" dirty="0"/>
                    </a:p>
                  </a:txBody>
                  <a:tcPr anchor="ctr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/>
                        <a:t>2019-05-29</a:t>
                      </a:r>
                      <a:endParaRPr lang="en-US" altLang="ko-KR" sz="1050" baseline="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56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56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2" name="모서리가 둥근 직사각형 101"/>
          <p:cNvSpPr/>
          <p:nvPr/>
        </p:nvSpPr>
        <p:spPr>
          <a:xfrm>
            <a:off x="2971638" y="4963558"/>
            <a:ext cx="3292002" cy="270978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ab3"/>
          <p:cNvSpPr txBox="1"/>
          <p:nvPr/>
        </p:nvSpPr>
        <p:spPr>
          <a:xfrm>
            <a:off x="4018726" y="5056242"/>
            <a:ext cx="1000861" cy="188196"/>
          </a:xfrm>
          <a:prstGeom prst="rect">
            <a:avLst/>
          </a:prstGeom>
          <a:solidFill>
            <a:srgbClr val="FFFFFF">
              <a:lumMod val="85000"/>
            </a:srgbClr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vertOverflow="ellipsis" lIns="0" tIns="9144" rIns="45720" rtlCol="0">
            <a:noAutofit/>
          </a:bodyPr>
          <a:lstStyle/>
          <a:p>
            <a:pPr algn="ctr"/>
            <a:r>
              <a:rPr lang="ko-KR" altLang="en-US" sz="105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작성 글</a:t>
            </a:r>
            <a:endParaRPr lang="en-US" sz="105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045964" y="5646479"/>
            <a:ext cx="201328" cy="1842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3058664" y="6015179"/>
            <a:ext cx="201328" cy="1842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3071451" y="5710796"/>
            <a:ext cx="172869" cy="8978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" name="Tab3"/>
          <p:cNvSpPr txBox="1"/>
          <p:nvPr/>
        </p:nvSpPr>
        <p:spPr>
          <a:xfrm>
            <a:off x="3048692" y="5010615"/>
            <a:ext cx="1000861" cy="188196"/>
          </a:xfrm>
          <a:prstGeom prst="rect">
            <a:avLst/>
          </a:prstGeom>
          <a:solidFill>
            <a:srgbClr val="FFFFFF">
              <a:lumMod val="85000"/>
            </a:srgbClr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vertOverflow="ellipsis" lIns="0" tIns="9144" rIns="45720" rtlCol="0">
            <a:noAutofit/>
          </a:bodyPr>
          <a:lstStyle/>
          <a:p>
            <a:pPr algn="ctr"/>
            <a:r>
              <a:rPr lang="ko-KR" altLang="en-US" sz="105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가입한 소모임</a:t>
            </a:r>
            <a:endParaRPr lang="en-US" sz="105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1" name="Button"/>
          <p:cNvSpPr>
            <a:spLocks/>
          </p:cNvSpPr>
          <p:nvPr/>
        </p:nvSpPr>
        <p:spPr bwMode="auto">
          <a:xfrm>
            <a:off x="3810501" y="4623805"/>
            <a:ext cx="2729106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영구정지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276003" y="3885153"/>
            <a:ext cx="3811139" cy="1625810"/>
            <a:chOff x="8211386" y="4117345"/>
            <a:chExt cx="3811139" cy="1625810"/>
          </a:xfrm>
        </p:grpSpPr>
        <p:sp>
          <p:nvSpPr>
            <p:cNvPr id="29" name="Button"/>
            <p:cNvSpPr>
              <a:spLocks/>
            </p:cNvSpPr>
            <p:nvPr/>
          </p:nvSpPr>
          <p:spPr bwMode="auto">
            <a:xfrm>
              <a:off x="11469575" y="5142920"/>
              <a:ext cx="552950" cy="241995"/>
            </a:xfrm>
            <a:prstGeom prst="roundRect">
              <a:avLst>
                <a:gd name="adj" fmla="val 8776"/>
              </a:avLst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삭제</a:t>
              </a:r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83" name="직선 화살표 연결선 82"/>
            <p:cNvCxnSpPr/>
            <p:nvPr/>
          </p:nvCxnSpPr>
          <p:spPr>
            <a:xfrm flipH="1" flipV="1">
              <a:off x="10758154" y="4948099"/>
              <a:ext cx="909672" cy="182853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그룹 75"/>
            <p:cNvGrpSpPr/>
            <p:nvPr/>
          </p:nvGrpSpPr>
          <p:grpSpPr>
            <a:xfrm>
              <a:off x="8211386" y="4117345"/>
              <a:ext cx="3278199" cy="1625810"/>
              <a:chOff x="3278139" y="3214232"/>
              <a:chExt cx="3278199" cy="1625810"/>
            </a:xfrm>
          </p:grpSpPr>
          <p:grpSp>
            <p:nvGrpSpPr>
              <p:cNvPr id="77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    <p:cNvGrpSpPr/>
              <p:nvPr>
                <p:custDataLst>
                  <p:tags r:id="rId20"/>
                </p:custDataLst>
              </p:nvPr>
            </p:nvGrpSpPr>
            <p:grpSpPr>
              <a:xfrm>
                <a:off x="3278139" y="3214232"/>
                <a:ext cx="2531811" cy="1606537"/>
                <a:chOff x="595685" y="1261242"/>
                <a:chExt cx="3222247" cy="1365613"/>
              </a:xfrm>
            </p:grpSpPr>
            <p:sp>
              <p:nvSpPr>
                <p:cNvPr id="87" name="Window Body" descr="&lt;SmartSettings&gt;&lt;SmartResize anchorLeft=&quot;Absolute&quot; anchorTop=&quot;Absolute&quot; anchorRight=&quot;Absolute&quot; anchorBottom=&quot;Absolute&quot; /&gt;&lt;/SmartSettings&gt;"/>
                <p:cNvSpPr/>
                <p:nvPr>
                  <p:custDataLst>
                    <p:tags r:id="rId22"/>
                  </p:custDataLst>
                </p:nvPr>
              </p:nvSpPr>
              <p:spPr>
                <a:xfrm>
                  <a:off x="595686" y="1465083"/>
                  <a:ext cx="3222245" cy="974504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73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8" name="Text" descr="&lt;SmartSettings&gt;&lt;SmartResize anchorLeft=&quot;Absolute&quot; anchorTop=&quot;Absolute&quot; anchorRight=&quot;Absolute&quot; anchorBottom=&quot;Absolute&quot; /&gt;&lt;/SmartSettings&gt;"/>
                <p:cNvSpPr txBox="1"/>
                <p:nvPr>
                  <p:custDataLst>
                    <p:tags r:id="rId23"/>
                  </p:custDataLst>
                </p:nvPr>
              </p:nvSpPr>
              <p:spPr>
                <a:xfrm>
                  <a:off x="709551" y="1627402"/>
                  <a:ext cx="3078089" cy="308134"/>
                </a:xfrm>
                <a:prstGeom prst="rect">
                  <a:avLst/>
                </a:prstGeom>
                <a:noFill/>
              </p:spPr>
              <p:txBody>
                <a:bodyPr wrap="square" lIns="59436" tIns="29718" rIns="59436" bIns="29718" rtlCol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altLang="ko-KR" sz="1000" noProof="1" smtClean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  <a:p>
                  <a:r>
                    <a:rPr lang="en-US" altLang="ko-KR" sz="1000" noProof="1" smtClean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              </a:t>
                  </a:r>
                  <a:r>
                    <a:rPr lang="ko-KR" altLang="en-US" sz="1000" noProof="1" smtClean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정말로 삭제하시겠습니까</a:t>
                  </a:r>
                  <a:r>
                    <a:rPr lang="en-US" altLang="ko-KR" sz="1000" noProof="1" smtClean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?</a:t>
                  </a:r>
                  <a:endParaRPr lang="en-US" altLang="ko-KR" sz="1000" noProof="1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9" name="Title Bar" descr="&lt;SmartSettings&gt;&lt;SmartResize anchorLeft=&quot;Absolute&quot; anchorTop=&quot;Absolute&quot; anchorRight=&quot;Absolute&quot; anchorBottom=&quot;None&quot; /&gt;&lt;/SmartSettings&gt;"/>
                <p:cNvSpPr/>
                <p:nvPr>
                  <p:custDataLst>
                    <p:tags r:id="rId24"/>
                  </p:custDataLst>
                </p:nvPr>
              </p:nvSpPr>
              <p:spPr>
                <a:xfrm>
                  <a:off x="595685" y="1261242"/>
                  <a:ext cx="3222247" cy="211392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4295" tIns="37148" rIns="185738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105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삭제하기</a:t>
                  </a:r>
                  <a:endParaRPr lang="en-US" altLang="ko-KR" sz="105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1" name="Close Button" descr="&lt;SmartSettings&gt;&lt;SmartResize anchorLeft=&quot;None&quot; anchorTop=&quot;Absolute&quot; anchorRight=&quot;Absolute&quot; anchorBottom=&quot;None&quot; /&gt;&lt;/SmartSettings&gt;"/>
                <p:cNvSpPr>
                  <a:spLocks noEditPoints="1"/>
                </p:cNvSpPr>
                <p:nvPr>
                  <p:custDataLst>
                    <p:tags r:id="rId25"/>
                  </p:custDataLst>
                </p:nvPr>
              </p:nvSpPr>
              <p:spPr bwMode="auto">
                <a:xfrm>
                  <a:off x="3568589" y="1330888"/>
                  <a:ext cx="116375" cy="93109"/>
                </a:xfrm>
                <a:custGeom>
                  <a:avLst/>
                  <a:gdLst>
                    <a:gd name="T0" fmla="*/ 254 w 254"/>
                    <a:gd name="T1" fmla="*/ 0 h 254"/>
                    <a:gd name="T2" fmla="*/ 0 w 254"/>
                    <a:gd name="T3" fmla="*/ 254 h 254"/>
                    <a:gd name="T4" fmla="*/ 0 w 254"/>
                    <a:gd name="T5" fmla="*/ 0 h 254"/>
                    <a:gd name="T6" fmla="*/ 254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254" y="0"/>
                      </a:moveTo>
                      <a:lnTo>
                        <a:pt x="0" y="254"/>
                      </a:lnTo>
                      <a:moveTo>
                        <a:pt x="0" y="0"/>
                      </a:moveTo>
                      <a:lnTo>
                        <a:pt x="254" y="254"/>
                      </a:lnTo>
                    </a:path>
                  </a:pathLst>
                </a:custGeom>
                <a:noFill/>
                <a:ln w="9525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12" name="Icons"/>
                <p:cNvGrpSpPr/>
                <p:nvPr/>
              </p:nvGrpSpPr>
              <p:grpSpPr>
                <a:xfrm>
                  <a:off x="805969" y="1661312"/>
                  <a:ext cx="540581" cy="386406"/>
                  <a:chOff x="805969" y="1661312"/>
                  <a:chExt cx="540581" cy="386406"/>
                </a:xfrm>
              </p:grpSpPr>
              <p:sp>
                <p:nvSpPr>
                  <p:cNvPr id="117" name="Info Icon" descr="&lt;SmartSettings&gt;&lt;SmartResize anchorLeft=&quot;Absolute&quot; anchorTop=&quot;Absolute&quot; anchorRight=&quot;None&quot; anchorBottom=&quot;None&quot; /&gt;&lt;/SmartSettings&gt;" hidden="1"/>
                  <p:cNvSpPr>
                    <a:spLocks noChangeAspect="1" noEditPoints="1"/>
                  </p:cNvSpPr>
                  <p:nvPr>
                    <p:custDataLst>
                      <p:tags r:id="rId29"/>
                    </p:custDataLst>
                  </p:nvPr>
                </p:nvSpPr>
                <p:spPr bwMode="auto">
                  <a:xfrm>
                    <a:off x="841633" y="1661312"/>
                    <a:ext cx="469253" cy="386406"/>
                  </a:xfrm>
                  <a:custGeom>
                    <a:avLst/>
                    <a:gdLst>
                      <a:gd name="T0" fmla="*/ 550 w 1101"/>
                      <a:gd name="T1" fmla="*/ 231 h 1101"/>
                      <a:gd name="T2" fmla="*/ 480 w 1101"/>
                      <a:gd name="T3" fmla="*/ 301 h 1101"/>
                      <a:gd name="T4" fmla="*/ 550 w 1101"/>
                      <a:gd name="T5" fmla="*/ 372 h 1101"/>
                      <a:gd name="T6" fmla="*/ 621 w 1101"/>
                      <a:gd name="T7" fmla="*/ 301 h 1101"/>
                      <a:gd name="T8" fmla="*/ 550 w 1101"/>
                      <a:gd name="T9" fmla="*/ 231 h 1101"/>
                      <a:gd name="T10" fmla="*/ 494 w 1101"/>
                      <a:gd name="T11" fmla="*/ 455 h 1101"/>
                      <a:gd name="T12" fmla="*/ 494 w 1101"/>
                      <a:gd name="T13" fmla="*/ 851 h 1101"/>
                      <a:gd name="T14" fmla="*/ 607 w 1101"/>
                      <a:gd name="T15" fmla="*/ 851 h 1101"/>
                      <a:gd name="T16" fmla="*/ 607 w 1101"/>
                      <a:gd name="T17" fmla="*/ 455 h 1101"/>
                      <a:gd name="T18" fmla="*/ 494 w 1101"/>
                      <a:gd name="T19" fmla="*/ 455 h 1101"/>
                      <a:gd name="T20" fmla="*/ 1101 w 1101"/>
                      <a:gd name="T21" fmla="*/ 551 h 1101"/>
                      <a:gd name="T22" fmla="*/ 550 w 1101"/>
                      <a:gd name="T23" fmla="*/ 1101 h 1101"/>
                      <a:gd name="T24" fmla="*/ 0 w 1101"/>
                      <a:gd name="T25" fmla="*/ 551 h 1101"/>
                      <a:gd name="T26" fmla="*/ 550 w 1101"/>
                      <a:gd name="T27" fmla="*/ 0 h 1101"/>
                      <a:gd name="T28" fmla="*/ 1101 w 1101"/>
                      <a:gd name="T29" fmla="*/ 551 h 1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101" h="1101">
                        <a:moveTo>
                          <a:pt x="550" y="231"/>
                        </a:moveTo>
                        <a:cubicBezTo>
                          <a:pt x="511" y="231"/>
                          <a:pt x="480" y="262"/>
                          <a:pt x="480" y="301"/>
                        </a:cubicBezTo>
                        <a:cubicBezTo>
                          <a:pt x="480" y="340"/>
                          <a:pt x="511" y="372"/>
                          <a:pt x="550" y="372"/>
                        </a:cubicBezTo>
                        <a:cubicBezTo>
                          <a:pt x="589" y="372"/>
                          <a:pt x="621" y="340"/>
                          <a:pt x="621" y="301"/>
                        </a:cubicBezTo>
                        <a:cubicBezTo>
                          <a:pt x="621" y="262"/>
                          <a:pt x="589" y="231"/>
                          <a:pt x="550" y="231"/>
                        </a:cubicBezTo>
                        <a:close/>
                        <a:moveTo>
                          <a:pt x="494" y="455"/>
                        </a:moveTo>
                        <a:lnTo>
                          <a:pt x="494" y="851"/>
                        </a:lnTo>
                        <a:lnTo>
                          <a:pt x="607" y="851"/>
                        </a:lnTo>
                        <a:lnTo>
                          <a:pt x="607" y="455"/>
                        </a:lnTo>
                        <a:lnTo>
                          <a:pt x="494" y="455"/>
                        </a:lnTo>
                        <a:close/>
                        <a:moveTo>
                          <a:pt x="1101" y="551"/>
                        </a:moveTo>
                        <a:cubicBezTo>
                          <a:pt x="1101" y="855"/>
                          <a:pt x="854" y="1101"/>
                          <a:pt x="550" y="1101"/>
                        </a:cubicBezTo>
                        <a:cubicBezTo>
                          <a:pt x="247" y="1101"/>
                          <a:pt x="0" y="855"/>
                          <a:pt x="0" y="551"/>
                        </a:cubicBezTo>
                        <a:cubicBezTo>
                          <a:pt x="0" y="247"/>
                          <a:pt x="247" y="0"/>
                          <a:pt x="550" y="0"/>
                        </a:cubicBezTo>
                        <a:cubicBezTo>
                          <a:pt x="854" y="0"/>
                          <a:pt x="1101" y="247"/>
                          <a:pt x="1101" y="551"/>
                        </a:cubicBezTo>
                        <a:close/>
                      </a:path>
                    </a:pathLst>
                  </a:custGeom>
                  <a:noFill/>
                  <a:ln w="6350" cap="flat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74295" tIns="37148" rIns="74295" bIns="37148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1463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8" name="Warning Icon" descr="&lt;SmartSettings&gt;&lt;SmartResize anchorLeft=&quot;Absolute&quot; anchorTop=&quot;Absolute&quot; anchorRight=&quot;None&quot; anchorBottom=&quot;None&quot; /&gt;&lt;/SmartSettings&gt;" hidden="1"/>
                  <p:cNvSpPr>
                    <a:spLocks noChangeAspect="1" noEditPoints="1"/>
                  </p:cNvSpPr>
                  <p:nvPr>
                    <p:custDataLst>
                      <p:tags r:id="rId30"/>
                    </p:custDataLst>
                  </p:nvPr>
                </p:nvSpPr>
                <p:spPr bwMode="auto">
                  <a:xfrm>
                    <a:off x="805969" y="1661312"/>
                    <a:ext cx="540581" cy="386406"/>
                  </a:xfrm>
                  <a:custGeom>
                    <a:avLst/>
                    <a:gdLst>
                      <a:gd name="T0" fmla="*/ 1270 w 1270"/>
                      <a:gd name="T1" fmla="*/ 1101 h 1101"/>
                      <a:gd name="T2" fmla="*/ 0 w 1270"/>
                      <a:gd name="T3" fmla="*/ 1101 h 1101"/>
                      <a:gd name="T4" fmla="*/ 635 w 1270"/>
                      <a:gd name="T5" fmla="*/ 0 h 1101"/>
                      <a:gd name="T6" fmla="*/ 1270 w 1270"/>
                      <a:gd name="T7" fmla="*/ 1101 h 1101"/>
                      <a:gd name="T8" fmla="*/ 579 w 1270"/>
                      <a:gd name="T9" fmla="*/ 320 h 1101"/>
                      <a:gd name="T10" fmla="*/ 579 w 1270"/>
                      <a:gd name="T11" fmla="*/ 716 h 1101"/>
                      <a:gd name="T12" fmla="*/ 691 w 1270"/>
                      <a:gd name="T13" fmla="*/ 716 h 1101"/>
                      <a:gd name="T14" fmla="*/ 691 w 1270"/>
                      <a:gd name="T15" fmla="*/ 320 h 1101"/>
                      <a:gd name="T16" fmla="*/ 579 w 1270"/>
                      <a:gd name="T17" fmla="*/ 320 h 1101"/>
                      <a:gd name="T18" fmla="*/ 635 w 1270"/>
                      <a:gd name="T19" fmla="*/ 799 h 1101"/>
                      <a:gd name="T20" fmla="*/ 564 w 1270"/>
                      <a:gd name="T21" fmla="*/ 870 h 1101"/>
                      <a:gd name="T22" fmla="*/ 635 w 1270"/>
                      <a:gd name="T23" fmla="*/ 940 h 1101"/>
                      <a:gd name="T24" fmla="*/ 706 w 1270"/>
                      <a:gd name="T25" fmla="*/ 870 h 1101"/>
                      <a:gd name="T26" fmla="*/ 635 w 1270"/>
                      <a:gd name="T27" fmla="*/ 799 h 1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270" h="1101">
                        <a:moveTo>
                          <a:pt x="1270" y="1101"/>
                        </a:moveTo>
                        <a:lnTo>
                          <a:pt x="0" y="1101"/>
                        </a:lnTo>
                        <a:lnTo>
                          <a:pt x="635" y="0"/>
                        </a:lnTo>
                        <a:lnTo>
                          <a:pt x="1270" y="1101"/>
                        </a:lnTo>
                        <a:close/>
                        <a:moveTo>
                          <a:pt x="579" y="320"/>
                        </a:moveTo>
                        <a:lnTo>
                          <a:pt x="579" y="716"/>
                        </a:lnTo>
                        <a:lnTo>
                          <a:pt x="691" y="716"/>
                        </a:lnTo>
                        <a:lnTo>
                          <a:pt x="691" y="320"/>
                        </a:lnTo>
                        <a:lnTo>
                          <a:pt x="579" y="320"/>
                        </a:lnTo>
                        <a:close/>
                        <a:moveTo>
                          <a:pt x="635" y="799"/>
                        </a:moveTo>
                        <a:cubicBezTo>
                          <a:pt x="596" y="799"/>
                          <a:pt x="564" y="831"/>
                          <a:pt x="564" y="870"/>
                        </a:cubicBezTo>
                        <a:cubicBezTo>
                          <a:pt x="564" y="909"/>
                          <a:pt x="596" y="940"/>
                          <a:pt x="635" y="940"/>
                        </a:cubicBezTo>
                        <a:cubicBezTo>
                          <a:pt x="674" y="940"/>
                          <a:pt x="706" y="909"/>
                          <a:pt x="706" y="870"/>
                        </a:cubicBezTo>
                        <a:cubicBezTo>
                          <a:pt x="706" y="831"/>
                          <a:pt x="674" y="799"/>
                          <a:pt x="635" y="799"/>
                        </a:cubicBezTo>
                        <a:close/>
                      </a:path>
                    </a:pathLst>
                  </a:custGeom>
                  <a:noFill/>
                  <a:ln w="6350" cap="rnd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74295" tIns="37148" rIns="74295" bIns="37148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1463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9" name="Error Icon" descr="&lt;SmartSettings&gt;&lt;SmartResize anchorLeft=&quot;Absolute&quot; anchorTop=&quot;Absolute&quot; anchorRight=&quot;None&quot; anchorBottom=&quot;None&quot; /&gt;&lt;/SmartSettings&gt;" hidden="1"/>
                  <p:cNvSpPr>
                    <a:spLocks noChangeAspect="1" noEditPoints="1"/>
                  </p:cNvSpPr>
                  <p:nvPr>
                    <p:custDataLst>
                      <p:tags r:id="rId31"/>
                    </p:custDataLst>
                  </p:nvPr>
                </p:nvSpPr>
                <p:spPr bwMode="auto">
                  <a:xfrm>
                    <a:off x="840694" y="1661312"/>
                    <a:ext cx="471132" cy="386406"/>
                  </a:xfrm>
                  <a:custGeom>
                    <a:avLst/>
                    <a:gdLst>
                      <a:gd name="T0" fmla="*/ 1101 w 1101"/>
                      <a:gd name="T1" fmla="*/ 778 h 1100"/>
                      <a:gd name="T2" fmla="*/ 778 w 1101"/>
                      <a:gd name="T3" fmla="*/ 1100 h 1100"/>
                      <a:gd name="T4" fmla="*/ 322 w 1101"/>
                      <a:gd name="T5" fmla="*/ 1100 h 1100"/>
                      <a:gd name="T6" fmla="*/ 0 w 1101"/>
                      <a:gd name="T7" fmla="*/ 778 h 1100"/>
                      <a:gd name="T8" fmla="*/ 0 w 1101"/>
                      <a:gd name="T9" fmla="*/ 322 h 1100"/>
                      <a:gd name="T10" fmla="*/ 322 w 1101"/>
                      <a:gd name="T11" fmla="*/ 0 h 1100"/>
                      <a:gd name="T12" fmla="*/ 778 w 1101"/>
                      <a:gd name="T13" fmla="*/ 0 h 1100"/>
                      <a:gd name="T14" fmla="*/ 1101 w 1101"/>
                      <a:gd name="T15" fmla="*/ 322 h 1100"/>
                      <a:gd name="T16" fmla="*/ 1101 w 1101"/>
                      <a:gd name="T17" fmla="*/ 778 h 1100"/>
                      <a:gd name="T18" fmla="*/ 380 w 1101"/>
                      <a:gd name="T19" fmla="*/ 300 h 1100"/>
                      <a:gd name="T20" fmla="*/ 301 w 1101"/>
                      <a:gd name="T21" fmla="*/ 380 h 1100"/>
                      <a:gd name="T22" fmla="*/ 470 w 1101"/>
                      <a:gd name="T23" fmla="*/ 550 h 1100"/>
                      <a:gd name="T24" fmla="*/ 301 w 1101"/>
                      <a:gd name="T25" fmla="*/ 719 h 1100"/>
                      <a:gd name="T26" fmla="*/ 380 w 1101"/>
                      <a:gd name="T27" fmla="*/ 799 h 1100"/>
                      <a:gd name="T28" fmla="*/ 550 w 1101"/>
                      <a:gd name="T29" fmla="*/ 629 h 1100"/>
                      <a:gd name="T30" fmla="*/ 720 w 1101"/>
                      <a:gd name="T31" fmla="*/ 799 h 1100"/>
                      <a:gd name="T32" fmla="*/ 800 w 1101"/>
                      <a:gd name="T33" fmla="*/ 719 h 1100"/>
                      <a:gd name="T34" fmla="*/ 630 w 1101"/>
                      <a:gd name="T35" fmla="*/ 550 h 1100"/>
                      <a:gd name="T36" fmla="*/ 800 w 1101"/>
                      <a:gd name="T37" fmla="*/ 380 h 1100"/>
                      <a:gd name="T38" fmla="*/ 720 w 1101"/>
                      <a:gd name="T39" fmla="*/ 300 h 1100"/>
                      <a:gd name="T40" fmla="*/ 550 w 1101"/>
                      <a:gd name="T41" fmla="*/ 470 h 1100"/>
                      <a:gd name="T42" fmla="*/ 380 w 1101"/>
                      <a:gd name="T43" fmla="*/ 300 h 1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1101" h="1100">
                        <a:moveTo>
                          <a:pt x="1101" y="778"/>
                        </a:moveTo>
                        <a:lnTo>
                          <a:pt x="778" y="1100"/>
                        </a:lnTo>
                        <a:lnTo>
                          <a:pt x="322" y="1100"/>
                        </a:lnTo>
                        <a:lnTo>
                          <a:pt x="0" y="778"/>
                        </a:lnTo>
                        <a:lnTo>
                          <a:pt x="0" y="322"/>
                        </a:lnTo>
                        <a:lnTo>
                          <a:pt x="322" y="0"/>
                        </a:lnTo>
                        <a:lnTo>
                          <a:pt x="778" y="0"/>
                        </a:lnTo>
                        <a:lnTo>
                          <a:pt x="1101" y="322"/>
                        </a:lnTo>
                        <a:lnTo>
                          <a:pt x="1101" y="778"/>
                        </a:lnTo>
                        <a:close/>
                        <a:moveTo>
                          <a:pt x="380" y="300"/>
                        </a:moveTo>
                        <a:lnTo>
                          <a:pt x="301" y="380"/>
                        </a:lnTo>
                        <a:lnTo>
                          <a:pt x="470" y="550"/>
                        </a:lnTo>
                        <a:lnTo>
                          <a:pt x="301" y="719"/>
                        </a:lnTo>
                        <a:lnTo>
                          <a:pt x="380" y="799"/>
                        </a:lnTo>
                        <a:lnTo>
                          <a:pt x="550" y="629"/>
                        </a:lnTo>
                        <a:lnTo>
                          <a:pt x="720" y="799"/>
                        </a:lnTo>
                        <a:lnTo>
                          <a:pt x="800" y="719"/>
                        </a:lnTo>
                        <a:lnTo>
                          <a:pt x="630" y="550"/>
                        </a:lnTo>
                        <a:lnTo>
                          <a:pt x="800" y="380"/>
                        </a:lnTo>
                        <a:lnTo>
                          <a:pt x="720" y="300"/>
                        </a:lnTo>
                        <a:lnTo>
                          <a:pt x="550" y="470"/>
                        </a:lnTo>
                        <a:lnTo>
                          <a:pt x="380" y="300"/>
                        </a:lnTo>
                        <a:close/>
                      </a:path>
                    </a:pathLst>
                  </a:custGeom>
                  <a:noFill/>
                  <a:ln w="6350" cap="rnd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74295" tIns="37148" rIns="74295" bIns="37148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1463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113" name="Buttons"/>
                <p:cNvGrpSpPr/>
                <p:nvPr/>
              </p:nvGrpSpPr>
              <p:grpSpPr>
                <a:xfrm>
                  <a:off x="1122541" y="2137789"/>
                  <a:ext cx="2460073" cy="489066"/>
                  <a:chOff x="1122541" y="2137789"/>
                  <a:chExt cx="2460073" cy="489066"/>
                </a:xfrm>
              </p:grpSpPr>
              <p:sp>
                <p:nvSpPr>
                  <p:cNvPr id="114" name="Button 1" descr="&lt;SmartSettings&gt;&lt;SmartResize anchorLeft=&quot;None&quot; anchorTop=&quot;None&quot; anchorRight=&quot;Absolute&quot; anchorBottom=&quot;Absolute&quot; /&gt;&lt;/SmartSettings&gt;"/>
                  <p:cNvSpPr>
                    <a:spLocks/>
                  </p:cNvSpPr>
                  <p:nvPr>
                    <p:custDataLst>
                      <p:tags r:id="rId26"/>
                    </p:custDataLst>
                  </p:nvPr>
                </p:nvSpPr>
                <p:spPr bwMode="auto">
                  <a:xfrm>
                    <a:off x="2828011" y="2137789"/>
                    <a:ext cx="754603" cy="175593"/>
                  </a:xfrm>
                  <a:prstGeom prst="roundRect">
                    <a:avLst>
                      <a:gd name="adj" fmla="val 8776"/>
                    </a:avLst>
                  </a:prstGeom>
                  <a:solidFill>
                    <a:srgbClr val="FFFFFF"/>
                  </a:solidFill>
                  <a:ln w="6350" cap="flat" cmpd="sng" algn="ctr">
                    <a:solidFill>
                      <a:srgbClr val="808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100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취소</a:t>
                    </a:r>
                    <a:endParaRPr lang="en-US" sz="10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5" name="Button 2" descr="&lt;SmartSettings&gt;&lt;SmartResize anchorLeft=&quot;None&quot; anchorTop=&quot;None&quot; anchorRight=&quot;Absolute&quot; anchorBottom=&quot;Absolute&quot; /&gt;&lt;/SmartSettings&gt;"/>
                  <p:cNvSpPr>
                    <a:spLocks/>
                  </p:cNvSpPr>
                  <p:nvPr>
                    <p:custDataLst>
                      <p:tags r:id="rId27"/>
                    </p:custDataLst>
                  </p:nvPr>
                </p:nvSpPr>
                <p:spPr bwMode="auto">
                  <a:xfrm>
                    <a:off x="1996543" y="2137789"/>
                    <a:ext cx="754606" cy="175592"/>
                  </a:xfrm>
                  <a:prstGeom prst="roundRect">
                    <a:avLst>
                      <a:gd name="adj" fmla="val 8776"/>
                    </a:avLst>
                  </a:prstGeom>
                  <a:solidFill>
                    <a:srgbClr val="FFFFFF"/>
                  </a:solidFill>
                  <a:ln w="6350" cap="flat" cmpd="sng" algn="ctr">
                    <a:solidFill>
                      <a:srgbClr val="808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1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확인</a:t>
                    </a:r>
                    <a:endParaRPr lang="en-US" sz="10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6" name="Button 3" descr="&lt;SmartSettings&gt;&lt;SmartResize anchorLeft=&quot;None&quot; anchorTop=&quot;None&quot; anchorRight=&quot;Absolute&quot; anchorBottom=&quot;Absolute&quot; /&gt;&lt;/SmartSettings&gt;" hidden="1"/>
                  <p:cNvSpPr>
                    <a:spLocks/>
                  </p:cNvSpPr>
                  <p:nvPr>
                    <p:custDataLst>
                      <p:tags r:id="rId28"/>
                    </p:custDataLst>
                  </p:nvPr>
                </p:nvSpPr>
                <p:spPr bwMode="auto">
                  <a:xfrm>
                    <a:off x="1122541" y="2391872"/>
                    <a:ext cx="783949" cy="234983"/>
                  </a:xfrm>
                  <a:prstGeom prst="roundRect">
                    <a:avLst>
                      <a:gd name="adj" fmla="val 8776"/>
                    </a:avLst>
                  </a:prstGeom>
                  <a:solidFill>
                    <a:srgbClr val="FFFFFF"/>
                  </a:solidFill>
                  <a:ln w="6350" cap="flat" cmpd="sng" algn="ctr">
                    <a:solidFill>
                      <a:srgbClr val="808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31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Abort</a:t>
                    </a:r>
                  </a:p>
                </p:txBody>
              </p:sp>
            </p:grpSp>
          </p:grpSp>
          <p:pic>
            <p:nvPicPr>
              <p:cNvPr id="78" name="Picture 2" descr="C:\Users\t-dantay\Documents\First24\warning1.png"/>
              <p:cNvPicPr>
                <a:picLocks noChangeAspect="1" noChangeArrowheads="1"/>
              </p:cNvPicPr>
              <p:nvPr>
                <p:custDataLst>
                  <p:custData r:id="rId21"/>
                </p:custDataLst>
              </p:nvPr>
            </p:nvPicPr>
            <p:blipFill>
              <a:blip r:embed="rId3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3203" y="3756992"/>
                <a:ext cx="228600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9" name="왼쪽 중괄호 78"/>
              <p:cNvSpPr/>
              <p:nvPr/>
            </p:nvSpPr>
            <p:spPr>
              <a:xfrm rot="10800000">
                <a:off x="5856851" y="3395724"/>
                <a:ext cx="374425" cy="1086078"/>
              </a:xfrm>
              <a:prstGeom prst="leftBrace">
                <a:avLst/>
              </a:prstGeom>
              <a:ln w="19050">
                <a:solidFill>
                  <a:srgbClr val="ED7D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/>
              <p:cNvSpPr/>
              <p:nvPr/>
            </p:nvSpPr>
            <p:spPr>
              <a:xfrm>
                <a:off x="6309595" y="3830242"/>
                <a:ext cx="246743" cy="24674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81" name="모서리가 둥근 직사각형 80"/>
              <p:cNvSpPr/>
              <p:nvPr/>
            </p:nvSpPr>
            <p:spPr>
              <a:xfrm>
                <a:off x="4293393" y="4164012"/>
                <a:ext cx="1441522" cy="376340"/>
              </a:xfrm>
              <a:prstGeom prst="roundRect">
                <a:avLst/>
              </a:prstGeom>
              <a:noFill/>
              <a:ln w="19050">
                <a:solidFill>
                  <a:srgbClr val="ED7D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타원 83"/>
              <p:cNvSpPr/>
              <p:nvPr/>
            </p:nvSpPr>
            <p:spPr>
              <a:xfrm>
                <a:off x="4330135" y="4593299"/>
                <a:ext cx="246743" cy="24674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  <p:sp>
            <p:nvSpPr>
              <p:cNvPr id="85" name="모서리가 둥근 직사각형 84"/>
              <p:cNvSpPr/>
              <p:nvPr/>
            </p:nvSpPr>
            <p:spPr>
              <a:xfrm>
                <a:off x="5591923" y="3271914"/>
                <a:ext cx="170469" cy="178681"/>
              </a:xfrm>
              <a:prstGeom prst="roundRect">
                <a:avLst/>
              </a:prstGeom>
              <a:noFill/>
              <a:ln w="19050">
                <a:solidFill>
                  <a:srgbClr val="ED7D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타원 85"/>
              <p:cNvSpPr/>
              <p:nvPr/>
            </p:nvSpPr>
            <p:spPr>
              <a:xfrm>
                <a:off x="5281551" y="3242758"/>
                <a:ext cx="246743" cy="24674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</p:grpSp>
      </p:grpSp>
      <p:pic>
        <p:nvPicPr>
          <p:cNvPr id="122" name="그림 121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437" y="1909007"/>
            <a:ext cx="1114018" cy="1114018"/>
          </a:xfrm>
          <a:prstGeom prst="rect">
            <a:avLst/>
          </a:prstGeom>
        </p:spPr>
      </p:pic>
      <p:grpSp>
        <p:nvGrpSpPr>
          <p:cNvPr id="82" name="그룹 81"/>
          <p:cNvGrpSpPr/>
          <p:nvPr/>
        </p:nvGrpSpPr>
        <p:grpSpPr>
          <a:xfrm>
            <a:off x="189151" y="1497820"/>
            <a:ext cx="1699718" cy="5093807"/>
            <a:chOff x="189151" y="1520398"/>
            <a:chExt cx="1699718" cy="5093807"/>
          </a:xfrm>
        </p:grpSpPr>
        <p:sp>
          <p:nvSpPr>
            <p:cNvPr id="100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192172" y="1520398"/>
              <a:ext cx="1696697" cy="50938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20" name="그룹 119"/>
            <p:cNvGrpSpPr/>
            <p:nvPr/>
          </p:nvGrpSpPr>
          <p:grpSpPr>
            <a:xfrm>
              <a:off x="189151" y="1935172"/>
              <a:ext cx="1699503" cy="4665666"/>
              <a:chOff x="188428" y="1480090"/>
              <a:chExt cx="1699503" cy="4665666"/>
            </a:xfrm>
          </p:grpSpPr>
          <p:grpSp>
            <p:nvGrpSpPr>
              <p:cNvPr id="137" name="그룹 136"/>
              <p:cNvGrpSpPr/>
              <p:nvPr/>
            </p:nvGrpSpPr>
            <p:grpSpPr>
              <a:xfrm>
                <a:off x="192172" y="5331436"/>
                <a:ext cx="1695759" cy="814320"/>
                <a:chOff x="192172" y="5331436"/>
                <a:chExt cx="1695759" cy="814320"/>
              </a:xfrm>
            </p:grpSpPr>
            <p:sp>
              <p:nvSpPr>
                <p:cNvPr id="145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18"/>
                  </p:custDataLst>
                </p:nvPr>
              </p:nvSpPr>
              <p:spPr>
                <a:xfrm>
                  <a:off x="192172" y="5331436"/>
                  <a:ext cx="1695759" cy="411145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7000"/>
                      </a:schemeClr>
                    </a:gs>
                    <a:gs pos="48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10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프론트페이지로 이동</a:t>
                  </a:r>
                  <a:endParaRPr lang="en-US" sz="10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46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19"/>
                  </p:custDataLst>
                </p:nvPr>
              </p:nvSpPr>
              <p:spPr>
                <a:xfrm>
                  <a:off x="192172" y="5734611"/>
                  <a:ext cx="1695759" cy="411145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7000"/>
                      </a:schemeClr>
                    </a:gs>
                    <a:gs pos="48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10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로그아웃</a:t>
                  </a:r>
                  <a:endParaRPr lang="en-US" sz="10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38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2"/>
                </p:custDataLst>
              </p:nvPr>
            </p:nvSpPr>
            <p:spPr>
              <a:xfrm>
                <a:off x="192172" y="1480090"/>
                <a:ext cx="1695759" cy="411144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모임 관리</a:t>
                </a:r>
                <a:r>
                  <a:rPr lang="en-US" altLang="ko-KR" sz="1000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:endParaRPr lang="en-US" sz="10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9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3"/>
                </p:custDataLst>
              </p:nvPr>
            </p:nvSpPr>
            <p:spPr>
              <a:xfrm>
                <a:off x="192172" y="2723713"/>
                <a:ext cx="1695759" cy="411145"/>
              </a:xfrm>
              <a:prstGeom prst="rect">
                <a:avLst/>
              </a:prstGeom>
              <a:gradFill flip="none" rotWithShape="1">
                <a:gsLst>
                  <a:gs pos="500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900" b="1" dirty="0" smtClean="0">
                    <a:ln w="2540">
                      <a:noFill/>
                    </a:ln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1:1 </a:t>
                </a:r>
                <a:r>
                  <a:rPr lang="ko-KR" altLang="en-US" sz="900" b="1" dirty="0" smtClean="0">
                    <a:ln w="2540">
                      <a:noFill/>
                    </a:ln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문의</a:t>
                </a:r>
                <a:endParaRPr lang="en-US" sz="900" b="1" dirty="0">
                  <a:ln w="2540">
                    <a:noFill/>
                  </a:ln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40" name="그룹 139"/>
              <p:cNvGrpSpPr/>
              <p:nvPr/>
            </p:nvGrpSpPr>
            <p:grpSpPr>
              <a:xfrm>
                <a:off x="192172" y="3135864"/>
                <a:ext cx="1695759" cy="411145"/>
                <a:chOff x="192172" y="2311771"/>
                <a:chExt cx="1695759" cy="411145"/>
              </a:xfrm>
            </p:grpSpPr>
            <p:sp>
              <p:nvSpPr>
                <p:cNvPr id="143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16"/>
                  </p:custDataLst>
                </p:nvPr>
              </p:nvSpPr>
              <p:spPr>
                <a:xfrm>
                  <a:off x="192172" y="2311771"/>
                  <a:ext cx="1695759" cy="411145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7000"/>
                      </a:schemeClr>
                    </a:gs>
                    <a:gs pos="48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10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관리자 관리</a:t>
                  </a:r>
                  <a:endParaRPr lang="en-US" sz="10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44" name="Chevron" descr="&lt;SmartSettings&gt;&lt;SmartResize anchorLeft=&quot;None&quot; anchorTop=&quot;None&quot; anchorRight=&quot;Absolute&quot; anchorBottom=&quot;Absolute&quot; /&gt;&lt;/SmartSettings&gt;"/>
                <p:cNvSpPr>
                  <a:spLocks noChangeAspect="1"/>
                </p:cNvSpPr>
                <p:nvPr>
                  <p:custDataLst>
                    <p:tags r:id="rId17"/>
                  </p:custDataLst>
                </p:nvPr>
              </p:nvSpPr>
              <p:spPr bwMode="auto">
                <a:xfrm rot="16200000">
                  <a:off x="1674154" y="2475933"/>
                  <a:ext cx="179056" cy="88553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41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4"/>
                </p:custDataLst>
              </p:nvPr>
            </p:nvSpPr>
            <p:spPr>
              <a:xfrm>
                <a:off x="191139" y="2313215"/>
                <a:ext cx="1688444" cy="411145"/>
              </a:xfrm>
              <a:prstGeom prst="rect">
                <a:avLst/>
              </a:prstGeom>
              <a:gradFill flip="none" rotWithShape="1">
                <a:gsLst>
                  <a:gs pos="500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ln w="2540">
                      <a:noFill/>
                    </a:ln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이벤트</a:t>
                </a:r>
                <a:endParaRPr lang="en-US" sz="900" b="1" dirty="0">
                  <a:ln w="2540">
                    <a:noFill/>
                  </a:ln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2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5"/>
                </p:custDataLst>
              </p:nvPr>
            </p:nvSpPr>
            <p:spPr>
              <a:xfrm>
                <a:off x="188428" y="1895973"/>
                <a:ext cx="1695759" cy="411145"/>
              </a:xfrm>
              <a:prstGeom prst="rect">
                <a:avLst/>
              </a:prstGeom>
              <a:gradFill flip="none" rotWithShape="1">
                <a:gsLst>
                  <a:gs pos="500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ln w="2540">
                      <a:noFill/>
                    </a:ln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공지사항</a:t>
                </a:r>
                <a:endParaRPr lang="en-US" sz="900" b="1" dirty="0">
                  <a:ln w="2540">
                    <a:noFill/>
                  </a:ln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23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1"/>
              </p:custDataLst>
            </p:nvPr>
          </p:nvSpPr>
          <p:spPr>
            <a:xfrm>
              <a:off x="192172" y="1523750"/>
              <a:ext cx="1695759" cy="411145"/>
            </a:xfrm>
            <a:prstGeom prst="rect">
              <a:avLst/>
            </a:prstGeom>
            <a:gradFill>
              <a:gsLst>
                <a:gs pos="25000">
                  <a:schemeClr val="accent1">
                    <a:lumMod val="75000"/>
                  </a:schemeClr>
                </a:gs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080000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 관리</a:t>
              </a:r>
              <a:endParaRPr lang="en-US" sz="1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9050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10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1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17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2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2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28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4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Props1.xml><?xml version="1.0" encoding="utf-8"?>
<ds:datastoreItem xmlns:ds="http://schemas.openxmlformats.org/officeDocument/2006/customXml" ds:itemID="{ED02C430-2F42-4B9D-94C6-89678E6D50E6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2039435C-6741-4F7B-9B76-16CA46E8A145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E80BD883-39E0-4277-AC00-788FAC1532A2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6EAEC9F8-521B-4BFA-AA7A-B4B9712667A6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F69FB66F-6CD4-4E73-9124-011300F60915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A82CCDEB-7F38-47B1-8BD3-5E361A20A9F0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2BC663FF-A3B9-4D78-A0AB-E027B5A5F731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9D832864-9947-4A6D-BBD7-EBEAED38D297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9DDA6B61-E128-4F34-8065-E953AC5720E3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0044120A-C95D-44C9-9C79-CA5F949E8031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BC66A739-721B-489A-9000-264B5D3A7EF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F0395A38-990D-49AF-80B3-D825CC42CCFA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8A31846C-DD16-4B83-84AC-A9F95BB0BB7C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09D99CC9-ED59-445C-B3C7-174FA22F8B16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37716363-0873-4527-9498-C9007CD7AE3C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D7DA42D6-B4FF-4FAC-9C1A-BB2509805301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0AC0234E-45C2-4483-9C8F-44F9272448F6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A3583A40-E8E4-4D16-9301-7BF27F155388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9DDC7F12-52C0-41C7-A829-99AE918630B7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09200F98-0CE9-4A5B-9A89-F7889578348D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7B60A6EF-2B39-407F-BACC-A3528FBD291E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A124D875-2F8C-40F6-917C-1E68262550CF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BB2110B-EB7E-4BE0-9C49-81FD64C69B6E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2DE464AC-ED86-4A69-974C-0F14E0340B41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6D9179D1-BCFC-41B3-B46E-2D7DD0991C1B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61C768F4-D463-414F-B8BF-80E21512A015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9813A539-9C36-4932-91EA-B17999CA172A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355C89F6-F652-4352-892D-2CA5806638BC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1CB8DC75-373D-42CE-881E-D598BD30E30C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E1EB747C-4B63-4A5D-A0D2-5868BAE81A2B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2FFF0131-A95A-4703-A7EE-021E712946BC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05E4AC63-E1B0-44A3-829B-B6D260BB50D3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B31ADFD7-541A-4ED4-89A0-2A1EDFE59C9B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1ADF70DD-9728-44E1-B2A7-18EFC0B900FD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7259</TotalTime>
  <Words>2963</Words>
  <Application>Microsoft Office PowerPoint</Application>
  <PresentationFormat>와이드스크린</PresentationFormat>
  <Paragraphs>1477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Arial</vt:lpstr>
      <vt:lpstr>바탕</vt:lpstr>
      <vt:lpstr>나눔스퀘어라운드 Bold</vt:lpstr>
      <vt:lpstr>Bookman Old Style</vt:lpstr>
      <vt:lpstr>맑은 고딕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Administrator</cp:lastModifiedBy>
  <cp:revision>1214</cp:revision>
  <dcterms:created xsi:type="dcterms:W3CDTF">2018-05-21T08:04:33Z</dcterms:created>
  <dcterms:modified xsi:type="dcterms:W3CDTF">2019-10-30T03:20:28Z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