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6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7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8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9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10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1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12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13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14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5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16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notesSlides/notesSlide17.xml" ContentType="application/vnd.openxmlformats-officedocument.presentationml.notesSlide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notesSlides/notesSlide18.xml" ContentType="application/vnd.openxmlformats-officedocument.presentationml.notesSlide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8"/>
  </p:sldMasterIdLst>
  <p:notesMasterIdLst>
    <p:notesMasterId r:id="rId104"/>
  </p:notesMasterIdLst>
  <p:sldIdLst>
    <p:sldId id="264" r:id="rId79"/>
    <p:sldId id="266" r:id="rId80"/>
    <p:sldId id="256" r:id="rId81"/>
    <p:sldId id="267" r:id="rId82"/>
    <p:sldId id="268" r:id="rId83"/>
    <p:sldId id="269" r:id="rId84"/>
    <p:sldId id="270" r:id="rId85"/>
    <p:sldId id="271" r:id="rId86"/>
    <p:sldId id="283" r:id="rId87"/>
    <p:sldId id="284" r:id="rId88"/>
    <p:sldId id="285" r:id="rId89"/>
    <p:sldId id="286" r:id="rId90"/>
    <p:sldId id="287" r:id="rId91"/>
    <p:sldId id="288" r:id="rId92"/>
    <p:sldId id="295" r:id="rId93"/>
    <p:sldId id="296" r:id="rId94"/>
    <p:sldId id="297" r:id="rId95"/>
    <p:sldId id="293" r:id="rId96"/>
    <p:sldId id="294" r:id="rId97"/>
    <p:sldId id="272" r:id="rId98"/>
    <p:sldId id="273" r:id="rId99"/>
    <p:sldId id="275" r:id="rId100"/>
    <p:sldId id="276" r:id="rId101"/>
    <p:sldId id="278" r:id="rId102"/>
    <p:sldId id="279" r:id="rId10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AC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F448A-9EAE-4660-A79C-41B8F4C0B0AF}" v="202" dt="2019-05-31T17:15:1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4660"/>
  </p:normalViewPr>
  <p:slideViewPr>
    <p:cSldViewPr snapToGrid="0">
      <p:cViewPr>
        <p:scale>
          <a:sx n="75" d="100"/>
          <a:sy n="75" d="100"/>
        </p:scale>
        <p:origin x="21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6.xml"/><Relationship Id="rId89" Type="http://schemas.openxmlformats.org/officeDocument/2006/relationships/slide" Target="slides/slide11.xml"/><Relationship Id="rId16" Type="http://schemas.openxmlformats.org/officeDocument/2006/relationships/customXml" Target="../customXml/item16.xml"/><Relationship Id="rId107" Type="http://schemas.openxmlformats.org/officeDocument/2006/relationships/theme" Target="theme/them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slide" Target="slides/slide1.xml"/><Relationship Id="rId102" Type="http://schemas.openxmlformats.org/officeDocument/2006/relationships/slide" Target="slides/slide24.xml"/><Relationship Id="rId5" Type="http://schemas.openxmlformats.org/officeDocument/2006/relationships/customXml" Target="../customXml/item5.xml"/><Relationship Id="rId90" Type="http://schemas.openxmlformats.org/officeDocument/2006/relationships/slide" Target="slides/slide12.xml"/><Relationship Id="rId95" Type="http://schemas.openxmlformats.org/officeDocument/2006/relationships/slide" Target="slides/slide17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8" Type="http://schemas.microsoft.com/office/2016/11/relationships/changesInfo" Target="changesInfos/changesInfo1.xml"/><Relationship Id="rId80" Type="http://schemas.openxmlformats.org/officeDocument/2006/relationships/slide" Target="slides/slide2.xml"/><Relationship Id="rId85" Type="http://schemas.openxmlformats.org/officeDocument/2006/relationships/slide" Target="slides/slide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25.xml"/><Relationship Id="rId108" Type="http://schemas.openxmlformats.org/officeDocument/2006/relationships/tableStyles" Target="tableStyles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slide" Target="slides/slide13.xml"/><Relationship Id="rId96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viewProps" Target="viewProps.xml"/><Relationship Id="rId119" Type="http://schemas.microsoft.com/office/2015/10/relationships/revisionInfo" Target="revisionInfo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Master" Target="slideMasters/slideMaster1.xml"/><Relationship Id="rId81" Type="http://schemas.openxmlformats.org/officeDocument/2006/relationships/slide" Target="slides/slide3.xml"/><Relationship Id="rId86" Type="http://schemas.openxmlformats.org/officeDocument/2006/relationships/slide" Target="slides/slide8.xml"/><Relationship Id="rId94" Type="http://schemas.openxmlformats.org/officeDocument/2006/relationships/slide" Target="slides/slide16.xml"/><Relationship Id="rId99" Type="http://schemas.openxmlformats.org/officeDocument/2006/relationships/slide" Target="slides/slide21.xml"/><Relationship Id="rId10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9.xml"/><Relationship Id="rId10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9.xml"/><Relationship Id="rId61" Type="http://schemas.openxmlformats.org/officeDocument/2006/relationships/customXml" Target="../customXml/item61.xml"/><Relationship Id="rId82" Type="http://schemas.openxmlformats.org/officeDocument/2006/relationships/slide" Target="slides/slide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22.xml"/><Relationship Id="rId105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15.xml"/><Relationship Id="rId98" Type="http://schemas.openxmlformats.org/officeDocument/2006/relationships/slide" Target="slides/slide20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slide" Target="slides/slide5.xml"/><Relationship Id="rId88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희" userId="869f5fe779742c9b" providerId="LiveId" clId="{57EF448A-9EAE-4660-A79C-41B8F4C0B0AF}"/>
    <pc:docChg chg="undo custSel modSld">
      <pc:chgData name="이 준희" userId="869f5fe779742c9b" providerId="LiveId" clId="{57EF448A-9EAE-4660-A79C-41B8F4C0B0AF}" dt="2019-05-31T17:15:13.144" v="3212" actId="20577"/>
      <pc:docMkLst>
        <pc:docMk/>
      </pc:docMkLst>
      <pc:sldChg chg="delSp modSp">
        <pc:chgData name="이 준희" userId="869f5fe779742c9b" providerId="LiveId" clId="{57EF448A-9EAE-4660-A79C-41B8F4C0B0AF}" dt="2019-05-31T16:54:39.141" v="102" actId="14100"/>
        <pc:sldMkLst>
          <pc:docMk/>
          <pc:sldMk cId="475194970" sldId="271"/>
        </pc:sldMkLst>
        <pc:spChg chg="mod">
          <ac:chgData name="이 준희" userId="869f5fe779742c9b" providerId="LiveId" clId="{57EF448A-9EAE-4660-A79C-41B8F4C0B0AF}" dt="2019-05-31T16:54:39.141" v="102" actId="14100"/>
          <ac:spMkLst>
            <pc:docMk/>
            <pc:sldMk cId="475194970" sldId="271"/>
            <ac:spMk id="106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3:52.760" v="0" actId="478"/>
          <ac:spMkLst>
            <pc:docMk/>
            <pc:sldMk cId="475194970" sldId="271"/>
            <ac:spMk id="114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4:13.865" v="45" actId="1035"/>
          <ac:spMkLst>
            <pc:docMk/>
            <pc:sldMk cId="475194970" sldId="271"/>
            <ac:spMk id="115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4:34.050" v="101" actId="1035"/>
          <ac:spMkLst>
            <pc:docMk/>
            <pc:sldMk cId="475194970" sldId="271"/>
            <ac:spMk id="116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3:55.310" v="1" actId="478"/>
          <ac:spMkLst>
            <pc:docMk/>
            <pc:sldMk cId="475194970" sldId="271"/>
            <ac:spMk id="117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4:22.097" v="62" actId="1035"/>
          <ac:spMkLst>
            <pc:docMk/>
            <pc:sldMk cId="475194970" sldId="271"/>
            <ac:spMk id="118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4:28.488" v="84" actId="1035"/>
          <ac:spMkLst>
            <pc:docMk/>
            <pc:sldMk cId="475194970" sldId="271"/>
            <ac:spMk id="134" creationId="{00000000-0000-0000-0000-000000000000}"/>
          </ac:spMkLst>
        </pc:spChg>
      </pc:sldChg>
      <pc:sldChg chg="addSp delSp modSp">
        <pc:chgData name="이 준희" userId="869f5fe779742c9b" providerId="LiveId" clId="{57EF448A-9EAE-4660-A79C-41B8F4C0B0AF}" dt="2019-05-31T17:09:08.533" v="1685" actId="20577"/>
        <pc:sldMkLst>
          <pc:docMk/>
          <pc:sldMk cId="3287820343" sldId="272"/>
        </pc:sldMkLst>
        <pc:spChg chg="add mod">
          <ac:chgData name="이 준희" userId="869f5fe779742c9b" providerId="LiveId" clId="{57EF448A-9EAE-4660-A79C-41B8F4C0B0AF}" dt="2019-05-31T17:03:27.863" v="855" actId="1038"/>
          <ac:spMkLst>
            <pc:docMk/>
            <pc:sldMk cId="3287820343" sldId="272"/>
            <ac:spMk id="74" creationId="{144391BB-83E5-46AB-B02F-A5E5BC35FD33}"/>
          </ac:spMkLst>
        </pc:spChg>
        <pc:spChg chg="mod">
          <ac:chgData name="이 준희" userId="869f5fe779742c9b" providerId="LiveId" clId="{57EF448A-9EAE-4660-A79C-41B8F4C0B0AF}" dt="2019-05-31T17:03:02.632" v="744" actId="1035"/>
          <ac:spMkLst>
            <pc:docMk/>
            <pc:sldMk cId="3287820343" sldId="272"/>
            <ac:spMk id="99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3:02.632" v="744" actId="1035"/>
          <ac:spMkLst>
            <pc:docMk/>
            <pc:sldMk cId="3287820343" sldId="272"/>
            <ac:spMk id="100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3:32.822" v="856" actId="14100"/>
          <ac:spMkLst>
            <pc:docMk/>
            <pc:sldMk cId="3287820343" sldId="272"/>
            <ac:spMk id="108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2:40.543" v="712" actId="1035"/>
          <ac:spMkLst>
            <pc:docMk/>
            <pc:sldMk cId="3287820343" sldId="272"/>
            <ac:spMk id="114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2:08.880" v="636" actId="478"/>
          <ac:spMkLst>
            <pc:docMk/>
            <pc:sldMk cId="3287820343" sldId="272"/>
            <ac:spMk id="115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2:34.664" v="683" actId="1038"/>
          <ac:spMkLst>
            <pc:docMk/>
            <pc:sldMk cId="3287820343" sldId="272"/>
            <ac:spMk id="116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3:11.799" v="782" actId="1035"/>
          <ac:spMkLst>
            <pc:docMk/>
            <pc:sldMk cId="3287820343" sldId="272"/>
            <ac:spMk id="119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3:17.631" v="808" actId="1035"/>
          <ac:spMkLst>
            <pc:docMk/>
            <pc:sldMk cId="3287820343" sldId="272"/>
            <ac:spMk id="121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2:10.168" v="637" actId="478"/>
          <ac:spMkLst>
            <pc:docMk/>
            <pc:sldMk cId="3287820343" sldId="272"/>
            <ac:spMk id="133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2:20.489" v="645" actId="1035"/>
          <ac:spMkLst>
            <pc:docMk/>
            <pc:sldMk cId="3287820343" sldId="272"/>
            <ac:spMk id="135" creationId="{00000000-0000-0000-0000-000000000000}"/>
          </ac:spMkLst>
        </pc:s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56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60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61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62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64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65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67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71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6.391" v="718" actId="1036"/>
          <ac:grpSpMkLst>
            <pc:docMk/>
            <pc:sldMk cId="3287820343" sldId="272"/>
            <ac:grpSpMk id="112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2:51.669" v="715" actId="1036"/>
          <ac:grpSpMkLst>
            <pc:docMk/>
            <pc:sldMk cId="3287820343" sldId="272"/>
            <ac:grpSpMk id="113" creationId="{00000000-0000-0000-0000-000000000000}"/>
          </ac:grpSpMkLst>
        </pc:grpChg>
        <pc:graphicFrameChg chg="mod modGraphic">
          <ac:chgData name="이 준희" userId="869f5fe779742c9b" providerId="LiveId" clId="{57EF448A-9EAE-4660-A79C-41B8F4C0B0AF}" dt="2019-05-31T17:09:08.533" v="1685" actId="20577"/>
          <ac:graphicFrameMkLst>
            <pc:docMk/>
            <pc:sldMk cId="3287820343" sldId="272"/>
            <ac:graphicFrameMk id="138" creationId="{00000000-0000-0000-0000-000000000000}"/>
          </ac:graphicFrameMkLst>
        </pc:graphicFrameChg>
      </pc:sldChg>
      <pc:sldChg chg="addSp modSp">
        <pc:chgData name="이 준희" userId="869f5fe779742c9b" providerId="LiveId" clId="{57EF448A-9EAE-4660-A79C-41B8F4C0B0AF}" dt="2019-05-31T17:15:13.144" v="3212" actId="20577"/>
        <pc:sldMkLst>
          <pc:docMk/>
          <pc:sldMk cId="1390894847" sldId="273"/>
        </pc:sldMkLst>
        <pc:spChg chg="mod">
          <ac:chgData name="이 준희" userId="869f5fe779742c9b" providerId="LiveId" clId="{57EF448A-9EAE-4660-A79C-41B8F4C0B0AF}" dt="2019-05-31T17:04:05.872" v="865" actId="164"/>
          <ac:spMkLst>
            <pc:docMk/>
            <pc:sldMk cId="1390894847" sldId="273"/>
            <ac:spMk id="106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4:05.872" v="865" actId="164"/>
          <ac:spMkLst>
            <pc:docMk/>
            <pc:sldMk cId="1390894847" sldId="273"/>
            <ac:spMk id="107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4:05.872" v="865" actId="164"/>
          <ac:spMkLst>
            <pc:docMk/>
            <pc:sldMk cId="1390894847" sldId="273"/>
            <ac:spMk id="182" creationId="{00000000-0000-0000-0000-000000000000}"/>
          </ac:spMkLst>
        </pc:spChg>
        <pc:grpChg chg="add mod">
          <ac:chgData name="이 준희" userId="869f5fe779742c9b" providerId="LiveId" clId="{57EF448A-9EAE-4660-A79C-41B8F4C0B0AF}" dt="2019-05-31T17:04:05.872" v="865" actId="164"/>
          <ac:grpSpMkLst>
            <pc:docMk/>
            <pc:sldMk cId="1390894847" sldId="273"/>
            <ac:grpSpMk id="2" creationId="{5028DDAB-F347-4C22-AECE-86D39F3F818A}"/>
          </ac:grpSpMkLst>
        </pc:grpChg>
        <pc:grpChg chg="mod">
          <ac:chgData name="이 준희" userId="869f5fe779742c9b" providerId="LiveId" clId="{57EF448A-9EAE-4660-A79C-41B8F4C0B0AF}" dt="2019-05-31T17:04:05.872" v="865" actId="164"/>
          <ac:grpSpMkLst>
            <pc:docMk/>
            <pc:sldMk cId="1390894847" sldId="273"/>
            <ac:grpSpMk id="93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7:04:05.872" v="865" actId="164"/>
          <ac:grpSpMkLst>
            <pc:docMk/>
            <pc:sldMk cId="1390894847" sldId="273"/>
            <ac:grpSpMk id="108" creationId="{00000000-0000-0000-0000-000000000000}"/>
          </ac:grpSpMkLst>
        </pc:grpChg>
        <pc:graphicFrameChg chg="mod modGraphic">
          <ac:chgData name="이 준희" userId="869f5fe779742c9b" providerId="LiveId" clId="{57EF448A-9EAE-4660-A79C-41B8F4C0B0AF}" dt="2019-05-31T17:09:47.783" v="1695"/>
          <ac:graphicFrameMkLst>
            <pc:docMk/>
            <pc:sldMk cId="1390894847" sldId="273"/>
            <ac:graphicFrameMk id="4" creationId="{00000000-0000-0000-0000-000000000000}"/>
          </ac:graphicFrameMkLst>
        </pc:graphicFrameChg>
        <pc:graphicFrameChg chg="mod modGraphic">
          <ac:chgData name="이 준희" userId="869f5fe779742c9b" providerId="LiveId" clId="{57EF448A-9EAE-4660-A79C-41B8F4C0B0AF}" dt="2019-05-31T17:15:13.144" v="3212" actId="20577"/>
          <ac:graphicFrameMkLst>
            <pc:docMk/>
            <pc:sldMk cId="1390894847" sldId="273"/>
            <ac:graphicFrameMk id="183" creationId="{00000000-0000-0000-0000-000000000000}"/>
          </ac:graphicFrameMkLst>
        </pc:graphicFrameChg>
      </pc:sldChg>
      <pc:sldChg chg="addSp delSp modSp">
        <pc:chgData name="이 준희" userId="869f5fe779742c9b" providerId="LiveId" clId="{57EF448A-9EAE-4660-A79C-41B8F4C0B0AF}" dt="2019-05-31T17:10:45.202" v="1935" actId="20577"/>
        <pc:sldMkLst>
          <pc:docMk/>
          <pc:sldMk cId="2821101981" sldId="275"/>
        </pc:sldMkLst>
        <pc:spChg chg="del">
          <ac:chgData name="이 준희" userId="869f5fe779742c9b" providerId="LiveId" clId="{57EF448A-9EAE-4660-A79C-41B8F4C0B0AF}" dt="2019-05-31T17:03:44.510" v="858" actId="478"/>
          <ac:spMkLst>
            <pc:docMk/>
            <pc:sldMk cId="2821101981" sldId="275"/>
            <ac:spMk id="93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3:43.991" v="857" actId="478"/>
          <ac:spMkLst>
            <pc:docMk/>
            <pc:sldMk cId="2821101981" sldId="275"/>
            <ac:spMk id="98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3:46.750" v="861" actId="478"/>
          <ac:spMkLst>
            <pc:docMk/>
            <pc:sldMk cId="2821101981" sldId="275"/>
            <ac:spMk id="109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3:47.847" v="862" actId="478"/>
          <ac:spMkLst>
            <pc:docMk/>
            <pc:sldMk cId="2821101981" sldId="275"/>
            <ac:spMk id="110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3:50.014" v="863" actId="478"/>
          <ac:spMkLst>
            <pc:docMk/>
            <pc:sldMk cId="2821101981" sldId="275"/>
            <ac:spMk id="111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3:50.502" v="864" actId="478"/>
          <ac:spMkLst>
            <pc:docMk/>
            <pc:sldMk cId="2821101981" sldId="275"/>
            <ac:spMk id="112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3:46.110" v="860" actId="478"/>
          <ac:spMkLst>
            <pc:docMk/>
            <pc:sldMk cId="2821101981" sldId="275"/>
            <ac:spMk id="113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3:45.030" v="859" actId="478"/>
          <ac:spMkLst>
            <pc:docMk/>
            <pc:sldMk cId="2821101981" sldId="275"/>
            <ac:spMk id="133" creationId="{00000000-0000-0000-0000-000000000000}"/>
          </ac:spMkLst>
        </pc:spChg>
        <pc:grpChg chg="add">
          <ac:chgData name="이 준희" userId="869f5fe779742c9b" providerId="LiveId" clId="{57EF448A-9EAE-4660-A79C-41B8F4C0B0AF}" dt="2019-05-31T17:04:07.914" v="866"/>
          <ac:grpSpMkLst>
            <pc:docMk/>
            <pc:sldMk cId="2821101981" sldId="275"/>
            <ac:grpSpMk id="60" creationId="{3A7DB29B-F729-4931-80A7-1C21850C1DAD}"/>
          </ac:grpSpMkLst>
        </pc:grpChg>
        <pc:grpChg chg="del">
          <ac:chgData name="이 준희" userId="869f5fe779742c9b" providerId="LiveId" clId="{57EF448A-9EAE-4660-A79C-41B8F4C0B0AF}" dt="2019-05-31T16:58:08.642" v="363" actId="478"/>
          <ac:grpSpMkLst>
            <pc:docMk/>
            <pc:sldMk cId="2821101981" sldId="275"/>
            <ac:grpSpMk id="99" creationId="{00000000-0000-0000-0000-000000000000}"/>
          </ac:grpSpMkLst>
        </pc:grpChg>
        <pc:graphicFrameChg chg="mod modGraphic">
          <ac:chgData name="이 준희" userId="869f5fe779742c9b" providerId="LiveId" clId="{57EF448A-9EAE-4660-A79C-41B8F4C0B0AF}" dt="2019-05-31T17:04:37.447" v="881" actId="1038"/>
          <ac:graphicFrameMkLst>
            <pc:docMk/>
            <pc:sldMk cId="2821101981" sldId="275"/>
            <ac:graphicFrameMk id="25" creationId="{00000000-0000-0000-0000-000000000000}"/>
          </ac:graphicFrameMkLst>
        </pc:graphicFrameChg>
        <pc:graphicFrameChg chg="mod modGraphic">
          <ac:chgData name="이 준희" userId="869f5fe779742c9b" providerId="LiveId" clId="{57EF448A-9EAE-4660-A79C-41B8F4C0B0AF}" dt="2019-05-31T17:10:45.202" v="1935" actId="20577"/>
          <ac:graphicFrameMkLst>
            <pc:docMk/>
            <pc:sldMk cId="2821101981" sldId="275"/>
            <ac:graphicFrameMk id="147" creationId="{00000000-0000-0000-0000-000000000000}"/>
          </ac:graphicFrameMkLst>
        </pc:graphicFrameChg>
      </pc:sldChg>
      <pc:sldChg chg="modSp">
        <pc:chgData name="이 준희" userId="869f5fe779742c9b" providerId="LiveId" clId="{57EF448A-9EAE-4660-A79C-41B8F4C0B0AF}" dt="2019-05-31T17:11:35.601" v="2188" actId="20577"/>
        <pc:sldMkLst>
          <pc:docMk/>
          <pc:sldMk cId="2591758441" sldId="276"/>
        </pc:sldMkLst>
        <pc:graphicFrameChg chg="mod modGraphic">
          <ac:chgData name="이 준희" userId="869f5fe779742c9b" providerId="LiveId" clId="{57EF448A-9EAE-4660-A79C-41B8F4C0B0AF}" dt="2019-05-31T17:11:35.601" v="2188" actId="20577"/>
          <ac:graphicFrameMkLst>
            <pc:docMk/>
            <pc:sldMk cId="2591758441" sldId="276"/>
            <ac:graphicFrameMk id="132" creationId="{00000000-0000-0000-0000-000000000000}"/>
          </ac:graphicFrameMkLst>
        </pc:graphicFrameChg>
      </pc:sldChg>
      <pc:sldChg chg="addSp delSp modSp">
        <pc:chgData name="이 준희" userId="869f5fe779742c9b" providerId="LiveId" clId="{57EF448A-9EAE-4660-A79C-41B8F4C0B0AF}" dt="2019-05-31T17:12:28.240" v="2484"/>
        <pc:sldMkLst>
          <pc:docMk/>
          <pc:sldMk cId="3598804640" sldId="278"/>
        </pc:sldMkLst>
        <pc:spChg chg="mod">
          <ac:chgData name="이 준희" userId="869f5fe779742c9b" providerId="LiveId" clId="{57EF448A-9EAE-4660-A79C-41B8F4C0B0AF}" dt="2019-05-31T17:05:27.461" v="905" actId="164"/>
          <ac:spMkLst>
            <pc:docMk/>
            <pc:sldMk cId="3598804640" sldId="278"/>
            <ac:spMk id="91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5:27.461" v="905" actId="164"/>
          <ac:spMkLst>
            <pc:docMk/>
            <pc:sldMk cId="3598804640" sldId="278"/>
            <ac:spMk id="92" creationId="{00000000-0000-0000-0000-000000000000}"/>
          </ac:spMkLst>
        </pc:spChg>
        <pc:spChg chg="mod topLvl">
          <ac:chgData name="이 준희" userId="869f5fe779742c9b" providerId="LiveId" clId="{57EF448A-9EAE-4660-A79C-41B8F4C0B0AF}" dt="2019-05-31T17:05:07.115" v="884" actId="165"/>
          <ac:spMkLst>
            <pc:docMk/>
            <pc:sldMk cId="3598804640" sldId="278"/>
            <ac:spMk id="95" creationId="{00000000-0000-0000-0000-000000000000}"/>
          </ac:spMkLst>
        </pc:spChg>
        <pc:spChg chg="del mod topLvl">
          <ac:chgData name="이 준희" userId="869f5fe779742c9b" providerId="LiveId" clId="{57EF448A-9EAE-4660-A79C-41B8F4C0B0AF}" dt="2019-05-31T17:05:11.118" v="885" actId="478"/>
          <ac:spMkLst>
            <pc:docMk/>
            <pc:sldMk cId="3598804640" sldId="278"/>
            <ac:spMk id="96" creationId="{00000000-0000-0000-0000-000000000000}"/>
          </ac:spMkLst>
        </pc:spChg>
        <pc:spChg chg="mod topLvl">
          <ac:chgData name="이 준희" userId="869f5fe779742c9b" providerId="LiveId" clId="{57EF448A-9EAE-4660-A79C-41B8F4C0B0AF}" dt="2019-05-31T17:05:27.461" v="905" actId="164"/>
          <ac:spMkLst>
            <pc:docMk/>
            <pc:sldMk cId="3598804640" sldId="278"/>
            <ac:spMk id="97" creationId="{00000000-0000-0000-0000-000000000000}"/>
          </ac:spMkLst>
        </pc:spChg>
        <pc:spChg chg="mod topLvl">
          <ac:chgData name="이 준희" userId="869f5fe779742c9b" providerId="LiveId" clId="{57EF448A-9EAE-4660-A79C-41B8F4C0B0AF}" dt="2019-05-31T17:05:27.461" v="905" actId="164"/>
          <ac:spMkLst>
            <pc:docMk/>
            <pc:sldMk cId="3598804640" sldId="278"/>
            <ac:spMk id="98" creationId="{00000000-0000-0000-0000-000000000000}"/>
          </ac:spMkLst>
        </pc:spChg>
        <pc:spChg chg="del mod topLvl">
          <ac:chgData name="이 준희" userId="869f5fe779742c9b" providerId="LiveId" clId="{57EF448A-9EAE-4660-A79C-41B8F4C0B0AF}" dt="2019-05-31T17:05:13.132" v="886" actId="478"/>
          <ac:spMkLst>
            <pc:docMk/>
            <pc:sldMk cId="3598804640" sldId="278"/>
            <ac:spMk id="104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5:27.461" v="905" actId="164"/>
          <ac:spMkLst>
            <pc:docMk/>
            <pc:sldMk cId="3598804640" sldId="278"/>
            <ac:spMk id="106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5:27.461" v="905" actId="164"/>
          <ac:spMkLst>
            <pc:docMk/>
            <pc:sldMk cId="3598804640" sldId="278"/>
            <ac:spMk id="107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5:34.573" v="907" actId="14100"/>
          <ac:spMkLst>
            <pc:docMk/>
            <pc:sldMk cId="3598804640" sldId="278"/>
            <ac:spMk id="109" creationId="{00000000-0000-0000-0000-000000000000}"/>
          </ac:spMkLst>
        </pc:spChg>
        <pc:grpChg chg="add del mod">
          <ac:chgData name="이 준희" userId="869f5fe779742c9b" providerId="LiveId" clId="{57EF448A-9EAE-4660-A79C-41B8F4C0B0AF}" dt="2019-05-31T17:05:02.112" v="883" actId="165"/>
          <ac:grpSpMkLst>
            <pc:docMk/>
            <pc:sldMk cId="3598804640" sldId="278"/>
            <ac:grpSpMk id="2" creationId="{F514F83B-200D-4D12-9F70-1DFDD05D5686}"/>
          </ac:grpSpMkLst>
        </pc:grpChg>
        <pc:grpChg chg="add mod">
          <ac:chgData name="이 준희" userId="869f5fe779742c9b" providerId="LiveId" clId="{57EF448A-9EAE-4660-A79C-41B8F4C0B0AF}" dt="2019-05-31T17:05:30.700" v="906" actId="164"/>
          <ac:grpSpMkLst>
            <pc:docMk/>
            <pc:sldMk cId="3598804640" sldId="278"/>
            <ac:grpSpMk id="3" creationId="{B7EF2486-8A86-4756-9A02-0D4E22ECF55C}"/>
          </ac:grpSpMkLst>
        </pc:grpChg>
        <pc:grpChg chg="add mod">
          <ac:chgData name="이 준희" userId="869f5fe779742c9b" providerId="LiveId" clId="{57EF448A-9EAE-4660-A79C-41B8F4C0B0AF}" dt="2019-05-31T17:05:30.700" v="906" actId="164"/>
          <ac:grpSpMkLst>
            <pc:docMk/>
            <pc:sldMk cId="3598804640" sldId="278"/>
            <ac:grpSpMk id="5" creationId="{B1F571D4-9BBC-4B1F-9DCC-1812F1CD5710}"/>
          </ac:grpSpMkLst>
        </pc:grpChg>
        <pc:grpChg chg="del mod topLvl">
          <ac:chgData name="이 준희" userId="869f5fe779742c9b" providerId="LiveId" clId="{57EF448A-9EAE-4660-A79C-41B8F4C0B0AF}" dt="2019-05-31T17:05:07.115" v="884" actId="165"/>
          <ac:grpSpMkLst>
            <pc:docMk/>
            <pc:sldMk cId="3598804640" sldId="278"/>
            <ac:grpSpMk id="93" creationId="{00000000-0000-0000-0000-000000000000}"/>
          </ac:grpSpMkLst>
        </pc:grpChg>
        <pc:grpChg chg="mod topLvl">
          <ac:chgData name="이 준희" userId="869f5fe779742c9b" providerId="LiveId" clId="{57EF448A-9EAE-4660-A79C-41B8F4C0B0AF}" dt="2019-05-31T17:05:27.461" v="905" actId="164"/>
          <ac:grpSpMkLst>
            <pc:docMk/>
            <pc:sldMk cId="3598804640" sldId="278"/>
            <ac:grpSpMk id="94" creationId="{00000000-0000-0000-0000-000000000000}"/>
          </ac:grpSpMkLst>
        </pc:grpChg>
        <pc:graphicFrameChg chg="mod modGraphic">
          <ac:chgData name="이 준희" userId="869f5fe779742c9b" providerId="LiveId" clId="{57EF448A-9EAE-4660-A79C-41B8F4C0B0AF}" dt="2019-05-31T17:12:28.240" v="2484"/>
          <ac:graphicFrameMkLst>
            <pc:docMk/>
            <pc:sldMk cId="3598804640" sldId="278"/>
            <ac:graphicFrameMk id="110" creationId="{00000000-0000-0000-0000-000000000000}"/>
          </ac:graphicFrameMkLst>
        </pc:graphicFrameChg>
      </pc:sldChg>
      <pc:sldChg chg="addSp delSp modSp">
        <pc:chgData name="이 준희" userId="869f5fe779742c9b" providerId="LiveId" clId="{57EF448A-9EAE-4660-A79C-41B8F4C0B0AF}" dt="2019-05-31T17:14:27.895" v="3071"/>
        <pc:sldMkLst>
          <pc:docMk/>
          <pc:sldMk cId="1705644269" sldId="279"/>
        </pc:sldMkLst>
        <pc:spChg chg="del">
          <ac:chgData name="이 준희" userId="869f5fe779742c9b" providerId="LiveId" clId="{57EF448A-9EAE-4660-A79C-41B8F4C0B0AF}" dt="2019-05-31T17:05:44.260" v="909" actId="478"/>
          <ac:spMkLst>
            <pc:docMk/>
            <pc:sldMk cId="1705644269" sldId="279"/>
            <ac:spMk id="74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5:46.045" v="910" actId="478"/>
          <ac:spMkLst>
            <pc:docMk/>
            <pc:sldMk cId="1705644269" sldId="279"/>
            <ac:spMk id="75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5:57.396" v="916" actId="478"/>
          <ac:spMkLst>
            <pc:docMk/>
            <pc:sldMk cId="1705644269" sldId="279"/>
            <ac:spMk id="98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5:54.836" v="915" actId="478"/>
          <ac:spMkLst>
            <pc:docMk/>
            <pc:sldMk cId="1705644269" sldId="279"/>
            <ac:spMk id="99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5:53.228" v="914" actId="478"/>
          <ac:spMkLst>
            <pc:docMk/>
            <pc:sldMk cId="1705644269" sldId="279"/>
            <ac:spMk id="100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5:51.677" v="913" actId="478"/>
          <ac:spMkLst>
            <pc:docMk/>
            <pc:sldMk cId="1705644269" sldId="279"/>
            <ac:spMk id="101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5:49.684" v="912" actId="478"/>
          <ac:spMkLst>
            <pc:docMk/>
            <pc:sldMk cId="1705644269" sldId="279"/>
            <ac:spMk id="102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5:47.581" v="911" actId="478"/>
          <ac:spMkLst>
            <pc:docMk/>
            <pc:sldMk cId="1705644269" sldId="279"/>
            <ac:spMk id="104" creationId="{00000000-0000-0000-0000-000000000000}"/>
          </ac:spMkLst>
        </pc:spChg>
        <pc:spChg chg="add del">
          <ac:chgData name="이 준희" userId="869f5fe779742c9b" providerId="LiveId" clId="{57EF448A-9EAE-4660-A79C-41B8F4C0B0AF}" dt="2019-05-31T17:06:03.189" v="918" actId="478"/>
          <ac:spMkLst>
            <pc:docMk/>
            <pc:sldMk cId="1705644269" sldId="279"/>
            <ac:spMk id="107" creationId="{A12E89B4-FF88-4B45-B64B-77F5B146EBC5}"/>
          </ac:spMkLst>
        </pc:spChg>
        <pc:spChg chg="add mod">
          <ac:chgData name="이 준희" userId="869f5fe779742c9b" providerId="LiveId" clId="{57EF448A-9EAE-4660-A79C-41B8F4C0B0AF}" dt="2019-05-31T17:14:27.895" v="3071"/>
          <ac:spMkLst>
            <pc:docMk/>
            <pc:sldMk cId="1705644269" sldId="279"/>
            <ac:spMk id="121" creationId="{F7A1B227-6CC1-4348-B60E-09B8368D7BCF}"/>
          </ac:spMkLst>
        </pc:spChg>
        <pc:grpChg chg="del">
          <ac:chgData name="이 준희" userId="869f5fe779742c9b" providerId="LiveId" clId="{57EF448A-9EAE-4660-A79C-41B8F4C0B0AF}" dt="2019-05-31T17:05:42.652" v="908" actId="478"/>
          <ac:grpSpMkLst>
            <pc:docMk/>
            <pc:sldMk cId="1705644269" sldId="279"/>
            <ac:grpSpMk id="76" creationId="{00000000-0000-0000-0000-000000000000}"/>
          </ac:grpSpMkLst>
        </pc:grpChg>
        <pc:grpChg chg="add">
          <ac:chgData name="이 준희" userId="869f5fe779742c9b" providerId="LiveId" clId="{57EF448A-9EAE-4660-A79C-41B8F4C0B0AF}" dt="2019-05-31T17:06:03.616" v="919"/>
          <ac:grpSpMkLst>
            <pc:docMk/>
            <pc:sldMk cId="1705644269" sldId="279"/>
            <ac:grpSpMk id="108" creationId="{B86725DD-00B6-479E-9055-46A84917356A}"/>
          </ac:grpSpMkLst>
        </pc:grpChg>
        <pc:graphicFrameChg chg="mod modGraphic">
          <ac:chgData name="이 준희" userId="869f5fe779742c9b" providerId="LiveId" clId="{57EF448A-9EAE-4660-A79C-41B8F4C0B0AF}" dt="2019-05-31T17:14:24.134" v="3066"/>
          <ac:graphicFrameMkLst>
            <pc:docMk/>
            <pc:sldMk cId="1705644269" sldId="279"/>
            <ac:graphicFrameMk id="105" creationId="{00000000-0000-0000-0000-000000000000}"/>
          </ac:graphicFrameMkLst>
        </pc:graphicFrameChg>
      </pc:sldChg>
      <pc:sldChg chg="delSp modSp">
        <pc:chgData name="이 준희" userId="869f5fe779742c9b" providerId="LiveId" clId="{57EF448A-9EAE-4660-A79C-41B8F4C0B0AF}" dt="2019-05-31T16:55:04.590" v="130" actId="1036"/>
        <pc:sldMkLst>
          <pc:docMk/>
          <pc:sldMk cId="2824518811" sldId="280"/>
        </pc:sldMkLst>
        <pc:spChg chg="del">
          <ac:chgData name="이 준희" userId="869f5fe779742c9b" providerId="LiveId" clId="{57EF448A-9EAE-4660-A79C-41B8F4C0B0AF}" dt="2019-05-31T16:54:44.717" v="103" actId="478"/>
          <ac:spMkLst>
            <pc:docMk/>
            <pc:sldMk cId="2824518811" sldId="280"/>
            <ac:spMk id="84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04.590" v="130" actId="1036"/>
          <ac:spMkLst>
            <pc:docMk/>
            <pc:sldMk cId="2824518811" sldId="280"/>
            <ac:spMk id="120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4:51.151" v="104" actId="478"/>
          <ac:spMkLst>
            <pc:docMk/>
            <pc:sldMk cId="2824518811" sldId="280"/>
            <ac:spMk id="121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04.590" v="130" actId="1036"/>
          <ac:spMkLst>
            <pc:docMk/>
            <pc:sldMk cId="2824518811" sldId="280"/>
            <ac:spMk id="122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04.590" v="130" actId="1036"/>
          <ac:spMkLst>
            <pc:docMk/>
            <pc:sldMk cId="2824518811" sldId="280"/>
            <ac:spMk id="142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04.590" v="130" actId="1036"/>
          <ac:spMkLst>
            <pc:docMk/>
            <pc:sldMk cId="2824518811" sldId="280"/>
            <ac:spMk id="143" creationId="{00000000-0000-0000-0000-000000000000}"/>
          </ac:spMkLst>
        </pc:spChg>
      </pc:sldChg>
      <pc:sldChg chg="delSp modSp">
        <pc:chgData name="이 준희" userId="869f5fe779742c9b" providerId="LiveId" clId="{57EF448A-9EAE-4660-A79C-41B8F4C0B0AF}" dt="2019-05-31T16:55:31.780" v="152" actId="14100"/>
        <pc:sldMkLst>
          <pc:docMk/>
          <pc:sldMk cId="3546749714" sldId="281"/>
        </pc:sldMkLst>
        <pc:spChg chg="del">
          <ac:chgData name="이 준희" userId="869f5fe779742c9b" providerId="LiveId" clId="{57EF448A-9EAE-4660-A79C-41B8F4C0B0AF}" dt="2019-05-31T16:55:14.483" v="131" actId="478"/>
          <ac:spMkLst>
            <pc:docMk/>
            <pc:sldMk cId="3546749714" sldId="281"/>
            <ac:spMk id="91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25.542" v="150" actId="1035"/>
          <ac:spMkLst>
            <pc:docMk/>
            <pc:sldMk cId="3546749714" sldId="281"/>
            <ac:spMk id="92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5:14.483" v="131" actId="478"/>
          <ac:spMkLst>
            <pc:docMk/>
            <pc:sldMk cId="3546749714" sldId="281"/>
            <ac:spMk id="93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25.542" v="150" actId="1035"/>
          <ac:spMkLst>
            <pc:docMk/>
            <pc:sldMk cId="3546749714" sldId="281"/>
            <ac:spMk id="94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25.542" v="150" actId="1035"/>
          <ac:spMkLst>
            <pc:docMk/>
            <pc:sldMk cId="3546749714" sldId="281"/>
            <ac:spMk id="96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25.542" v="150" actId="1035"/>
          <ac:spMkLst>
            <pc:docMk/>
            <pc:sldMk cId="3546749714" sldId="281"/>
            <ac:spMk id="97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31.780" v="152" actId="14100"/>
          <ac:spMkLst>
            <pc:docMk/>
            <pc:sldMk cId="3546749714" sldId="281"/>
            <ac:spMk id="138" creationId="{00000000-0000-0000-0000-000000000000}"/>
          </ac:spMkLst>
        </pc:spChg>
      </pc:sldChg>
      <pc:sldChg chg="delSp modSp">
        <pc:chgData name="이 준희" userId="869f5fe779742c9b" providerId="LiveId" clId="{57EF448A-9EAE-4660-A79C-41B8F4C0B0AF}" dt="2019-05-31T16:55:57.900" v="213" actId="14100"/>
        <pc:sldMkLst>
          <pc:docMk/>
          <pc:sldMk cId="1997991818" sldId="283"/>
        </pc:sldMkLst>
        <pc:spChg chg="del">
          <ac:chgData name="이 준희" userId="869f5fe779742c9b" providerId="LiveId" clId="{57EF448A-9EAE-4660-A79C-41B8F4C0B0AF}" dt="2019-05-31T16:55:36.620" v="153" actId="478"/>
          <ac:spMkLst>
            <pc:docMk/>
            <pc:sldMk cId="1997991818" sldId="283"/>
            <ac:spMk id="90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5:54.300" v="212" actId="478"/>
          <ac:spMkLst>
            <pc:docMk/>
            <pc:sldMk cId="1997991818" sldId="283"/>
            <ac:spMk id="93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43.566" v="178" actId="1035"/>
          <ac:spMkLst>
            <pc:docMk/>
            <pc:sldMk cId="1997991818" sldId="283"/>
            <ac:spMk id="95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51.966" v="211" actId="1035"/>
          <ac:spMkLst>
            <pc:docMk/>
            <pc:sldMk cId="1997991818" sldId="283"/>
            <ac:spMk id="96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5:57.900" v="213" actId="14100"/>
          <ac:spMkLst>
            <pc:docMk/>
            <pc:sldMk cId="1997991818" sldId="283"/>
            <ac:spMk id="151" creationId="{00000000-0000-0000-0000-000000000000}"/>
          </ac:spMkLst>
        </pc:spChg>
      </pc:sldChg>
      <pc:sldChg chg="delSp modSp">
        <pc:chgData name="이 준희" userId="869f5fe779742c9b" providerId="LiveId" clId="{57EF448A-9EAE-4660-A79C-41B8F4C0B0AF}" dt="2019-05-31T16:56:17.507" v="231" actId="14100"/>
        <pc:sldMkLst>
          <pc:docMk/>
          <pc:sldMk cId="4271188987" sldId="284"/>
        </pc:sldMkLst>
        <pc:spChg chg="del">
          <ac:chgData name="이 준희" userId="869f5fe779742c9b" providerId="LiveId" clId="{57EF448A-9EAE-4660-A79C-41B8F4C0B0AF}" dt="2019-05-31T16:56:04.442" v="214" actId="478"/>
          <ac:spMkLst>
            <pc:docMk/>
            <pc:sldMk cId="4271188987" sldId="284"/>
            <ac:spMk id="90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12.813" v="230" actId="1036"/>
          <ac:spMkLst>
            <pc:docMk/>
            <pc:sldMk cId="4271188987" sldId="284"/>
            <ac:spMk id="91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6:04.442" v="214" actId="478"/>
          <ac:spMkLst>
            <pc:docMk/>
            <pc:sldMk cId="4271188987" sldId="284"/>
            <ac:spMk id="92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12.813" v="230" actId="1036"/>
          <ac:spMkLst>
            <pc:docMk/>
            <pc:sldMk cId="4271188987" sldId="284"/>
            <ac:spMk id="93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12.813" v="230" actId="1036"/>
          <ac:spMkLst>
            <pc:docMk/>
            <pc:sldMk cId="4271188987" sldId="284"/>
            <ac:spMk id="95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12.813" v="230" actId="1036"/>
          <ac:spMkLst>
            <pc:docMk/>
            <pc:sldMk cId="4271188987" sldId="284"/>
            <ac:spMk id="96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17.507" v="231" actId="14100"/>
          <ac:spMkLst>
            <pc:docMk/>
            <pc:sldMk cId="4271188987" sldId="284"/>
            <ac:spMk id="135" creationId="{00000000-0000-0000-0000-000000000000}"/>
          </ac:spMkLst>
        </pc:spChg>
      </pc:sldChg>
      <pc:sldChg chg="delSp modSp">
        <pc:chgData name="이 준희" userId="869f5fe779742c9b" providerId="LiveId" clId="{57EF448A-9EAE-4660-A79C-41B8F4C0B0AF}" dt="2019-05-31T16:56:44.139" v="294" actId="14100"/>
        <pc:sldMkLst>
          <pc:docMk/>
          <pc:sldMk cId="376671688" sldId="285"/>
        </pc:sldMkLst>
        <pc:spChg chg="del">
          <ac:chgData name="이 준희" userId="869f5fe779742c9b" providerId="LiveId" clId="{57EF448A-9EAE-4660-A79C-41B8F4C0B0AF}" dt="2019-05-31T16:56:23.794" v="232" actId="478"/>
          <ac:spMkLst>
            <pc:docMk/>
            <pc:sldMk cId="376671688" sldId="285"/>
            <ac:spMk id="91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33.869" v="261" actId="1035"/>
          <ac:spMkLst>
            <pc:docMk/>
            <pc:sldMk cId="376671688" sldId="285"/>
            <ac:spMk id="92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6:23.794" v="232" actId="478"/>
          <ac:spMkLst>
            <pc:docMk/>
            <pc:sldMk cId="376671688" sldId="285"/>
            <ac:spMk id="93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40.409" v="293" actId="1036"/>
          <ac:spMkLst>
            <pc:docMk/>
            <pc:sldMk cId="376671688" sldId="285"/>
            <ac:spMk id="94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33.869" v="261" actId="1035"/>
          <ac:spMkLst>
            <pc:docMk/>
            <pc:sldMk cId="376671688" sldId="285"/>
            <ac:spMk id="96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33.869" v="261" actId="1035"/>
          <ac:spMkLst>
            <pc:docMk/>
            <pc:sldMk cId="376671688" sldId="285"/>
            <ac:spMk id="97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44.139" v="294" actId="14100"/>
          <ac:spMkLst>
            <pc:docMk/>
            <pc:sldMk cId="376671688" sldId="285"/>
            <ac:spMk id="136" creationId="{00000000-0000-0000-0000-000000000000}"/>
          </ac:spMkLst>
        </pc:spChg>
      </pc:sldChg>
      <pc:sldChg chg="delSp modSp">
        <pc:chgData name="이 준희" userId="869f5fe779742c9b" providerId="LiveId" clId="{57EF448A-9EAE-4660-A79C-41B8F4C0B0AF}" dt="2019-05-31T16:57:06.059" v="316" actId="14100"/>
        <pc:sldMkLst>
          <pc:docMk/>
          <pc:sldMk cId="2821462614" sldId="286"/>
        </pc:sldMkLst>
        <pc:spChg chg="del">
          <ac:chgData name="이 준희" userId="869f5fe779742c9b" providerId="LiveId" clId="{57EF448A-9EAE-4660-A79C-41B8F4C0B0AF}" dt="2019-05-31T16:56:50.082" v="295" actId="478"/>
          <ac:spMkLst>
            <pc:docMk/>
            <pc:sldMk cId="2821462614" sldId="286"/>
            <ac:spMk id="90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59.821" v="314" actId="1036"/>
          <ac:spMkLst>
            <pc:docMk/>
            <pc:sldMk cId="2821462614" sldId="286"/>
            <ac:spMk id="91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6:50.082" v="295" actId="478"/>
          <ac:spMkLst>
            <pc:docMk/>
            <pc:sldMk cId="2821462614" sldId="286"/>
            <ac:spMk id="92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59.821" v="314" actId="1036"/>
          <ac:spMkLst>
            <pc:docMk/>
            <pc:sldMk cId="2821462614" sldId="286"/>
            <ac:spMk id="93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59.821" v="314" actId="1036"/>
          <ac:spMkLst>
            <pc:docMk/>
            <pc:sldMk cId="2821462614" sldId="286"/>
            <ac:spMk id="95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6:59.821" v="314" actId="1036"/>
          <ac:spMkLst>
            <pc:docMk/>
            <pc:sldMk cId="2821462614" sldId="286"/>
            <ac:spMk id="96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06.059" v="316" actId="14100"/>
          <ac:spMkLst>
            <pc:docMk/>
            <pc:sldMk cId="2821462614" sldId="286"/>
            <ac:spMk id="139" creationId="{00000000-0000-0000-0000-000000000000}"/>
          </ac:spMkLst>
        </pc:spChg>
      </pc:sldChg>
      <pc:sldChg chg="delSp modSp">
        <pc:chgData name="이 준희" userId="869f5fe779742c9b" providerId="LiveId" clId="{57EF448A-9EAE-4660-A79C-41B8F4C0B0AF}" dt="2019-05-31T16:57:25.275" v="342" actId="14100"/>
        <pc:sldMkLst>
          <pc:docMk/>
          <pc:sldMk cId="1729162927" sldId="287"/>
        </pc:sldMkLst>
        <pc:spChg chg="del">
          <ac:chgData name="이 준희" userId="869f5fe779742c9b" providerId="LiveId" clId="{57EF448A-9EAE-4660-A79C-41B8F4C0B0AF}" dt="2019-05-31T16:57:10.145" v="317" actId="478"/>
          <ac:spMkLst>
            <pc:docMk/>
            <pc:sldMk cId="1729162927" sldId="287"/>
            <ac:spMk id="90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17.628" v="339" actId="1035"/>
          <ac:spMkLst>
            <pc:docMk/>
            <pc:sldMk cId="1729162927" sldId="287"/>
            <ac:spMk id="91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7:10.145" v="317" actId="478"/>
          <ac:spMkLst>
            <pc:docMk/>
            <pc:sldMk cId="1729162927" sldId="287"/>
            <ac:spMk id="92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17.628" v="339" actId="1035"/>
          <ac:spMkLst>
            <pc:docMk/>
            <pc:sldMk cId="1729162927" sldId="287"/>
            <ac:spMk id="93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17.628" v="339" actId="1035"/>
          <ac:spMkLst>
            <pc:docMk/>
            <pc:sldMk cId="1729162927" sldId="287"/>
            <ac:spMk id="95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17.628" v="339" actId="1035"/>
          <ac:spMkLst>
            <pc:docMk/>
            <pc:sldMk cId="1729162927" sldId="287"/>
            <ac:spMk id="96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25.275" v="342" actId="14100"/>
          <ac:spMkLst>
            <pc:docMk/>
            <pc:sldMk cId="1729162927" sldId="287"/>
            <ac:spMk id="132" creationId="{00000000-0000-0000-0000-000000000000}"/>
          </ac:spMkLst>
        </pc:spChg>
        <pc:grpChg chg="mod">
          <ac:chgData name="이 준희" userId="869f5fe779742c9b" providerId="LiveId" clId="{57EF448A-9EAE-4660-A79C-41B8F4C0B0AF}" dt="2019-05-31T16:57:21.163" v="341" actId="1076"/>
          <ac:grpSpMkLst>
            <pc:docMk/>
            <pc:sldMk cId="1729162927" sldId="287"/>
            <ac:grpSpMk id="38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6:57:21.163" v="341" actId="1076"/>
          <ac:grpSpMkLst>
            <pc:docMk/>
            <pc:sldMk cId="1729162927" sldId="287"/>
            <ac:grpSpMk id="57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6:57:21.163" v="341" actId="1076"/>
          <ac:grpSpMkLst>
            <pc:docMk/>
            <pc:sldMk cId="1729162927" sldId="287"/>
            <ac:grpSpMk id="59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6:57:21.163" v="341" actId="1076"/>
          <ac:grpSpMkLst>
            <pc:docMk/>
            <pc:sldMk cId="1729162927" sldId="287"/>
            <ac:grpSpMk id="60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6:57:21.163" v="341" actId="1076"/>
          <ac:grpSpMkLst>
            <pc:docMk/>
            <pc:sldMk cId="1729162927" sldId="287"/>
            <ac:grpSpMk id="62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6:57:21.163" v="341" actId="1076"/>
          <ac:grpSpMkLst>
            <pc:docMk/>
            <pc:sldMk cId="1729162927" sldId="287"/>
            <ac:grpSpMk id="63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6:57:21.163" v="341" actId="1076"/>
          <ac:grpSpMkLst>
            <pc:docMk/>
            <pc:sldMk cId="1729162927" sldId="287"/>
            <ac:grpSpMk id="65" creationId="{00000000-0000-0000-0000-000000000000}"/>
          </ac:grpSpMkLst>
        </pc:grpChg>
        <pc:grpChg chg="mod">
          <ac:chgData name="이 준희" userId="869f5fe779742c9b" providerId="LiveId" clId="{57EF448A-9EAE-4660-A79C-41B8F4C0B0AF}" dt="2019-05-31T16:57:21.163" v="341" actId="1076"/>
          <ac:grpSpMkLst>
            <pc:docMk/>
            <pc:sldMk cId="1729162927" sldId="287"/>
            <ac:grpSpMk id="69" creationId="{00000000-0000-0000-0000-000000000000}"/>
          </ac:grpSpMkLst>
        </pc:grpChg>
      </pc:sldChg>
      <pc:sldChg chg="delSp modSp">
        <pc:chgData name="이 준희" userId="869f5fe779742c9b" providerId="LiveId" clId="{57EF448A-9EAE-4660-A79C-41B8F4C0B0AF}" dt="2019-05-31T16:57:43.898" v="362" actId="14100"/>
        <pc:sldMkLst>
          <pc:docMk/>
          <pc:sldMk cId="49241809" sldId="288"/>
        </pc:sldMkLst>
        <pc:spChg chg="del">
          <ac:chgData name="이 준희" userId="869f5fe779742c9b" providerId="LiveId" clId="{57EF448A-9EAE-4660-A79C-41B8F4C0B0AF}" dt="2019-05-31T16:57:29.777" v="343" actId="478"/>
          <ac:spMkLst>
            <pc:docMk/>
            <pc:sldMk cId="49241809" sldId="288"/>
            <ac:spMk id="87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40.677" v="361" actId="1035"/>
          <ac:spMkLst>
            <pc:docMk/>
            <pc:sldMk cId="49241809" sldId="288"/>
            <ac:spMk id="89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7:29.777" v="343" actId="478"/>
          <ac:spMkLst>
            <pc:docMk/>
            <pc:sldMk cId="49241809" sldId="288"/>
            <ac:spMk id="90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40.677" v="361" actId="1035"/>
          <ac:spMkLst>
            <pc:docMk/>
            <pc:sldMk cId="49241809" sldId="288"/>
            <ac:spMk id="91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40.677" v="361" actId="1035"/>
          <ac:spMkLst>
            <pc:docMk/>
            <pc:sldMk cId="49241809" sldId="288"/>
            <ac:spMk id="93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40.677" v="361" actId="1035"/>
          <ac:spMkLst>
            <pc:docMk/>
            <pc:sldMk cId="49241809" sldId="288"/>
            <ac:spMk id="94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7:43.898" v="362" actId="14100"/>
          <ac:spMkLst>
            <pc:docMk/>
            <pc:sldMk cId="49241809" sldId="288"/>
            <ac:spMk id="121" creationId="{00000000-0000-0000-0000-000000000000}"/>
          </ac:spMkLst>
        </pc:spChg>
      </pc:sldChg>
      <pc:sldChg chg="addSp delSp modSp">
        <pc:chgData name="이 준희" userId="869f5fe779742c9b" providerId="LiveId" clId="{57EF448A-9EAE-4660-A79C-41B8F4C0B0AF}" dt="2019-05-31T17:07:33.612" v="1222" actId="20577"/>
        <pc:sldMkLst>
          <pc:docMk/>
          <pc:sldMk cId="795837245" sldId="293"/>
        </pc:sldMkLst>
        <pc:spChg chg="add mod topLvl">
          <ac:chgData name="이 준희" userId="869f5fe779742c9b" providerId="LiveId" clId="{57EF448A-9EAE-4660-A79C-41B8F4C0B0AF}" dt="2019-05-31T16:59:56.253" v="548" actId="164"/>
          <ac:spMkLst>
            <pc:docMk/>
            <pc:sldMk cId="795837245" sldId="293"/>
            <ac:spMk id="61" creationId="{814BB919-DFFD-4B51-AD34-6A04295106C9}"/>
          </ac:spMkLst>
        </pc:spChg>
        <pc:spChg chg="add mod topLvl">
          <ac:chgData name="이 준희" userId="869f5fe779742c9b" providerId="LiveId" clId="{57EF448A-9EAE-4660-A79C-41B8F4C0B0AF}" dt="2019-05-31T16:59:56.253" v="548" actId="164"/>
          <ac:spMkLst>
            <pc:docMk/>
            <pc:sldMk cId="795837245" sldId="293"/>
            <ac:spMk id="64" creationId="{054E124F-F588-4992-AE3A-1F96187DB13B}"/>
          </ac:spMkLst>
        </pc:spChg>
        <pc:spChg chg="add mod topLvl">
          <ac:chgData name="이 준희" userId="869f5fe779742c9b" providerId="LiveId" clId="{57EF448A-9EAE-4660-A79C-41B8F4C0B0AF}" dt="2019-05-31T16:59:56.253" v="548" actId="164"/>
          <ac:spMkLst>
            <pc:docMk/>
            <pc:sldMk cId="795837245" sldId="293"/>
            <ac:spMk id="65" creationId="{7A5DD5C3-5A9B-439A-88BD-079BDDC32BC9}"/>
          </ac:spMkLst>
        </pc:spChg>
        <pc:spChg chg="add mod topLvl">
          <ac:chgData name="이 준희" userId="869f5fe779742c9b" providerId="LiveId" clId="{57EF448A-9EAE-4660-A79C-41B8F4C0B0AF}" dt="2019-05-31T16:59:56.253" v="548" actId="164"/>
          <ac:spMkLst>
            <pc:docMk/>
            <pc:sldMk cId="795837245" sldId="293"/>
            <ac:spMk id="66" creationId="{8D844FD1-A17E-456A-B1E0-227CD61E7240}"/>
          </ac:spMkLst>
        </pc:spChg>
        <pc:spChg chg="mod">
          <ac:chgData name="이 준희" userId="869f5fe779742c9b" providerId="LiveId" clId="{57EF448A-9EAE-4660-A79C-41B8F4C0B0AF}" dt="2019-05-31T16:59:22.876" v="470" actId="164"/>
          <ac:spMkLst>
            <pc:docMk/>
            <pc:sldMk cId="795837245" sldId="293"/>
            <ac:spMk id="68" creationId="{00000000-0000-0000-0000-000000000000}"/>
          </ac:spMkLst>
        </pc:spChg>
        <pc:spChg chg="mod">
          <ac:chgData name="이 준희" userId="869f5fe779742c9b" providerId="LiveId" clId="{57EF448A-9EAE-4660-A79C-41B8F4C0B0AF}" dt="2019-05-31T16:59:22.876" v="470" actId="164"/>
          <ac:spMkLst>
            <pc:docMk/>
            <pc:sldMk cId="795837245" sldId="293"/>
            <ac:spMk id="69" creationId="{00000000-0000-0000-0000-000000000000}"/>
          </ac:spMkLst>
        </pc:spChg>
        <pc:spChg chg="add mod topLvl">
          <ac:chgData name="이 준희" userId="869f5fe779742c9b" providerId="LiveId" clId="{57EF448A-9EAE-4660-A79C-41B8F4C0B0AF}" dt="2019-05-31T16:59:56.253" v="548" actId="164"/>
          <ac:spMkLst>
            <pc:docMk/>
            <pc:sldMk cId="795837245" sldId="293"/>
            <ac:spMk id="71" creationId="{1CEC6004-531E-46DE-AD9D-A70D7BBDD75C}"/>
          </ac:spMkLst>
        </pc:spChg>
        <pc:spChg chg="add mod topLvl">
          <ac:chgData name="이 준희" userId="869f5fe779742c9b" providerId="LiveId" clId="{57EF448A-9EAE-4660-A79C-41B8F4C0B0AF}" dt="2019-05-31T16:59:56.253" v="548" actId="164"/>
          <ac:spMkLst>
            <pc:docMk/>
            <pc:sldMk cId="795837245" sldId="293"/>
            <ac:spMk id="72" creationId="{5AAE6652-D32C-4C94-8462-18BBCE1BA481}"/>
          </ac:spMkLst>
        </pc:spChg>
        <pc:spChg chg="mod">
          <ac:chgData name="이 준희" userId="869f5fe779742c9b" providerId="LiveId" clId="{57EF448A-9EAE-4660-A79C-41B8F4C0B0AF}" dt="2019-05-31T17:00:11.560" v="584" actId="14100"/>
          <ac:spMkLst>
            <pc:docMk/>
            <pc:sldMk cId="795837245" sldId="293"/>
            <ac:spMk id="73" creationId="{00000000-0000-0000-0000-000000000000}"/>
          </ac:spMkLst>
        </pc:spChg>
        <pc:spChg chg="del">
          <ac:chgData name="이 준희" userId="869f5fe779742c9b" providerId="LiveId" clId="{57EF448A-9EAE-4660-A79C-41B8F4C0B0AF}" dt="2019-05-31T16:59:08.121" v="396" actId="478"/>
          <ac:spMkLst>
            <pc:docMk/>
            <pc:sldMk cId="795837245" sldId="293"/>
            <ac:spMk id="134" creationId="{00000000-0000-0000-0000-000000000000}"/>
          </ac:spMkLst>
        </pc:spChg>
        <pc:grpChg chg="add del mod">
          <ac:chgData name="이 준희" userId="869f5fe779742c9b" providerId="LiveId" clId="{57EF448A-9EAE-4660-A79C-41B8F4C0B0AF}" dt="2019-05-31T16:59:36.890" v="496" actId="165"/>
          <ac:grpSpMkLst>
            <pc:docMk/>
            <pc:sldMk cId="795837245" sldId="293"/>
            <ac:grpSpMk id="2" creationId="{0CA444C2-C2FC-4F9A-B324-64BA452E2033}"/>
          </ac:grpSpMkLst>
        </pc:grpChg>
        <pc:grpChg chg="add mod">
          <ac:chgData name="이 준희" userId="869f5fe779742c9b" providerId="LiveId" clId="{57EF448A-9EAE-4660-A79C-41B8F4C0B0AF}" dt="2019-05-31T16:59:56.253" v="548" actId="164"/>
          <ac:grpSpMkLst>
            <pc:docMk/>
            <pc:sldMk cId="795837245" sldId="293"/>
            <ac:grpSpMk id="3" creationId="{2DD19881-E27D-412F-8883-78C480D18425}"/>
          </ac:grpSpMkLst>
        </pc:grpChg>
        <pc:grpChg chg="add mod">
          <ac:chgData name="이 준희" userId="869f5fe779742c9b" providerId="LiveId" clId="{57EF448A-9EAE-4660-A79C-41B8F4C0B0AF}" dt="2019-05-31T17:00:06.305" v="583" actId="1036"/>
          <ac:grpSpMkLst>
            <pc:docMk/>
            <pc:sldMk cId="795837245" sldId="293"/>
            <ac:grpSpMk id="5" creationId="{6AC7D5F4-48B9-4066-BF1A-D72D80E62DB3}"/>
          </ac:grpSpMkLst>
        </pc:grpChg>
        <pc:grpChg chg="del">
          <ac:chgData name="이 준희" userId="869f5fe779742c9b" providerId="LiveId" clId="{57EF448A-9EAE-4660-A79C-41B8F4C0B0AF}" dt="2019-05-31T16:58:38.201" v="364" actId="478"/>
          <ac:grpSpMkLst>
            <pc:docMk/>
            <pc:sldMk cId="795837245" sldId="293"/>
            <ac:grpSpMk id="111" creationId="{00000000-0000-0000-0000-000000000000}"/>
          </ac:grpSpMkLst>
        </pc:grpChg>
        <pc:graphicFrameChg chg="mod modGraphic">
          <ac:chgData name="이 준희" userId="869f5fe779742c9b" providerId="LiveId" clId="{57EF448A-9EAE-4660-A79C-41B8F4C0B0AF}" dt="2019-05-31T17:07:33.612" v="1222" actId="20577"/>
          <ac:graphicFrameMkLst>
            <pc:docMk/>
            <pc:sldMk cId="795837245" sldId="293"/>
            <ac:graphicFrameMk id="136" creationId="{00000000-0000-0000-0000-000000000000}"/>
          </ac:graphicFrameMkLst>
        </pc:graphicFrameChg>
      </pc:sldChg>
      <pc:sldChg chg="addSp delSp modSp">
        <pc:chgData name="이 준희" userId="869f5fe779742c9b" providerId="LiveId" clId="{57EF448A-9EAE-4660-A79C-41B8F4C0B0AF}" dt="2019-05-31T17:08:29.268" v="1499" actId="20577"/>
        <pc:sldMkLst>
          <pc:docMk/>
          <pc:sldMk cId="415147026" sldId="294"/>
        </pc:sldMkLst>
        <pc:spChg chg="add mod">
          <ac:chgData name="이 준희" userId="869f5fe779742c9b" providerId="LiveId" clId="{57EF448A-9EAE-4660-A79C-41B8F4C0B0AF}" dt="2019-05-31T17:01:03.519" v="599" actId="14100"/>
          <ac:spMkLst>
            <pc:docMk/>
            <pc:sldMk cId="415147026" sldId="294"/>
            <ac:spMk id="56" creationId="{4E404B83-FAA1-48B0-98AD-B1BC4BA5FFCF}"/>
          </ac:spMkLst>
        </pc:spChg>
        <pc:spChg chg="mod">
          <ac:chgData name="이 준희" userId="869f5fe779742c9b" providerId="LiveId" clId="{57EF448A-9EAE-4660-A79C-41B8F4C0B0AF}" dt="2019-05-31T17:01:40.320" v="633" actId="1036"/>
          <ac:spMkLst>
            <pc:docMk/>
            <pc:sldMk cId="415147026" sldId="294"/>
            <ac:spMk id="61" creationId="{C5BE5736-0D09-4597-B3C0-53AFA266AEFF}"/>
          </ac:spMkLst>
        </pc:spChg>
        <pc:spChg chg="del">
          <ac:chgData name="이 준희" userId="869f5fe779742c9b" providerId="LiveId" clId="{57EF448A-9EAE-4660-A79C-41B8F4C0B0AF}" dt="2019-05-31T17:00:52.312" v="591" actId="478"/>
          <ac:spMkLst>
            <pc:docMk/>
            <pc:sldMk cId="415147026" sldId="294"/>
            <ac:spMk id="62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0:51.584" v="590" actId="478"/>
          <ac:spMkLst>
            <pc:docMk/>
            <pc:sldMk cId="415147026" sldId="294"/>
            <ac:spMk id="63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0:41.360" v="585" actId="478"/>
          <ac:spMkLst>
            <pc:docMk/>
            <pc:sldMk cId="415147026" sldId="294"/>
            <ac:spMk id="64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1:42.312" v="635" actId="1036"/>
          <ac:spMkLst>
            <pc:docMk/>
            <pc:sldMk cId="415147026" sldId="294"/>
            <ac:spMk id="65" creationId="{3FED56A1-4493-4579-8D16-B249B0564660}"/>
          </ac:spMkLst>
        </pc:spChg>
        <pc:spChg chg="mod">
          <ac:chgData name="이 준희" userId="869f5fe779742c9b" providerId="LiveId" clId="{57EF448A-9EAE-4660-A79C-41B8F4C0B0AF}" dt="2019-05-31T17:01:32.232" v="623" actId="1037"/>
          <ac:spMkLst>
            <pc:docMk/>
            <pc:sldMk cId="415147026" sldId="294"/>
            <ac:spMk id="66" creationId="{DA698B5C-E3E5-4484-A9B0-E2307251F15E}"/>
          </ac:spMkLst>
        </pc:spChg>
        <pc:spChg chg="del">
          <ac:chgData name="이 준희" userId="869f5fe779742c9b" providerId="LiveId" clId="{57EF448A-9EAE-4660-A79C-41B8F4C0B0AF}" dt="2019-05-31T17:00:49.672" v="589" actId="478"/>
          <ac:spMkLst>
            <pc:docMk/>
            <pc:sldMk cId="415147026" sldId="294"/>
            <ac:spMk id="67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0:44.760" v="587" actId="478"/>
          <ac:spMkLst>
            <pc:docMk/>
            <pc:sldMk cId="415147026" sldId="294"/>
            <ac:spMk id="68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0:42.985" v="586" actId="478"/>
          <ac:spMkLst>
            <pc:docMk/>
            <pc:sldMk cId="415147026" sldId="294"/>
            <ac:spMk id="69" creationId="{00000000-0000-0000-0000-000000000000}"/>
          </ac:spMkLst>
        </pc:spChg>
        <pc:spChg chg="mod">
          <ac:chgData name="이 준희" userId="869f5fe779742c9b" providerId="LiveId" clId="{57EF448A-9EAE-4660-A79C-41B8F4C0B0AF}" dt="2019-05-31T17:01:27.184" v="620" actId="1037"/>
          <ac:spMkLst>
            <pc:docMk/>
            <pc:sldMk cId="415147026" sldId="294"/>
            <ac:spMk id="71" creationId="{83D62B55-4E55-4659-BFF8-ABC42547C804}"/>
          </ac:spMkLst>
        </pc:spChg>
        <pc:spChg chg="mod">
          <ac:chgData name="이 준희" userId="869f5fe779742c9b" providerId="LiveId" clId="{57EF448A-9EAE-4660-A79C-41B8F4C0B0AF}" dt="2019-05-31T17:01:13.665" v="613" actId="1037"/>
          <ac:spMkLst>
            <pc:docMk/>
            <pc:sldMk cId="415147026" sldId="294"/>
            <ac:spMk id="72" creationId="{76A38A40-F505-4C67-BBE3-B463F662F368}"/>
          </ac:spMkLst>
        </pc:spChg>
        <pc:spChg chg="mod">
          <ac:chgData name="이 준희" userId="869f5fe779742c9b" providerId="LiveId" clId="{57EF448A-9EAE-4660-A79C-41B8F4C0B0AF}" dt="2019-05-31T17:01:29.584" v="622" actId="1037"/>
          <ac:spMkLst>
            <pc:docMk/>
            <pc:sldMk cId="415147026" sldId="294"/>
            <ac:spMk id="73" creationId="{2EBAA239-9595-4FEF-82AA-D7536C38BCE3}"/>
          </ac:spMkLst>
        </pc:spChg>
        <pc:spChg chg="mod">
          <ac:chgData name="이 준희" userId="869f5fe779742c9b" providerId="LiveId" clId="{57EF448A-9EAE-4660-A79C-41B8F4C0B0AF}" dt="2019-05-31T17:01:10.689" v="609" actId="1037"/>
          <ac:spMkLst>
            <pc:docMk/>
            <pc:sldMk cId="415147026" sldId="294"/>
            <ac:spMk id="74" creationId="{5A42F58C-80CD-43D4-AE74-BD98DC535644}"/>
          </ac:spMkLst>
        </pc:spChg>
        <pc:spChg chg="mod">
          <ac:chgData name="이 준희" userId="869f5fe779742c9b" providerId="LiveId" clId="{57EF448A-9EAE-4660-A79C-41B8F4C0B0AF}" dt="2019-05-31T17:01:06.689" v="604" actId="1037"/>
          <ac:spMkLst>
            <pc:docMk/>
            <pc:sldMk cId="415147026" sldId="294"/>
            <ac:spMk id="75" creationId="{34FCB776-4DB9-4DD1-A976-A5036D9D269E}"/>
          </ac:spMkLst>
        </pc:spChg>
        <pc:spChg chg="del">
          <ac:chgData name="이 준희" userId="869f5fe779742c9b" providerId="LiveId" clId="{57EF448A-9EAE-4660-A79C-41B8F4C0B0AF}" dt="2019-05-31T17:00:53.648" v="592" actId="478"/>
          <ac:spMkLst>
            <pc:docMk/>
            <pc:sldMk cId="415147026" sldId="294"/>
            <ac:spMk id="133" creationId="{00000000-0000-0000-0000-000000000000}"/>
          </ac:spMkLst>
        </pc:spChg>
        <pc:spChg chg="del">
          <ac:chgData name="이 준희" userId="869f5fe779742c9b" providerId="LiveId" clId="{57EF448A-9EAE-4660-A79C-41B8F4C0B0AF}" dt="2019-05-31T17:00:47.432" v="588" actId="478"/>
          <ac:spMkLst>
            <pc:docMk/>
            <pc:sldMk cId="415147026" sldId="294"/>
            <ac:spMk id="134" creationId="{00000000-0000-0000-0000-000000000000}"/>
          </ac:spMkLst>
        </pc:spChg>
        <pc:grpChg chg="add mod">
          <ac:chgData name="이 준희" userId="869f5fe779742c9b" providerId="LiveId" clId="{57EF448A-9EAE-4660-A79C-41B8F4C0B0AF}" dt="2019-05-31T17:00:58.400" v="598" actId="1035"/>
          <ac:grpSpMkLst>
            <pc:docMk/>
            <pc:sldMk cId="415147026" sldId="294"/>
            <ac:grpSpMk id="57" creationId="{80B4E22F-AF4E-43D7-BE67-0EB3E899FB34}"/>
          </ac:grpSpMkLst>
        </pc:grpChg>
        <pc:grpChg chg="del">
          <ac:chgData name="이 준희" userId="869f5fe779742c9b" providerId="LiveId" clId="{57EF448A-9EAE-4660-A79C-41B8F4C0B0AF}" dt="2019-05-31T17:00:41.360" v="585" actId="478"/>
          <ac:grpSpMkLst>
            <pc:docMk/>
            <pc:sldMk cId="415147026" sldId="294"/>
            <ac:grpSpMk id="111" creationId="{00000000-0000-0000-0000-000000000000}"/>
          </ac:grpSpMkLst>
        </pc:grpChg>
        <pc:graphicFrameChg chg="mod modGraphic">
          <ac:chgData name="이 준희" userId="869f5fe779742c9b" providerId="LiveId" clId="{57EF448A-9EAE-4660-A79C-41B8F4C0B0AF}" dt="2019-05-31T17:08:29.268" v="1499" actId="20577"/>
          <ac:graphicFrameMkLst>
            <pc:docMk/>
            <pc:sldMk cId="415147026" sldId="294"/>
            <ac:graphicFrameMk id="13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D5C3-2991-4D3A-BCFC-CB25F8F32398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8D08-84C4-4E5D-B3B8-00FE0A04F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0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39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0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0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62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30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90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9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05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2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9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9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7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2A03D-ADC9-48C7-A488-7E39017E90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2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9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2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5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1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1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8B12-1936-413B-9BD5-0162DE17A806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455C-B152-4C0F-AEFD-2905E1CDC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4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image" Target="../media/image3.png"/><Relationship Id="rId3" Type="http://schemas.openxmlformats.org/officeDocument/2006/relationships/tags" Target="../tags/tag181.xml"/><Relationship Id="rId21" Type="http://schemas.openxmlformats.org/officeDocument/2006/relationships/tags" Target="../tags/tag198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image" Target="../media/image2.png"/><Relationship Id="rId2" Type="http://schemas.openxmlformats.org/officeDocument/2006/relationships/tags" Target="../tags/tag180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73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40.xml"/><Relationship Id="rId15" Type="http://schemas.openxmlformats.org/officeDocument/2006/relationships/tags" Target="../tags/tag192.xml"/><Relationship Id="rId23" Type="http://schemas.openxmlformats.org/officeDocument/2006/relationships/notesSlide" Target="../notesSlides/notesSlide7.xml"/><Relationship Id="rId28" Type="http://schemas.openxmlformats.org/officeDocument/2006/relationships/image" Target="../media/image5.pn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4" Type="http://schemas.openxmlformats.org/officeDocument/2006/relationships/tags" Target="../tags/tag182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18" Type="http://schemas.openxmlformats.org/officeDocument/2006/relationships/tags" Target="../tags/tag214.xml"/><Relationship Id="rId26" Type="http://schemas.openxmlformats.org/officeDocument/2006/relationships/image" Target="../media/image4.png"/><Relationship Id="rId3" Type="http://schemas.openxmlformats.org/officeDocument/2006/relationships/tags" Target="../tags/tag200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tags" Target="../tags/tag213.xml"/><Relationship Id="rId25" Type="http://schemas.openxmlformats.org/officeDocument/2006/relationships/image" Target="../media/image3.png"/><Relationship Id="rId2" Type="http://schemas.openxmlformats.org/officeDocument/2006/relationships/tags" Target="../tags/tag199.xml"/><Relationship Id="rId16" Type="http://schemas.openxmlformats.org/officeDocument/2006/relationships/tags" Target="../tags/tag212.xml"/><Relationship Id="rId20" Type="http://schemas.openxmlformats.org/officeDocument/2006/relationships/tags" Target="../tags/tag216.xml"/><Relationship Id="rId1" Type="http://schemas.openxmlformats.org/officeDocument/2006/relationships/customXml" Target="../../customXml/item6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25.xml"/><Relationship Id="rId15" Type="http://schemas.openxmlformats.org/officeDocument/2006/relationships/tags" Target="../tags/tag211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tags" Target="../tags/tag206.xml"/><Relationship Id="rId19" Type="http://schemas.openxmlformats.org/officeDocument/2006/relationships/tags" Target="../tags/tag215.xml"/><Relationship Id="rId4" Type="http://schemas.openxmlformats.org/officeDocument/2006/relationships/tags" Target="../tags/tag201.xml"/><Relationship Id="rId9" Type="http://schemas.openxmlformats.org/officeDocument/2006/relationships/tags" Target="../tags/tag205.xml"/><Relationship Id="rId14" Type="http://schemas.openxmlformats.org/officeDocument/2006/relationships/tags" Target="../tags/tag210.xml"/><Relationship Id="rId22" Type="http://schemas.openxmlformats.org/officeDocument/2006/relationships/notesSlide" Target="../notesSlides/notesSlide8.xml"/><Relationship Id="rId27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26" Type="http://schemas.openxmlformats.org/officeDocument/2006/relationships/image" Target="../media/image2.png"/><Relationship Id="rId3" Type="http://schemas.openxmlformats.org/officeDocument/2006/relationships/tags" Target="../tags/tag218.xml"/><Relationship Id="rId21" Type="http://schemas.openxmlformats.org/officeDocument/2006/relationships/tags" Target="../tags/tag236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5" Type="http://schemas.openxmlformats.org/officeDocument/2006/relationships/image" Target="../media/image1.png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24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24" Type="http://schemas.openxmlformats.org/officeDocument/2006/relationships/notesSlide" Target="../notesSlides/notesSlide9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Relationship Id="rId22" Type="http://schemas.openxmlformats.org/officeDocument/2006/relationships/tags" Target="../tags/tag23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13" Type="http://schemas.openxmlformats.org/officeDocument/2006/relationships/tags" Target="../tags/tag248.xml"/><Relationship Id="rId18" Type="http://schemas.openxmlformats.org/officeDocument/2006/relationships/tags" Target="../tags/tag253.xml"/><Relationship Id="rId26" Type="http://schemas.openxmlformats.org/officeDocument/2006/relationships/image" Target="../media/image2.png"/><Relationship Id="rId3" Type="http://schemas.openxmlformats.org/officeDocument/2006/relationships/tags" Target="../tags/tag239.xml"/><Relationship Id="rId21" Type="http://schemas.openxmlformats.org/officeDocument/2006/relationships/tags" Target="../tags/tag256.xml"/><Relationship Id="rId7" Type="http://schemas.openxmlformats.org/officeDocument/2006/relationships/tags" Target="../tags/tag242.xml"/><Relationship Id="rId12" Type="http://schemas.openxmlformats.org/officeDocument/2006/relationships/tags" Target="../tags/tag247.xml"/><Relationship Id="rId17" Type="http://schemas.openxmlformats.org/officeDocument/2006/relationships/tags" Target="../tags/tag252.xml"/><Relationship Id="rId25" Type="http://schemas.openxmlformats.org/officeDocument/2006/relationships/image" Target="../media/image1.png"/><Relationship Id="rId2" Type="http://schemas.openxmlformats.org/officeDocument/2006/relationships/tags" Target="../tags/tag238.xml"/><Relationship Id="rId16" Type="http://schemas.openxmlformats.org/officeDocument/2006/relationships/tags" Target="../tags/tag251.xml"/><Relationship Id="rId20" Type="http://schemas.openxmlformats.org/officeDocument/2006/relationships/tags" Target="../tags/tag255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3.xml"/><Relationship Id="rId6" Type="http://schemas.openxmlformats.org/officeDocument/2006/relationships/tags" Target="../tags/tag241.xml"/><Relationship Id="rId11" Type="http://schemas.openxmlformats.org/officeDocument/2006/relationships/tags" Target="../tags/tag246.xml"/><Relationship Id="rId24" Type="http://schemas.openxmlformats.org/officeDocument/2006/relationships/notesSlide" Target="../notesSlides/notesSlide10.xml"/><Relationship Id="rId5" Type="http://schemas.openxmlformats.org/officeDocument/2006/relationships/customXml" Target="../../customXml/item61.xml"/><Relationship Id="rId15" Type="http://schemas.openxmlformats.org/officeDocument/2006/relationships/tags" Target="../tags/tag250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tags" Target="../tags/tag245.xml"/><Relationship Id="rId19" Type="http://schemas.openxmlformats.org/officeDocument/2006/relationships/tags" Target="../tags/tag254.xml"/><Relationship Id="rId4" Type="http://schemas.openxmlformats.org/officeDocument/2006/relationships/tags" Target="../tags/tag240.xml"/><Relationship Id="rId9" Type="http://schemas.openxmlformats.org/officeDocument/2006/relationships/tags" Target="../tags/tag244.xml"/><Relationship Id="rId14" Type="http://schemas.openxmlformats.org/officeDocument/2006/relationships/tags" Target="../tags/tag249.xml"/><Relationship Id="rId22" Type="http://schemas.openxmlformats.org/officeDocument/2006/relationships/tags" Target="../tags/tag25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image" Target="../media/image3.png"/><Relationship Id="rId3" Type="http://schemas.openxmlformats.org/officeDocument/2006/relationships/tags" Target="../tags/tag259.xml"/><Relationship Id="rId21" Type="http://schemas.openxmlformats.org/officeDocument/2006/relationships/tags" Target="../tags/tag276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image" Target="../media/image2.png"/><Relationship Id="rId2" Type="http://schemas.openxmlformats.org/officeDocument/2006/relationships/tags" Target="../tags/tag258.xml"/><Relationship Id="rId16" Type="http://schemas.openxmlformats.org/officeDocument/2006/relationships/tags" Target="../tags/tag271.xml"/><Relationship Id="rId20" Type="http://schemas.openxmlformats.org/officeDocument/2006/relationships/tags" Target="../tags/tag275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2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68.xml"/><Relationship Id="rId15" Type="http://schemas.openxmlformats.org/officeDocument/2006/relationships/tags" Target="../tags/tag270.xml"/><Relationship Id="rId23" Type="http://schemas.openxmlformats.org/officeDocument/2006/relationships/notesSlide" Target="../notesSlides/notesSlide11.xml"/><Relationship Id="rId28" Type="http://schemas.openxmlformats.org/officeDocument/2006/relationships/image" Target="../media/image5.png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4" Type="http://schemas.openxmlformats.org/officeDocument/2006/relationships/tags" Target="../tags/tag260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image" Target="../media/image3.png"/><Relationship Id="rId3" Type="http://schemas.openxmlformats.org/officeDocument/2006/relationships/tags" Target="../tags/tag278.xml"/><Relationship Id="rId21" Type="http://schemas.openxmlformats.org/officeDocument/2006/relationships/tags" Target="../tags/tag296.xml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image" Target="../media/image2.png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70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image" Target="../media/image1.png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notesSlide" Target="../notesSlides/notesSlide12.xml"/><Relationship Id="rId28" Type="http://schemas.openxmlformats.org/officeDocument/2006/relationships/image" Target="../media/image5.png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tags" Target="../tags/tag307.xml"/><Relationship Id="rId18" Type="http://schemas.openxmlformats.org/officeDocument/2006/relationships/tags" Target="../tags/tag312.xml"/><Relationship Id="rId26" Type="http://schemas.openxmlformats.org/officeDocument/2006/relationships/image" Target="../media/image4.png"/><Relationship Id="rId3" Type="http://schemas.openxmlformats.org/officeDocument/2006/relationships/tags" Target="../tags/tag298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01.xml"/><Relationship Id="rId12" Type="http://schemas.openxmlformats.org/officeDocument/2006/relationships/tags" Target="../tags/tag306.xml"/><Relationship Id="rId17" Type="http://schemas.openxmlformats.org/officeDocument/2006/relationships/tags" Target="../tags/tag311.xml"/><Relationship Id="rId25" Type="http://schemas.openxmlformats.org/officeDocument/2006/relationships/image" Target="../media/image3.png"/><Relationship Id="rId2" Type="http://schemas.openxmlformats.org/officeDocument/2006/relationships/tags" Target="../tags/tag297.xml"/><Relationship Id="rId16" Type="http://schemas.openxmlformats.org/officeDocument/2006/relationships/tags" Target="../tags/tag310.xml"/><Relationship Id="rId20" Type="http://schemas.openxmlformats.org/officeDocument/2006/relationships/tags" Target="../tags/tag314.xml"/><Relationship Id="rId1" Type="http://schemas.openxmlformats.org/officeDocument/2006/relationships/customXml" Target="../../customXml/item47.xml"/><Relationship Id="rId6" Type="http://schemas.openxmlformats.org/officeDocument/2006/relationships/tags" Target="../tags/tag300.xml"/><Relationship Id="rId11" Type="http://schemas.openxmlformats.org/officeDocument/2006/relationships/tags" Target="../tags/tag305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57.xml"/><Relationship Id="rId15" Type="http://schemas.openxmlformats.org/officeDocument/2006/relationships/tags" Target="../tags/tag309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tags" Target="../tags/tag304.xml"/><Relationship Id="rId19" Type="http://schemas.openxmlformats.org/officeDocument/2006/relationships/tags" Target="../tags/tag313.xml"/><Relationship Id="rId4" Type="http://schemas.openxmlformats.org/officeDocument/2006/relationships/tags" Target="../tags/tag299.xml"/><Relationship Id="rId9" Type="http://schemas.openxmlformats.org/officeDocument/2006/relationships/tags" Target="../tags/tag303.xml"/><Relationship Id="rId14" Type="http://schemas.openxmlformats.org/officeDocument/2006/relationships/tags" Target="../tags/tag308.xml"/><Relationship Id="rId22" Type="http://schemas.openxmlformats.org/officeDocument/2006/relationships/notesSlide" Target="../notesSlides/notesSlide13.xml"/><Relationship Id="rId27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13" Type="http://schemas.openxmlformats.org/officeDocument/2006/relationships/tags" Target="../tags/tag325.xml"/><Relationship Id="rId18" Type="http://schemas.openxmlformats.org/officeDocument/2006/relationships/tags" Target="../tags/tag330.xml"/><Relationship Id="rId26" Type="http://schemas.openxmlformats.org/officeDocument/2006/relationships/image" Target="../media/image6.png"/><Relationship Id="rId3" Type="http://schemas.openxmlformats.org/officeDocument/2006/relationships/tags" Target="../tags/tag316.xml"/><Relationship Id="rId21" Type="http://schemas.openxmlformats.org/officeDocument/2006/relationships/image" Target="../media/image1.png"/><Relationship Id="rId7" Type="http://schemas.openxmlformats.org/officeDocument/2006/relationships/tags" Target="../tags/tag319.xml"/><Relationship Id="rId12" Type="http://schemas.openxmlformats.org/officeDocument/2006/relationships/tags" Target="../tags/tag324.xml"/><Relationship Id="rId17" Type="http://schemas.openxmlformats.org/officeDocument/2006/relationships/tags" Target="../tags/tag329.xml"/><Relationship Id="rId25" Type="http://schemas.openxmlformats.org/officeDocument/2006/relationships/image" Target="../media/image5.png"/><Relationship Id="rId2" Type="http://schemas.openxmlformats.org/officeDocument/2006/relationships/tags" Target="../tags/tag315.xml"/><Relationship Id="rId16" Type="http://schemas.openxmlformats.org/officeDocument/2006/relationships/tags" Target="../tags/tag328.xml"/><Relationship Id="rId20" Type="http://schemas.openxmlformats.org/officeDocument/2006/relationships/notesSlide" Target="../notesSlides/notesSlide14.xml"/><Relationship Id="rId1" Type="http://schemas.openxmlformats.org/officeDocument/2006/relationships/customXml" Target="../../customXml/item19.xml"/><Relationship Id="rId6" Type="http://schemas.openxmlformats.org/officeDocument/2006/relationships/tags" Target="../tags/tag318.xml"/><Relationship Id="rId11" Type="http://schemas.openxmlformats.org/officeDocument/2006/relationships/tags" Target="../tags/tag323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65.xml"/><Relationship Id="rId15" Type="http://schemas.openxmlformats.org/officeDocument/2006/relationships/tags" Target="../tags/tag327.xml"/><Relationship Id="rId23" Type="http://schemas.openxmlformats.org/officeDocument/2006/relationships/image" Target="../media/image3.png"/><Relationship Id="rId10" Type="http://schemas.openxmlformats.org/officeDocument/2006/relationships/tags" Target="../tags/tag32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17.xml"/><Relationship Id="rId9" Type="http://schemas.openxmlformats.org/officeDocument/2006/relationships/tags" Target="../tags/tag321.xml"/><Relationship Id="rId14" Type="http://schemas.openxmlformats.org/officeDocument/2006/relationships/tags" Target="../tags/tag326.xml"/><Relationship Id="rId2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tags" Target="../tags/tag343.xml"/><Relationship Id="rId18" Type="http://schemas.openxmlformats.org/officeDocument/2006/relationships/tags" Target="../tags/tag348.xml"/><Relationship Id="rId26" Type="http://schemas.openxmlformats.org/officeDocument/2006/relationships/image" Target="../media/image4.png"/><Relationship Id="rId3" Type="http://schemas.openxmlformats.org/officeDocument/2006/relationships/tags" Target="../tags/tag33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17" Type="http://schemas.openxmlformats.org/officeDocument/2006/relationships/tags" Target="../tags/tag347.xml"/><Relationship Id="rId25" Type="http://schemas.openxmlformats.org/officeDocument/2006/relationships/image" Target="../media/image3.png"/><Relationship Id="rId2" Type="http://schemas.openxmlformats.org/officeDocument/2006/relationships/tags" Target="../tags/tag332.xml"/><Relationship Id="rId16" Type="http://schemas.openxmlformats.org/officeDocument/2006/relationships/tags" Target="../tags/tag346.xml"/><Relationship Id="rId20" Type="http://schemas.openxmlformats.org/officeDocument/2006/relationships/tags" Target="../tags/tag350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24" Type="http://schemas.openxmlformats.org/officeDocument/2006/relationships/image" Target="../media/image2.png"/><Relationship Id="rId5" Type="http://schemas.openxmlformats.org/officeDocument/2006/relationships/tags" Target="../tags/tag335.xml"/><Relationship Id="rId15" Type="http://schemas.openxmlformats.org/officeDocument/2006/relationships/tags" Target="../tags/tag34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tags" Target="../tags/tag340.xml"/><Relationship Id="rId19" Type="http://schemas.openxmlformats.org/officeDocument/2006/relationships/tags" Target="../tags/tag349.xml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tags" Target="../tags/tag344.xml"/><Relationship Id="rId22" Type="http://schemas.openxmlformats.org/officeDocument/2006/relationships/notesSlide" Target="../notesSlides/notesSlide15.xml"/><Relationship Id="rId27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tags" Target="../tags/tag363.xml"/><Relationship Id="rId18" Type="http://schemas.openxmlformats.org/officeDocument/2006/relationships/image" Target="../media/image2.png"/><Relationship Id="rId3" Type="http://schemas.openxmlformats.org/officeDocument/2006/relationships/tags" Target="../tags/tag353.xml"/><Relationship Id="rId21" Type="http://schemas.openxmlformats.org/officeDocument/2006/relationships/image" Target="../media/image5.png"/><Relationship Id="rId7" Type="http://schemas.openxmlformats.org/officeDocument/2006/relationships/tags" Target="../tags/tag357.xml"/><Relationship Id="rId12" Type="http://schemas.openxmlformats.org/officeDocument/2006/relationships/tags" Target="../tags/tag362.xml"/><Relationship Id="rId17" Type="http://schemas.openxmlformats.org/officeDocument/2006/relationships/image" Target="../media/image1.png"/><Relationship Id="rId2" Type="http://schemas.openxmlformats.org/officeDocument/2006/relationships/tags" Target="../tags/tag352.xml"/><Relationship Id="rId16" Type="http://schemas.openxmlformats.org/officeDocument/2006/relationships/notesSlide" Target="../notesSlides/notesSlide16.xml"/><Relationship Id="rId20" Type="http://schemas.openxmlformats.org/officeDocument/2006/relationships/image" Target="../media/image4.png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5" Type="http://schemas.openxmlformats.org/officeDocument/2006/relationships/tags" Target="../tags/tag35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360.xml"/><Relationship Id="rId19" Type="http://schemas.openxmlformats.org/officeDocument/2006/relationships/image" Target="../media/image3.png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tags" Target="../tags/tag364.xml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image" Target="../media/image1.png"/><Relationship Id="rId3" Type="http://schemas.openxmlformats.org/officeDocument/2006/relationships/tags" Target="../tags/tag16.xml"/><Relationship Id="rId21" Type="http://schemas.openxmlformats.org/officeDocument/2006/relationships/tags" Target="../tags/tag32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58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image" Target="../media/image7.png"/><Relationship Id="rId5" Type="http://schemas.openxmlformats.org/officeDocument/2006/relationships/tags" Target="../tags/tag17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image" Target="../media/image3.png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69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376.xml"/><Relationship Id="rId18" Type="http://schemas.openxmlformats.org/officeDocument/2006/relationships/tags" Target="../tags/tag381.xml"/><Relationship Id="rId26" Type="http://schemas.openxmlformats.org/officeDocument/2006/relationships/tags" Target="../tags/tag389.xml"/><Relationship Id="rId3" Type="http://schemas.openxmlformats.org/officeDocument/2006/relationships/tags" Target="../tags/tag366.xml"/><Relationship Id="rId21" Type="http://schemas.openxmlformats.org/officeDocument/2006/relationships/tags" Target="../tags/tag384.xml"/><Relationship Id="rId34" Type="http://schemas.openxmlformats.org/officeDocument/2006/relationships/image" Target="../media/image5.png"/><Relationship Id="rId7" Type="http://schemas.openxmlformats.org/officeDocument/2006/relationships/tags" Target="../tags/tag370.xml"/><Relationship Id="rId12" Type="http://schemas.openxmlformats.org/officeDocument/2006/relationships/tags" Target="../tags/tag375.xml"/><Relationship Id="rId17" Type="http://schemas.openxmlformats.org/officeDocument/2006/relationships/tags" Target="../tags/tag380.xml"/><Relationship Id="rId25" Type="http://schemas.openxmlformats.org/officeDocument/2006/relationships/tags" Target="../tags/tag388.xml"/><Relationship Id="rId33" Type="http://schemas.openxmlformats.org/officeDocument/2006/relationships/image" Target="../media/image4.png"/><Relationship Id="rId2" Type="http://schemas.openxmlformats.org/officeDocument/2006/relationships/tags" Target="../tags/tag365.xml"/><Relationship Id="rId16" Type="http://schemas.openxmlformats.org/officeDocument/2006/relationships/tags" Target="../tags/tag379.xml"/><Relationship Id="rId20" Type="http://schemas.openxmlformats.org/officeDocument/2006/relationships/tags" Target="../tags/tag383.xml"/><Relationship Id="rId29" Type="http://schemas.openxmlformats.org/officeDocument/2006/relationships/notesSlide" Target="../notesSlides/notesSlide17.xml"/><Relationship Id="rId1" Type="http://schemas.openxmlformats.org/officeDocument/2006/relationships/customXml" Target="../../customXml/item48.xml"/><Relationship Id="rId6" Type="http://schemas.openxmlformats.org/officeDocument/2006/relationships/tags" Target="../tags/tag369.xml"/><Relationship Id="rId11" Type="http://schemas.openxmlformats.org/officeDocument/2006/relationships/tags" Target="../tags/tag374.xml"/><Relationship Id="rId24" Type="http://schemas.openxmlformats.org/officeDocument/2006/relationships/tags" Target="../tags/tag387.xml"/><Relationship Id="rId32" Type="http://schemas.openxmlformats.org/officeDocument/2006/relationships/image" Target="../media/image3.png"/><Relationship Id="rId5" Type="http://schemas.openxmlformats.org/officeDocument/2006/relationships/tags" Target="../tags/tag368.xml"/><Relationship Id="rId15" Type="http://schemas.openxmlformats.org/officeDocument/2006/relationships/tags" Target="../tags/tag378.xml"/><Relationship Id="rId23" Type="http://schemas.openxmlformats.org/officeDocument/2006/relationships/tags" Target="../tags/tag386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373.xml"/><Relationship Id="rId19" Type="http://schemas.openxmlformats.org/officeDocument/2006/relationships/tags" Target="../tags/tag382.xml"/><Relationship Id="rId31" Type="http://schemas.openxmlformats.org/officeDocument/2006/relationships/image" Target="../media/image2.png"/><Relationship Id="rId4" Type="http://schemas.openxmlformats.org/officeDocument/2006/relationships/tags" Target="../tags/tag367.xml"/><Relationship Id="rId9" Type="http://schemas.openxmlformats.org/officeDocument/2006/relationships/tags" Target="../tags/tag372.xml"/><Relationship Id="rId14" Type="http://schemas.openxmlformats.org/officeDocument/2006/relationships/tags" Target="../tags/tag377.xml"/><Relationship Id="rId22" Type="http://schemas.openxmlformats.org/officeDocument/2006/relationships/tags" Target="../tags/tag385.xml"/><Relationship Id="rId27" Type="http://schemas.openxmlformats.org/officeDocument/2006/relationships/tags" Target="../tags/tag390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8" Type="http://schemas.openxmlformats.org/officeDocument/2006/relationships/tags" Target="../tags/tag371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402.xml"/><Relationship Id="rId18" Type="http://schemas.openxmlformats.org/officeDocument/2006/relationships/tags" Target="../tags/tag407.xml"/><Relationship Id="rId26" Type="http://schemas.openxmlformats.org/officeDocument/2006/relationships/tags" Target="../tags/tag415.xml"/><Relationship Id="rId3" Type="http://schemas.openxmlformats.org/officeDocument/2006/relationships/tags" Target="../tags/tag392.xml"/><Relationship Id="rId21" Type="http://schemas.openxmlformats.org/officeDocument/2006/relationships/tags" Target="../tags/tag410.xml"/><Relationship Id="rId7" Type="http://schemas.openxmlformats.org/officeDocument/2006/relationships/tags" Target="../tags/tag396.xml"/><Relationship Id="rId12" Type="http://schemas.openxmlformats.org/officeDocument/2006/relationships/tags" Target="../tags/tag401.xml"/><Relationship Id="rId17" Type="http://schemas.openxmlformats.org/officeDocument/2006/relationships/tags" Target="../tags/tag406.xml"/><Relationship Id="rId25" Type="http://schemas.openxmlformats.org/officeDocument/2006/relationships/tags" Target="../tags/tag414.xml"/><Relationship Id="rId33" Type="http://schemas.openxmlformats.org/officeDocument/2006/relationships/image" Target="../media/image6.png"/><Relationship Id="rId2" Type="http://schemas.openxmlformats.org/officeDocument/2006/relationships/tags" Target="../tags/tag391.xml"/><Relationship Id="rId16" Type="http://schemas.openxmlformats.org/officeDocument/2006/relationships/tags" Target="../tags/tag405.xml"/><Relationship Id="rId20" Type="http://schemas.openxmlformats.org/officeDocument/2006/relationships/tags" Target="../tags/tag409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37.xml"/><Relationship Id="rId6" Type="http://schemas.openxmlformats.org/officeDocument/2006/relationships/tags" Target="../tags/tag395.xml"/><Relationship Id="rId11" Type="http://schemas.openxmlformats.org/officeDocument/2006/relationships/tags" Target="../tags/tag400.xml"/><Relationship Id="rId24" Type="http://schemas.openxmlformats.org/officeDocument/2006/relationships/tags" Target="../tags/tag413.xml"/><Relationship Id="rId32" Type="http://schemas.openxmlformats.org/officeDocument/2006/relationships/image" Target="../media/image5.png"/><Relationship Id="rId5" Type="http://schemas.openxmlformats.org/officeDocument/2006/relationships/tags" Target="../tags/tag394.xml"/><Relationship Id="rId15" Type="http://schemas.openxmlformats.org/officeDocument/2006/relationships/tags" Target="../tags/tag404.xml"/><Relationship Id="rId23" Type="http://schemas.openxmlformats.org/officeDocument/2006/relationships/tags" Target="../tags/tag412.xml"/><Relationship Id="rId28" Type="http://schemas.openxmlformats.org/officeDocument/2006/relationships/image" Target="../media/image1.png"/><Relationship Id="rId10" Type="http://schemas.openxmlformats.org/officeDocument/2006/relationships/tags" Target="../tags/tag399.xml"/><Relationship Id="rId19" Type="http://schemas.openxmlformats.org/officeDocument/2006/relationships/tags" Target="../tags/tag408.xml"/><Relationship Id="rId31" Type="http://schemas.openxmlformats.org/officeDocument/2006/relationships/image" Target="../media/image4.png"/><Relationship Id="rId4" Type="http://schemas.openxmlformats.org/officeDocument/2006/relationships/tags" Target="../tags/tag393.xml"/><Relationship Id="rId9" Type="http://schemas.openxmlformats.org/officeDocument/2006/relationships/tags" Target="../tags/tag398.xml"/><Relationship Id="rId14" Type="http://schemas.openxmlformats.org/officeDocument/2006/relationships/tags" Target="../tags/tag403.xml"/><Relationship Id="rId22" Type="http://schemas.openxmlformats.org/officeDocument/2006/relationships/tags" Target="../tags/tag411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3.png"/><Relationship Id="rId8" Type="http://schemas.openxmlformats.org/officeDocument/2006/relationships/tags" Target="../tags/tag39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426.xml"/><Relationship Id="rId18" Type="http://schemas.openxmlformats.org/officeDocument/2006/relationships/tags" Target="../tags/tag431.xml"/><Relationship Id="rId26" Type="http://schemas.openxmlformats.org/officeDocument/2006/relationships/tags" Target="../tags/tag439.xml"/><Relationship Id="rId3" Type="http://schemas.openxmlformats.org/officeDocument/2006/relationships/tags" Target="../tags/tag416.xml"/><Relationship Id="rId21" Type="http://schemas.openxmlformats.org/officeDocument/2006/relationships/tags" Target="../tags/tag434.xml"/><Relationship Id="rId34" Type="http://schemas.openxmlformats.org/officeDocument/2006/relationships/image" Target="../media/image6.png"/><Relationship Id="rId7" Type="http://schemas.openxmlformats.org/officeDocument/2006/relationships/tags" Target="../tags/tag420.xml"/><Relationship Id="rId12" Type="http://schemas.openxmlformats.org/officeDocument/2006/relationships/tags" Target="../tags/tag425.xml"/><Relationship Id="rId17" Type="http://schemas.openxmlformats.org/officeDocument/2006/relationships/tags" Target="../tags/tag430.xml"/><Relationship Id="rId25" Type="http://schemas.openxmlformats.org/officeDocument/2006/relationships/tags" Target="../tags/tag438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0.xml"/><Relationship Id="rId16" Type="http://schemas.openxmlformats.org/officeDocument/2006/relationships/tags" Target="../tags/tag429.xml"/><Relationship Id="rId20" Type="http://schemas.openxmlformats.org/officeDocument/2006/relationships/tags" Target="../tags/tag433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45.xml"/><Relationship Id="rId6" Type="http://schemas.openxmlformats.org/officeDocument/2006/relationships/tags" Target="../tags/tag419.xml"/><Relationship Id="rId11" Type="http://schemas.openxmlformats.org/officeDocument/2006/relationships/tags" Target="../tags/tag424.xml"/><Relationship Id="rId24" Type="http://schemas.openxmlformats.org/officeDocument/2006/relationships/tags" Target="../tags/tag437.xml"/><Relationship Id="rId32" Type="http://schemas.openxmlformats.org/officeDocument/2006/relationships/image" Target="../media/image4.png"/><Relationship Id="rId5" Type="http://schemas.openxmlformats.org/officeDocument/2006/relationships/tags" Target="../tags/tag418.xml"/><Relationship Id="rId15" Type="http://schemas.openxmlformats.org/officeDocument/2006/relationships/tags" Target="../tags/tag428.xml"/><Relationship Id="rId23" Type="http://schemas.openxmlformats.org/officeDocument/2006/relationships/tags" Target="../tags/tag436.xml"/><Relationship Id="rId28" Type="http://schemas.openxmlformats.org/officeDocument/2006/relationships/notesSlide" Target="../notesSlides/notesSlide18.xml"/><Relationship Id="rId10" Type="http://schemas.openxmlformats.org/officeDocument/2006/relationships/tags" Target="../tags/tag423.xml"/><Relationship Id="rId19" Type="http://schemas.openxmlformats.org/officeDocument/2006/relationships/tags" Target="../tags/tag432.xml"/><Relationship Id="rId31" Type="http://schemas.openxmlformats.org/officeDocument/2006/relationships/image" Target="../media/image3.png"/><Relationship Id="rId4" Type="http://schemas.openxmlformats.org/officeDocument/2006/relationships/tags" Target="../tags/tag417.xml"/><Relationship Id="rId9" Type="http://schemas.openxmlformats.org/officeDocument/2006/relationships/tags" Target="../tags/tag422.xml"/><Relationship Id="rId14" Type="http://schemas.openxmlformats.org/officeDocument/2006/relationships/tags" Target="../tags/tag427.xml"/><Relationship Id="rId22" Type="http://schemas.openxmlformats.org/officeDocument/2006/relationships/tags" Target="../tags/tag435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Relationship Id="rId8" Type="http://schemas.openxmlformats.org/officeDocument/2006/relationships/tags" Target="../tags/tag4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46.xml"/><Relationship Id="rId13" Type="http://schemas.openxmlformats.org/officeDocument/2006/relationships/tags" Target="../tags/tag451.xml"/><Relationship Id="rId18" Type="http://schemas.openxmlformats.org/officeDocument/2006/relationships/tags" Target="../tags/tag456.xml"/><Relationship Id="rId26" Type="http://schemas.openxmlformats.org/officeDocument/2006/relationships/image" Target="../media/image3.png"/><Relationship Id="rId3" Type="http://schemas.openxmlformats.org/officeDocument/2006/relationships/tags" Target="../tags/tag441.xml"/><Relationship Id="rId21" Type="http://schemas.openxmlformats.org/officeDocument/2006/relationships/tags" Target="../tags/tag459.xml"/><Relationship Id="rId7" Type="http://schemas.openxmlformats.org/officeDocument/2006/relationships/tags" Target="../tags/tag445.xml"/><Relationship Id="rId12" Type="http://schemas.openxmlformats.org/officeDocument/2006/relationships/tags" Target="../tags/tag450.xml"/><Relationship Id="rId17" Type="http://schemas.openxmlformats.org/officeDocument/2006/relationships/tags" Target="../tags/tag455.xml"/><Relationship Id="rId25" Type="http://schemas.openxmlformats.org/officeDocument/2006/relationships/image" Target="../media/image2.png"/><Relationship Id="rId2" Type="http://schemas.openxmlformats.org/officeDocument/2006/relationships/tags" Target="../tags/tag440.xml"/><Relationship Id="rId16" Type="http://schemas.openxmlformats.org/officeDocument/2006/relationships/tags" Target="../tags/tag454.xml"/><Relationship Id="rId20" Type="http://schemas.openxmlformats.org/officeDocument/2006/relationships/tags" Target="../tags/tag45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59.xml"/><Relationship Id="rId6" Type="http://schemas.openxmlformats.org/officeDocument/2006/relationships/tags" Target="../tags/tag444.xml"/><Relationship Id="rId11" Type="http://schemas.openxmlformats.org/officeDocument/2006/relationships/tags" Target="../tags/tag449.xml"/><Relationship Id="rId24" Type="http://schemas.openxmlformats.org/officeDocument/2006/relationships/image" Target="../media/image1.png"/><Relationship Id="rId5" Type="http://schemas.openxmlformats.org/officeDocument/2006/relationships/tags" Target="../tags/tag443.xml"/><Relationship Id="rId15" Type="http://schemas.openxmlformats.org/officeDocument/2006/relationships/tags" Target="../tags/tag453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10" Type="http://schemas.openxmlformats.org/officeDocument/2006/relationships/tags" Target="../tags/tag448.xml"/><Relationship Id="rId19" Type="http://schemas.openxmlformats.org/officeDocument/2006/relationships/tags" Target="../tags/tag457.xml"/><Relationship Id="rId4" Type="http://schemas.openxmlformats.org/officeDocument/2006/relationships/tags" Target="../tags/tag442.xml"/><Relationship Id="rId9" Type="http://schemas.openxmlformats.org/officeDocument/2006/relationships/tags" Target="../tags/tag447.xml"/><Relationship Id="rId14" Type="http://schemas.openxmlformats.org/officeDocument/2006/relationships/tags" Target="../tags/tag452.xml"/><Relationship Id="rId22" Type="http://schemas.openxmlformats.org/officeDocument/2006/relationships/tags" Target="../tags/tag460.xml"/><Relationship Id="rId27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13" Type="http://schemas.openxmlformats.org/officeDocument/2006/relationships/tags" Target="../tags/tag472.xml"/><Relationship Id="rId18" Type="http://schemas.openxmlformats.org/officeDocument/2006/relationships/tags" Target="../tags/tag477.xml"/><Relationship Id="rId3" Type="http://schemas.openxmlformats.org/officeDocument/2006/relationships/tags" Target="../tags/tag462.xml"/><Relationship Id="rId21" Type="http://schemas.openxmlformats.org/officeDocument/2006/relationships/image" Target="../media/image2.png"/><Relationship Id="rId7" Type="http://schemas.openxmlformats.org/officeDocument/2006/relationships/tags" Target="../tags/tag466.xml"/><Relationship Id="rId12" Type="http://schemas.openxmlformats.org/officeDocument/2006/relationships/tags" Target="../tags/tag471.xml"/><Relationship Id="rId17" Type="http://schemas.openxmlformats.org/officeDocument/2006/relationships/tags" Target="../tags/tag476.xml"/><Relationship Id="rId25" Type="http://schemas.openxmlformats.org/officeDocument/2006/relationships/image" Target="../media/image6.png"/><Relationship Id="rId2" Type="http://schemas.openxmlformats.org/officeDocument/2006/relationships/tags" Target="../tags/tag461.xml"/><Relationship Id="rId16" Type="http://schemas.openxmlformats.org/officeDocument/2006/relationships/tags" Target="../tags/tag475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32.xml"/><Relationship Id="rId6" Type="http://schemas.openxmlformats.org/officeDocument/2006/relationships/tags" Target="../tags/tag465.xml"/><Relationship Id="rId11" Type="http://schemas.openxmlformats.org/officeDocument/2006/relationships/tags" Target="../tags/tag470.xml"/><Relationship Id="rId24" Type="http://schemas.openxmlformats.org/officeDocument/2006/relationships/image" Target="../media/image5.png"/><Relationship Id="rId5" Type="http://schemas.openxmlformats.org/officeDocument/2006/relationships/tags" Target="../tags/tag464.xml"/><Relationship Id="rId15" Type="http://schemas.openxmlformats.org/officeDocument/2006/relationships/tags" Target="../tags/tag474.xml"/><Relationship Id="rId23" Type="http://schemas.openxmlformats.org/officeDocument/2006/relationships/image" Target="../media/image4.png"/><Relationship Id="rId10" Type="http://schemas.openxmlformats.org/officeDocument/2006/relationships/tags" Target="../tags/tag46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63.xml"/><Relationship Id="rId9" Type="http://schemas.openxmlformats.org/officeDocument/2006/relationships/tags" Target="../tags/tag468.xml"/><Relationship Id="rId14" Type="http://schemas.openxmlformats.org/officeDocument/2006/relationships/tags" Target="../tags/tag473.xml"/><Relationship Id="rId2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13" Type="http://schemas.openxmlformats.org/officeDocument/2006/relationships/tags" Target="../tags/tag48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79.xml"/><Relationship Id="rId21" Type="http://schemas.openxmlformats.org/officeDocument/2006/relationships/image" Target="../media/image3.png"/><Relationship Id="rId7" Type="http://schemas.openxmlformats.org/officeDocument/2006/relationships/tags" Target="../tags/tag483.xml"/><Relationship Id="rId12" Type="http://schemas.openxmlformats.org/officeDocument/2006/relationships/tags" Target="../tags/tag488.xml"/><Relationship Id="rId17" Type="http://schemas.openxmlformats.org/officeDocument/2006/relationships/tags" Target="../tags/tag493.xml"/><Relationship Id="rId2" Type="http://schemas.openxmlformats.org/officeDocument/2006/relationships/tags" Target="../tags/tag478.xml"/><Relationship Id="rId16" Type="http://schemas.openxmlformats.org/officeDocument/2006/relationships/tags" Target="../tags/tag492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42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24" Type="http://schemas.openxmlformats.org/officeDocument/2006/relationships/image" Target="../media/image6.png"/><Relationship Id="rId5" Type="http://schemas.openxmlformats.org/officeDocument/2006/relationships/tags" Target="../tags/tag481.xml"/><Relationship Id="rId15" Type="http://schemas.openxmlformats.org/officeDocument/2006/relationships/tags" Target="../tags/tag491.xml"/><Relationship Id="rId23" Type="http://schemas.openxmlformats.org/officeDocument/2006/relationships/image" Target="../media/image5.png"/><Relationship Id="rId10" Type="http://schemas.openxmlformats.org/officeDocument/2006/relationships/tags" Target="../tags/tag486.xml"/><Relationship Id="rId19" Type="http://schemas.openxmlformats.org/officeDocument/2006/relationships/image" Target="../media/image1.png"/><Relationship Id="rId4" Type="http://schemas.openxmlformats.org/officeDocument/2006/relationships/tags" Target="../tags/tag480.xml"/><Relationship Id="rId9" Type="http://schemas.openxmlformats.org/officeDocument/2006/relationships/tags" Target="../tags/tag485.xml"/><Relationship Id="rId14" Type="http://schemas.openxmlformats.org/officeDocument/2006/relationships/tags" Target="../tags/tag490.xml"/><Relationship Id="rId2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hyperlink" Target="mailto:gimozzi@daum.net" TargetMode="Externa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hyperlink" Target="mailto:yaaa@gmail.com" TargetMode="Externa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hyperlink" Target="mailto:hey@naver.com" TargetMode="Externa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hyperlink" Target="mailto:ssde@naver.com" TargetMode="Externa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tags" Target="../tags/tag77.xml"/><Relationship Id="rId3" Type="http://schemas.openxmlformats.org/officeDocument/2006/relationships/tags" Target="../tags/tag59.xml"/><Relationship Id="rId21" Type="http://schemas.openxmlformats.org/officeDocument/2006/relationships/tags" Target="../tags/tag72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34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33" Type="http://schemas.openxmlformats.org/officeDocument/2006/relationships/image" Target="../media/image4.png"/><Relationship Id="rId2" Type="http://schemas.openxmlformats.org/officeDocument/2006/relationships/tags" Target="../tags/tag58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29" Type="http://schemas.openxmlformats.org/officeDocument/2006/relationships/notesSlide" Target="../notesSlides/notesSlide1.xml"/><Relationship Id="rId1" Type="http://schemas.openxmlformats.org/officeDocument/2006/relationships/tags" Target="../tags/tag57.xml"/><Relationship Id="rId6" Type="http://schemas.openxmlformats.org/officeDocument/2006/relationships/customXml" Target="../../customXml/item44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32" Type="http://schemas.openxmlformats.org/officeDocument/2006/relationships/image" Target="../media/image3.png"/><Relationship Id="rId5" Type="http://schemas.openxmlformats.org/officeDocument/2006/relationships/customXml" Target="../../customXml/item14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8.png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31" Type="http://schemas.openxmlformats.org/officeDocument/2006/relationships/image" Target="../media/image2.png"/><Relationship Id="rId4" Type="http://schemas.openxmlformats.org/officeDocument/2006/relationships/tags" Target="../tags/tag60.xml"/><Relationship Id="rId9" Type="http://schemas.openxmlformats.org/officeDocument/2006/relationships/customXml" Target="../../customXml/item56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8" Type="http://schemas.openxmlformats.org/officeDocument/2006/relationships/customXml" Target="../../customXml/item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image" Target="../media/image1.png"/><Relationship Id="rId3" Type="http://schemas.openxmlformats.org/officeDocument/2006/relationships/tags" Target="../tags/tag81.xml"/><Relationship Id="rId21" Type="http://schemas.openxmlformats.org/officeDocument/2006/relationships/tags" Target="../tags/tag96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80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image" Target="../media/image4.png"/><Relationship Id="rId1" Type="http://schemas.openxmlformats.org/officeDocument/2006/relationships/tags" Target="../tags/tag79.xml"/><Relationship Id="rId6" Type="http://schemas.openxmlformats.org/officeDocument/2006/relationships/customXml" Target="../../customXml/item60.xml"/><Relationship Id="rId11" Type="http://schemas.openxmlformats.org/officeDocument/2006/relationships/tags" Target="../tags/tag86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77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image" Target="../media/image3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image" Target="../media/image1.png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notesSlide" Target="../notesSlides/notesSlide3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36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image" Target="../media/image3.png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image" Target="../media/image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image" Target="../media/image3.png"/><Relationship Id="rId3" Type="http://schemas.openxmlformats.org/officeDocument/2006/relationships/tags" Target="../tags/tag123.xml"/><Relationship Id="rId21" Type="http://schemas.openxmlformats.org/officeDocument/2006/relationships/tags" Target="../tags/tag140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image" Target="../media/image2.png"/><Relationship Id="rId2" Type="http://schemas.openxmlformats.org/officeDocument/2006/relationships/tags" Target="../tags/tag122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29" Type="http://schemas.openxmlformats.org/officeDocument/2006/relationships/image" Target="../media/image6.png"/><Relationship Id="rId1" Type="http://schemas.openxmlformats.org/officeDocument/2006/relationships/tags" Target="../tags/tag121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image" Target="../media/image1.png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notesSlide" Target="../notesSlides/notesSlide4.xml"/><Relationship Id="rId28" Type="http://schemas.openxmlformats.org/officeDocument/2006/relationships/image" Target="../media/image5.png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customXml" Target="../../customXml/item72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image" Target="../media/image2.png"/><Relationship Id="rId3" Type="http://schemas.openxmlformats.org/officeDocument/2006/relationships/tags" Target="../tags/tag143.xml"/><Relationship Id="rId21" Type="http://schemas.openxmlformats.org/officeDocument/2006/relationships/tags" Target="../tags/tag157.xml"/><Relationship Id="rId7" Type="http://schemas.openxmlformats.org/officeDocument/2006/relationships/customXml" Target="../../customXml/item21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image" Target="../media/image1.png"/><Relationship Id="rId2" Type="http://schemas.openxmlformats.org/officeDocument/2006/relationships/tags" Target="../tags/tag142.xml"/><Relationship Id="rId16" Type="http://schemas.openxmlformats.org/officeDocument/2006/relationships/tags" Target="../tags/tag152.xml"/><Relationship Id="rId20" Type="http://schemas.openxmlformats.org/officeDocument/2006/relationships/tags" Target="../tags/tag156.xml"/><Relationship Id="rId29" Type="http://schemas.openxmlformats.org/officeDocument/2006/relationships/image" Target="../media/image5.png"/><Relationship Id="rId1" Type="http://schemas.openxmlformats.org/officeDocument/2006/relationships/tags" Target="../tags/tag141.xml"/><Relationship Id="rId6" Type="http://schemas.openxmlformats.org/officeDocument/2006/relationships/customXml" Target="../../customXml/item39.xml"/><Relationship Id="rId11" Type="http://schemas.openxmlformats.org/officeDocument/2006/relationships/tags" Target="../tags/tag147.xml"/><Relationship Id="rId24" Type="http://schemas.openxmlformats.org/officeDocument/2006/relationships/notesSlide" Target="../notesSlides/notesSlide5.xml"/><Relationship Id="rId5" Type="http://schemas.openxmlformats.org/officeDocument/2006/relationships/customXml" Target="../../customXml/item18.xml"/><Relationship Id="rId15" Type="http://schemas.openxmlformats.org/officeDocument/2006/relationships/tags" Target="../tags/tag151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tags" Target="../tags/tag146.xml"/><Relationship Id="rId19" Type="http://schemas.openxmlformats.org/officeDocument/2006/relationships/tags" Target="../tags/tag155.xml"/><Relationship Id="rId31" Type="http://schemas.openxmlformats.org/officeDocument/2006/relationships/image" Target="../media/image8.png"/><Relationship Id="rId4" Type="http://schemas.openxmlformats.org/officeDocument/2006/relationships/customXml" Target="../../customXml/item9.xml"/><Relationship Id="rId9" Type="http://schemas.openxmlformats.org/officeDocument/2006/relationships/tags" Target="../tags/tag145.xml"/><Relationship Id="rId14" Type="http://schemas.openxmlformats.org/officeDocument/2006/relationships/tags" Target="../tags/tag150.xml"/><Relationship Id="rId22" Type="http://schemas.openxmlformats.org/officeDocument/2006/relationships/tags" Target="../tags/tag158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image" Target="../media/image2.png"/><Relationship Id="rId3" Type="http://schemas.openxmlformats.org/officeDocument/2006/relationships/tags" Target="../tags/tag160.xml"/><Relationship Id="rId21" Type="http://schemas.openxmlformats.org/officeDocument/2006/relationships/tags" Target="../tags/tag178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image" Target="../media/image1.png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tags" Target="../tags/tag177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50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notesSlide" Target="../notesSlides/notesSlide6.xml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70220" y="1001102"/>
            <a:ext cx="8360968" cy="5628296"/>
            <a:chOff x="595684" y="1261242"/>
            <a:chExt cx="6668463" cy="4352543"/>
          </a:xfrm>
        </p:grpSpPr>
        <p:sp>
          <p:nvSpPr>
            <p:cNvPr id="4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4" y="1674962"/>
              <a:ext cx="6668462" cy="39388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5" y="1261242"/>
              <a:ext cx="6668462" cy="4153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46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074419" y="1499089"/>
              <a:ext cx="119017" cy="8716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095952" y="1316340"/>
              <a:ext cx="78501" cy="7366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1315823" y="1450742"/>
              <a:ext cx="5687886" cy="1838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49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376538" y="1491108"/>
              <a:ext cx="74703" cy="10312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0" name="Navigation Buttons"/>
            <p:cNvGrpSpPr/>
            <p:nvPr/>
          </p:nvGrpSpPr>
          <p:grpSpPr>
            <a:xfrm>
              <a:off x="696109" y="1475762"/>
              <a:ext cx="511522" cy="133816"/>
              <a:chOff x="696109" y="1475762"/>
              <a:chExt cx="511522" cy="133816"/>
            </a:xfrm>
          </p:grpSpPr>
          <p:sp>
            <p:nvSpPr>
              <p:cNvPr id="51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96109" y="1496018"/>
                <a:ext cx="121550" cy="9330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88563" y="1496018"/>
                <a:ext cx="121550" cy="9330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81017" y="1475762"/>
                <a:ext cx="126614" cy="13381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26" name="직사각형 325"/>
          <p:cNvSpPr/>
          <p:nvPr/>
        </p:nvSpPr>
        <p:spPr>
          <a:xfrm>
            <a:off x="774700" y="2984500"/>
            <a:ext cx="7556500" cy="3067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2927350" y="3644309"/>
            <a:ext cx="3048000" cy="3619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아이디를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3" name="모서리가 둥근 직사각형 312"/>
          <p:cNvSpPr/>
          <p:nvPr/>
        </p:nvSpPr>
        <p:spPr>
          <a:xfrm>
            <a:off x="2927350" y="4482688"/>
            <a:ext cx="3048000" cy="3619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1344403" y="3644309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</a:t>
            </a:r>
            <a:endParaRPr lang="en-US" altLang="ko-KR" dirty="0"/>
          </a:p>
        </p:txBody>
      </p:sp>
      <p:sp>
        <p:nvSpPr>
          <p:cNvPr id="324" name="TextBox 323"/>
          <p:cNvSpPr txBox="1"/>
          <p:nvPr/>
        </p:nvSpPr>
        <p:spPr>
          <a:xfrm>
            <a:off x="4272435" y="5109896"/>
            <a:ext cx="1702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아이디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비밀번호 찾기</a:t>
            </a:r>
          </a:p>
        </p:txBody>
      </p:sp>
      <p:grpSp>
        <p:nvGrpSpPr>
          <p:cNvPr id="3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927350" y="5109897"/>
            <a:ext cx="1090409" cy="258531"/>
            <a:chOff x="554563" y="2676869"/>
            <a:chExt cx="503496" cy="43106"/>
          </a:xfrm>
        </p:grpSpPr>
        <p:sp>
          <p:nvSpPr>
            <p:cNvPr id="32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54563" y="2687455"/>
              <a:ext cx="60746" cy="219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15309" y="2676869"/>
              <a:ext cx="442750" cy="4310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아이디 저장</a:t>
              </a:r>
              <a:endParaRPr lang="en-US" altLang="ko-KR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64578" y="2690956"/>
              <a:ext cx="40716" cy="14932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3" name="모서리가 둥근 직사각형 322"/>
          <p:cNvSpPr/>
          <p:nvPr/>
        </p:nvSpPr>
        <p:spPr>
          <a:xfrm>
            <a:off x="6415297" y="3630237"/>
            <a:ext cx="1676400" cy="12954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898310" y="5109895"/>
            <a:ext cx="1868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|  </a:t>
            </a: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sp>
        <p:nvSpPr>
          <p:cNvPr id="2" name="직사각형 1"/>
          <p:cNvSpPr/>
          <p:nvPr/>
        </p:nvSpPr>
        <p:spPr>
          <a:xfrm>
            <a:off x="621890" y="1885863"/>
            <a:ext cx="2916442" cy="100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Stout" panose="0202090407030B020401" pitchFamily="18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11709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메인화면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33004"/>
              </p:ext>
            </p:extLst>
          </p:nvPr>
        </p:nvGraphicFramePr>
        <p:xfrm>
          <a:off x="8731188" y="1082011"/>
          <a:ext cx="3253546" cy="574749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관리자의 아이디와 비밀번호를 입력하는 로그인 공간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68288" y="1824520"/>
            <a:ext cx="191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25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7568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 질문 내용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78574"/>
              </p:ext>
            </p:extLst>
          </p:nvPr>
        </p:nvGraphicFramePr>
        <p:xfrm>
          <a:off x="8731188" y="1082011"/>
          <a:ext cx="3253546" cy="560907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Description(</a:t>
                      </a:r>
                      <a:r>
                        <a:rPr lang="ko-KR" altLang="en-US" sz="1600" dirty="0"/>
                        <a:t>화면설명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고객이 작성한 문의 내용을 보여준다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답변 버튼을 클릭 시 답변을 작성하는 창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출력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목록 버튼을 누를 시 목록으로 돌아감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90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3304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김호연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2019-05-28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항공시간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출발지 변경 가능한가요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내용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Button"/>
          <p:cNvSpPr>
            <a:spLocks/>
          </p:cNvSpPr>
          <p:nvPr/>
        </p:nvSpPr>
        <p:spPr bwMode="auto">
          <a:xfrm>
            <a:off x="2267043" y="5712579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4831242" y="568848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041564" y="3161959"/>
            <a:ext cx="4764597" cy="220488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/>
          </a:p>
        </p:txBody>
      </p:sp>
      <p:grpSp>
        <p:nvGrpSpPr>
          <p:cNvPr id="119" name="ScrollbarVertical"/>
          <p:cNvGrpSpPr/>
          <p:nvPr>
            <p:custDataLst>
              <p:custData r:id="rId5"/>
            </p:custDataLst>
          </p:nvPr>
        </p:nvGrpSpPr>
        <p:grpSpPr>
          <a:xfrm>
            <a:off x="7657467" y="3161959"/>
            <a:ext cx="148694" cy="2204883"/>
            <a:chOff x="4496659" y="1543109"/>
            <a:chExt cx="147992" cy="3562291"/>
          </a:xfrm>
        </p:grpSpPr>
        <p:sp>
          <p:nvSpPr>
            <p:cNvPr id="120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75515" y="4864189"/>
            <a:ext cx="1686772" cy="1754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721256" y="298779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66615" y="1665528"/>
            <a:ext cx="1702011" cy="3213673"/>
            <a:chOff x="266615" y="1826169"/>
            <a:chExt cx="1702011" cy="3213673"/>
          </a:xfrm>
        </p:grpSpPr>
        <p:grpSp>
          <p:nvGrpSpPr>
            <p:cNvPr id="85" name="그룹 84"/>
            <p:cNvGrpSpPr/>
            <p:nvPr/>
          </p:nvGrpSpPr>
          <p:grpSpPr>
            <a:xfrm>
              <a:off x="271476" y="1826169"/>
              <a:ext cx="1697150" cy="3213673"/>
              <a:chOff x="152474" y="1084314"/>
              <a:chExt cx="2247435" cy="336893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6"/>
                </p:custDataLst>
              </p:nvPr>
            </p:nvGrpSpPr>
            <p:grpSpPr>
              <a:xfrm>
                <a:off x="152478" y="1084314"/>
                <a:ext cx="2247431" cy="1448623"/>
                <a:chOff x="594095" y="1261942"/>
                <a:chExt cx="1830391" cy="643111"/>
              </a:xfrm>
              <a:grpFill/>
            </p:grpSpPr>
            <p:sp>
              <p:nvSpPr>
                <p:cNvPr id="9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6" y="1261942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5" y="1480950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4095" y="1693574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2474" y="3504490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2474" y="3976883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266615" y="3212074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대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문의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270905" y="3665160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공지사항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1689718" y="2008080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1676567" y="4311649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1685668" y="4758325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710946" y="2336086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76567" y="2707897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1623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작성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문의 내용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답변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01593"/>
              </p:ext>
            </p:extLst>
          </p:nvPr>
        </p:nvGraphicFramePr>
        <p:xfrm>
          <a:off x="8731188" y="1082011"/>
          <a:ext cx="3253546" cy="56616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질문한 내용에 대한 답변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내용을 작성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등록 버튼을 누를 시 작성한 내용 등록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팝업 창을 띄워 재차 확인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취소 버튼을 누를 시 저장하지 않고 취소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팝업 창을 띄워 재차 확인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14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4218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답변자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답변일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2019-05-29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6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내용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첨부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41564" y="2870553"/>
            <a:ext cx="4764597" cy="2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ScrollbarVertical"/>
          <p:cNvGrpSpPr/>
          <p:nvPr>
            <p:custDataLst>
              <p:custData r:id="rId5"/>
            </p:custDataLst>
          </p:nvPr>
        </p:nvGrpSpPr>
        <p:grpSpPr>
          <a:xfrm>
            <a:off x="7657467" y="2870553"/>
            <a:ext cx="148694" cy="2262737"/>
            <a:chOff x="4496659" y="1543109"/>
            <a:chExt cx="147992" cy="3562291"/>
          </a:xfrm>
        </p:grpSpPr>
        <p:sp>
          <p:nvSpPr>
            <p:cNvPr id="12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041564" y="5348637"/>
            <a:ext cx="1645842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738659" y="5343472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4464971" y="574161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utton"/>
          <p:cNvSpPr>
            <a:spLocks/>
          </p:cNvSpPr>
          <p:nvPr/>
        </p:nvSpPr>
        <p:spPr bwMode="auto">
          <a:xfrm>
            <a:off x="5197512" y="574161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5515" y="2987793"/>
            <a:ext cx="1686772" cy="3630406"/>
            <a:chOff x="275515" y="2987793"/>
            <a:chExt cx="1686772" cy="3630406"/>
          </a:xfrm>
        </p:grpSpPr>
        <p:sp>
          <p:nvSpPr>
            <p:cNvPr id="13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275515" y="4909194"/>
              <a:ext cx="1686772" cy="17090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21256" y="2987793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66615" y="1677885"/>
            <a:ext cx="1702011" cy="3212611"/>
            <a:chOff x="266615" y="1826169"/>
            <a:chExt cx="1702011" cy="3212611"/>
          </a:xfrm>
        </p:grpSpPr>
        <p:grpSp>
          <p:nvGrpSpPr>
            <p:cNvPr id="85" name="그룹 84"/>
            <p:cNvGrpSpPr/>
            <p:nvPr/>
          </p:nvGrpSpPr>
          <p:grpSpPr>
            <a:xfrm>
              <a:off x="271476" y="1826169"/>
              <a:ext cx="1697150" cy="3212611"/>
              <a:chOff x="152474" y="1084314"/>
              <a:chExt cx="2247435" cy="3367816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9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152478" y="1084314"/>
                <a:ext cx="2247431" cy="1448623"/>
                <a:chOff x="594095" y="1261942"/>
                <a:chExt cx="1830391" cy="643111"/>
              </a:xfrm>
              <a:grpFill/>
            </p:grpSpPr>
            <p:sp>
              <p:nvSpPr>
                <p:cNvPr id="98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95686" y="1261942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95685" y="1480950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94095" y="1693574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152474" y="3503377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5"/>
                </p:custDataLst>
              </p:nvPr>
            </p:nvSpPr>
            <p:spPr>
              <a:xfrm>
                <a:off x="152474" y="3975768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66615" y="3224266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대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문의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70905" y="3677352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공지사항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rot="16200000">
              <a:off x="1689718" y="2008080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rot="16200000">
              <a:off x="1676567" y="4310587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1685668" y="4757262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85669" y="2300629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84844" y="2783385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9628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조회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관리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공지사항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47255"/>
              </p:ext>
            </p:extLst>
          </p:nvPr>
        </p:nvGraphicFramePr>
        <p:xfrm>
          <a:off x="8731188" y="1082011"/>
          <a:ext cx="3253546" cy="499877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등록 버튼을 누를 시 새로운 등록해야 하는 정보를 입력할 창 출력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공지사항 자세한 내용을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글을 클릭 시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자세한 정보를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볼 수 있는 창 출력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455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2246721" y="2487523"/>
          <a:ext cx="5802640" cy="293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4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2018-10-24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필리핀 </a:t>
                      </a:r>
                      <a:r>
                        <a:rPr lang="ko-KR" altLang="en-US" sz="1050" dirty="0" err="1"/>
                        <a:t>보라카이</a:t>
                      </a:r>
                      <a:r>
                        <a:rPr lang="ko-KR" altLang="en-US" sz="1050" dirty="0"/>
                        <a:t> 섬 </a:t>
                      </a:r>
                      <a:r>
                        <a:rPr lang="ko-KR" altLang="en-US" sz="1050" dirty="0" err="1"/>
                        <a:t>재오픈</a:t>
                      </a:r>
                      <a:r>
                        <a:rPr lang="ko-KR" altLang="en-US" sz="1050" dirty="0"/>
                        <a:t> 관련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홍길동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3719121" y="562688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Button"/>
          <p:cNvSpPr>
            <a:spLocks/>
          </p:cNvSpPr>
          <p:nvPr/>
        </p:nvSpPr>
        <p:spPr bwMode="auto">
          <a:xfrm>
            <a:off x="2222512" y="2069991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Button"/>
          <p:cNvSpPr>
            <a:spLocks/>
          </p:cNvSpPr>
          <p:nvPr/>
        </p:nvSpPr>
        <p:spPr bwMode="auto">
          <a:xfrm>
            <a:off x="4994263" y="20744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113" name="Button"/>
          <p:cNvSpPr>
            <a:spLocks/>
          </p:cNvSpPr>
          <p:nvPr/>
        </p:nvSpPr>
        <p:spPr bwMode="auto">
          <a:xfrm>
            <a:off x="7320049" y="206827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Button"/>
          <p:cNvSpPr>
            <a:spLocks/>
          </p:cNvSpPr>
          <p:nvPr/>
        </p:nvSpPr>
        <p:spPr bwMode="auto">
          <a:xfrm>
            <a:off x="4994263" y="207444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12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6664092" y="578550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5400000">
            <a:off x="3406703" y="578680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09881" y="6310187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75515" y="5380383"/>
            <a:ext cx="1686772" cy="1237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66615" y="1653172"/>
            <a:ext cx="1702011" cy="3726797"/>
            <a:chOff x="266615" y="1826169"/>
            <a:chExt cx="1702011" cy="3726797"/>
          </a:xfrm>
        </p:grpSpPr>
        <p:grpSp>
          <p:nvGrpSpPr>
            <p:cNvPr id="85" name="그룹 84"/>
            <p:cNvGrpSpPr/>
            <p:nvPr/>
          </p:nvGrpSpPr>
          <p:grpSpPr>
            <a:xfrm>
              <a:off x="271476" y="1826169"/>
              <a:ext cx="1697150" cy="3726797"/>
              <a:chOff x="152474" y="1084314"/>
              <a:chExt cx="2247435" cy="3906845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7"/>
                </p:custDataLst>
              </p:nvPr>
            </p:nvGrpSpPr>
            <p:grpSpPr>
              <a:xfrm>
                <a:off x="152478" y="1084314"/>
                <a:ext cx="2247431" cy="1448623"/>
                <a:chOff x="594095" y="1261942"/>
                <a:chExt cx="1830391" cy="643111"/>
              </a:xfrm>
              <a:grpFill/>
            </p:grpSpPr>
            <p:sp>
              <p:nvSpPr>
                <p:cNvPr id="9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6" y="1261942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5685" y="1480950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94095" y="1693574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2474" y="4042406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2474" y="4514797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267145" y="3239220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FAQ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266615" y="3711946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대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문의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270905" y="4165032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공지사항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1689718" y="2008080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1676567" y="4824774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1685668" y="5271450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685669" y="2361560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72948" y="2782011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988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작성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공지사항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등록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28261"/>
              </p:ext>
            </p:extLst>
          </p:nvPr>
        </p:nvGraphicFramePr>
        <p:xfrm>
          <a:off x="8731188" y="1082011"/>
          <a:ext cx="3253546" cy="565216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공지할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내용을 작성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수정일 경우 원래 정보를 출력한 상태 수정할 수 있도록 함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등록 버튼을 클릭 시 작성한 내용 등록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팝업 창을 띄워 재차 확인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취소 버튼을 클릭 시 저장하지 않고 취소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팝업 창을 띄워 재차 확인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174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4015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2019-05-29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내용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첨부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" name="Button"/>
          <p:cNvSpPr>
            <a:spLocks/>
          </p:cNvSpPr>
          <p:nvPr/>
        </p:nvSpPr>
        <p:spPr bwMode="auto">
          <a:xfrm>
            <a:off x="4257411" y="573210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Button"/>
          <p:cNvSpPr>
            <a:spLocks/>
          </p:cNvSpPr>
          <p:nvPr/>
        </p:nvSpPr>
        <p:spPr bwMode="auto">
          <a:xfrm>
            <a:off x="4985889" y="573210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041564" y="2773976"/>
            <a:ext cx="4764597" cy="1850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41564" y="3161959"/>
            <a:ext cx="4764597" cy="197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ScrollbarVertical"/>
          <p:cNvGrpSpPr/>
          <p:nvPr>
            <p:custDataLst>
              <p:custData r:id="rId5"/>
            </p:custDataLst>
          </p:nvPr>
        </p:nvGrpSpPr>
        <p:grpSpPr>
          <a:xfrm>
            <a:off x="7657467" y="3161959"/>
            <a:ext cx="148694" cy="1971331"/>
            <a:chOff x="4496659" y="1543109"/>
            <a:chExt cx="147992" cy="3562291"/>
          </a:xfrm>
        </p:grpSpPr>
        <p:sp>
          <p:nvSpPr>
            <p:cNvPr id="12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041564" y="5348637"/>
            <a:ext cx="1645842" cy="193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738659" y="5343472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11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09881" y="6310187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275515" y="2987793"/>
            <a:ext cx="1686772" cy="3630407"/>
            <a:chOff x="275515" y="2987793"/>
            <a:chExt cx="1686772" cy="3630407"/>
          </a:xfrm>
        </p:grpSpPr>
        <p:sp>
          <p:nvSpPr>
            <p:cNvPr id="13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275515" y="5363168"/>
              <a:ext cx="1686772" cy="1255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721256" y="2987793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66615" y="1677885"/>
            <a:ext cx="1702011" cy="3700289"/>
            <a:chOff x="266615" y="1826169"/>
            <a:chExt cx="1702011" cy="3700289"/>
          </a:xfrm>
        </p:grpSpPr>
        <p:grpSp>
          <p:nvGrpSpPr>
            <p:cNvPr id="85" name="그룹 84"/>
            <p:cNvGrpSpPr/>
            <p:nvPr/>
          </p:nvGrpSpPr>
          <p:grpSpPr>
            <a:xfrm>
              <a:off x="271476" y="1826169"/>
              <a:ext cx="1697150" cy="3700289"/>
              <a:chOff x="152474" y="1084314"/>
              <a:chExt cx="2247435" cy="3879058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5"/>
                </p:custDataLst>
              </p:nvPr>
            </p:nvGrpSpPr>
            <p:grpSpPr>
              <a:xfrm>
                <a:off x="152478" y="1084314"/>
                <a:ext cx="2247431" cy="1448623"/>
                <a:chOff x="594095" y="1261942"/>
                <a:chExt cx="1830391" cy="643111"/>
              </a:xfrm>
              <a:grpFill/>
            </p:grpSpPr>
            <p:sp>
              <p:nvSpPr>
                <p:cNvPr id="9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95686" y="1261942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5" y="1480950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4095" y="1693574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152474" y="4014623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2474" y="4487010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67145" y="3239220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FAQ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266615" y="3711946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대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문의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270905" y="4165032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공지사항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1689718" y="2008080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1676567" y="4798271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1685668" y="5244947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76249" y="2323820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1676250" y="2771710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7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6886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 내용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공지사항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67001"/>
              </p:ext>
            </p:extLst>
          </p:nvPr>
        </p:nvGraphicFramePr>
        <p:xfrm>
          <a:off x="8731188" y="1082011"/>
          <a:ext cx="3253546" cy="56235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공지한 내용을 보여줌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수정버튼을 클릭 시 작성된 내용 수정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삭제 버튼을 클릭 시 작성된 내용 삭제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팝업 창을 띄워 재차 확인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목록 버튼을 클릭 시 목록으로 돌아감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175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15940"/>
              </p:ext>
            </p:extLst>
          </p:nvPr>
        </p:nvGraphicFramePr>
        <p:xfrm>
          <a:off x="2267043" y="2186429"/>
          <a:ext cx="5612783" cy="34015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2019-10-24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필리핀 </a:t>
                      </a:r>
                      <a:r>
                        <a:rPr lang="ko-KR" altLang="en-US" sz="1200" dirty="0" err="1"/>
                        <a:t>보라카이</a:t>
                      </a:r>
                      <a:r>
                        <a:rPr lang="ko-KR" altLang="en-US" sz="1200" dirty="0"/>
                        <a:t> 섬 </a:t>
                      </a:r>
                      <a:r>
                        <a:rPr lang="ko-KR" altLang="en-US" sz="1200" dirty="0" err="1"/>
                        <a:t>재오픈</a:t>
                      </a:r>
                      <a:r>
                        <a:rPr lang="ko-KR" altLang="en-US" sz="1200" dirty="0"/>
                        <a:t> 관련 안내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4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내용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첨부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" name="Button"/>
          <p:cNvSpPr>
            <a:spLocks/>
          </p:cNvSpPr>
          <p:nvPr/>
        </p:nvSpPr>
        <p:spPr bwMode="auto">
          <a:xfrm>
            <a:off x="2267043" y="573797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996126" y="3079504"/>
            <a:ext cx="4828263" cy="2141827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ko-KR" altLang="en-US" sz="1050" dirty="0">
                <a:solidFill>
                  <a:schemeClr val="tx1"/>
                </a:solidFill>
              </a:rPr>
              <a:t>안녕하세요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r>
              <a:rPr lang="ko-KR" altLang="en-US" sz="1050" dirty="0">
                <a:solidFill>
                  <a:schemeClr val="tx1"/>
                </a:solidFill>
              </a:rPr>
              <a:t> 홍길동입니다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필리핀 </a:t>
            </a:r>
            <a:r>
              <a:rPr lang="ko-KR" altLang="en-US" sz="1000" dirty="0" err="1">
                <a:solidFill>
                  <a:schemeClr val="tx1"/>
                </a:solidFill>
              </a:rPr>
              <a:t>보라카이</a:t>
            </a:r>
            <a:r>
              <a:rPr lang="ko-KR" altLang="en-US" sz="1000" dirty="0">
                <a:solidFill>
                  <a:schemeClr val="tx1"/>
                </a:solidFill>
              </a:rPr>
              <a:t> 섬의 </a:t>
            </a:r>
            <a:r>
              <a:rPr lang="ko-KR" altLang="en-US" sz="1000" dirty="0" err="1">
                <a:solidFill>
                  <a:schemeClr val="tx1"/>
                </a:solidFill>
              </a:rPr>
              <a:t>재오픈이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2018</a:t>
            </a:r>
            <a:r>
              <a:rPr lang="ko-KR" altLang="en-US" sz="1000" dirty="0">
                <a:solidFill>
                  <a:schemeClr val="tx1"/>
                </a:solidFill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</a:rPr>
              <a:t>28</a:t>
            </a:r>
            <a:r>
              <a:rPr lang="ko-KR" altLang="en-US" sz="1000" dirty="0">
                <a:solidFill>
                  <a:schemeClr val="tx1"/>
                </a:solidFill>
              </a:rPr>
              <a:t>일로 결정 되었습니다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1"/>
                </a:solidFill>
              </a:rPr>
              <a:t>감사합니다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  <a:p>
            <a:pPr algn="just"/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110" name="ScrollbarVertical"/>
          <p:cNvGrpSpPr/>
          <p:nvPr>
            <p:custDataLst>
              <p:custData r:id="rId5"/>
            </p:custDataLst>
          </p:nvPr>
        </p:nvGrpSpPr>
        <p:grpSpPr>
          <a:xfrm>
            <a:off x="7670578" y="3086184"/>
            <a:ext cx="143429" cy="2131837"/>
            <a:chOff x="4496659" y="1543109"/>
            <a:chExt cx="147992" cy="3562291"/>
          </a:xfrm>
        </p:grpSpPr>
        <p:sp>
          <p:nvSpPr>
            <p:cNvPr id="11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12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3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14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Button"/>
          <p:cNvSpPr>
            <a:spLocks/>
          </p:cNvSpPr>
          <p:nvPr/>
        </p:nvSpPr>
        <p:spPr bwMode="auto">
          <a:xfrm>
            <a:off x="4416994" y="573797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5149535" y="573797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09881" y="6310187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275515" y="5379074"/>
            <a:ext cx="1686772" cy="1239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66615" y="1665528"/>
            <a:ext cx="1702011" cy="3713545"/>
            <a:chOff x="266615" y="1826169"/>
            <a:chExt cx="1702011" cy="3713545"/>
          </a:xfrm>
        </p:grpSpPr>
        <p:grpSp>
          <p:nvGrpSpPr>
            <p:cNvPr id="81" name="그룹 80"/>
            <p:cNvGrpSpPr/>
            <p:nvPr/>
          </p:nvGrpSpPr>
          <p:grpSpPr>
            <a:xfrm>
              <a:off x="271476" y="1826169"/>
              <a:ext cx="1697150" cy="3713545"/>
              <a:chOff x="152474" y="1084314"/>
              <a:chExt cx="2247435" cy="3892952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9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6"/>
                </p:custDataLst>
              </p:nvPr>
            </p:nvGrpSpPr>
            <p:grpSpPr>
              <a:xfrm>
                <a:off x="152478" y="1084314"/>
                <a:ext cx="2247431" cy="1448623"/>
                <a:chOff x="594095" y="1261942"/>
                <a:chExt cx="1830391" cy="643111"/>
              </a:xfrm>
              <a:grpFill/>
            </p:grpSpPr>
            <p:sp>
              <p:nvSpPr>
                <p:cNvPr id="96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95686" y="1261942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5" y="1480950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4095" y="1693574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152474" y="4028512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2474" y="4500904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267145" y="3239220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FAQ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266615" y="3711946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대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문의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270905" y="4165032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공지사항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1689718" y="2008080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1676567" y="4811521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1685668" y="5258197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1685669" y="2300525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685669" y="2795605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840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36641"/>
              </p:ext>
            </p:extLst>
          </p:nvPr>
        </p:nvGraphicFramePr>
        <p:xfrm>
          <a:off x="8731188" y="1070814"/>
          <a:ext cx="3253546" cy="45325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질문 내용을 목록으로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출력하고 답변한 내용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밑에 출력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글을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볼 수 있는 창 출력</a:t>
                      </a:r>
                      <a:endParaRPr lang="ko-KR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관리자가 답변이 작성한 글이면 답변 열에 완료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표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시를 출력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fontAlgn="ctr" latinLnBrk="1" hangingPunct="1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답변을 작성하지 않으면 미확인 표시를 출력</a:t>
                      </a:r>
                      <a:endParaRPr lang="ko-KR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035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utton"/>
          <p:cNvSpPr>
            <a:spLocks/>
          </p:cNvSpPr>
          <p:nvPr/>
        </p:nvSpPr>
        <p:spPr bwMode="auto">
          <a:xfrm>
            <a:off x="3519415" y="2271844"/>
            <a:ext cx="3870407" cy="16838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Button"/>
          <p:cNvSpPr>
            <a:spLocks/>
          </p:cNvSpPr>
          <p:nvPr/>
        </p:nvSpPr>
        <p:spPr bwMode="auto">
          <a:xfrm>
            <a:off x="7444250" y="225841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/>
          </p:nvPr>
        </p:nvGraphicFramePr>
        <p:xfrm>
          <a:off x="3719121" y="5784728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6664092" y="5943345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5400000">
            <a:off x="3406703" y="5944643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/>
          </p:nvPr>
        </p:nvGraphicFramePr>
        <p:xfrm>
          <a:off x="2233488" y="2701565"/>
          <a:ext cx="5885020" cy="29112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답변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/>
                        <a:t>항공시간</a:t>
                      </a:r>
                      <a:r>
                        <a:rPr lang="ko-KR" altLang="en-US" sz="1050" dirty="0"/>
                        <a:t> 및 출발지 변경 가능한가요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김호연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Hoyeon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0070C0"/>
                          </a:solidFill>
                        </a:rPr>
                        <a:t>미확인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문의합니다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이민규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Minkyu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0070C0"/>
                          </a:solidFill>
                        </a:rPr>
                        <a:t>미확인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여권을 재발급 받았습니다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김우석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Wooseok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ontent"/>
          <p:cNvSpPr/>
          <p:nvPr/>
        </p:nvSpPr>
        <p:spPr>
          <a:xfrm>
            <a:off x="2235304" y="2264050"/>
            <a:ext cx="1215857" cy="22486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ko-KR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제목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DownArrow"/>
          <p:cNvSpPr>
            <a:spLocks noChangeAspect="1"/>
          </p:cNvSpPr>
          <p:nvPr/>
        </p:nvSpPr>
        <p:spPr>
          <a:xfrm rot="10800000" flipH="1">
            <a:off x="4613539" y="2353847"/>
            <a:ext cx="66175" cy="4571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10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721256" y="298779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1476" y="1646824"/>
            <a:ext cx="1699391" cy="4971376"/>
            <a:chOff x="271476" y="1646824"/>
            <a:chExt cx="1699391" cy="4971376"/>
          </a:xfrm>
        </p:grpSpPr>
        <p:sp>
          <p:nvSpPr>
            <p:cNvPr id="15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275515" y="4446802"/>
              <a:ext cx="1686772" cy="2171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71476" y="1646824"/>
              <a:ext cx="1699391" cy="2799977"/>
              <a:chOff x="271476" y="1646824"/>
              <a:chExt cx="1699391" cy="2799977"/>
            </a:xfrm>
          </p:grpSpPr>
          <p:sp>
            <p:nvSpPr>
              <p:cNvPr id="97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272954" y="1646824"/>
                <a:ext cx="1695672" cy="45623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2953" y="2117410"/>
                <a:ext cx="1695672" cy="45008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271479" y="2574279"/>
                <a:ext cx="1695672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1476" y="3529415"/>
                <a:ext cx="1695673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271476" y="3992392"/>
                <a:ext cx="1695673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1689718" y="1835085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1676567" y="3718605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275194" y="3035545"/>
                <a:ext cx="1695673" cy="48859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상품문의 관리</a:t>
                </a:r>
                <a:endPara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1676567" y="3228141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/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 rot="16200000">
                <a:off x="1685668" y="4165281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1685669" y="2277036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 rot="16200000">
                <a:off x="1672949" y="2770274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7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2779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상품문의 내용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상품문의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78574"/>
              </p:ext>
            </p:extLst>
          </p:nvPr>
        </p:nvGraphicFramePr>
        <p:xfrm>
          <a:off x="8731188" y="1082011"/>
          <a:ext cx="3253546" cy="5609075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Description(</a:t>
                      </a:r>
                      <a:r>
                        <a:rPr lang="ko-KR" altLang="en-US" sz="1600" dirty="0"/>
                        <a:t>화면설명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고객이 작성한 문의 내용을 보여준다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답변 버튼을 클릭 시 답변을 작성하는 창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출력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목록 버튼을 누를 시 목록으로 돌아감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903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3304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작성자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김호연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작성일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2019-05-28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제목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항공시간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출발지 변경 가능한가요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내용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Button"/>
          <p:cNvSpPr>
            <a:spLocks/>
          </p:cNvSpPr>
          <p:nvPr/>
        </p:nvSpPr>
        <p:spPr bwMode="auto">
          <a:xfrm>
            <a:off x="2267043" y="5712579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/>
          <p:cNvSpPr>
            <a:spLocks/>
          </p:cNvSpPr>
          <p:nvPr/>
        </p:nvSpPr>
        <p:spPr bwMode="auto">
          <a:xfrm>
            <a:off x="4831242" y="568848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답변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041564" y="3161959"/>
            <a:ext cx="4764597" cy="220488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/>
          </a:p>
        </p:txBody>
      </p:sp>
      <p:grpSp>
        <p:nvGrpSpPr>
          <p:cNvPr id="119" name="ScrollbarVertical"/>
          <p:cNvGrpSpPr/>
          <p:nvPr>
            <p:custDataLst>
              <p:custData r:id="rId5"/>
            </p:custDataLst>
          </p:nvPr>
        </p:nvGrpSpPr>
        <p:grpSpPr>
          <a:xfrm>
            <a:off x="7657467" y="3161959"/>
            <a:ext cx="148694" cy="2204883"/>
            <a:chOff x="4496659" y="1543109"/>
            <a:chExt cx="147992" cy="3562291"/>
          </a:xfrm>
        </p:grpSpPr>
        <p:sp>
          <p:nvSpPr>
            <p:cNvPr id="120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721256" y="298779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71476" y="1646824"/>
            <a:ext cx="1699391" cy="4971376"/>
            <a:chOff x="271476" y="1646824"/>
            <a:chExt cx="1699391" cy="4971376"/>
          </a:xfrm>
        </p:grpSpPr>
        <p:sp>
          <p:nvSpPr>
            <p:cNvPr id="10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75515" y="4446802"/>
              <a:ext cx="1686772" cy="2171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271476" y="1646824"/>
              <a:ext cx="1699391" cy="2799977"/>
              <a:chOff x="271476" y="1646824"/>
              <a:chExt cx="1699391" cy="2799977"/>
            </a:xfrm>
          </p:grpSpPr>
          <p:sp>
            <p:nvSpPr>
              <p:cNvPr id="107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72954" y="1646824"/>
                <a:ext cx="1695672" cy="45623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272953" y="2117410"/>
                <a:ext cx="1695672" cy="45008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1479" y="2574279"/>
                <a:ext cx="1695672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271476" y="3529415"/>
                <a:ext cx="1695673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1476" y="3992392"/>
                <a:ext cx="1695673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1689718" y="1835085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1676567" y="3718605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275194" y="3035545"/>
                <a:ext cx="1695673" cy="48859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상품문의 관리</a:t>
                </a:r>
                <a:endPara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1676567" y="3228141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/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1685668" y="4165281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 rot="16200000">
                <a:off x="1685669" y="2277036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1672949" y="2770274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3748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답변 작성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상품문의 내용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답변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01593"/>
              </p:ext>
            </p:extLst>
          </p:nvPr>
        </p:nvGraphicFramePr>
        <p:xfrm>
          <a:off x="8731188" y="1082011"/>
          <a:ext cx="3253546" cy="56616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질문한 내용에 대한 답변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내용을 작성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등록 버튼을 누를 시 작성한 내용 등록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팝업 창을 띄워 재차 확인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취소 버튼을 누를 시 저장하지 않고 취소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팝업 창을 띄워 재차 확인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14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2267043" y="2186429"/>
          <a:ext cx="5612783" cy="34218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답변자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답변일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2019-05-29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6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내용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첨부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41564" y="2870553"/>
            <a:ext cx="4764597" cy="2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ScrollbarVertical"/>
          <p:cNvGrpSpPr/>
          <p:nvPr>
            <p:custDataLst>
              <p:custData r:id="rId5"/>
            </p:custDataLst>
          </p:nvPr>
        </p:nvGrpSpPr>
        <p:grpSpPr>
          <a:xfrm>
            <a:off x="7657467" y="2870553"/>
            <a:ext cx="148694" cy="2262737"/>
            <a:chOff x="4496659" y="1543109"/>
            <a:chExt cx="147992" cy="3562291"/>
          </a:xfrm>
        </p:grpSpPr>
        <p:sp>
          <p:nvSpPr>
            <p:cNvPr id="12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3041564" y="5348637"/>
            <a:ext cx="1645842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738659" y="5343472"/>
            <a:ext cx="669550" cy="192935"/>
          </a:xfrm>
          <a:prstGeom prst="round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찾아보기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Button"/>
          <p:cNvSpPr>
            <a:spLocks/>
          </p:cNvSpPr>
          <p:nvPr/>
        </p:nvSpPr>
        <p:spPr bwMode="auto">
          <a:xfrm>
            <a:off x="4464971" y="574161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utton"/>
          <p:cNvSpPr>
            <a:spLocks/>
          </p:cNvSpPr>
          <p:nvPr/>
        </p:nvSpPr>
        <p:spPr bwMode="auto">
          <a:xfrm>
            <a:off x="5197512" y="574161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271476" y="1646824"/>
            <a:ext cx="1699391" cy="4971376"/>
            <a:chOff x="271476" y="1646824"/>
            <a:chExt cx="1699391" cy="4971376"/>
          </a:xfrm>
        </p:grpSpPr>
        <p:sp>
          <p:nvSpPr>
            <p:cNvPr id="10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275515" y="4446802"/>
              <a:ext cx="1686772" cy="2171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71476" y="1646824"/>
              <a:ext cx="1699391" cy="2799977"/>
              <a:chOff x="271476" y="1646824"/>
              <a:chExt cx="1699391" cy="2799977"/>
            </a:xfrm>
          </p:grpSpPr>
          <p:sp>
            <p:nvSpPr>
              <p:cNvPr id="108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272954" y="1646824"/>
                <a:ext cx="1695672" cy="45623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272953" y="2117410"/>
                <a:ext cx="1695672" cy="45008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71479" y="2574279"/>
                <a:ext cx="1695672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271476" y="3529415"/>
                <a:ext cx="1695673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271476" y="3992392"/>
                <a:ext cx="1695673" cy="45440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 rot="16200000">
                <a:off x="1689718" y="1835085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 rot="16200000">
                <a:off x="1676567" y="3718605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275194" y="3035545"/>
                <a:ext cx="1695673" cy="48859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상품문의 관리</a:t>
                </a:r>
                <a:endPara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1676567" y="3228141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/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 rot="16200000">
                <a:off x="1685668" y="4165281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 rot="16200000">
                <a:off x="1685669" y="2277036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1672949" y="2770274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5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WebBrowser"/>
          <p:cNvGrpSpPr/>
          <p:nvPr/>
        </p:nvGrpSpPr>
        <p:grpSpPr>
          <a:xfrm>
            <a:off x="60156" y="1067498"/>
            <a:ext cx="8363155" cy="5648612"/>
            <a:chOff x="0" y="0"/>
            <a:chExt cx="9144000" cy="6858000"/>
          </a:xfrm>
        </p:grpSpPr>
        <p:sp>
          <p:nvSpPr>
            <p:cNvPr id="9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7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7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2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2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1805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예약관리 조회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1636403" y="1885730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25700"/>
              </p:ext>
            </p:extLst>
          </p:nvPr>
        </p:nvGraphicFramePr>
        <p:xfrm>
          <a:off x="8731188" y="1082011"/>
          <a:ext cx="3253546" cy="595113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예약관리를 게시판 형식으로 정리하였다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게시판에는 제목과 상품금액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순서 구매일자가 나오도록 하였다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제목을 누르게 되면 어떤 여행을 구입하였고 상세정보고 나온다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24898" y="2359020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32412" y="2869195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1625133" y="3355085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634582" y="3880669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Button"/>
          <p:cNvSpPr>
            <a:spLocks/>
          </p:cNvSpPr>
          <p:nvPr/>
        </p:nvSpPr>
        <p:spPr bwMode="auto">
          <a:xfrm>
            <a:off x="6307260" y="596315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Button"/>
          <p:cNvSpPr>
            <a:spLocks/>
          </p:cNvSpPr>
          <p:nvPr/>
        </p:nvSpPr>
        <p:spPr bwMode="auto">
          <a:xfrm>
            <a:off x="7135349" y="596521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186900" y="5482757"/>
            <a:ext cx="1695673" cy="114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C7D5F4-48B9-4066-BF1A-D72D80E62DB3}"/>
              </a:ext>
            </a:extLst>
          </p:cNvPr>
          <p:cNvGrpSpPr/>
          <p:nvPr/>
        </p:nvGrpSpPr>
        <p:grpSpPr>
          <a:xfrm>
            <a:off x="170782" y="1719396"/>
            <a:ext cx="1720148" cy="3744314"/>
            <a:chOff x="156268" y="2270937"/>
            <a:chExt cx="1720148" cy="37443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DD19881-E27D-412F-8883-78C480D18425}"/>
                </a:ext>
              </a:extLst>
            </p:cNvPr>
            <p:cNvGrpSpPr/>
            <p:nvPr/>
          </p:nvGrpSpPr>
          <p:grpSpPr>
            <a:xfrm>
              <a:off x="179392" y="4606309"/>
              <a:ext cx="1697024" cy="947674"/>
              <a:chOff x="179392" y="4111009"/>
              <a:chExt cx="1697024" cy="947674"/>
            </a:xfrm>
          </p:grpSpPr>
          <p:sp>
            <p:nvSpPr>
              <p:cNvPr id="6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79392" y="4111009"/>
                <a:ext cx="1695674" cy="4885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현황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180742" y="4570093"/>
                <a:ext cx="1695674" cy="4885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취소 현황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14BB919-DFFD-4B51-AD34-6A04295106C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57746" y="2270937"/>
              <a:ext cx="1695672" cy="4562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54E124F-F588-4992-AE3A-1F96187DB13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57745" y="2741523"/>
              <a:ext cx="1695672" cy="4500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A5DD5C3-5A9B-439A-88BD-079BDDC32BC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56271" y="3198392"/>
              <a:ext cx="1695672" cy="4544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D844FD1-A17E-456A-B1E0-227CD61E724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56268" y="4153528"/>
              <a:ext cx="1695673" cy="4544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CEC6004-531E-46DE-AD9D-A70D7BBDD75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76226" y="5560842"/>
              <a:ext cx="1695673" cy="4544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AAE6652-D32C-4C94-8462-18BBCE1BA48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59986" y="3659658"/>
              <a:ext cx="1695673" cy="48859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상품문의 관리</a:t>
              </a:r>
              <a:endPara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53212"/>
              </p:ext>
            </p:extLst>
          </p:nvPr>
        </p:nvGraphicFramePr>
        <p:xfrm>
          <a:off x="1912837" y="2483555"/>
          <a:ext cx="5987428" cy="29118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9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예약</a:t>
                      </a:r>
                      <a:r>
                        <a:rPr lang="ko-KR" altLang="en-US" sz="1200" b="1" baseline="0" dirty="0"/>
                        <a:t> 날짜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상품금액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abcd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2019-05-23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1,200,000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7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9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83052"/>
              </p:ext>
            </p:extLst>
          </p:nvPr>
        </p:nvGraphicFramePr>
        <p:xfrm>
          <a:off x="3522459" y="5528765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6412919" y="568218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5400000">
            <a:off x="3237374" y="5683481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WebBrowser"/>
          <p:cNvGrpSpPr/>
          <p:nvPr/>
        </p:nvGrpSpPr>
        <p:grpSpPr>
          <a:xfrm>
            <a:off x="60156" y="1067498"/>
            <a:ext cx="8363155" cy="5648612"/>
            <a:chOff x="0" y="0"/>
            <a:chExt cx="9144000" cy="6858000"/>
          </a:xfrm>
        </p:grpSpPr>
        <p:sp>
          <p:nvSpPr>
            <p:cNvPr id="9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3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7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4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5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0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7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7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0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10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2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2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2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1605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예약관리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01219"/>
              </p:ext>
            </p:extLst>
          </p:nvPr>
        </p:nvGraphicFramePr>
        <p:xfrm>
          <a:off x="8731188" y="1082011"/>
          <a:ext cx="3253546" cy="595113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latin typeface="+mn-ea"/>
                          <a:ea typeface="+mn-ea"/>
                        </a:rPr>
                        <a:t>예약한것을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관리자가 </a:t>
                      </a:r>
                      <a:r>
                        <a:rPr lang="ko-KR" altLang="en-US" sz="1200" b="0" dirty="0" err="1">
                          <a:latin typeface="+mn-ea"/>
                          <a:ea typeface="+mn-ea"/>
                        </a:rPr>
                        <a:t>볼수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있는 화면이다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상품명 예약날짜 인원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지역 출국일 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귀국일 교통편 가격까지 모두 자세하게 나오는 형식으로 구성하였다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634582" y="3880669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FC30BBA-9B0D-4254-BF58-495183F1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00846"/>
              </p:ext>
            </p:extLst>
          </p:nvPr>
        </p:nvGraphicFramePr>
        <p:xfrm>
          <a:off x="3177785" y="2239770"/>
          <a:ext cx="4041247" cy="32669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11796"/>
                  </a:ext>
                </a:extLst>
              </a:tr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날짜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런던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2019-01-04 AM 09: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30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2019-01-06 PM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아시아나항공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1,200,000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E404B83-FAA1-48B0-98AD-B1BC4BA5FF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6900" y="5433059"/>
            <a:ext cx="1695673" cy="1124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0B4E22F-AF4E-43D7-BE67-0EB3E899FB34}"/>
              </a:ext>
            </a:extLst>
          </p:cNvPr>
          <p:cNvGrpSpPr/>
          <p:nvPr/>
        </p:nvGrpSpPr>
        <p:grpSpPr>
          <a:xfrm>
            <a:off x="151640" y="1669686"/>
            <a:ext cx="1707197" cy="3721454"/>
            <a:chOff x="137126" y="2293797"/>
            <a:chExt cx="1707197" cy="3721454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2E94067-07A0-4A0B-BC7D-F3944FE72AD5}"/>
                </a:ext>
              </a:extLst>
            </p:cNvPr>
            <p:cNvGrpSpPr/>
            <p:nvPr/>
          </p:nvGrpSpPr>
          <p:grpSpPr>
            <a:xfrm>
              <a:off x="141292" y="4606309"/>
              <a:ext cx="1697024" cy="947674"/>
              <a:chOff x="141292" y="4111009"/>
              <a:chExt cx="1697024" cy="947674"/>
            </a:xfrm>
          </p:grpSpPr>
          <p:sp>
            <p:nvSpPr>
              <p:cNvPr id="74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5A42F58C-80CD-43D4-AE74-BD98DC53564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41292" y="4111009"/>
                <a:ext cx="1695674" cy="4885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현황 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34FCB776-4DB9-4DD1-A976-A5036D9D269E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42642" y="4570093"/>
                <a:ext cx="1695674" cy="4885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취소 현황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5BE5736-0D09-4597-B3C0-53AFA266AEF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42506" y="2293797"/>
              <a:ext cx="1695672" cy="4562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FED56A1-4493-4579-8D16-B249B056466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42505" y="2749143"/>
              <a:ext cx="1695672" cy="4500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A698B5C-E3E5-4484-A9B0-E2307251F15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48651" y="3198392"/>
              <a:ext cx="1695672" cy="4544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3D62B55-4E55-4659-BFF8-ABC42547C80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41028" y="4153528"/>
              <a:ext cx="1695673" cy="4544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6A38A40-F505-4C67-BBE3-B463F662F3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45746" y="5560842"/>
              <a:ext cx="1695673" cy="4544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EBAA239-9595-4FEF-82AA-D7536C38BCE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37126" y="3659658"/>
              <a:ext cx="1695673" cy="48859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상품문의 관리</a:t>
              </a:r>
              <a:endPara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6616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메인화면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로그인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Label" descr="&lt;SmartSettings&gt;&lt;SmartResize anchorLeft=&quot;Absolute&quot; anchorTop=&quot;Absolute&quot; anchorRight=&quot;None&quot; anchorBottom=&quot;Non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1951473" y="3081836"/>
            <a:ext cx="73931" cy="156966"/>
          </a:xfrm>
          <a:prstGeom prst="rect">
            <a:avLst/>
          </a:prstGeom>
          <a:solidFill>
            <a:srgbClr val="FFFFFF"/>
          </a:solidFill>
        </p:spPr>
        <p:txBody>
          <a:bodyPr wrap="none" lIns="36576" tIns="9144" rIns="36576" bIns="914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578438" y="2416685"/>
            <a:ext cx="2744763" cy="1675593"/>
            <a:chOff x="595686" y="1261242"/>
            <a:chExt cx="3222247" cy="1365613"/>
          </a:xfrm>
        </p:grpSpPr>
        <p:sp>
          <p:nvSpPr>
            <p:cNvPr id="8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7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89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0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94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1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92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>
            <a:off x="4977625" y="2963168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등록되지 않은 아이디입니다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9" name="Picture 2" descr="C:\Users\t-dantay\Documents\First24\error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77" y="297974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4578438" y="4466676"/>
            <a:ext cx="2744763" cy="1675593"/>
            <a:chOff x="595686" y="1261242"/>
            <a:chExt cx="3222247" cy="1365613"/>
          </a:xfrm>
        </p:grpSpPr>
        <p:sp>
          <p:nvSpPr>
            <p:cNvPr id="102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7" y="1493645"/>
              <a:ext cx="3222246" cy="9745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1470489" y="1627402"/>
              <a:ext cx="2125318" cy="450996"/>
            </a:xfrm>
            <a:prstGeom prst="rect">
              <a:avLst/>
            </a:prstGeom>
            <a:noFill/>
          </p:spPr>
          <p:txBody>
            <a:bodyPr wrap="square" lIns="59436" tIns="29718" rIns="59436" bIns="29718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731" noProof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7" cy="2324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</a:t>
              </a:r>
            </a:p>
          </p:txBody>
        </p:sp>
        <p:sp>
          <p:nvSpPr>
            <p:cNvPr id="105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568589" y="1330888"/>
              <a:ext cx="116375" cy="93109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6" name="Icons"/>
            <p:cNvGrpSpPr/>
            <p:nvPr/>
          </p:nvGrpSpPr>
          <p:grpSpPr>
            <a:xfrm>
              <a:off x="805969" y="1661312"/>
              <a:ext cx="540581" cy="386406"/>
              <a:chOff x="805969" y="1661312"/>
              <a:chExt cx="540581" cy="386406"/>
            </a:xfrm>
          </p:grpSpPr>
          <p:sp>
            <p:nvSpPr>
              <p:cNvPr id="110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41633" y="1661312"/>
                <a:ext cx="469253" cy="386406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05969" y="1661312"/>
                <a:ext cx="540581" cy="386406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40694" y="1661312"/>
                <a:ext cx="471132" cy="386406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7" name="Buttons"/>
            <p:cNvGrpSpPr/>
            <p:nvPr/>
          </p:nvGrpSpPr>
          <p:grpSpPr>
            <a:xfrm>
              <a:off x="1122541" y="2087374"/>
              <a:ext cx="2361919" cy="539481"/>
              <a:chOff x="1122541" y="2087374"/>
              <a:chExt cx="2361919" cy="539481"/>
            </a:xfrm>
          </p:grpSpPr>
          <p:sp>
            <p:nvSpPr>
              <p:cNvPr id="108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312759" y="2087374"/>
                <a:ext cx="1171701" cy="21703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122541" y="2391872"/>
                <a:ext cx="783949" cy="23498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3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</a:p>
            </p:txBody>
          </p:sp>
        </p:grpSp>
      </p:grpSp>
      <p:sp>
        <p:nvSpPr>
          <p:cNvPr id="113" name="TextBox 112"/>
          <p:cNvSpPr txBox="1"/>
          <p:nvPr/>
        </p:nvSpPr>
        <p:spPr>
          <a:xfrm>
            <a:off x="4964137" y="5007655"/>
            <a:ext cx="206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비밀번호를 잘 못 입력하셨습니다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14" name="Picture 2" descr="C:\Users\t-dantay\Documents\First24\error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01" y="502189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왼쪽 중괄호 115"/>
          <p:cNvSpPr/>
          <p:nvPr/>
        </p:nvSpPr>
        <p:spPr>
          <a:xfrm>
            <a:off x="2816563" y="3208347"/>
            <a:ext cx="1761874" cy="2042150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113273" y="3818931"/>
            <a:ext cx="1676400" cy="12954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55411"/>
              </p:ext>
            </p:extLst>
          </p:nvPr>
        </p:nvGraphicFramePr>
        <p:xfrm>
          <a:off x="8731188" y="1082011"/>
          <a:ext cx="3253546" cy="574749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관리자의 아이디와 비밀번호가 일치 하지않으면 오류 창 발생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554887" y="1824520"/>
            <a:ext cx="19459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3763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5812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6922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취소 목록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Team_C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732174" y="5788811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666612" y="5940010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3400813" y="5941308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30865" y="1755640"/>
            <a:ext cx="1701938" cy="4876397"/>
            <a:chOff x="239025" y="1752341"/>
            <a:chExt cx="1701938" cy="4876397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39025" y="1752341"/>
              <a:ext cx="1701938" cy="4876397"/>
              <a:chOff x="242579" y="1766630"/>
              <a:chExt cx="1701938" cy="4876397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42579" y="1766630"/>
                <a:ext cx="1701938" cy="4876397"/>
                <a:chOff x="167765" y="1739860"/>
                <a:chExt cx="1888176" cy="4999966"/>
              </a:xfrm>
            </p:grpSpPr>
            <p:sp>
              <p:nvSpPr>
                <p:cNvPr id="10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67765" y="5142251"/>
                  <a:ext cx="1888176" cy="15975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319BCC6F-E6EC-4EAE-846C-7BEE1FC8B262}"/>
                    </a:ext>
                  </a:extLst>
                </p:cNvPr>
                <p:cNvGrpSpPr/>
                <p:nvPr/>
              </p:nvGrpSpPr>
              <p:grpSpPr>
                <a:xfrm>
                  <a:off x="1746531" y="1739860"/>
                  <a:ext cx="117729" cy="3480997"/>
                  <a:chOff x="1746531" y="1739860"/>
                  <a:chExt cx="117729" cy="3480997"/>
                </a:xfrm>
              </p:grpSpPr>
              <p:sp>
                <p:nvSpPr>
                  <p:cNvPr id="150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 rot="16200000">
                    <a:off x="1727001" y="4649108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1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 rot="16200000">
                    <a:off x="1703114" y="5083598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2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5"/>
                    </p:custDataLst>
                  </p:nvPr>
                </p:nvSpPr>
                <p:spPr bwMode="auto">
                  <a:xfrm rot="16200000">
                    <a:off x="1703239" y="2194830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3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6"/>
                    </p:custDataLst>
                  </p:nvPr>
                </p:nvSpPr>
                <p:spPr bwMode="auto">
                  <a:xfrm rot="16200000">
                    <a:off x="1703239" y="1783277"/>
                    <a:ext cx="180676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56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7"/>
                    </p:custDataLst>
                  </p:nvPr>
                </p:nvSpPr>
                <p:spPr bwMode="auto">
                  <a:xfrm rot="16200000">
                    <a:off x="1703239" y="3016320"/>
                    <a:ext cx="180675" cy="93842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0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675068" y="3441442"/>
                  <a:ext cx="172869" cy="8978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0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 rot="16200000">
                <a:off x="1626630" y="4632350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1616397" y="5827521"/>
              <a:ext cx="176211" cy="8458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30640" y="3660462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예약 현황</a:t>
            </a:r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29165" y="4129509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예약 취소 현황 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30243" y="1657822"/>
            <a:ext cx="1703292" cy="3416122"/>
            <a:chOff x="145309" y="1067496"/>
            <a:chExt cx="2255568" cy="3330628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13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154430" y="1067496"/>
              <a:ext cx="2246447" cy="1451470"/>
              <a:chOff x="595685" y="1254476"/>
              <a:chExt cx="1829589" cy="644375"/>
            </a:xfrm>
            <a:grpFill/>
          </p:grpSpPr>
          <p:sp>
            <p:nvSpPr>
              <p:cNvPr id="127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5" y="1473484"/>
                <a:ext cx="1828800" cy="20946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6474" y="1687372"/>
                <a:ext cx="1828800" cy="21147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8573" y="2715733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55398" y="2530205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45309" y="3921762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8573" y="4124800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81398" y="1854238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93962" y="2376488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1696601" y="2894373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701354" y="3768958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71157"/>
              </p:ext>
            </p:extLst>
          </p:nvPr>
        </p:nvGraphicFramePr>
        <p:xfrm>
          <a:off x="8731188" y="1082011"/>
          <a:ext cx="3253546" cy="576825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예약을 취소한 목록을 게시판 형식으로 </a:t>
                      </a:r>
                      <a:r>
                        <a:rPr lang="ko-KR" altLang="en-US" sz="1200" b="0" dirty="0" err="1">
                          <a:latin typeface="+mn-ea"/>
                          <a:ea typeface="+mn-ea"/>
                        </a:rPr>
                        <a:t>나타내었다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순서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아이디 취소한날짜 상품명이 차례대로 나오게 한다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4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44391BB-83E5-46AB-B02F-A5E5BC35FD3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99844" y="3392144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3477"/>
              </p:ext>
            </p:extLst>
          </p:nvPr>
        </p:nvGraphicFramePr>
        <p:xfrm>
          <a:off x="2107909" y="2361635"/>
          <a:ext cx="6090906" cy="29118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76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예약</a:t>
                      </a:r>
                      <a:r>
                        <a:rPr lang="ko-KR" altLang="en-US" sz="1200" b="1" baseline="0" dirty="0"/>
                        <a:t> </a:t>
                      </a:r>
                      <a:r>
                        <a:rPr lang="ko-KR" altLang="en-US" sz="1200" b="1" baseline="0" dirty="0" smtClean="0"/>
                        <a:t>날짜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상태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abcd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2019-05-23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7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9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8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96686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예약 취소 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Button"/>
          <p:cNvSpPr>
            <a:spLocks/>
          </p:cNvSpPr>
          <p:nvPr/>
        </p:nvSpPr>
        <p:spPr bwMode="auto">
          <a:xfrm>
            <a:off x="2071511" y="6045671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693962" y="2376488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1697911" y="2848602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6200000">
            <a:off x="1674787" y="3371726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1674787" y="1874808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28DDAB-F347-4C22-AECE-86D39F3F818A}"/>
              </a:ext>
            </a:extLst>
          </p:cNvPr>
          <p:cNvGrpSpPr/>
          <p:nvPr/>
        </p:nvGrpSpPr>
        <p:grpSpPr>
          <a:xfrm>
            <a:off x="229165" y="1657822"/>
            <a:ext cx="1704371" cy="4974215"/>
            <a:chOff x="229165" y="1657822"/>
            <a:chExt cx="1704371" cy="4974215"/>
          </a:xfrm>
        </p:grpSpPr>
        <p:grpSp>
          <p:nvGrpSpPr>
            <p:cNvPr id="93" name="그룹 92"/>
            <p:cNvGrpSpPr/>
            <p:nvPr/>
          </p:nvGrpSpPr>
          <p:grpSpPr>
            <a:xfrm>
              <a:off x="230865" y="1755640"/>
              <a:ext cx="1701938" cy="4876397"/>
              <a:chOff x="239025" y="1752341"/>
              <a:chExt cx="1701938" cy="487639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39025" y="1752341"/>
                <a:ext cx="1701938" cy="4876397"/>
                <a:chOff x="242579" y="1766630"/>
                <a:chExt cx="1701938" cy="4876397"/>
              </a:xfrm>
            </p:grpSpPr>
            <p:grpSp>
              <p:nvGrpSpPr>
                <p:cNvPr id="96" name="그룹 95"/>
                <p:cNvGrpSpPr/>
                <p:nvPr/>
              </p:nvGrpSpPr>
              <p:grpSpPr>
                <a:xfrm>
                  <a:off x="242579" y="1766630"/>
                  <a:ext cx="1701938" cy="4876397"/>
                  <a:chOff x="167765" y="1739860"/>
                  <a:chExt cx="1888176" cy="4999966"/>
                </a:xfrm>
              </p:grpSpPr>
              <p:sp>
                <p:nvSpPr>
                  <p:cNvPr id="98" name="Section" descr="&lt;SmartSettings&gt;&lt;SmartResize anchorLeft=&quot;Absolute&quot; anchorTop=&quot;None&quot; anchorRight=&quot;Absolute&quot; anchorBottom=&quot;Absolute&quot; /&gt;&lt;/SmartSettings&gt;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67765" y="5629327"/>
                    <a:ext cx="1888176" cy="11104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99" name="그룹 98">
                    <a:extLst>
                      <a:ext uri="{FF2B5EF4-FFF2-40B4-BE49-F238E27FC236}">
                        <a16:creationId xmlns:a16="http://schemas.microsoft.com/office/drawing/2014/main" id="{319BCC6F-E6EC-4EAE-846C-7BEE1FC8B262}"/>
                      </a:ext>
                    </a:extLst>
                  </p:cNvPr>
                  <p:cNvGrpSpPr/>
                  <p:nvPr/>
                </p:nvGrpSpPr>
                <p:grpSpPr>
                  <a:xfrm>
                    <a:off x="1746531" y="1739860"/>
                    <a:ext cx="117729" cy="3480997"/>
                    <a:chOff x="1746531" y="1739860"/>
                    <a:chExt cx="117729" cy="3480997"/>
                  </a:xfrm>
                </p:grpSpPr>
                <p:sp>
                  <p:nvSpPr>
                    <p:cNvPr id="101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2"/>
                      </p:custDataLst>
                    </p:nvPr>
                  </p:nvSpPr>
                  <p:spPr bwMode="auto">
                    <a:xfrm rot="16200000">
                      <a:off x="1727001" y="464910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2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3"/>
                      </p:custDataLst>
                    </p:nvPr>
                  </p:nvSpPr>
                  <p:spPr bwMode="auto">
                    <a:xfrm rot="16200000">
                      <a:off x="1703114" y="5083598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3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4"/>
                      </p:custDataLst>
                    </p:nvPr>
                  </p:nvSpPr>
                  <p:spPr bwMode="auto">
                    <a:xfrm rot="16200000">
                      <a:off x="1703239" y="2194830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4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5"/>
                      </p:custDataLst>
                    </p:nvPr>
                  </p:nvSpPr>
                  <p:spPr bwMode="auto">
                    <a:xfrm rot="16200000">
                      <a:off x="1703239" y="1783277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5" name="Chevro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6"/>
                      </p:custDataLst>
                    </p:nvPr>
                  </p:nvSpPr>
                  <p:spPr bwMode="auto">
                    <a:xfrm rot="16200000">
                      <a:off x="1703239" y="3016320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0" name="Chevro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1675068" y="3441442"/>
                    <a:ext cx="172869" cy="89787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7" name="Chevron" descr="&lt;SmartSettings&gt;&lt;SmartResize anchorLeft=&quot;None&quot; anchorTop=&quot;None&quot; anchorRight=&quot;Absolute&quot; anchorBottom=&quot;Absolute&quot; /&gt;&lt;/SmartSettings&gt;"/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16200000">
                  <a:off x="1626630" y="4632350"/>
                  <a:ext cx="176211" cy="84586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5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1616397" y="5827521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230640" y="4140522"/>
              <a:ext cx="1694861" cy="45014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예약 현황</a:t>
              </a:r>
              <a:r>
                <a: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229165" y="4609569"/>
              <a:ext cx="1694861" cy="45014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예약 취소 현황 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237131" y="1657822"/>
              <a:ext cx="1696405" cy="3880946"/>
              <a:chOff x="154430" y="1067496"/>
              <a:chExt cx="2246448" cy="3783820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0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154430" y="1067496"/>
                <a:ext cx="2246447" cy="1451470"/>
                <a:chOff x="595685" y="1254476"/>
                <a:chExt cx="1829589" cy="644375"/>
              </a:xfrm>
              <a:grpFill/>
            </p:grpSpPr>
            <p:sp>
              <p:nvSpPr>
                <p:cNvPr id="174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254476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95685" y="1473484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96474" y="1687372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0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5398" y="2529317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155398" y="3005680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155399" y="4374954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3" y="4540836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66089" y="3858248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56404"/>
              </p:ext>
            </p:extLst>
          </p:nvPr>
        </p:nvGraphicFramePr>
        <p:xfrm>
          <a:off x="8731188" y="1082011"/>
          <a:ext cx="3253546" cy="574335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예약을 취소하는 것을 나타내는 것이다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환불날짜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지역이 나온다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CFC30BBA-9B0D-4254-BF58-495183F1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16171"/>
              </p:ext>
            </p:extLst>
          </p:nvPr>
        </p:nvGraphicFramePr>
        <p:xfrm>
          <a:off x="3177785" y="2239770"/>
          <a:ext cx="4041247" cy="32669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11796"/>
                  </a:ext>
                </a:extLst>
              </a:tr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날짜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런던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2019-01-04 AM 09: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30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2019-01-06 PM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아시아나항공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1,200,000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8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17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7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9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7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8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5482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관리 목록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Button"/>
          <p:cNvSpPr>
            <a:spLocks/>
          </p:cNvSpPr>
          <p:nvPr/>
        </p:nvSpPr>
        <p:spPr bwMode="auto">
          <a:xfrm>
            <a:off x="3543697" y="2052012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744885" y="5800616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DropdownBox"/>
          <p:cNvGrpSpPr/>
          <p:nvPr>
            <p:custDataLst>
              <p:custData r:id="rId2"/>
            </p:custDataLst>
          </p:nvPr>
        </p:nvGrpSpPr>
        <p:grpSpPr>
          <a:xfrm>
            <a:off x="2336395" y="2051917"/>
            <a:ext cx="922370" cy="242090"/>
            <a:chOff x="5534664" y="3196558"/>
            <a:chExt cx="1191104" cy="212778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5534664" y="3196558"/>
              <a:ext cx="1191104" cy="21277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---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DownArrow"/>
            <p:cNvSpPr>
              <a:spLocks noChangeAspect="1"/>
            </p:cNvSpPr>
            <p:nvPr/>
          </p:nvSpPr>
          <p:spPr>
            <a:xfrm rot="10800000">
              <a:off x="6485688" y="3290449"/>
              <a:ext cx="141427" cy="45392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6635345" y="5954033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3459800" y="5955332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705789" y="4376654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257159" y="2090681"/>
            <a:ext cx="588726" cy="1734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33798"/>
              </p:ext>
            </p:extLst>
          </p:nvPr>
        </p:nvGraphicFramePr>
        <p:xfrm>
          <a:off x="8731188" y="1082011"/>
          <a:ext cx="3253546" cy="576825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고객이 구매한 리스트를 보여주고 있다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게시판 형식을 나오고 있다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날짜 상품명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결제금액으로 보여주고 있다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3A7DB29B-F729-4931-80A7-1C21850C1DAD}"/>
              </a:ext>
            </a:extLst>
          </p:cNvPr>
          <p:cNvGrpSpPr/>
          <p:nvPr/>
        </p:nvGrpSpPr>
        <p:grpSpPr>
          <a:xfrm>
            <a:off x="229165" y="1657822"/>
            <a:ext cx="1704371" cy="4974215"/>
            <a:chOff x="229165" y="1657822"/>
            <a:chExt cx="1704371" cy="497421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14D3091-353B-437E-894E-20F15A1B9AA0}"/>
                </a:ext>
              </a:extLst>
            </p:cNvPr>
            <p:cNvGrpSpPr/>
            <p:nvPr/>
          </p:nvGrpSpPr>
          <p:grpSpPr>
            <a:xfrm>
              <a:off x="230865" y="1755640"/>
              <a:ext cx="1701938" cy="4876397"/>
              <a:chOff x="239025" y="1752341"/>
              <a:chExt cx="1701938" cy="4876397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96D52E01-CB4F-4410-8227-AF2F563B5A14}"/>
                  </a:ext>
                </a:extLst>
              </p:cNvPr>
              <p:cNvGrpSpPr/>
              <p:nvPr/>
            </p:nvGrpSpPr>
            <p:grpSpPr>
              <a:xfrm>
                <a:off x="239025" y="1752341"/>
                <a:ext cx="1701938" cy="4876397"/>
                <a:chOff x="242579" y="1766630"/>
                <a:chExt cx="1701938" cy="4876397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E2CF4D4C-C722-42EA-A91C-771768C8249F}"/>
                    </a:ext>
                  </a:extLst>
                </p:cNvPr>
                <p:cNvGrpSpPr/>
                <p:nvPr/>
              </p:nvGrpSpPr>
              <p:grpSpPr>
                <a:xfrm>
                  <a:off x="242579" y="1766630"/>
                  <a:ext cx="1701938" cy="4876397"/>
                  <a:chOff x="167765" y="1739860"/>
                  <a:chExt cx="1888176" cy="4999966"/>
                </a:xfrm>
              </p:grpSpPr>
              <p:sp>
                <p:nvSpPr>
                  <p:cNvPr id="79" name="Section" descr="&lt;SmartSettings&gt;&lt;SmartResize anchorLeft=&quot;Absolut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D6B5BFCA-78F5-417E-A6BA-682939D0C165}"/>
                      </a:ext>
                    </a:extLst>
                  </p:cNvPr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167765" y="5629327"/>
                    <a:ext cx="1888176" cy="11104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22860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B715FBA9-70EE-4D05-8BFC-46E9032DEC5D}"/>
                      </a:ext>
                    </a:extLst>
                  </p:cNvPr>
                  <p:cNvGrpSpPr/>
                  <p:nvPr/>
                </p:nvGrpSpPr>
                <p:grpSpPr>
                  <a:xfrm>
                    <a:off x="1746531" y="1739860"/>
                    <a:ext cx="117729" cy="3480997"/>
                    <a:chOff x="1746531" y="1739860"/>
                    <a:chExt cx="117729" cy="3480997"/>
                  </a:xfrm>
                </p:grpSpPr>
                <p:sp>
                  <p:nvSpPr>
                    <p:cNvPr id="82" name="Chevron" descr="&lt;SmartSettings&gt;&lt;SmartResize anchorLeft=&quot;Non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70CCE002-956B-4F5A-BCAC-AF992B9EA4B9}"/>
                        </a:ext>
                      </a:extLst>
                    </p:cNvPr>
                    <p:cNvSpPr>
                      <a:spLocks noChangeAspect="1"/>
                    </p:cNvSpPr>
                    <p:nvPr>
                      <p:custDataLst>
                        <p:tags r:id="rId22"/>
                      </p:custDataLst>
                    </p:nvPr>
                  </p:nvSpPr>
                  <p:spPr bwMode="auto">
                    <a:xfrm rot="16200000">
                      <a:off x="1727001" y="4649108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3" name="Chevron" descr="&lt;SmartSettings&gt;&lt;SmartResize anchorLeft=&quot;Non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A557109C-FE41-4E8F-A1E6-65A45D948BA1}"/>
                        </a:ext>
                      </a:extLst>
                    </p:cNvPr>
                    <p:cNvSpPr>
                      <a:spLocks noChangeAspect="1"/>
                    </p:cNvSpPr>
                    <p:nvPr>
                      <p:custDataLst>
                        <p:tags r:id="rId23"/>
                      </p:custDataLst>
                    </p:nvPr>
                  </p:nvSpPr>
                  <p:spPr bwMode="auto">
                    <a:xfrm rot="16200000">
                      <a:off x="1703114" y="5083598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4" name="Chevron" descr="&lt;SmartSettings&gt;&lt;SmartResize anchorLeft=&quot;Non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0513CD47-1104-4274-A0D2-9BB649A2BC7E}"/>
                        </a:ext>
                      </a:extLst>
                    </p:cNvPr>
                    <p:cNvSpPr>
                      <a:spLocks noChangeAspect="1"/>
                    </p:cNvSpPr>
                    <p:nvPr>
                      <p:custDataLst>
                        <p:tags r:id="rId24"/>
                      </p:custDataLst>
                    </p:nvPr>
                  </p:nvSpPr>
                  <p:spPr bwMode="auto">
                    <a:xfrm rot="16200000">
                      <a:off x="1703239" y="2194830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5" name="Chevron" descr="&lt;SmartSettings&gt;&lt;SmartResize anchorLeft=&quot;Non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E4CA0227-2469-41C9-9F10-06CF7AE8DC42}"/>
                        </a:ext>
                      </a:extLst>
                    </p:cNvPr>
                    <p:cNvSpPr>
                      <a:spLocks noChangeAspect="1"/>
                    </p:cNvSpPr>
                    <p:nvPr>
                      <p:custDataLst>
                        <p:tags r:id="rId25"/>
                      </p:custDataLst>
                    </p:nvPr>
                  </p:nvSpPr>
                  <p:spPr bwMode="auto">
                    <a:xfrm rot="16200000">
                      <a:off x="1703239" y="1783277"/>
                      <a:ext cx="180676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6" name="Chevron" descr="&lt;SmartSettings&gt;&lt;SmartResize anchorLeft=&quot;None&quot; anchorTop=&quot;None&quot; anchorRight=&quot;Absolute&quot; anchorBottom=&quot;Absolute&quot; /&gt;&lt;/SmartSettings&gt;">
                      <a:extLst>
                        <a:ext uri="{FF2B5EF4-FFF2-40B4-BE49-F238E27FC236}">
                          <a16:creationId xmlns:a16="http://schemas.microsoft.com/office/drawing/2014/main" id="{CD871A41-9365-47FC-A5CF-573C59E5D300}"/>
                        </a:ext>
                      </a:extLst>
                    </p:cNvPr>
                    <p:cNvSpPr>
                      <a:spLocks noChangeAspect="1"/>
                    </p:cNvSpPr>
                    <p:nvPr>
                      <p:custDataLst>
                        <p:tags r:id="rId26"/>
                      </p:custDataLst>
                    </p:nvPr>
                  </p:nvSpPr>
                  <p:spPr bwMode="auto">
                    <a:xfrm rot="16200000">
                      <a:off x="1703239" y="3016320"/>
                      <a:ext cx="180675" cy="93842"/>
                    </a:xfrm>
                    <a:custGeom>
                      <a:avLst/>
                      <a:gdLst>
                        <a:gd name="T0" fmla="*/ 0 w 197"/>
                        <a:gd name="T1" fmla="*/ 0 h 115"/>
                        <a:gd name="T2" fmla="*/ 99 w 197"/>
                        <a:gd name="T3" fmla="*/ 115 h 115"/>
                        <a:gd name="T4" fmla="*/ 197 w 197"/>
                        <a:gd name="T5" fmla="*/ 0 h 1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97" h="115">
                          <a:moveTo>
                            <a:pt x="0" y="0"/>
                          </a:moveTo>
                          <a:lnTo>
                            <a:pt x="99" y="115"/>
                          </a:lnTo>
                          <a:lnTo>
                            <a:pt x="197" y="0"/>
                          </a:lnTo>
                        </a:path>
                      </a:pathLst>
                    </a:custGeom>
                    <a:noFill/>
                    <a:ln w="6350" cap="sq">
                      <a:solidFill>
                        <a:schemeClr val="bg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81" name="Chevron" descr="&lt;SmartSettings&gt;&lt;SmartResize anchorLeft=&quot;None&quot; anchorTop=&quot;None&quot; anchorRight=&quot;Absolute&quot; anchorBottom=&quot;Absolute&quot; /&gt;&lt;/SmartSettings&gt;">
                    <a:extLst>
                      <a:ext uri="{FF2B5EF4-FFF2-40B4-BE49-F238E27FC236}">
                        <a16:creationId xmlns:a16="http://schemas.microsoft.com/office/drawing/2014/main" id="{B5CF7C64-C34C-4650-BE64-013020BCC0C6}"/>
                      </a:ext>
                    </a:extLst>
                  </p:cNvPr>
                  <p:cNvSpPr>
                    <a:spLocks noChangeAspect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1675068" y="3441442"/>
                    <a:ext cx="172869" cy="89787"/>
                  </a:xfrm>
                  <a:custGeom>
                    <a:avLst/>
                    <a:gdLst>
                      <a:gd name="T0" fmla="*/ 0 w 197"/>
                      <a:gd name="T1" fmla="*/ 0 h 115"/>
                      <a:gd name="T2" fmla="*/ 99 w 197"/>
                      <a:gd name="T3" fmla="*/ 115 h 115"/>
                      <a:gd name="T4" fmla="*/ 197 w 197"/>
                      <a:gd name="T5" fmla="*/ 0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7" h="115">
                        <a:moveTo>
                          <a:pt x="0" y="0"/>
                        </a:moveTo>
                        <a:lnTo>
                          <a:pt x="99" y="115"/>
                        </a:lnTo>
                        <a:lnTo>
                          <a:pt x="197" y="0"/>
                        </a:lnTo>
                      </a:path>
                    </a:pathLst>
                  </a:custGeom>
                  <a:noFill/>
                  <a:ln w="6350" cap="sq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78" name="Chevron" descr="&lt;SmartSettings&gt;&lt;SmartResize anchorLeft=&quot;None&quot; anchorTop=&quot;Non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B432CEFD-06DE-44E8-A5F8-FD6FCF8357D6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16200000">
                  <a:off x="1626630" y="4632350"/>
                  <a:ext cx="176211" cy="84586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6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B4B17C1-79FC-41BB-9B4B-E3129724D179}"/>
                  </a:ext>
                </a:extLst>
              </p:cNvPr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 rot="16200000">
                <a:off x="1616397" y="5827521"/>
                <a:ext cx="176211" cy="845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DA6DE6-76A7-45C0-ADBB-4D2F36EF2F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0640" y="4140522"/>
              <a:ext cx="1694861" cy="45014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예약 현황</a:t>
              </a:r>
              <a:r>
                <a: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204CB92-12E7-40EA-BB57-9B944B3746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29165" y="4609569"/>
              <a:ext cx="1694861" cy="45014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예약 취소 현황 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E53CEB-5C7F-4FFC-A4F0-03C26B48171A}"/>
                </a:ext>
              </a:extLst>
            </p:cNvPr>
            <p:cNvGrpSpPr/>
            <p:nvPr/>
          </p:nvGrpSpPr>
          <p:grpSpPr>
            <a:xfrm>
              <a:off x="237131" y="1657822"/>
              <a:ext cx="1696405" cy="3880946"/>
              <a:chOff x="154430" y="1067496"/>
              <a:chExt cx="2246448" cy="3783820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6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    <a:extLst>
                  <a:ext uri="{FF2B5EF4-FFF2-40B4-BE49-F238E27FC236}">
                    <a16:creationId xmlns:a16="http://schemas.microsoft.com/office/drawing/2014/main" id="{0FB4FB80-CF87-469C-AC95-C66E0E5ED53D}"/>
                  </a:ext>
                </a:extLst>
              </p:cNvPr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154430" y="1067496"/>
                <a:ext cx="2246447" cy="1451470"/>
                <a:chOff x="595685" y="1254476"/>
                <a:chExt cx="1829589" cy="644375"/>
              </a:xfrm>
              <a:grpFill/>
            </p:grpSpPr>
            <p:sp>
              <p:nvSpPr>
                <p:cNvPr id="72" name="Section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C20D34D-01B4-4F3A-9915-9D620AD7DBD3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95686" y="1254476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Section" descr="&lt;SmartSettings&gt;&lt;SmartResize anchorLeft=&quot;Absolute&quot; anchorTop=&quot;Non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A8E7E64F-D1CB-42F9-873D-779290C16765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95685" y="1473484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Section" descr="&lt;SmartSettings&gt;&lt;SmartResize anchorLeft=&quot;Absolute&quot; anchorTop=&quot;Non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6F714FA1-2E25-46E6-9181-384627C5FDF8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96474" y="1687372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7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8F95A566-0BCC-4335-A6B5-0F598B410D9B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6200000">
                <a:off x="2128573" y="3124344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9AF9C4BB-8269-462C-B88E-BFCE90D0E30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55398" y="2529317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여행 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TIP 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게시판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6C3CC261-57FE-451D-B5BB-AEA6842D8FF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55398" y="3005680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9BE901CD-D47E-47FD-A463-48D70592ACE1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155399" y="4374954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BCB79C-DF47-455C-820B-57F532781341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2128573" y="4540836"/>
                <a:ext cx="207458" cy="117259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5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9DDC048-A6F9-4616-8083-5C8C1D1D1C8C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66089" y="3858248"/>
              <a:ext cx="172869" cy="897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09591"/>
              </p:ext>
            </p:extLst>
          </p:nvPr>
        </p:nvGraphicFramePr>
        <p:xfrm>
          <a:off x="2132293" y="2581091"/>
          <a:ext cx="6011959" cy="29118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2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예약</a:t>
                      </a:r>
                      <a:r>
                        <a:rPr lang="ko-KR" altLang="en-US" sz="1200" b="1" baseline="0" dirty="0"/>
                        <a:t> 날짜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상품금액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abcd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2019-05-23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1,200,000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7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9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1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1747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구매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2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39007" y="1597960"/>
            <a:ext cx="190136" cy="511052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 rot="5400000">
              <a:off x="4538394" y="2283178"/>
              <a:ext cx="1210946" cy="1057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37131" y="4648255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구매 현황 관리</a:t>
            </a:r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4"/>
            </p:custDataLst>
          </p:nvPr>
        </p:nvSpPr>
        <p:spPr>
          <a:xfrm>
            <a:off x="235656" y="5117302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환불 관리 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37131" y="1657822"/>
            <a:ext cx="1696404" cy="2980218"/>
            <a:chOff x="154430" y="1067496"/>
            <a:chExt cx="2246447" cy="2905634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1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154430" y="1067496"/>
              <a:ext cx="2246447" cy="1451470"/>
              <a:chOff x="595685" y="1254476"/>
              <a:chExt cx="1829589" cy="644375"/>
            </a:xfrm>
            <a:grpFill/>
          </p:grpSpPr>
          <p:sp>
            <p:nvSpPr>
              <p:cNvPr id="12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5" y="1473484"/>
                <a:ext cx="1828800" cy="20946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6474" y="1687372"/>
                <a:ext cx="1828800" cy="21147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5398" y="2529317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5398" y="3005680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4430" y="3496768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1701906" y="1916648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707815" y="2365018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711193" y="2864042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1699844" y="3400915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719056" y="3883503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708395" y="4363731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234844" y="5577659"/>
            <a:ext cx="1695673" cy="1040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96913"/>
              </p:ext>
            </p:extLst>
          </p:nvPr>
        </p:nvGraphicFramePr>
        <p:xfrm>
          <a:off x="8731188" y="1082011"/>
          <a:ext cx="3253546" cy="574335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고객이 </a:t>
                      </a:r>
                      <a:r>
                        <a:rPr lang="ko-KR" altLang="en-US" sz="1200" b="0" dirty="0" err="1">
                          <a:latin typeface="+mn-ea"/>
                          <a:ea typeface="+mn-ea"/>
                        </a:rPr>
                        <a:t>구매한것을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보여준 정보이다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결제날짜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출국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교통편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가격 등이 나온다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Button"/>
          <p:cNvSpPr>
            <a:spLocks/>
          </p:cNvSpPr>
          <p:nvPr/>
        </p:nvSpPr>
        <p:spPr bwMode="auto">
          <a:xfrm>
            <a:off x="7389919" y="6202865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CFC30BBA-9B0D-4254-BF58-495183F1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69487"/>
              </p:ext>
            </p:extLst>
          </p:nvPr>
        </p:nvGraphicFramePr>
        <p:xfrm>
          <a:off x="3177785" y="2239770"/>
          <a:ext cx="4041247" cy="36378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11796"/>
                  </a:ext>
                </a:extLst>
              </a:tr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날짜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날짜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0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런던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2019-01-04 AM 09: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30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2019-01-06 PM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아시아나항공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1,200,000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7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108814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40985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환불 정보 조회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Button"/>
          <p:cNvSpPr>
            <a:spLocks/>
          </p:cNvSpPr>
          <p:nvPr/>
        </p:nvSpPr>
        <p:spPr bwMode="auto">
          <a:xfrm>
            <a:off x="4202139" y="2109987"/>
            <a:ext cx="26298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Button"/>
          <p:cNvSpPr>
            <a:spLocks/>
          </p:cNvSpPr>
          <p:nvPr/>
        </p:nvSpPr>
        <p:spPr bwMode="auto">
          <a:xfrm>
            <a:off x="6878777" y="2112672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3655907" y="5787324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Button"/>
          <p:cNvSpPr>
            <a:spLocks/>
          </p:cNvSpPr>
          <p:nvPr/>
        </p:nvSpPr>
        <p:spPr bwMode="auto">
          <a:xfrm>
            <a:off x="2689170" y="2108612"/>
            <a:ext cx="1470479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----</a:t>
            </a:r>
          </a:p>
        </p:txBody>
      </p:sp>
      <p:sp>
        <p:nvSpPr>
          <p:cNvPr id="53" name="DownArrow"/>
          <p:cNvSpPr>
            <a:spLocks noChangeAspect="1"/>
          </p:cNvSpPr>
          <p:nvPr/>
        </p:nvSpPr>
        <p:spPr>
          <a:xfrm rot="10800000">
            <a:off x="3975223" y="2215458"/>
            <a:ext cx="109519" cy="51645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7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6546367" y="5940741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3370822" y="594204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696996" y="4377191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1687490" y="1880940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699844" y="3783327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84848" y="2357889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F571D4-9BBC-4B1F-9DCC-1812F1CD5710}"/>
              </a:ext>
            </a:extLst>
          </p:cNvPr>
          <p:cNvGrpSpPr/>
          <p:nvPr/>
        </p:nvGrpSpPr>
        <p:grpSpPr>
          <a:xfrm>
            <a:off x="234844" y="1657822"/>
            <a:ext cx="1698691" cy="4960273"/>
            <a:chOff x="234844" y="1657822"/>
            <a:chExt cx="1698691" cy="496027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7EF2486-8A86-4756-9A02-0D4E22ECF55C}"/>
                </a:ext>
              </a:extLst>
            </p:cNvPr>
            <p:cNvGrpSpPr/>
            <p:nvPr/>
          </p:nvGrpSpPr>
          <p:grpSpPr>
            <a:xfrm>
              <a:off x="235656" y="1657822"/>
              <a:ext cx="1697879" cy="3357172"/>
              <a:chOff x="235656" y="1657822"/>
              <a:chExt cx="1697879" cy="3357172"/>
            </a:xfrm>
          </p:grpSpPr>
          <p:sp>
            <p:nvSpPr>
              <p:cNvPr id="9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237131" y="4095805"/>
                <a:ext cx="1694861" cy="45014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구매 현황 관리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0"/>
                </p:custDataLst>
              </p:nvPr>
            </p:nvSpPr>
            <p:spPr>
              <a:xfrm>
                <a:off x="235656" y="4564852"/>
                <a:ext cx="1694861" cy="45014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환불 관리 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237131" y="1657822"/>
                <a:ext cx="1696404" cy="1488727"/>
                <a:chOff x="595685" y="1254476"/>
                <a:chExt cx="1829589" cy="6443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9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95686" y="1254476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95685" y="1473484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1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96474" y="1687372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237862" y="3093307"/>
                <a:ext cx="1695673" cy="4885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237131" y="3597000"/>
                <a:ext cx="1695673" cy="4885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 rot="16200000">
                <a:off x="1675172" y="2856509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Chevro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rot="16200000">
                <a:off x="1665794" y="3285799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234844" y="5000201"/>
              <a:ext cx="1695673" cy="16178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11516"/>
              </p:ext>
            </p:extLst>
          </p:nvPr>
        </p:nvGraphicFramePr>
        <p:xfrm>
          <a:off x="8731188" y="1082011"/>
          <a:ext cx="3253546" cy="613401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구매를 취소한 것을 리스트를 게시판 형식으로 나타내고 있다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게시물을 </a:t>
                      </a:r>
                      <a:r>
                        <a:rPr lang="ko-KR" altLang="en-US" sz="120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자세하게 나타내며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게시물을 리스트로 볼시에는 순서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구매 취소 날짜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상품명이 나오게 구성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3611"/>
              </p:ext>
            </p:extLst>
          </p:nvPr>
        </p:nvGraphicFramePr>
        <p:xfrm>
          <a:off x="2095717" y="2568899"/>
          <a:ext cx="6048534" cy="29118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2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No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예약</a:t>
                      </a:r>
                      <a:r>
                        <a:rPr lang="ko-KR" altLang="en-US" sz="1200" b="1" baseline="0" dirty="0"/>
                        <a:t> 날짜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상품금액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abcd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2019-05-26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1,200,000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6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7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9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154432" y="1065748"/>
            <a:ext cx="8374713" cy="5650358"/>
            <a:chOff x="0" y="0"/>
            <a:chExt cx="9144000" cy="6858000"/>
          </a:xfrm>
        </p:grpSpPr>
        <p:sp>
          <p:nvSpPr>
            <p:cNvPr id="5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1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2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3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5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7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8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9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3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9817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환불 상세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2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8339007" y="1597960"/>
            <a:ext cx="190136" cy="511052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53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 rot="5400000">
              <a:off x="4538394" y="2283178"/>
              <a:ext cx="1210946" cy="10573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0800000" flipH="1">
              <a:off x="5106760" y="168215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5106760" y="3910621"/>
              <a:ext cx="64008" cy="1812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708395" y="4363731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65398"/>
              </p:ext>
            </p:extLst>
          </p:nvPr>
        </p:nvGraphicFramePr>
        <p:xfrm>
          <a:off x="8731188" y="1082011"/>
          <a:ext cx="3253546" cy="603516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환불을 취소한 상세한 내용을 보이게 한다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고객의 아이디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환불날짜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여행지역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환불 사유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환불 금액이 나타나고 있다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목록을 보면 앞에 있는 리스트로 넘어가게 구성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확인을 누르면 취소를 하는 형식으로 구성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취소를 누르면 </a:t>
                      </a:r>
                      <a:r>
                        <a:rPr lang="ko-KR" altLang="en-US" sz="1200" b="0" dirty="0" err="1"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나타나게 하여서 취소를 할 수 있게 구성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6" name="Button"/>
          <p:cNvSpPr>
            <a:spLocks/>
          </p:cNvSpPr>
          <p:nvPr/>
        </p:nvSpPr>
        <p:spPr bwMode="auto">
          <a:xfrm>
            <a:off x="7629931" y="6097876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86725DD-00B6-479E-9055-46A84917356A}"/>
              </a:ext>
            </a:extLst>
          </p:cNvPr>
          <p:cNvGrpSpPr/>
          <p:nvPr/>
        </p:nvGrpSpPr>
        <p:grpSpPr>
          <a:xfrm>
            <a:off x="234844" y="1657822"/>
            <a:ext cx="1698691" cy="4960273"/>
            <a:chOff x="234844" y="1657822"/>
            <a:chExt cx="1698691" cy="4960273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CEAD583-46BF-406D-83F8-F04E747D04A7}"/>
                </a:ext>
              </a:extLst>
            </p:cNvPr>
            <p:cNvGrpSpPr/>
            <p:nvPr/>
          </p:nvGrpSpPr>
          <p:grpSpPr>
            <a:xfrm>
              <a:off x="235656" y="1657822"/>
              <a:ext cx="1697879" cy="3357172"/>
              <a:chOff x="235656" y="1657822"/>
              <a:chExt cx="1697879" cy="3357172"/>
            </a:xfrm>
          </p:grpSpPr>
          <p:sp>
            <p:nvSpPr>
              <p:cNvPr id="111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EEA8E00-B699-42E2-AAE3-DA027BD07A15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237131" y="4095805"/>
                <a:ext cx="1694861" cy="45014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구매 현황 관리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906A05DA-2488-439D-9F22-5F0A0D0B5F4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35656" y="4564852"/>
                <a:ext cx="1694861" cy="45014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환불 관리 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3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>
                <a:extLst>
                  <a:ext uri="{FF2B5EF4-FFF2-40B4-BE49-F238E27FC236}">
                    <a16:creationId xmlns:a16="http://schemas.microsoft.com/office/drawing/2014/main" id="{498A7D5F-5112-49A5-99CC-A29C85767740}"/>
                  </a:ext>
                </a:extLst>
              </p:cNvPr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237131" y="1657822"/>
                <a:ext cx="1696404" cy="1488727"/>
                <a:chOff x="595685" y="1254476"/>
                <a:chExt cx="1829589" cy="644375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8" name="Section" descr="&lt;SmartSettings&gt;&lt;SmartResize anchorLeft=&quot;Absolute&quot; anchorTop=&quot;Absolut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C5CF994C-1F05-4347-A2FE-5C71C734DAA3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595686" y="1254476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9" name="Section" descr="&lt;SmartSettings&gt;&lt;SmartResize anchorLeft=&quot;Absolute&quot; anchorTop=&quot;Non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1DF0A371-B5B0-4217-9EEE-1360200F2ACA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595685" y="1473484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Section" descr="&lt;SmartSettings&gt;&lt;SmartResize anchorLeft=&quot;Absolute&quot; anchorTop=&quot;None&quot; anchorRight=&quot;Absolute&quot; anchorBottom=&quot;Absolute&quot; /&gt;&lt;/SmartSettings&gt;">
                  <a:extLst>
                    <a:ext uri="{FF2B5EF4-FFF2-40B4-BE49-F238E27FC236}">
                      <a16:creationId xmlns:a16="http://schemas.microsoft.com/office/drawing/2014/main" id="{CCB3BDD4-8E89-41F6-9788-14045D9139C2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596474" y="1687372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4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A6ABC2A-1731-471E-9434-4F41F861A0F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237862" y="3093307"/>
                <a:ext cx="1695673" cy="4885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5F3512A7-5A00-4725-BB37-FC37CB8BB139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37131" y="3597000"/>
                <a:ext cx="1695673" cy="4885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548FB9D-1986-4E7B-89A7-AC5ED86A2DEC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rot="16200000">
                <a:off x="1675172" y="2856509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4A2BA46-22C8-431F-AC41-B0CAB445A73B}"/>
                  </a:ext>
                </a:extLst>
              </p:cNvPr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>
                <a:off x="1665794" y="3285799"/>
                <a:ext cx="212783" cy="88548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E7BE0C0-502F-450B-A130-900B8303AC0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4844" y="5000201"/>
              <a:ext cx="1695673" cy="16178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Button">
            <a:extLst>
              <a:ext uri="{FF2B5EF4-FFF2-40B4-BE49-F238E27FC236}">
                <a16:creationId xmlns:a16="http://schemas.microsoft.com/office/drawing/2014/main" id="{F7A1B227-6CC1-4348-B60E-09B8368D7BCF}"/>
              </a:ext>
            </a:extLst>
          </p:cNvPr>
          <p:cNvSpPr>
            <a:spLocks/>
          </p:cNvSpPr>
          <p:nvPr/>
        </p:nvSpPr>
        <p:spPr bwMode="auto">
          <a:xfrm>
            <a:off x="6969531" y="6097876"/>
            <a:ext cx="55295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CFC30BBA-9B0D-4254-BF58-495183F11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37942"/>
              </p:ext>
            </p:extLst>
          </p:nvPr>
        </p:nvGraphicFramePr>
        <p:xfrm>
          <a:off x="3177785" y="2239770"/>
          <a:ext cx="4041247" cy="36378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11796"/>
                  </a:ext>
                </a:extLst>
              </a:tr>
              <a:tr h="402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예약 날짜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날짜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2019-05-26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0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런던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2019-01-04 AM 09: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30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2019-01-06 PM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아시아나항공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1,200,000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6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5781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회원정보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회원관리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회원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657349" y="226602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619667" y="6390305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99892560"/>
              </p:ext>
            </p:extLst>
          </p:nvPr>
        </p:nvGraphicFramePr>
        <p:xfrm>
          <a:off x="1721073" y="2115138"/>
          <a:ext cx="6119799" cy="3610228"/>
        </p:xfrm>
        <a:graphic>
          <a:graphicData uri="http://schemas.openxmlformats.org/drawingml/2006/table">
            <a:tbl>
              <a:tblPr/>
              <a:tblGrid>
                <a:gridCol w="874257">
                  <a:extLst>
                    <a:ext uri="{9D8B030D-6E8A-4147-A177-3AD203B41FA5}">
                      <a16:colId xmlns:a16="http://schemas.microsoft.com/office/drawing/2014/main" val="832717793"/>
                    </a:ext>
                  </a:extLst>
                </a:gridCol>
                <a:gridCol w="874257">
                  <a:extLst>
                    <a:ext uri="{9D8B030D-6E8A-4147-A177-3AD203B41FA5}">
                      <a16:colId xmlns:a16="http://schemas.microsoft.com/office/drawing/2014/main" val="2718259977"/>
                    </a:ext>
                  </a:extLst>
                </a:gridCol>
                <a:gridCol w="874257">
                  <a:extLst>
                    <a:ext uri="{9D8B030D-6E8A-4147-A177-3AD203B41FA5}">
                      <a16:colId xmlns:a16="http://schemas.microsoft.com/office/drawing/2014/main" val="2785234314"/>
                    </a:ext>
                  </a:extLst>
                </a:gridCol>
                <a:gridCol w="874257">
                  <a:extLst>
                    <a:ext uri="{9D8B030D-6E8A-4147-A177-3AD203B41FA5}">
                      <a16:colId xmlns:a16="http://schemas.microsoft.com/office/drawing/2014/main" val="3109282317"/>
                    </a:ext>
                  </a:extLst>
                </a:gridCol>
                <a:gridCol w="874257">
                  <a:extLst>
                    <a:ext uri="{9D8B030D-6E8A-4147-A177-3AD203B41FA5}">
                      <a16:colId xmlns:a16="http://schemas.microsoft.com/office/drawing/2014/main" val="1553835970"/>
                    </a:ext>
                  </a:extLst>
                </a:gridCol>
                <a:gridCol w="874257">
                  <a:extLst>
                    <a:ext uri="{9D8B030D-6E8A-4147-A177-3AD203B41FA5}">
                      <a16:colId xmlns:a16="http://schemas.microsoft.com/office/drawing/2014/main" val="1746407735"/>
                    </a:ext>
                  </a:extLst>
                </a:gridCol>
                <a:gridCol w="874257">
                  <a:extLst>
                    <a:ext uri="{9D8B030D-6E8A-4147-A177-3AD203B41FA5}">
                      <a16:colId xmlns:a16="http://schemas.microsoft.com/office/drawing/2014/main" val="3013942809"/>
                    </a:ext>
                  </a:extLst>
                </a:gridCol>
              </a:tblGrid>
              <a:tr h="46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H.P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E-mail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28032"/>
                  </a:ext>
                </a:extLst>
              </a:tr>
              <a:tr h="46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효린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abcd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5543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010-7745-8852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sistar@daum.net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598812"/>
                  </a:ext>
                </a:extLst>
              </a:tr>
              <a:tr h="46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지민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aoa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1234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010-8452-5478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3"/>
                        </a:rPr>
                        <a:t>ssde@naver.com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91810"/>
                  </a:ext>
                </a:extLst>
              </a:tr>
              <a:tr h="46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29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비와이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awesome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4321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010-4524-8456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4"/>
                        </a:rPr>
                        <a:t>hey@naver.com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96579"/>
                  </a:ext>
                </a:extLst>
              </a:tr>
              <a:tr h="46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씨잼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howoo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5678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010-7752-6558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5"/>
                        </a:rPr>
                        <a:t>yaaa@gmail.com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77540"/>
                  </a:ext>
                </a:extLst>
              </a:tr>
              <a:tr h="46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구하라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guhae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8765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010-2674-8552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6"/>
                        </a:rPr>
                        <a:t>gimozzi@daum.net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67503"/>
                  </a:ext>
                </a:extLst>
              </a:tr>
              <a:tr h="4692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허영지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young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7896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010-4845-9865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sugoi@naver.com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3535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39234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108700" y="1534853"/>
            <a:ext cx="1553710" cy="369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807126" y="1534853"/>
            <a:ext cx="789088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457573" y="132622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6200000">
            <a:off x="1419891" y="5450505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0475" y="2102438"/>
            <a:ext cx="1697880" cy="3379275"/>
            <a:chOff x="154432" y="1067495"/>
            <a:chExt cx="2248401" cy="3294704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98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154432" y="1067495"/>
              <a:ext cx="2245478" cy="1865610"/>
              <a:chOff x="595686" y="1254476"/>
              <a:chExt cx="1828800" cy="828231"/>
            </a:xfrm>
            <a:grpFill/>
          </p:grpSpPr>
          <p:sp>
            <p:nvSpPr>
              <p:cNvPr id="108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661763"/>
                <a:ext cx="1828800" cy="20946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871228"/>
                <a:ext cx="1828800" cy="21147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6200000">
              <a:off x="2128574" y="2647026"/>
              <a:ext cx="207458" cy="11726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4432" y="2933112"/>
              <a:ext cx="2245478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4432" y="3409475"/>
              <a:ext cx="2245478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7355" y="3885837"/>
              <a:ext cx="2245478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1287" y="2580700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회원 정보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483186" y="4220747"/>
            <a:ext cx="212783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483185" y="3254309"/>
            <a:ext cx="212783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494686" y="228593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70581"/>
              </p:ext>
            </p:extLst>
          </p:nvPr>
        </p:nvGraphicFramePr>
        <p:xfrm>
          <a:off x="8731188" y="1082011"/>
          <a:ext cx="3253546" cy="574801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검색기능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페이지 넘기는 기능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등록된 회원의 정보를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클릭 시 하위 항목 버튼 표시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err="1">
                          <a:latin typeface="+mn-ea"/>
                          <a:ea typeface="+mn-ea"/>
                        </a:rPr>
                        <a:t>화위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항목 버튼을 누르면 화면을 출력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5985328" y="133987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2638046" y="5812732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3537833" y="1844707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54432" y="1794325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29400"/>
              </p:ext>
            </p:extLst>
          </p:nvPr>
        </p:nvGraphicFramePr>
        <p:xfrm>
          <a:off x="3043854" y="5936104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5974349" y="6078759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5400000">
            <a:off x="2716960" y="6080057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07747" y="108201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19784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등록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상품관리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등록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05152"/>
              </p:ext>
            </p:extLst>
          </p:nvPr>
        </p:nvGraphicFramePr>
        <p:xfrm>
          <a:off x="3193871" y="2133148"/>
          <a:ext cx="4037525" cy="37805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국가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도시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66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이미지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65071">
                <a:tc vMerge="1">
                  <a:txBody>
                    <a:bodyPr/>
                    <a:lstStyle/>
                    <a:p>
                      <a:pPr algn="ctr"/>
                      <a:endParaRPr lang="ko-KR" altLang="en-US" sz="1050" b="1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6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테마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195305" y="5577764"/>
            <a:ext cx="1695673" cy="1040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73538" y="1723334"/>
            <a:ext cx="1585604" cy="299269"/>
          </a:xfrm>
          <a:prstGeom prst="round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043120" y="2198479"/>
            <a:ext cx="2309738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DropdownBox"/>
          <p:cNvGrpSpPr/>
          <p:nvPr>
            <p:custDataLst>
              <p:custData r:id="rId5"/>
            </p:custDataLst>
          </p:nvPr>
        </p:nvGrpSpPr>
        <p:grpSpPr>
          <a:xfrm>
            <a:off x="4048615" y="3270856"/>
            <a:ext cx="860574" cy="228600"/>
            <a:chOff x="4016824" y="3316500"/>
            <a:chExt cx="1097652" cy="228600"/>
          </a:xfrm>
        </p:grpSpPr>
        <p:sp>
          <p:nvSpPr>
            <p:cNvPr id="116" name="Content"/>
            <p:cNvSpPr/>
            <p:nvPr/>
          </p:nvSpPr>
          <p:spPr>
            <a:xfrm>
              <a:off x="4016824" y="33165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년도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4046101" y="3985834"/>
            <a:ext cx="2309738" cy="193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365270" y="1777344"/>
            <a:ext cx="1869771" cy="2276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패키지 등록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65466" y="3270358"/>
            <a:ext cx="402795" cy="228600"/>
            <a:chOff x="4927009" y="3151034"/>
            <a:chExt cx="402795" cy="228600"/>
          </a:xfrm>
        </p:grpSpPr>
        <p:sp>
          <p:nvSpPr>
            <p:cNvPr id="119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0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5428287" y="3270358"/>
            <a:ext cx="402795" cy="228600"/>
            <a:chOff x="4927009" y="3151034"/>
            <a:chExt cx="402795" cy="228600"/>
          </a:xfrm>
        </p:grpSpPr>
        <p:sp>
          <p:nvSpPr>
            <p:cNvPr id="192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3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888951" y="3270358"/>
            <a:ext cx="402795" cy="228600"/>
            <a:chOff x="4927009" y="3151034"/>
            <a:chExt cx="402795" cy="228600"/>
          </a:xfrm>
        </p:grpSpPr>
        <p:sp>
          <p:nvSpPr>
            <p:cNvPr id="195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196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6352858" y="3271364"/>
            <a:ext cx="402795" cy="228600"/>
            <a:chOff x="4927009" y="3151034"/>
            <a:chExt cx="402795" cy="228600"/>
          </a:xfrm>
        </p:grpSpPr>
        <p:sp>
          <p:nvSpPr>
            <p:cNvPr id="198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9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0" name="DropdownBox"/>
          <p:cNvGrpSpPr/>
          <p:nvPr>
            <p:custDataLst>
              <p:custData r:id="rId6"/>
            </p:custDataLst>
          </p:nvPr>
        </p:nvGrpSpPr>
        <p:grpSpPr>
          <a:xfrm>
            <a:off x="4277748" y="3631395"/>
            <a:ext cx="860574" cy="228600"/>
            <a:chOff x="4016824" y="3329200"/>
            <a:chExt cx="1097652" cy="228600"/>
          </a:xfrm>
        </p:grpSpPr>
        <p:sp>
          <p:nvSpPr>
            <p:cNvPr id="20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>
                  <a:latin typeface="Segoe UI" pitchFamily="34" charset="0"/>
                  <a:ea typeface="Segoe UI" pitchFamily="34" charset="0"/>
                  <a:cs typeface="Segoe UI" pitchFamily="34" charset="0"/>
                </a:rPr>
                <a:t>년도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5194599" y="3630389"/>
            <a:ext cx="402795" cy="228600"/>
            <a:chOff x="4927009" y="3151034"/>
            <a:chExt cx="402795" cy="228600"/>
          </a:xfrm>
        </p:grpSpPr>
        <p:sp>
          <p:nvSpPr>
            <p:cNvPr id="204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월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5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5657420" y="3630389"/>
            <a:ext cx="402795" cy="228600"/>
            <a:chOff x="4927009" y="3151034"/>
            <a:chExt cx="402795" cy="228600"/>
          </a:xfrm>
        </p:grpSpPr>
        <p:sp>
          <p:nvSpPr>
            <p:cNvPr id="207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8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6118084" y="3630389"/>
            <a:ext cx="402795" cy="228600"/>
            <a:chOff x="4927009" y="3151034"/>
            <a:chExt cx="402795" cy="228600"/>
          </a:xfrm>
        </p:grpSpPr>
        <p:sp>
          <p:nvSpPr>
            <p:cNvPr id="210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211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6581991" y="3631395"/>
            <a:ext cx="402795" cy="228600"/>
            <a:chOff x="4927009" y="3151034"/>
            <a:chExt cx="402795" cy="228600"/>
          </a:xfrm>
        </p:grpSpPr>
        <p:sp>
          <p:nvSpPr>
            <p:cNvPr id="213" name="Content"/>
            <p:cNvSpPr/>
            <p:nvPr/>
          </p:nvSpPr>
          <p:spPr>
            <a:xfrm>
              <a:off x="4927009" y="3151034"/>
              <a:ext cx="402795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DownArrow"/>
            <p:cNvSpPr>
              <a:spLocks noChangeAspect="1"/>
            </p:cNvSpPr>
            <p:nvPr/>
          </p:nvSpPr>
          <p:spPr>
            <a:xfrm rot="10800000">
              <a:off x="5234186" y="3254118"/>
              <a:ext cx="6374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7" name="ScrollbarVertical"/>
          <p:cNvGrpSpPr/>
          <p:nvPr>
            <p:custDataLst>
              <p:custData r:id="rId7"/>
            </p:custDataLst>
          </p:nvPr>
        </p:nvGrpSpPr>
        <p:grpSpPr>
          <a:xfrm>
            <a:off x="8200180" y="1620217"/>
            <a:ext cx="235831" cy="4997982"/>
            <a:chOff x="4496659" y="1543109"/>
            <a:chExt cx="147992" cy="3562291"/>
          </a:xfrm>
        </p:grpSpPr>
        <p:sp>
          <p:nvSpPr>
            <p:cNvPr id="218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19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0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1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DropdownBox"/>
          <p:cNvGrpSpPr/>
          <p:nvPr>
            <p:custDataLst>
              <p:custData r:id="rId8"/>
            </p:custDataLst>
          </p:nvPr>
        </p:nvGrpSpPr>
        <p:grpSpPr>
          <a:xfrm>
            <a:off x="4043120" y="5679905"/>
            <a:ext cx="860574" cy="228600"/>
            <a:chOff x="4007308" y="3392708"/>
            <a:chExt cx="1097652" cy="228600"/>
          </a:xfrm>
        </p:grpSpPr>
        <p:sp>
          <p:nvSpPr>
            <p:cNvPr id="189" name="Content"/>
            <p:cNvSpPr/>
            <p:nvPr/>
          </p:nvSpPr>
          <p:spPr>
            <a:xfrm>
              <a:off x="4007308" y="3392708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없음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DownArrow"/>
            <p:cNvSpPr>
              <a:spLocks noChangeAspect="1"/>
            </p:cNvSpPr>
            <p:nvPr/>
          </p:nvSpPr>
          <p:spPr>
            <a:xfrm rot="10800000">
              <a:off x="4960063" y="3482624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16" name="CheckBoxChecked"/>
          <p:cNvGrpSpPr/>
          <p:nvPr>
            <p:custDataLst>
              <p:custData r:id="rId9"/>
            </p:custDataLst>
          </p:nvPr>
        </p:nvGrpSpPr>
        <p:grpSpPr>
          <a:xfrm>
            <a:off x="254000" y="254000"/>
            <a:ext cx="503512" cy="230832"/>
            <a:chOff x="4317072" y="3312427"/>
            <a:chExt cx="503512" cy="230832"/>
          </a:xfrm>
        </p:grpSpPr>
        <p:grpSp>
          <p:nvGrpSpPr>
            <p:cNvPr id="224" name="Group 2"/>
            <p:cNvGrpSpPr/>
            <p:nvPr/>
          </p:nvGrpSpPr>
          <p:grpSpPr>
            <a:xfrm>
              <a:off x="4354457" y="3312427"/>
              <a:ext cx="466127" cy="230832"/>
              <a:chOff x="5179843" y="2087451"/>
              <a:chExt cx="436854" cy="216403"/>
            </a:xfrm>
          </p:grpSpPr>
          <p:sp>
            <p:nvSpPr>
              <p:cNvPr id="226" name="Content"/>
              <p:cNvSpPr txBox="1"/>
              <p:nvPr/>
            </p:nvSpPr>
            <p:spPr>
              <a:xfrm>
                <a:off x="5179843" y="2087451"/>
                <a:ext cx="436854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  <p:sp>
            <p:nvSpPr>
              <p:cNvPr id="227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4557274" y="4260755"/>
            <a:ext cx="2609263" cy="195172"/>
            <a:chOff x="5092168" y="6372047"/>
            <a:chExt cx="2321147" cy="195172"/>
          </a:xfrm>
        </p:grpSpPr>
        <p:sp>
          <p:nvSpPr>
            <p:cNvPr id="151" name="직사각형 150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sp>
        <p:nvSpPr>
          <p:cNvPr id="154" name="모서리가 둥근 직사각형 153"/>
          <p:cNvSpPr/>
          <p:nvPr/>
        </p:nvSpPr>
        <p:spPr>
          <a:xfrm>
            <a:off x="4010237" y="4248770"/>
            <a:ext cx="510536" cy="212424"/>
          </a:xfrm>
          <a:prstGeom prst="roundRect">
            <a:avLst>
              <a:gd name="adj" fmla="val 199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대표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4558861" y="4580542"/>
            <a:ext cx="2609263" cy="195172"/>
            <a:chOff x="5092168" y="6372047"/>
            <a:chExt cx="2321147" cy="195172"/>
          </a:xfrm>
        </p:grpSpPr>
        <p:sp>
          <p:nvSpPr>
            <p:cNvPr id="157" name="직사각형 156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4561310" y="4833385"/>
            <a:ext cx="2609263" cy="195172"/>
            <a:chOff x="5092168" y="6372047"/>
            <a:chExt cx="2321147" cy="195172"/>
          </a:xfrm>
        </p:grpSpPr>
        <p:sp>
          <p:nvSpPr>
            <p:cNvPr id="161" name="직사각형 160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4558933" y="5062287"/>
            <a:ext cx="2609263" cy="195172"/>
            <a:chOff x="5092168" y="6372047"/>
            <a:chExt cx="2321147" cy="195172"/>
          </a:xfrm>
        </p:grpSpPr>
        <p:sp>
          <p:nvSpPr>
            <p:cNvPr id="169" name="직사각형 168"/>
            <p:cNvSpPr/>
            <p:nvPr/>
          </p:nvSpPr>
          <p:spPr>
            <a:xfrm>
              <a:off x="5095758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558286" y="5312844"/>
            <a:ext cx="2609263" cy="195172"/>
            <a:chOff x="5092168" y="6372047"/>
            <a:chExt cx="2321147" cy="195172"/>
          </a:xfrm>
        </p:grpSpPr>
        <p:sp>
          <p:nvSpPr>
            <p:cNvPr id="236" name="직사각형 235"/>
            <p:cNvSpPr/>
            <p:nvPr/>
          </p:nvSpPr>
          <p:spPr>
            <a:xfrm>
              <a:off x="5095759" y="6373409"/>
              <a:ext cx="2309738" cy="193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5092168" y="6373744"/>
              <a:ext cx="693392" cy="192935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파일선택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6961449" y="6372047"/>
              <a:ext cx="451866" cy="194089"/>
            </a:xfrm>
            <a:prstGeom prst="roundRect">
              <a:avLst>
                <a:gd name="adj" fmla="val 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sp>
        <p:nvSpPr>
          <p:cNvPr id="252" name="모서리가 둥근 직사각형 251"/>
          <p:cNvSpPr/>
          <p:nvPr/>
        </p:nvSpPr>
        <p:spPr>
          <a:xfrm>
            <a:off x="4010237" y="4567570"/>
            <a:ext cx="510536" cy="946233"/>
          </a:xfrm>
          <a:prstGeom prst="roundRect">
            <a:avLst>
              <a:gd name="adj" fmla="val 86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슬라이드</a:t>
            </a:r>
          </a:p>
        </p:txBody>
      </p:sp>
      <p:sp>
        <p:nvSpPr>
          <p:cNvPr id="24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186237" y="2669079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등록</a:t>
            </a:r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7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2"/>
            </p:custDataLst>
          </p:nvPr>
        </p:nvSpPr>
        <p:spPr>
          <a:xfrm>
            <a:off x="184762" y="3138126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 rot="16200000">
            <a:off x="1649612" y="5263067"/>
            <a:ext cx="212783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647422" y="1879687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8" name="그룹 227"/>
          <p:cNvGrpSpPr/>
          <p:nvPr/>
        </p:nvGrpSpPr>
        <p:grpSpPr>
          <a:xfrm>
            <a:off x="185425" y="1670691"/>
            <a:ext cx="1697879" cy="3880946"/>
            <a:chOff x="152478" y="1067496"/>
            <a:chExt cx="2248400" cy="3783820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229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8"/>
              </p:custDataLst>
            </p:nvPr>
          </p:nvGrpSpPr>
          <p:grpSpPr>
            <a:xfrm>
              <a:off x="152478" y="1067496"/>
              <a:ext cx="2247432" cy="2354730"/>
              <a:chOff x="594095" y="1254476"/>
              <a:chExt cx="1830391" cy="1045374"/>
            </a:xfrm>
            <a:grpFill/>
          </p:grpSpPr>
          <p:sp>
            <p:nvSpPr>
              <p:cNvPr id="243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5" y="1473484"/>
                <a:ext cx="1828800" cy="20946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095" y="2088371"/>
                <a:ext cx="1828800" cy="21147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152478" y="3422230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152478" y="3898593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55399" y="4374954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 rot="16200000">
            <a:off x="1638286" y="5262230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1619197" y="237728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 rot="16200000">
            <a:off x="1612851" y="1884479"/>
            <a:ext cx="212783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2" name="표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85434"/>
              </p:ext>
            </p:extLst>
          </p:nvPr>
        </p:nvGraphicFramePr>
        <p:xfrm>
          <a:off x="8731188" y="1082011"/>
          <a:ext cx="3253546" cy="593037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등록할 패키지 정보를 입력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수정일 경우 원래 정보를 출력한 상태 수정할 수 있도록 함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위에서부터 첫 번째 이미지로 한다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직사각형 148"/>
          <p:cNvSpPr/>
          <p:nvPr/>
        </p:nvSpPr>
        <p:spPr>
          <a:xfrm>
            <a:off x="4034103" y="2547137"/>
            <a:ext cx="2309738" cy="220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4047746" y="2885668"/>
            <a:ext cx="2256344" cy="220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2753806" y="206889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840641" y="464224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3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25643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등록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상품관리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등록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5" name="Button"/>
          <p:cNvSpPr>
            <a:spLocks/>
          </p:cNvSpPr>
          <p:nvPr/>
        </p:nvSpPr>
        <p:spPr bwMode="auto">
          <a:xfrm>
            <a:off x="4313161" y="6251228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Button"/>
          <p:cNvSpPr>
            <a:spLocks/>
          </p:cNvSpPr>
          <p:nvPr/>
        </p:nvSpPr>
        <p:spPr bwMode="auto">
          <a:xfrm>
            <a:off x="5041639" y="6251227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3773371" y="625548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9" name="왼쪽 중괄호 218"/>
          <p:cNvSpPr/>
          <p:nvPr/>
        </p:nvSpPr>
        <p:spPr>
          <a:xfrm>
            <a:off x="4067233" y="6248133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5989158" y="6246479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1" name="왼쪽 중괄호 220"/>
          <p:cNvSpPr/>
          <p:nvPr/>
        </p:nvSpPr>
        <p:spPr>
          <a:xfrm rot="10800000">
            <a:off x="5717012" y="6248132"/>
            <a:ext cx="204796" cy="248183"/>
          </a:xfrm>
          <a:prstGeom prst="leftBrac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27690"/>
              </p:ext>
            </p:extLst>
          </p:nvPr>
        </p:nvGraphicFramePr>
        <p:xfrm>
          <a:off x="2985871" y="2658586"/>
          <a:ext cx="4037525" cy="21403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5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여행일정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호텔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관광지</a:t>
                      </a:r>
                      <a:endParaRPr lang="en-US" altLang="ko-KR" sz="105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3" name="직사각형 222"/>
          <p:cNvSpPr/>
          <p:nvPr/>
        </p:nvSpPr>
        <p:spPr>
          <a:xfrm>
            <a:off x="3886199" y="2778327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4" name="ScrollbarVertical"/>
          <p:cNvGrpSpPr/>
          <p:nvPr>
            <p:custDataLst>
              <p:custData r:id="rId4"/>
            </p:custDataLst>
          </p:nvPr>
        </p:nvGrpSpPr>
        <p:grpSpPr>
          <a:xfrm>
            <a:off x="6879532" y="2778406"/>
            <a:ext cx="96616" cy="770733"/>
            <a:chOff x="4496659" y="1543109"/>
            <a:chExt cx="147992" cy="3562291"/>
          </a:xfrm>
        </p:grpSpPr>
        <p:sp>
          <p:nvSpPr>
            <p:cNvPr id="22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2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9" name="직사각형 228"/>
          <p:cNvSpPr/>
          <p:nvPr/>
        </p:nvSpPr>
        <p:spPr>
          <a:xfrm>
            <a:off x="3886198" y="3853685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0" name="ScrollbarVertical"/>
          <p:cNvGrpSpPr/>
          <p:nvPr>
            <p:custDataLst>
              <p:custData r:id="rId5"/>
            </p:custDataLst>
          </p:nvPr>
        </p:nvGrpSpPr>
        <p:grpSpPr>
          <a:xfrm>
            <a:off x="6879531" y="3853764"/>
            <a:ext cx="96616" cy="770733"/>
            <a:chOff x="4496659" y="1543109"/>
            <a:chExt cx="147992" cy="3562291"/>
          </a:xfrm>
        </p:grpSpPr>
        <p:sp>
          <p:nvSpPr>
            <p:cNvPr id="23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32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3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4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1" name="ScrollbarVertical"/>
          <p:cNvGrpSpPr/>
          <p:nvPr>
            <p:custDataLst>
              <p:custData r:id="rId6"/>
            </p:custDataLst>
          </p:nvPr>
        </p:nvGrpSpPr>
        <p:grpSpPr>
          <a:xfrm>
            <a:off x="8187480" y="1620217"/>
            <a:ext cx="235831" cy="4997982"/>
            <a:chOff x="4496659" y="1543109"/>
            <a:chExt cx="147992" cy="3562291"/>
          </a:xfrm>
        </p:grpSpPr>
        <p:sp>
          <p:nvSpPr>
            <p:cNvPr id="24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4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195305" y="5577764"/>
            <a:ext cx="1695673" cy="1040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186237" y="2669079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등록</a:t>
            </a:r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184762" y="3138126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185425" y="1670691"/>
            <a:ext cx="1697879" cy="3880946"/>
            <a:chOff x="152478" y="1067496"/>
            <a:chExt cx="2248400" cy="3783820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25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4"/>
              </p:custDataLst>
            </p:nvPr>
          </p:nvGrpSpPr>
          <p:grpSpPr>
            <a:xfrm>
              <a:off x="152478" y="1067496"/>
              <a:ext cx="2247432" cy="2354730"/>
              <a:chOff x="594095" y="1254476"/>
              <a:chExt cx="1830391" cy="1045374"/>
            </a:xfrm>
            <a:grpFill/>
          </p:grpSpPr>
          <p:sp>
            <p:nvSpPr>
              <p:cNvPr id="13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5" y="1473484"/>
                <a:ext cx="1828800" cy="20946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4095" y="2088371"/>
                <a:ext cx="1828800" cy="21147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2478" y="3422230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52478" y="3898593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55399" y="4374954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649612" y="1903811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49613" y="5242594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625004" y="236215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69352"/>
              </p:ext>
            </p:extLst>
          </p:nvPr>
        </p:nvGraphicFramePr>
        <p:xfrm>
          <a:off x="8731188" y="1082011"/>
          <a:ext cx="3253546" cy="593037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등록할 패키지 정보를 입력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또는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수정일 경우 원래 정보를 출력한 상태 수정할 수 있도록 함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72970"/>
              </p:ext>
            </p:extLst>
          </p:nvPr>
        </p:nvGraphicFramePr>
        <p:xfrm>
          <a:off x="2985871" y="2023843"/>
          <a:ext cx="4034054" cy="6356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3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성인 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1,200,000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/>
                      <a:r>
                        <a:rPr lang="en-US" altLang="ko-KR" sz="3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8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25190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조회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상품관리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목록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13276"/>
              </p:ext>
            </p:extLst>
          </p:nvPr>
        </p:nvGraphicFramePr>
        <p:xfrm>
          <a:off x="1935806" y="2527901"/>
          <a:ext cx="6197186" cy="29748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국가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도시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테마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손흥민투어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영국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런던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2019/07/01 20:45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2019/07/09 </a:t>
                      </a:r>
                      <a:r>
                        <a:rPr lang="en-US" altLang="ko-KR" sz="1000" b="0" baseline="0" dirty="0"/>
                        <a:t>08</a:t>
                      </a:r>
                      <a:r>
                        <a:rPr lang="en-US" altLang="ko-KR" sz="1000" b="0" dirty="0"/>
                        <a:t>:35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아시아나항공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1,200,000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703117" y="5741907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6633612" y="5884562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5400000">
            <a:off x="3376223" y="5885860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DownArrow"/>
          <p:cNvSpPr>
            <a:spLocks noChangeAspect="1"/>
          </p:cNvSpPr>
          <p:nvPr/>
        </p:nvSpPr>
        <p:spPr>
          <a:xfrm rot="10800000" flipH="1">
            <a:off x="4368844" y="2198818"/>
            <a:ext cx="66175" cy="4571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13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195305" y="5577764"/>
            <a:ext cx="1695673" cy="1040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186237" y="2669079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등록</a:t>
            </a:r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184762" y="3138126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185425" y="1670691"/>
            <a:ext cx="1697879" cy="3880946"/>
            <a:chOff x="152478" y="1067496"/>
            <a:chExt cx="2248400" cy="3783820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36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4"/>
              </p:custDataLst>
            </p:nvPr>
          </p:nvGrpSpPr>
          <p:grpSpPr>
            <a:xfrm>
              <a:off x="152478" y="1067496"/>
              <a:ext cx="2247432" cy="2354730"/>
              <a:chOff x="594095" y="1254476"/>
              <a:chExt cx="1830391" cy="1045374"/>
            </a:xfrm>
            <a:grpFill/>
          </p:grpSpPr>
          <p:sp>
            <p:nvSpPr>
              <p:cNvPr id="145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5" y="1473484"/>
                <a:ext cx="1828800" cy="20946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4095" y="2088371"/>
                <a:ext cx="1828800" cy="21147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7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2478" y="3422230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52478" y="3898593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55399" y="4374954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636915" y="1877926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49612" y="5257406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625294" y="2362768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30999"/>
              </p:ext>
            </p:extLst>
          </p:nvPr>
        </p:nvGraphicFramePr>
        <p:xfrm>
          <a:off x="8731188" y="1082011"/>
          <a:ext cx="3253546" cy="593037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상세 패키지 정보를 출력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글을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볼 수 있는 새로운 창으로 출력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=&gt; P.NO 7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67232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패키지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목록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253966" y="1620217"/>
            <a:ext cx="1869771" cy="309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패키지 정보</a:t>
            </a: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60441"/>
              </p:ext>
            </p:extLst>
          </p:nvPr>
        </p:nvGraphicFramePr>
        <p:xfrm>
          <a:off x="3007853" y="1903289"/>
          <a:ext cx="4041245" cy="39419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상품명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손흥민 투어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국가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영국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도시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런던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출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귀국일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2019-07-01 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20: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45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귀국일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50" b="0" dirty="0"/>
                        <a:t>2019-07-09 </a:t>
                      </a:r>
                      <a:r>
                        <a:rPr lang="en-US" altLang="ko-KR" sz="1050" b="0" baseline="0" dirty="0"/>
                        <a:t>  08</a:t>
                      </a:r>
                      <a:r>
                        <a:rPr lang="en-US" altLang="ko-KR" sz="1050" b="0" dirty="0"/>
                        <a:t>:</a:t>
                      </a:r>
                      <a:r>
                        <a:rPr lang="ko-KR" altLang="en-US" sz="1050" b="0" dirty="0"/>
                        <a:t> </a:t>
                      </a:r>
                      <a:r>
                        <a:rPr lang="en-US" altLang="ko-KR" sz="1050" b="0" dirty="0"/>
                        <a:t>35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DEE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교통편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아시아나항공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49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이미지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050" dirty="0"/>
                        <a:t>            London.tottham.jpg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6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Tottham.jpg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dasdf.jpg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asdfa.jpg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aasdf.jpg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7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/>
                        <a:t>테마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축구패키지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\1,200,000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42" name="ScrollbarVertical"/>
          <p:cNvGrpSpPr/>
          <p:nvPr>
            <p:custDataLst>
              <p:custData r:id="rId4"/>
            </p:custDataLst>
          </p:nvPr>
        </p:nvGrpSpPr>
        <p:grpSpPr>
          <a:xfrm>
            <a:off x="8187480" y="1620217"/>
            <a:ext cx="235831" cy="4997982"/>
            <a:chOff x="4496659" y="1543109"/>
            <a:chExt cx="147992" cy="3562291"/>
          </a:xfrm>
        </p:grpSpPr>
        <p:sp>
          <p:nvSpPr>
            <p:cNvPr id="143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44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5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46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1607475" y="5883321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848228" y="3643430"/>
            <a:ext cx="510536" cy="212424"/>
          </a:xfrm>
          <a:prstGeom prst="roundRect">
            <a:avLst>
              <a:gd name="adj" fmla="val 199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대표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841878" y="3936878"/>
            <a:ext cx="510536" cy="1171933"/>
          </a:xfrm>
          <a:prstGeom prst="roundRect">
            <a:avLst>
              <a:gd name="adj" fmla="val 137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슬라이드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110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195305" y="5577764"/>
            <a:ext cx="1695673" cy="1040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186237" y="2669079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등록</a:t>
            </a:r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184762" y="3138126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85425" y="1670691"/>
            <a:ext cx="1697879" cy="3880946"/>
            <a:chOff x="152478" y="1067496"/>
            <a:chExt cx="2248400" cy="3783820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1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152478" y="1067496"/>
              <a:ext cx="2247432" cy="2354730"/>
              <a:chOff x="594095" y="1254476"/>
              <a:chExt cx="1830391" cy="1045374"/>
            </a:xfrm>
            <a:grpFill/>
          </p:grpSpPr>
          <p:sp>
            <p:nvSpPr>
              <p:cNvPr id="122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5" y="1473484"/>
                <a:ext cx="1828800" cy="20946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4095" y="2088371"/>
                <a:ext cx="1828800" cy="21147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6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152478" y="3422230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 </a:t>
              </a:r>
              <a:r>
                <a:rPr lang="en-US" altLang="ko-KR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TIP </a:t>
              </a:r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게시판 관리</a:t>
              </a:r>
              <a:endPara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52478" y="3898593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155399" y="4374954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rot="16200000">
              <a:off x="2128573" y="360070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rot="16200000">
              <a:off x="2128573" y="4072625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 rot="16200000">
            <a:off x="1637334" y="1890989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37334" y="5283533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625294" y="2362768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03927"/>
              </p:ext>
            </p:extLst>
          </p:nvPr>
        </p:nvGraphicFramePr>
        <p:xfrm>
          <a:off x="8731188" y="1082011"/>
          <a:ext cx="3253546" cy="572260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상세 패키지 정보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/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91619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패키지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목록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패키지 정보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2019-05-27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57350" y="21980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18986"/>
              </p:ext>
            </p:extLst>
          </p:nvPr>
        </p:nvGraphicFramePr>
        <p:xfrm>
          <a:off x="3149608" y="1745816"/>
          <a:ext cx="4037525" cy="37786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5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여행일정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호텔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관광지</a:t>
                      </a:r>
                      <a:endParaRPr lang="en-US" altLang="ko-KR" sz="105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선택관광정보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판매 여부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메인표지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C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06750"/>
                  </a:ext>
                </a:extLst>
              </a:tr>
            </a:tbl>
          </a:graphicData>
        </a:graphic>
      </p:graphicFrame>
      <p:sp>
        <p:nvSpPr>
          <p:cNvPr id="223" name="직사각형 222"/>
          <p:cNvSpPr/>
          <p:nvPr/>
        </p:nvSpPr>
        <p:spPr>
          <a:xfrm>
            <a:off x="4049936" y="1865557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내용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24" name="ScrollbarVertical"/>
          <p:cNvGrpSpPr/>
          <p:nvPr>
            <p:custDataLst>
              <p:custData r:id="rId4"/>
            </p:custDataLst>
          </p:nvPr>
        </p:nvGrpSpPr>
        <p:grpSpPr>
          <a:xfrm>
            <a:off x="7043269" y="1865636"/>
            <a:ext cx="96616" cy="770733"/>
            <a:chOff x="4496659" y="1543109"/>
            <a:chExt cx="147992" cy="3562291"/>
          </a:xfrm>
        </p:grpSpPr>
        <p:sp>
          <p:nvSpPr>
            <p:cNvPr id="22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26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7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28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9" name="직사각형 228"/>
          <p:cNvSpPr/>
          <p:nvPr/>
        </p:nvSpPr>
        <p:spPr>
          <a:xfrm>
            <a:off x="4049935" y="2940915"/>
            <a:ext cx="3095876" cy="7707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내용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0" name="ScrollbarVertical"/>
          <p:cNvGrpSpPr/>
          <p:nvPr>
            <p:custDataLst>
              <p:custData r:id="rId5"/>
            </p:custDataLst>
          </p:nvPr>
        </p:nvGrpSpPr>
        <p:grpSpPr>
          <a:xfrm>
            <a:off x="7043268" y="2940994"/>
            <a:ext cx="96616" cy="770733"/>
            <a:chOff x="4496659" y="1543109"/>
            <a:chExt cx="147992" cy="3562291"/>
          </a:xfrm>
        </p:grpSpPr>
        <p:sp>
          <p:nvSpPr>
            <p:cNvPr id="231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32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3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4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5" name="직사각형 234"/>
          <p:cNvSpPr/>
          <p:nvPr/>
        </p:nvSpPr>
        <p:spPr>
          <a:xfrm>
            <a:off x="4046220" y="4011502"/>
            <a:ext cx="3076127" cy="7707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내용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36" name="ScrollbarVertical"/>
          <p:cNvGrpSpPr/>
          <p:nvPr>
            <p:custDataLst>
              <p:custData r:id="rId6"/>
            </p:custDataLst>
          </p:nvPr>
        </p:nvGrpSpPr>
        <p:grpSpPr>
          <a:xfrm>
            <a:off x="7024422" y="4011502"/>
            <a:ext cx="96616" cy="770733"/>
            <a:chOff x="4496659" y="1543109"/>
            <a:chExt cx="147992" cy="3562291"/>
          </a:xfrm>
        </p:grpSpPr>
        <p:sp>
          <p:nvSpPr>
            <p:cNvPr id="237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38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39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0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1" name="ScrollbarVertical"/>
          <p:cNvGrpSpPr/>
          <p:nvPr>
            <p:custDataLst>
              <p:custData r:id="rId7"/>
            </p:custDataLst>
          </p:nvPr>
        </p:nvGrpSpPr>
        <p:grpSpPr>
          <a:xfrm>
            <a:off x="8187480" y="1620217"/>
            <a:ext cx="235831" cy="4997982"/>
            <a:chOff x="4496659" y="1543109"/>
            <a:chExt cx="147992" cy="3562291"/>
          </a:xfrm>
        </p:grpSpPr>
        <p:sp>
          <p:nvSpPr>
            <p:cNvPr id="242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243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4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245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Button"/>
          <p:cNvSpPr>
            <a:spLocks/>
          </p:cNvSpPr>
          <p:nvPr/>
        </p:nvSpPr>
        <p:spPr bwMode="auto">
          <a:xfrm>
            <a:off x="5392414" y="5753556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/>
          <p:cNvSpPr>
            <a:spLocks/>
          </p:cNvSpPr>
          <p:nvPr/>
        </p:nvSpPr>
        <p:spPr bwMode="auto">
          <a:xfrm>
            <a:off x="3079002" y="6060233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9" name="Group 2"/>
          <p:cNvGrpSpPr/>
          <p:nvPr/>
        </p:nvGrpSpPr>
        <p:grpSpPr>
          <a:xfrm>
            <a:off x="4161781" y="4933960"/>
            <a:ext cx="520143" cy="230832"/>
            <a:chOff x="5179842" y="2087451"/>
            <a:chExt cx="487476" cy="216403"/>
          </a:xfrm>
        </p:grpSpPr>
        <p:sp>
          <p:nvSpPr>
            <p:cNvPr id="120" name="Content"/>
            <p:cNvSpPr txBox="1"/>
            <p:nvPr/>
          </p:nvSpPr>
          <p:spPr>
            <a:xfrm>
              <a:off x="5179843" y="2087451"/>
              <a:ext cx="4874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판매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heckBox"/>
            <p:cNvSpPr/>
            <p:nvPr/>
          </p:nvSpPr>
          <p:spPr>
            <a:xfrm>
              <a:off x="5179842" y="214827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Button"/>
          <p:cNvSpPr>
            <a:spLocks/>
          </p:cNvSpPr>
          <p:nvPr/>
        </p:nvSpPr>
        <p:spPr bwMode="auto">
          <a:xfrm>
            <a:off x="4663936" y="5739044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7" name="Check" descr="C:\Users\t-dantay\Documents\WPIcons\appbar.check.rest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11" y="496087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6200000">
            <a:off x="1607475" y="5895513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195305" y="5087810"/>
            <a:ext cx="1695673" cy="1530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186237" y="2669079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등록</a:t>
            </a:r>
            <a:r>
              <a:rPr lang="en-US" altLang="ko-KR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184762" y="3138126"/>
            <a:ext cx="1694861" cy="450142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패키지 목록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85425" y="1670691"/>
            <a:ext cx="1697879" cy="3417118"/>
            <a:chOff x="152478" y="1067496"/>
            <a:chExt cx="2248400" cy="3331603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112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<p:cNvGrpSpPr/>
            <p:nvPr>
              <p:custDataLst>
                <p:tags r:id="rId15"/>
              </p:custDataLst>
            </p:nvPr>
          </p:nvGrpSpPr>
          <p:grpSpPr>
            <a:xfrm>
              <a:off x="152478" y="1067496"/>
              <a:ext cx="2247432" cy="2354730"/>
              <a:chOff x="594095" y="1254476"/>
              <a:chExt cx="1830391" cy="1045374"/>
            </a:xfrm>
            <a:grpFill/>
          </p:grpSpPr>
          <p:sp>
            <p:nvSpPr>
              <p:cNvPr id="130" name="Section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254476"/>
                <a:ext cx="1828800" cy="212327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5" y="1473484"/>
                <a:ext cx="1828800" cy="209466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상품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22"/>
                </p:custDataLst>
              </p:nvPr>
            </p:nvSpPr>
            <p:spPr>
              <a:xfrm>
                <a:off x="594095" y="2088371"/>
                <a:ext cx="1828800" cy="21147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고객센터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2128573" y="3124344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152478" y="3433452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예약 관리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155399" y="3922737"/>
              <a:ext cx="2245479" cy="47636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구매 관리</a:t>
              </a:r>
              <a:endPara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rot="16200000">
              <a:off x="2128573" y="3620407"/>
              <a:ext cx="207458" cy="117259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6200000">
            <a:off x="1636403" y="1885730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 rot="16200000">
            <a:off x="1636402" y="4758549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625004" y="2362152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01210"/>
              </p:ext>
            </p:extLst>
          </p:nvPr>
        </p:nvGraphicFramePr>
        <p:xfrm>
          <a:off x="8731188" y="1082011"/>
          <a:ext cx="3253546" cy="592623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Description(</a:t>
                      </a:r>
                      <a:r>
                        <a:rPr lang="ko-KR" altLang="en-US" sz="1200" dirty="0"/>
                        <a:t>화면설명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상세 패키지 정보 표시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판매 여부의 체크박스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설정을 저장하여</a:t>
                      </a:r>
                      <a:endParaRPr lang="en-US" altLang="ko-KR" sz="1200" b="0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목록으로 돌아감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팝업 창을 띄워 재차 확인 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목록 버튼을 누를 시 목록으로 돌아감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704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8" name="Group 2"/>
          <p:cNvGrpSpPr/>
          <p:nvPr/>
        </p:nvGrpSpPr>
        <p:grpSpPr>
          <a:xfrm>
            <a:off x="4143770" y="5239057"/>
            <a:ext cx="520143" cy="230832"/>
            <a:chOff x="5179842" y="2087451"/>
            <a:chExt cx="487478" cy="216403"/>
          </a:xfrm>
        </p:grpSpPr>
        <p:sp>
          <p:nvSpPr>
            <p:cNvPr id="99" name="Content"/>
            <p:cNvSpPr txBox="1"/>
            <p:nvPr/>
          </p:nvSpPr>
          <p:spPr>
            <a:xfrm>
              <a:off x="5179843" y="2087451"/>
              <a:ext cx="48747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게시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heckBox"/>
            <p:cNvSpPr/>
            <p:nvPr/>
          </p:nvSpPr>
          <p:spPr>
            <a:xfrm>
              <a:off x="5179842" y="214827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타원 88"/>
          <p:cNvSpPr/>
          <p:nvPr/>
        </p:nvSpPr>
        <p:spPr>
          <a:xfrm>
            <a:off x="5014062" y="5506813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2836948" y="5739044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2561541" y="1923136"/>
            <a:ext cx="246743" cy="246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1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/>
          <p:cNvGrpSpPr/>
          <p:nvPr>
            <p:custDataLst>
              <p:custData r:id="rId1"/>
            </p:custDataLst>
          </p:nvPr>
        </p:nvGrpSpPr>
        <p:grpSpPr>
          <a:xfrm>
            <a:off x="154199" y="1061691"/>
            <a:ext cx="8363155" cy="5648612"/>
            <a:chOff x="0" y="0"/>
            <a:chExt cx="9144000" cy="6858000"/>
          </a:xfrm>
        </p:grpSpPr>
        <p:sp>
          <p:nvSpPr>
            <p:cNvPr id="5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8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8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WebPageBody"/>
            <p:cNvSpPr/>
            <p:nvPr/>
          </p:nvSpPr>
          <p:spPr>
            <a:xfrm>
              <a:off x="59537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6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7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6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7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7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35358"/>
              </p:ext>
            </p:extLst>
          </p:nvPr>
        </p:nvGraphicFramePr>
        <p:xfrm>
          <a:off x="154432" y="134450"/>
          <a:ext cx="11830302" cy="731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문의 조회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Team_C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경로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관리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-&gt; 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문의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P.NO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2018/05/29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54432" y="1067499"/>
            <a:ext cx="8374713" cy="564861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36641"/>
              </p:ext>
            </p:extLst>
          </p:nvPr>
        </p:nvGraphicFramePr>
        <p:xfrm>
          <a:off x="8731188" y="1070814"/>
          <a:ext cx="3253546" cy="45325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4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3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Description(</a:t>
                      </a:r>
                      <a:r>
                        <a:rPr lang="ko-KR" altLang="en-US" sz="1800" dirty="0"/>
                        <a:t>화면설명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질문 내용을 목록으로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 출력하고 답변한 내용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밑에 출력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="0" baseline="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글을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클릭 시 자세한 정보를 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볼 수 있는 창 출력</a:t>
                      </a:r>
                      <a:endParaRPr lang="ko-KR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관리자가 답변이 작성한 글이면 답변 열에 완료</a:t>
                      </a:r>
                      <a:r>
                        <a:rPr lang="ko-KR" altLang="en-US" sz="1200" b="0" baseline="0" dirty="0">
                          <a:latin typeface="+mn-ea"/>
                          <a:ea typeface="+mn-ea"/>
                        </a:rPr>
                        <a:t> 표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시를 출력</a:t>
                      </a:r>
                      <a:endParaRPr lang="en-US" altLang="ko-KR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eaLnBrk="1" fontAlgn="ctr" latinLnBrk="1" hangingPunct="1"/>
                      <a:r>
                        <a:rPr lang="ko-KR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답변을 작성하지 않으면 미확인 표시를 출력</a:t>
                      </a:r>
                      <a:endParaRPr lang="ko-KR" altLang="ko-KR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특이사항</a:t>
                      </a:r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035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1727000" y="1771878"/>
            <a:ext cx="180676" cy="9384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608267" y="2192271"/>
            <a:ext cx="221952" cy="115280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809750" y="2350440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utton"/>
          <p:cNvSpPr>
            <a:spLocks/>
          </p:cNvSpPr>
          <p:nvPr/>
        </p:nvSpPr>
        <p:spPr bwMode="auto">
          <a:xfrm>
            <a:off x="3519415" y="2271844"/>
            <a:ext cx="3870407" cy="16838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Button"/>
          <p:cNvSpPr>
            <a:spLocks/>
          </p:cNvSpPr>
          <p:nvPr/>
        </p:nvSpPr>
        <p:spPr bwMode="auto">
          <a:xfrm>
            <a:off x="7444250" y="2258415"/>
            <a:ext cx="67425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/>
          </p:nvPr>
        </p:nvGraphicFramePr>
        <p:xfrm>
          <a:off x="3719121" y="5784728"/>
          <a:ext cx="2810144" cy="37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 rot="16200000">
            <a:off x="6664092" y="5943345"/>
            <a:ext cx="180152" cy="8854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5400000">
            <a:off x="3406703" y="5944643"/>
            <a:ext cx="174869" cy="8595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/>
          </p:nvPr>
        </p:nvGraphicFramePr>
        <p:xfrm>
          <a:off x="2233488" y="2701565"/>
          <a:ext cx="5885020" cy="29112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0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답변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/>
                        <a:t>항공시간</a:t>
                      </a:r>
                      <a:r>
                        <a:rPr lang="ko-KR" altLang="en-US" sz="1050" dirty="0"/>
                        <a:t> 및 출발지 변경 가능한가요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김호연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Hoyeon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0070C0"/>
                          </a:solidFill>
                        </a:rPr>
                        <a:t>미확인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문의합니다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이민규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Minkyu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0070C0"/>
                          </a:solidFill>
                        </a:rPr>
                        <a:t>미확인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/>
                        <a:t>여권을 재발급 받았습니다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김우석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Wooseok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rgbClr val="FF0000"/>
                          </a:solidFill>
                        </a:rPr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ontent"/>
          <p:cNvSpPr/>
          <p:nvPr/>
        </p:nvSpPr>
        <p:spPr>
          <a:xfrm>
            <a:off x="2235304" y="2264050"/>
            <a:ext cx="1215857" cy="22486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/>
          <a:p>
            <a:r>
              <a:rPr lang="ko-KR" alt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제목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DownArrow"/>
          <p:cNvSpPr>
            <a:spLocks noChangeAspect="1"/>
          </p:cNvSpPr>
          <p:nvPr/>
        </p:nvSpPr>
        <p:spPr>
          <a:xfrm rot="10800000" flipH="1">
            <a:off x="4613539" y="2353847"/>
            <a:ext cx="66175" cy="45719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101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 rot="16200000">
            <a:off x="1609881" y="6322379"/>
            <a:ext cx="184138" cy="88362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Section" descr="&lt;SmartSettings&gt;&lt;SmartResize anchorLeft=&quot;Absolute&quot; anchorTop=&quot;None&quot; anchorRight=&quot;Absolute&quot; anchorBottom=&quot;Absolute&quot; /&gt;&lt;/SmartSettings&gt;"/>
          <p:cNvSpPr/>
          <p:nvPr>
            <p:custDataLst>
              <p:tags r:id="rId8"/>
            </p:custDataLst>
          </p:nvPr>
        </p:nvSpPr>
        <p:spPr>
          <a:xfrm>
            <a:off x="275515" y="4877977"/>
            <a:ext cx="1686772" cy="1740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721256" y="2987793"/>
            <a:ext cx="172869" cy="8978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66615" y="1653174"/>
            <a:ext cx="1702011" cy="3224803"/>
            <a:chOff x="266615" y="1826169"/>
            <a:chExt cx="1702011" cy="3224803"/>
          </a:xfrm>
        </p:grpSpPr>
        <p:grpSp>
          <p:nvGrpSpPr>
            <p:cNvPr id="85" name="그룹 84"/>
            <p:cNvGrpSpPr/>
            <p:nvPr/>
          </p:nvGrpSpPr>
          <p:grpSpPr>
            <a:xfrm>
              <a:off x="271476" y="1826169"/>
              <a:ext cx="1697150" cy="3224803"/>
              <a:chOff x="152474" y="1084314"/>
              <a:chExt cx="2247435" cy="3380597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94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    <p:cNvGrpSpPr/>
              <p:nvPr>
                <p:custDataLst>
                  <p:tags r:id="rId17"/>
                </p:custDataLst>
              </p:nvPr>
            </p:nvGrpSpPr>
            <p:grpSpPr>
              <a:xfrm>
                <a:off x="152478" y="1084314"/>
                <a:ext cx="2247431" cy="1448623"/>
                <a:chOff x="594095" y="1261942"/>
                <a:chExt cx="1830391" cy="643111"/>
              </a:xfrm>
              <a:grpFill/>
            </p:grpSpPr>
            <p:sp>
              <p:nvSpPr>
                <p:cNvPr id="97" name="Section" descr="&lt;SmartSettings&gt;&lt;SmartResize anchorLeft=&quot;Absolute&quot; anchorTop=&quot;Absolute&quot; anchorRight=&quot;Absolute&quot; anchorBottom=&quot;None&quot; /&gt;&lt;/SmartSettings&gt;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95686" y="1261942"/>
                  <a:ext cx="1828800" cy="212327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회원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95685" y="1480950"/>
                  <a:ext cx="1828800" cy="209466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상품 관리</a:t>
                  </a:r>
                  <a:endParaRPr 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Section" descr="&lt;SmartSettings&gt;&lt;SmartResize anchorLeft=&quot;Absolute&quot; anchorTop=&quot;None&quot; anchorRight=&quot;Absolute&quot; anchorBottom=&quot;Absolute&quot; /&gt;&lt;/SmartSettings&gt;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594095" y="1693574"/>
                  <a:ext cx="1828800" cy="21147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2286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고객센터 관리</a:t>
                  </a:r>
                  <a:r>
                    <a:rPr lang="en-US" altLang="ko-KR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	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5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8"/>
                </p:custDataLst>
              </p:nvPr>
            </p:nvSpPr>
            <p:spPr>
              <a:xfrm>
                <a:off x="152474" y="3516168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예약 관리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Section" descr="&lt;SmartSettings&gt;&lt;SmartResize anchorLeft=&quot;Absolute&quot; anchorTop=&quot;None&quot; anchorRight=&quot;Absolute&quot; anchorBottom=&quot;Absolute&quot; /&gt;&lt;/SmartSettings&gt;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2474" y="3988549"/>
                <a:ext cx="2245479" cy="47636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구매 관리</a:t>
                </a:r>
                <a:endParaRPr lang="en-US" sz="9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7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266615" y="3236458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대</a:t>
              </a:r>
              <a:r>
                <a:rPr lang="en-US" altLang="ko-KR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1 </a:t>
              </a:r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문의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ction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270905" y="3689544"/>
              <a:ext cx="1695672" cy="454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공지사항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	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rot="16200000">
              <a:off x="1689718" y="2008080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6200000">
              <a:off x="1676567" y="4813112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Chevron" descr="&lt;SmartSettings&gt;&lt;SmartResize anchorLeft=&quot;None&quot; anchorTop=&quot;None&quot; anchorRight=&quot;Absolut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rot="16200000">
              <a:off x="1676567" y="4396111"/>
              <a:ext cx="212783" cy="8854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 rot="16200000">
            <a:off x="1685669" y="2277036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Chevron" descr="&lt;SmartSettings&gt;&lt;SmartResize anchorLeft=&quot;None&quot; anchorTop=&quot;None&quot; anchorRight=&quot;Absolute&quot; anchorBottom=&quot;Absolute&quot; /&gt;&lt;/SmartSettings&gt;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 rot="16200000">
            <a:off x="1672949" y="2770274"/>
            <a:ext cx="212783" cy="8854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D0D09539-981C-4A40-9D78-51453D28886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687771A-1680-4D98-9EFD-AE448457CB6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232AE16-B805-40C8-91FB-786B4BAE136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DC3FF48-ABE2-4211-9D12-DDD0B482881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D7F36F2-42BB-4DA7-BF69-6A1740462EB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6DF4710-B02E-479D-8D86-E7A17353DA8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195529-B013-429C-8270-2403CEE6B2B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FA39279-79A1-494A-9F95-AF405D92F86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3C69D14-66D2-40DB-8797-A7992D2EACE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6A4B7FC-81A7-455E-930C-887C1D060A7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76C7DA0-D328-47C6-ABB5-95DD4C6E16A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03325E6-F39A-4353-9D20-F0091618E56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B3E2020-E93F-416B-A144-FDD8702CE76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635B0D1-A791-4AE1-BC8E-5430EEBF664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771A1E0-2174-40FF-AB94-1C5C2BACE1F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EDC6DE3-C670-4577-83FB-708F58C6129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8F3AFFC-8726-45A7-9EC9-5E839EF3E04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558789B-6A15-4FA2-95E7-8174862F895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573BD8D-690A-4A93-8B4C-1ED85A060EA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FF22748-09B3-4862-85A7-B75B6B93DE2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7787687-4F68-437F-BBC3-83998AFF7A4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6E2833D-AB08-4B11-A7D1-1FF837BA556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C9E9FE8-5112-4F2F-87DA-8F845F10183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4EFD095-0530-458E-B330-21DAE050577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02F82DB-D6CB-4B76-A388-8B5E6BB3587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FA9ED84-F9E3-4D9D-8137-EE46E6FFCB4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5E36404-4E44-4107-876C-4CE44A08D04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89FF144-3365-4124-B10F-51CBE86139E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B3BED0D-0F26-4DD8-9C6D-CF8FB5EBEB4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E698EB7-8316-4037-9A91-3334E5F9D61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AE15F73-1FCE-4926-A9B4-81B1CFC1033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EDAB98B-C262-4D56-8CF7-CE9E81CB4E8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14DB112-8FF7-41B0-AE9E-28BBB742CA8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FE067C9-A0AF-4DED-9554-0BD2854BA76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5D67B77-1F55-4355-A6BE-7239857A5B1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54B5FD8-CB13-4A06-A72D-B73DE5911E7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A86E45E-6797-4139-AC83-489186D2F13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7597038-7126-4D36-9701-0D7274C3466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3CF8060-4F76-418F-BC0B-4819DE055FA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8C55742-0ECF-4882-97CA-A453D0260D7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3E41D6B-A191-4040-A33B-F09B6B37367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AFD861E-CF2F-4B2D-9E7C-96856BD0784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E2E9F91-D06B-49F4-8EB2-42A5D4D907C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6934B62-BF90-4D84-8966-760C57BB003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97FB0C-91E6-4130-98BA-941760DBC36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B7C260A-EA6A-42D7-9A1B-B3283D06D18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8DD023D-8D57-4281-9C7D-1CD27B539E3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65EB3E8-F952-40FF-8C45-67DB0C8F13D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C0E276B-4308-4A8F-81C2-4FF323CF55F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EEF64F0-5BA2-42D5-B342-BD6DCE2D216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4998443-0CC5-4E95-ADDA-033F83BF3B3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75FB1EA-6923-41E9-AC71-7F8168DC572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E2172CD-5114-4C57-BEA3-E040382796E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ED99D40-47DE-455B-9749-8CB6387B422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9CC8900-F8F8-41B3-84A6-BDB77926751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457CAFB-5803-42EF-AA82-90577C1379E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5EFEEAF-1252-4E5D-AC2C-C51CDF66D5E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EE125C7-F94C-4870-AFDF-1AA85BE24EC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E9C357F-ABA8-4E16-9D24-9BE64B73F7A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6A9A999-DCEE-4485-B87D-DB07E5F0B43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0B17945-1EF2-4FAB-BA90-770606B24E4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C847F92-A3E8-4CB9-81EC-EC88B866F55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26395F6-3972-4686-AA72-BD86814BD9D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75598E4-F318-406D-B582-05B59A8159B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914901D-88EF-473D-9CBE-CE1BED9EE5B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21DFA99-5C05-40D1-9ACF-EE5EDC83BF2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A00B911-56A5-4CBB-9705-FC3CDB1CD1F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2ECE9A5-C54B-4A89-8E40-DBBFE6FECC3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B9E6909-B271-4D3B-8B03-D5C1F8D5000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D973026-AB96-44E5-B22B-1F35FAAE8DC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0F2F9AE-7351-4B39-ABCF-E41977C5087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425A9C1-78F0-45B6-9FAD-BF65435D33D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81BE75C0-639A-4E00-BE2C-E0025152E53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BA4701B3-8570-40F6-9E0A-215C63CA4817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4EF8E52-EF69-4A91-95BF-6A57F1371CF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4D56D61-1DF5-46B0-913D-B12B0F43084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58F11B0-4F47-4182-8BCC-5A87A8DCE7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2602</Words>
  <Application>Microsoft Office PowerPoint</Application>
  <PresentationFormat>와이드스크린</PresentationFormat>
  <Paragraphs>1354</Paragraphs>
  <Slides>25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나눔스퀘어라운드 Bold</vt:lpstr>
      <vt:lpstr>맑은 고딕</vt:lpstr>
      <vt:lpstr>함초롬바탕</vt:lpstr>
      <vt:lpstr>Arial</vt:lpstr>
      <vt:lpstr>Goudy Stout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이 준희</cp:lastModifiedBy>
  <cp:revision>122</cp:revision>
  <dcterms:created xsi:type="dcterms:W3CDTF">2019-05-27T05:22:36Z</dcterms:created>
  <dcterms:modified xsi:type="dcterms:W3CDTF">2019-06-12T01:58:08Z</dcterms:modified>
</cp:coreProperties>
</file>