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90" r:id="rId13"/>
    <p:sldId id="291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5A6584"/>
    <a:srgbClr val="6A779A"/>
    <a:srgbClr val="8C96B1"/>
    <a:srgbClr val="8B95B0"/>
    <a:srgbClr val="F77760"/>
    <a:srgbClr val="FFBE7D"/>
    <a:srgbClr val="FFB469"/>
    <a:srgbClr val="F34165"/>
    <a:srgbClr val="FFC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492" autoAdjust="0"/>
  </p:normalViewPr>
  <p:slideViewPr>
    <p:cSldViewPr snapToGrid="0">
      <p:cViewPr varScale="1">
        <p:scale>
          <a:sx n="112" d="100"/>
          <a:sy n="112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5.215.198:8183/ChimAcadem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0" cap="none" spc="0" normalizeH="0" baseline="0" noProof="0" dirty="0" err="1" smtClean="0">
                <a:ln w="25400"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en-US" altLang="ko-KR" sz="5000" b="1" kern="0" dirty="0">
                <a:ln w="25400">
                  <a:noFill/>
                </a:ln>
                <a:solidFill>
                  <a:srgbClr val="3B599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en-US" sz="4500" b="1" i="0" u="none" strike="noStrike" kern="0" cap="none" spc="0" normalizeH="0" baseline="0" noProof="0" dirty="0" smtClean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</a:t>
            </a:r>
            <a:endParaRPr kumimoji="0" lang="en-US" altLang="ko-KR" sz="4500" b="1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김지홍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설우영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진윤희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04" y="2414282"/>
            <a:ext cx="4080241" cy="40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89377" y="1708787"/>
            <a:ext cx="1914070" cy="4588690"/>
            <a:chOff x="1932521" y="1602385"/>
            <a:chExt cx="1914070" cy="4588690"/>
          </a:xfrm>
        </p:grpSpPr>
        <p:sp>
          <p:nvSpPr>
            <p:cNvPr id="9" name="사각형: 둥근 모서리 16">
              <a:extLst>
                <a:ext uri="{FF2B5EF4-FFF2-40B4-BE49-F238E27FC236}">
                  <a16:creationId xmlns:a16="http://schemas.microsoft.com/office/drawing/2014/main" id="{1B8115F9-AF10-D269-BEBB-CB9F5B755161}"/>
                </a:ext>
              </a:extLst>
            </p:cNvPr>
            <p:cNvSpPr/>
            <p:nvPr/>
          </p:nvSpPr>
          <p:spPr>
            <a:xfrm>
              <a:off x="1932521" y="1904301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아이디 찾기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내 정보수정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학과 게시판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27414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Member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7515" y="1708787"/>
            <a:ext cx="1914070" cy="4605860"/>
            <a:chOff x="3983857" y="1580599"/>
            <a:chExt cx="1914070" cy="4605860"/>
          </a:xfrm>
        </p:grpSpPr>
        <p:sp>
          <p:nvSpPr>
            <p:cNvPr id="11" name="사각형: 둥근 모서리 18">
              <a:extLst>
                <a:ext uri="{FF2B5EF4-FFF2-40B4-BE49-F238E27FC236}">
                  <a16:creationId xmlns:a16="http://schemas.microsoft.com/office/drawing/2014/main" id="{5941932D-0E23-C23B-C828-62F39E5B9EA1}"/>
                </a:ext>
              </a:extLst>
            </p:cNvPr>
            <p:cNvSpPr/>
            <p:nvPr/>
          </p:nvSpPr>
          <p:spPr>
            <a:xfrm>
              <a:off x="3983857" y="1899685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278750" y="1580599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Professor</a:t>
              </a:r>
              <a:endParaRPr lang="ko-KR" altLang="en-US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65653" y="1708787"/>
            <a:ext cx="1914070" cy="4588696"/>
            <a:chOff x="6035193" y="1602385"/>
            <a:chExt cx="1914070" cy="4588696"/>
          </a:xfrm>
        </p:grpSpPr>
        <p:sp>
          <p:nvSpPr>
            <p:cNvPr id="13" name="사각형: 둥근 모서리 20">
              <a:extLst>
                <a:ext uri="{FF2B5EF4-FFF2-40B4-BE49-F238E27FC236}">
                  <a16:creationId xmlns:a16="http://schemas.microsoft.com/office/drawing/2014/main" id="{7FABC56A-DA04-4220-9EF6-4C94283D3C3E}"/>
                </a:ext>
              </a:extLst>
            </p:cNvPr>
            <p:cNvSpPr/>
            <p:nvPr/>
          </p:nvSpPr>
          <p:spPr>
            <a:xfrm>
              <a:off x="6035193" y="1904307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수강신청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강의시간표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36298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Student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03791" y="1708787"/>
            <a:ext cx="1914070" cy="4605866"/>
            <a:chOff x="8086529" y="1580600"/>
            <a:chExt cx="1914070" cy="4605866"/>
          </a:xfrm>
        </p:grpSpPr>
        <p:sp>
          <p:nvSpPr>
            <p:cNvPr id="15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8086529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강의관리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81422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Assitant</a:t>
              </a:r>
              <a:endParaRPr lang="ko-KR" altLang="en-US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941931" y="1708787"/>
            <a:ext cx="1914070" cy="4605866"/>
            <a:chOff x="10085075" y="1580600"/>
            <a:chExt cx="1914070" cy="4605866"/>
          </a:xfrm>
        </p:grpSpPr>
        <p:sp>
          <p:nvSpPr>
            <p:cNvPr id="16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10085075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도서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내서재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도서관소식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379968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E-library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652165"/>
            <a:ext cx="6872660" cy="47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511042"/>
            <a:ext cx="8127117" cy="48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 및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05.1)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42" name="타원 41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1245" y="2284037"/>
            <a:ext cx="34080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48" name="타원 47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0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1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4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 입력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자동기능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부재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 시 퍼센트 추가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관리자 부분 추가 구현 희망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6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시스템의 뒤처진 디자인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시각적으로 매력적 디자인을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사용자가 직관적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효율적 이용 가능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0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62" name="타원 6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65" name="타원 64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71" name="타원 70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 뷰어 기능 부재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플러그인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EPUB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파일 실행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오디오 및 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PDF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파일 다운로드 방지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4720" y="2826948"/>
            <a:ext cx="237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학사시스템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 시스템 파악 미숙</a:t>
            </a:r>
            <a:endParaRPr lang="en-US" altLang="ko-KR" dirty="0" smtClean="0"/>
          </a:p>
          <a:p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시스템 목적에 가장 적합한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  <a:p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프로그램 구조 및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기획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노력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  <a:p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성적 시스템 추가 보완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5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 및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05.2)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9776" y="2984083"/>
            <a:ext cx="763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endParaRPr kumimoji="0" lang="en-US" altLang="ko-KR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4425137" y="1774202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55257" y="206031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802978" y="2185277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307165" y="4044650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355962" y="409537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12519" y="4381095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1879" y="2463594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2860842" y="2052000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2994088" y="2179085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072989" y="2432883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3577176" y="4089186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3512413" y="4024760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5041029" y="2170506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4904168" y="2035374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113598" y="2440776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5545160" y="4017840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5605560" y="4077625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7245512" y="206031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7379791" y="2187398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946217" y="4120396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887221" y="4058822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457658" y="2441196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636081" y="4376535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246007" y="4389661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505967" y="4393161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946217" y="410779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887221" y="404621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17657" y="2071396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51936" y="2198481"/>
            <a:ext cx="1263770" cy="12637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18362" y="4131479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59366" y="4069905"/>
            <a:ext cx="252000" cy="25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29803" y="245227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711608" y="4395931"/>
            <a:ext cx="31641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</a:t>
            </a:r>
            <a:r>
              <a:rPr lang="en-US" altLang="ko-KR" sz="2000" b="1" dirty="0" err="1" smtClean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18362" y="4118873"/>
            <a:ext cx="128852" cy="1288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59366" y="4057299"/>
            <a:ext cx="252000" cy="25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363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개발 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대학교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이름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://13.125.215.198:8183/ChimAcademy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/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개발기간</a:t>
            </a:r>
            <a:r>
              <a:rPr lang="ko-KR" altLang="en-US" sz="1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1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2023.03.06 </a:t>
            </a:r>
            <a:r>
              <a:rPr lang="en-US" altLang="ko-KR" sz="1400">
                <a:latin typeface="Noto Sans KR" panose="020B0500000000000000" pitchFamily="34" charset="-127"/>
                <a:ea typeface="Noto Sans KR" panose="020B0500000000000000" pitchFamily="34" charset="-127"/>
              </a:rPr>
              <a:t>~ </a:t>
            </a:r>
            <a:r>
              <a:rPr lang="en-US" altLang="ko-KR" sz="14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2023.03.24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3051166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</a:t>
            </a:r>
            <a:r>
              <a:rPr lang="ko-KR" altLang="en-US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en-US" altLang="ko-KR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이유</a:t>
            </a:r>
            <a:r>
              <a:rPr lang="en-US" altLang="ko-KR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9292" y="5367118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2627" y="5388579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471" y="4503605"/>
            <a:ext cx="9435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일반적인 학사관리시스템에는 학과게시판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없기에 학생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조교 간의 커뮤니케이션 어려움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3471" y="5296007"/>
            <a:ext cx="8853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학사관리시스템에 학과게시판을 추가하여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학업 및 행정 프로세스를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간소화 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조교 간의 원활한 소통으로 효율적인 학사 관리가 가능한 시스템이 필요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70641"/>
              </p:ext>
            </p:extLst>
          </p:nvPr>
        </p:nvGraphicFramePr>
        <p:xfrm>
          <a:off x="300208" y="1312538"/>
          <a:ext cx="1315920" cy="613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457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교수진 및 교직원을 위한 정보 접근성 증가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13335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 내 효율성 향상 및 커뮤니케이션 향상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495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 수강신청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내정보관리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강의평가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강의계획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성적관리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0324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도넛 66"/>
          <p:cNvSpPr/>
          <p:nvPr/>
        </p:nvSpPr>
        <p:spPr>
          <a:xfrm>
            <a:off x="2173744" y="595945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7079" y="597237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1407" y="5956986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PC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모바일 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(Android, IOS)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예정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요구사항이 빈번하게 변경됨에 따라 요구사항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시험의 단계를 반복적으로 수행하여 개발을 진행하는 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Agile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개발방법론 채택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28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기획 및 계획 수립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로고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배너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국어국문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일어일문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로그인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회원가입 화면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중어중문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전자도서관 상세 화면 구현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화면구현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2482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43" name="타원 42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7255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80533"/>
              </p:ext>
            </p:extLst>
          </p:nvPr>
        </p:nvGraphicFramePr>
        <p:xfrm>
          <a:off x="301781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</a:t>
            </a:r>
            <a:r>
              <a:rPr lang="en-US" altLang="ko-KR" sz="1700" b="1" dirty="0" smtClean="0"/>
              <a:t>111</a:t>
            </a:r>
            <a:endParaRPr lang="en-US" altLang="ko-KR" sz="1700" b="1" dirty="0"/>
          </a:p>
          <a:p>
            <a:pPr algn="ctr"/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Embedded web </a:t>
            </a:r>
            <a:r>
              <a:rPr lang="en-US" altLang="ko-KR" sz="1700" b="1" dirty="0" smtClean="0"/>
              <a:t>server</a:t>
            </a:r>
          </a:p>
          <a:p>
            <a:pPr algn="ctr"/>
            <a:endParaRPr lang="en-US" altLang="ko-KR" sz="1700" b="1" dirty="0"/>
          </a:p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SpringBoot</a:t>
            </a:r>
            <a:endParaRPr lang="en-US" altLang="ko-KR" sz="1700" b="1" dirty="0" smtClean="0"/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/>
              <a:t>Thymeleaf</a:t>
            </a:r>
            <a:r>
              <a:rPr lang="en-US" altLang="ko-KR" sz="1700" b="1" dirty="0"/>
              <a:t> 3.1.1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 smtClean="0"/>
              <a:t>HTML</a:t>
            </a:r>
          </a:p>
          <a:p>
            <a:pPr algn="ctr"/>
            <a:r>
              <a:rPr lang="en-US" altLang="ko-KR" sz="1700" b="1" dirty="0" smtClean="0"/>
              <a:t>CSS3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</a:t>
            </a:r>
            <a:r>
              <a:rPr lang="en-US" altLang="ko-KR" sz="1700" b="1" dirty="0" smtClean="0"/>
              <a:t>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Spring Tools 4 </a:t>
            </a:r>
            <a:r>
              <a:rPr lang="en-US" altLang="ko-KR" sz="1700" b="1" dirty="0" smtClean="0"/>
              <a:t>MySQL </a:t>
            </a:r>
            <a:r>
              <a:rPr lang="en-US" altLang="ko-KR" sz="1700" b="1" dirty="0"/>
              <a:t>Workbench </a:t>
            </a:r>
            <a:r>
              <a:rPr lang="en-US" altLang="ko-KR" sz="1700" b="1" dirty="0" err="1" smtClean="0"/>
              <a:t>HeidiSQL</a:t>
            </a:r>
            <a:r>
              <a:rPr lang="en-US" altLang="ko-KR" sz="1700" b="1" dirty="0" smtClean="0"/>
              <a:t> </a:t>
            </a:r>
          </a:p>
          <a:p>
            <a:pPr algn="ctr"/>
            <a:r>
              <a:rPr lang="en-US" altLang="ko-KR" sz="1700" b="1" dirty="0" err="1" smtClean="0"/>
              <a:t>Git</a:t>
            </a:r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sz="1700" b="1" dirty="0" err="1" smtClean="0"/>
              <a:t>MariaDB</a:t>
            </a:r>
            <a:r>
              <a:rPr lang="en-US" altLang="ko-KR" sz="1700" b="1" dirty="0" smtClean="0"/>
              <a:t> 10.8.7</a:t>
            </a:r>
          </a:p>
          <a:p>
            <a:pPr algn="ctr"/>
            <a:endParaRPr lang="en-US" altLang="ko-KR" sz="1700" b="1" dirty="0" smtClean="0"/>
          </a:p>
          <a:p>
            <a:pPr algn="ctr"/>
            <a:endParaRPr lang="en-US" altLang="ko-KR" sz="1700" b="1" dirty="0" smtClean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721</Words>
  <Application>Microsoft Office PowerPoint</Application>
  <PresentationFormat>와이드스크린</PresentationFormat>
  <Paragraphs>292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Noto Sans KR</vt:lpstr>
      <vt:lpstr>Tmon몬소리 Black</vt:lpstr>
      <vt:lpstr>맑은 고딕</vt:lpstr>
      <vt:lpstr>한컴산뜻돋움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88</cp:revision>
  <dcterms:created xsi:type="dcterms:W3CDTF">2022-05-10T14:42:24Z</dcterms:created>
  <dcterms:modified xsi:type="dcterms:W3CDTF">2023-05-11T04:44:10Z</dcterms:modified>
</cp:coreProperties>
</file>