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2023-05-09(Tue)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2023-05-09(Tue)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2022.03.24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23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기관에서 학업 프로그램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자원 및 행정 업무를 관리하는 복잡성이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증가함에 따라 그 복잡성을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제거하기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329259"/>
            <a:ext cx="885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간소화하고 중앙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집중화하여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기관 내 효율성과 커뮤니케이션을 향상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630</Words>
  <Application>Microsoft Office PowerPoint</Application>
  <PresentationFormat>와이드스크린</PresentationFormat>
  <Paragraphs>265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77</cp:revision>
  <dcterms:created xsi:type="dcterms:W3CDTF">2022-05-10T14:42:24Z</dcterms:created>
  <dcterms:modified xsi:type="dcterms:W3CDTF">2023-05-09T02:12:00Z</dcterms:modified>
</cp:coreProperties>
</file>