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9" r:id="rId3"/>
    <p:sldId id="260" r:id="rId4"/>
    <p:sldId id="258" r:id="rId5"/>
    <p:sldId id="265" r:id="rId6"/>
    <p:sldId id="267" r:id="rId7"/>
    <p:sldId id="268" r:id="rId8"/>
    <p:sldId id="269" r:id="rId9"/>
    <p:sldId id="261" r:id="rId10"/>
    <p:sldId id="287" r:id="rId11"/>
    <p:sldId id="288" r:id="rId12"/>
    <p:sldId id="290" r:id="rId13"/>
    <p:sldId id="291" r:id="rId14"/>
    <p:sldId id="298" r:id="rId15"/>
    <p:sldId id="299" r:id="rId16"/>
    <p:sldId id="300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5998"/>
    <a:srgbClr val="5A6584"/>
    <a:srgbClr val="6A779A"/>
    <a:srgbClr val="8C96B1"/>
    <a:srgbClr val="8B95B0"/>
    <a:srgbClr val="F77760"/>
    <a:srgbClr val="FFBE7D"/>
    <a:srgbClr val="FFB469"/>
    <a:srgbClr val="F34165"/>
    <a:srgbClr val="FFC4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55" autoAdjust="0"/>
    <p:restoredTop sz="95492" autoAdjust="0"/>
  </p:normalViewPr>
  <p:slideViewPr>
    <p:cSldViewPr snapToGrid="0">
      <p:cViewPr varScale="1">
        <p:scale>
          <a:sx n="112" d="100"/>
          <a:sy n="112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2023-05-12(Fri)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5453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2023-05-12(Fri)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7128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2023-05-12(Fri)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59974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6BE8F7-8EF6-4880-9F1A-6D10965A8681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2023-05-12(Fri)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2A3BBB8-EBE5-4A2B-AB70-89540E1C96C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79822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6BE8F7-8EF6-4880-9F1A-6D10965A8681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2023-05-12(Fri)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2A3BBB8-EBE5-4A2B-AB70-89540E1C96C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61187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6BE8F7-8EF6-4880-9F1A-6D10965A8681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2023-05-12(Fri)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2A3BBB8-EBE5-4A2B-AB70-89540E1C96C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77821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6BE8F7-8EF6-4880-9F1A-6D10965A8681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2023-05-12(Fri)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2A3BBB8-EBE5-4A2B-AB70-89540E1C96C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06708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6BE8F7-8EF6-4880-9F1A-6D10965A8681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2023-05-12(Fri)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2A3BBB8-EBE5-4A2B-AB70-89540E1C96C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13791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6BE8F7-8EF6-4880-9F1A-6D10965A8681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2023-05-12(Fri)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2A3BBB8-EBE5-4A2B-AB70-89540E1C96C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14455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6BE8F7-8EF6-4880-9F1A-6D10965A8681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2023-05-12(Fri)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2A3BBB8-EBE5-4A2B-AB70-89540E1C96C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88332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6BE8F7-8EF6-4880-9F1A-6D10965A8681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2023-05-12(Fri)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2A3BBB8-EBE5-4A2B-AB70-89540E1C96C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5228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2023-05-12(Fri)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83741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6BE8F7-8EF6-4880-9F1A-6D10965A8681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2023-05-12(Fri)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2A3BBB8-EBE5-4A2B-AB70-89540E1C96C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49888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6BE8F7-8EF6-4880-9F1A-6D10965A8681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2023-05-12(Fri)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2A3BBB8-EBE5-4A2B-AB70-89540E1C96C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23350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6BE8F7-8EF6-4880-9F1A-6D10965A8681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2023-05-12(Fri)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2A3BBB8-EBE5-4A2B-AB70-89540E1C96C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7603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2023-05-12(Fri)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277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2023-05-12(Fri)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8644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2023-05-12(Fri)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8760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2023-05-12(Fri)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0937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2023-05-12(Fri)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510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2023-05-12(Fri)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2513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2023-05-12(Fri)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6159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2023-05-12(Fri)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7002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6BE8F7-8EF6-4880-9F1A-6D10965A8681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2023-05-12(Fri)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2A3BBB8-EBE5-4A2B-AB70-89540E1C96C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3547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13.125.215.198:8183/ChimAcademy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96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직사각형 80">
            <a:extLst>
              <a:ext uri="{FF2B5EF4-FFF2-40B4-BE49-F238E27FC236}">
                <a16:creationId xmlns:a16="http://schemas.microsoft.com/office/drawing/2014/main" id="{5ACE434D-6D45-496A-925D-6B1D70DB8498}"/>
              </a:ext>
            </a:extLst>
          </p:cNvPr>
          <p:cNvSpPr/>
          <p:nvPr/>
        </p:nvSpPr>
        <p:spPr>
          <a:xfrm>
            <a:off x="182880" y="147966"/>
            <a:ext cx="11826240" cy="651052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15900" dist="63500" dir="13500000" algn="b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52000" rtlCol="0" anchor="t"/>
          <a:lstStyle/>
          <a:p>
            <a:pPr marL="1700213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600" b="0" i="0" u="none" strike="noStrike" kern="0" cap="none" spc="0" normalizeH="0" baseline="0" noProof="0" dirty="0">
              <a:ln>
                <a:noFill/>
              </a:ln>
              <a:solidFill>
                <a:srgbClr val="44546A">
                  <a:lumMod val="75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4EEDAEC5-3E98-4C82-AAB8-25D43469317A}"/>
              </a:ext>
            </a:extLst>
          </p:cNvPr>
          <p:cNvGrpSpPr/>
          <p:nvPr/>
        </p:nvGrpSpPr>
        <p:grpSpPr>
          <a:xfrm>
            <a:off x="6096000" y="1782515"/>
            <a:ext cx="389780" cy="438708"/>
            <a:chOff x="5395274" y="2650519"/>
            <a:chExt cx="1459542" cy="1642754"/>
          </a:xfrm>
          <a:solidFill>
            <a:schemeClr val="bg1"/>
          </a:solidFill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7BCEA8B-A9FD-4319-B8E2-A27E533020F0}"/>
                </a:ext>
              </a:extLst>
            </p:cNvPr>
            <p:cNvSpPr txBox="1"/>
            <p:nvPr/>
          </p:nvSpPr>
          <p:spPr>
            <a:xfrm>
              <a:off x="5628161" y="2650519"/>
              <a:ext cx="943373" cy="1642754"/>
            </a:xfrm>
            <a:custGeom>
              <a:avLst/>
              <a:gdLst>
                <a:gd name="connsiteX0" fmla="*/ 558294 w 943373"/>
                <a:gd name="connsiteY0" fmla="*/ 0 h 1642754"/>
                <a:gd name="connsiteX1" fmla="*/ 943373 w 943373"/>
                <a:gd name="connsiteY1" fmla="*/ 0 h 1642754"/>
                <a:gd name="connsiteX2" fmla="*/ 430222 w 943373"/>
                <a:gd name="connsiteY2" fmla="*/ 1509968 h 1642754"/>
                <a:gd name="connsiteX3" fmla="*/ 352120 w 943373"/>
                <a:gd name="connsiteY3" fmla="*/ 1605763 h 1642754"/>
                <a:gd name="connsiteX4" fmla="*/ 233323 w 943373"/>
                <a:gd name="connsiteY4" fmla="*/ 1642754 h 1642754"/>
                <a:gd name="connsiteX5" fmla="*/ 0 w 943373"/>
                <a:gd name="connsiteY5" fmla="*/ 1642754 h 1642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43373" h="1642754">
                  <a:moveTo>
                    <a:pt x="558294" y="0"/>
                  </a:moveTo>
                  <a:lnTo>
                    <a:pt x="943373" y="0"/>
                  </a:lnTo>
                  <a:lnTo>
                    <a:pt x="430222" y="1509968"/>
                  </a:lnTo>
                  <a:cubicBezTo>
                    <a:pt x="416883" y="1549172"/>
                    <a:pt x="390851" y="1581105"/>
                    <a:pt x="352120" y="1605763"/>
                  </a:cubicBezTo>
                  <a:cubicBezTo>
                    <a:pt x="313390" y="1630424"/>
                    <a:pt x="273792" y="1642754"/>
                    <a:pt x="233323" y="1642754"/>
                  </a:cubicBezTo>
                  <a:lnTo>
                    <a:pt x="0" y="1642754"/>
                  </a:lnTo>
                  <a:close/>
                </a:path>
              </a:pathLst>
            </a:custGeom>
            <a:grpFill/>
            <a:ln w="635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3000" b="1" i="1" u="none" strike="noStrike" kern="1200" cap="none" spc="0" normalizeH="0" baseline="0" noProof="0" dirty="0">
                <a:ln w="28575"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E41BC68-4E7D-49D0-B72F-AD0628DF064E}"/>
                </a:ext>
              </a:extLst>
            </p:cNvPr>
            <p:cNvSpPr txBox="1"/>
            <p:nvPr/>
          </p:nvSpPr>
          <p:spPr>
            <a:xfrm flipH="1" flipV="1">
              <a:off x="5395274" y="2650519"/>
              <a:ext cx="643796" cy="867938"/>
            </a:xfrm>
            <a:custGeom>
              <a:avLst/>
              <a:gdLst>
                <a:gd name="connsiteX0" fmla="*/ 325633 w 710719"/>
                <a:gd name="connsiteY0" fmla="*/ 0 h 958161"/>
                <a:gd name="connsiteX1" fmla="*/ 710719 w 710719"/>
                <a:gd name="connsiteY1" fmla="*/ 0 h 958161"/>
                <a:gd name="connsiteX2" fmla="*/ 430222 w 710719"/>
                <a:gd name="connsiteY2" fmla="*/ 825375 h 958161"/>
                <a:gd name="connsiteX3" fmla="*/ 352120 w 710719"/>
                <a:gd name="connsiteY3" fmla="*/ 921170 h 958161"/>
                <a:gd name="connsiteX4" fmla="*/ 233323 w 710719"/>
                <a:gd name="connsiteY4" fmla="*/ 958161 h 958161"/>
                <a:gd name="connsiteX5" fmla="*/ 0 w 710719"/>
                <a:gd name="connsiteY5" fmla="*/ 958161 h 958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0719" h="958161">
                  <a:moveTo>
                    <a:pt x="325633" y="0"/>
                  </a:moveTo>
                  <a:lnTo>
                    <a:pt x="710719" y="0"/>
                  </a:lnTo>
                  <a:lnTo>
                    <a:pt x="430222" y="825375"/>
                  </a:lnTo>
                  <a:cubicBezTo>
                    <a:pt x="416883" y="864579"/>
                    <a:pt x="390851" y="896512"/>
                    <a:pt x="352120" y="921170"/>
                  </a:cubicBezTo>
                  <a:cubicBezTo>
                    <a:pt x="313390" y="945831"/>
                    <a:pt x="273792" y="958161"/>
                    <a:pt x="233323" y="958161"/>
                  </a:cubicBezTo>
                  <a:lnTo>
                    <a:pt x="0" y="958161"/>
                  </a:lnTo>
                  <a:close/>
                </a:path>
              </a:pathLst>
            </a:custGeom>
            <a:grpFill/>
            <a:ln w="635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3000" b="1" i="1" u="none" strike="noStrike" kern="1200" cap="none" spc="0" normalizeH="0" baseline="0" noProof="0" dirty="0">
                <a:ln w="28575"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006E871-08F3-42A5-9035-068D3373CB7F}"/>
                </a:ext>
              </a:extLst>
            </p:cNvPr>
            <p:cNvSpPr txBox="1"/>
            <p:nvPr/>
          </p:nvSpPr>
          <p:spPr>
            <a:xfrm>
              <a:off x="6393134" y="3186398"/>
              <a:ext cx="461682" cy="332059"/>
            </a:xfrm>
            <a:custGeom>
              <a:avLst/>
              <a:gdLst>
                <a:gd name="connsiteX0" fmla="*/ 112851 w 461682"/>
                <a:gd name="connsiteY0" fmla="*/ 0 h 332059"/>
                <a:gd name="connsiteX1" fmla="*/ 461682 w 461682"/>
                <a:gd name="connsiteY1" fmla="*/ 0 h 332059"/>
                <a:gd name="connsiteX2" fmla="*/ 389711 w 461682"/>
                <a:gd name="connsiteY2" fmla="*/ 211777 h 332059"/>
                <a:gd name="connsiteX3" fmla="*/ 318964 w 461682"/>
                <a:gd name="connsiteY3" fmla="*/ 298551 h 332059"/>
                <a:gd name="connsiteX4" fmla="*/ 211353 w 461682"/>
                <a:gd name="connsiteY4" fmla="*/ 332059 h 332059"/>
                <a:gd name="connsiteX5" fmla="*/ 0 w 461682"/>
                <a:gd name="connsiteY5" fmla="*/ 332059 h 332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1682" h="332059">
                  <a:moveTo>
                    <a:pt x="112851" y="0"/>
                  </a:moveTo>
                  <a:lnTo>
                    <a:pt x="461682" y="0"/>
                  </a:lnTo>
                  <a:lnTo>
                    <a:pt x="389711" y="211777"/>
                  </a:lnTo>
                  <a:cubicBezTo>
                    <a:pt x="377628" y="247289"/>
                    <a:pt x="354048" y="276215"/>
                    <a:pt x="318964" y="298551"/>
                  </a:cubicBezTo>
                  <a:cubicBezTo>
                    <a:pt x="283880" y="320890"/>
                    <a:pt x="248011" y="332059"/>
                    <a:pt x="211353" y="332059"/>
                  </a:cubicBezTo>
                  <a:lnTo>
                    <a:pt x="0" y="332059"/>
                  </a:lnTo>
                  <a:close/>
                </a:path>
              </a:pathLst>
            </a:custGeom>
            <a:grpFill/>
            <a:ln w="635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3000" b="1" i="1" u="none" strike="noStrike" kern="1200" cap="none" spc="0" normalizeH="0" baseline="0" noProof="0" dirty="0">
                <a:ln w="28575"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endParaRPr>
            </a:p>
          </p:txBody>
        </p:sp>
      </p:grpSp>
      <p:sp>
        <p:nvSpPr>
          <p:cNvPr id="11" name="제목 1"/>
          <p:cNvSpPr txBox="1">
            <a:spLocks/>
          </p:cNvSpPr>
          <p:nvPr/>
        </p:nvSpPr>
        <p:spPr>
          <a:xfrm>
            <a:off x="329682" y="1335611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500" b="1" i="0" u="none" strike="noStrike" kern="0" cap="none" spc="0" normalizeH="0" baseline="0" noProof="0" dirty="0" err="1" smtClean="0">
                <a:ln w="25400">
                  <a:noFill/>
                </a:ln>
                <a:solidFill>
                  <a:srgbClr val="3B5998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침대학교</a:t>
            </a:r>
            <a:r>
              <a:rPr lang="en-US" altLang="ko-KR" sz="5000" b="1" kern="0" dirty="0">
                <a:ln w="25400">
                  <a:noFill/>
                </a:ln>
                <a:solidFill>
                  <a:srgbClr val="3B5998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kumimoji="0" lang="en-US" altLang="ko-KR" sz="4500" b="1" i="0" u="none" strike="noStrike" kern="0" cap="none" spc="0" normalizeH="0" baseline="0" noProof="0" dirty="0">
                <a:ln w="25400"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kumimoji="0" lang="en-US" altLang="ko-KR" sz="4500" b="1" i="0" u="none" strike="noStrike" kern="0" cap="none" spc="0" normalizeH="0" baseline="0" noProof="0" dirty="0">
                <a:ln w="25400"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kumimoji="0" lang="ko-KR" altLang="en-US" sz="4500" b="1" i="0" u="none" strike="noStrike" kern="0" cap="none" spc="0" normalizeH="0" baseline="0" noProof="0" dirty="0" smtClean="0">
                <a:ln w="25400"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학사관리 시스템</a:t>
            </a:r>
            <a:endParaRPr kumimoji="0" lang="en-US" altLang="ko-KR" sz="4500" b="1" i="0" u="none" strike="noStrike" kern="0" cap="none" spc="0" normalizeH="0" baseline="0" noProof="0" dirty="0">
              <a:ln w="25400"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329682" y="1594175"/>
            <a:ext cx="4404049" cy="0"/>
          </a:xfrm>
          <a:prstGeom prst="line">
            <a:avLst/>
          </a:prstGeom>
          <a:ln w="101600" cmpd="sng">
            <a:solidFill>
              <a:srgbClr val="3B59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17239" y="3707362"/>
            <a:ext cx="440404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부제목 2"/>
          <p:cNvSpPr txBox="1">
            <a:spLocks/>
          </p:cNvSpPr>
          <p:nvPr/>
        </p:nvSpPr>
        <p:spPr>
          <a:xfrm>
            <a:off x="329682" y="3866321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2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팀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김지홍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구홍모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, </a:t>
            </a:r>
            <a:r>
              <a:rPr lang="ko-KR" altLang="en-US" sz="1600" dirty="0" smtClean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김훈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설우영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,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진윤희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5504" y="2414282"/>
            <a:ext cx="4080241" cy="40945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17485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96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ACE434D-6D45-496A-925D-6B1D70DB8498}"/>
              </a:ext>
            </a:extLst>
          </p:cNvPr>
          <p:cNvSpPr/>
          <p:nvPr/>
        </p:nvSpPr>
        <p:spPr>
          <a:xfrm>
            <a:off x="172905" y="172905"/>
            <a:ext cx="11826240" cy="6510528"/>
          </a:xfrm>
          <a:prstGeom prst="rect">
            <a:avLst/>
          </a:prstGeom>
          <a:gradFill flip="none" rotWithShape="1">
            <a:gsLst>
              <a:gs pos="12000">
                <a:schemeClr val="bg1">
                  <a:lumMod val="95000"/>
                </a:schemeClr>
              </a:gs>
              <a:gs pos="12000">
                <a:schemeClr val="bg1"/>
              </a:gs>
            </a:gsLst>
            <a:lin ang="0" scaled="1"/>
            <a:tileRect/>
          </a:gradFill>
          <a:ln>
            <a:noFill/>
          </a:ln>
          <a:effectLst>
            <a:outerShdw blurRad="215900" dist="63500" dir="13500000" algn="b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5200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0" cap="none" spc="0" normalizeH="0" baseline="0" noProof="0" dirty="0">
              <a:ln w="25400"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  <p:sp>
        <p:nvSpPr>
          <p:cNvPr id="53" name="사각형: 둥근 모서리 46">
            <a:extLst>
              <a:ext uri="{FF2B5EF4-FFF2-40B4-BE49-F238E27FC236}">
                <a16:creationId xmlns:a16="http://schemas.microsoft.com/office/drawing/2014/main" id="{BB63BDDC-AF38-498A-A491-031FD1A14700}"/>
              </a:ext>
            </a:extLst>
          </p:cNvPr>
          <p:cNvSpPr/>
          <p:nvPr/>
        </p:nvSpPr>
        <p:spPr>
          <a:xfrm>
            <a:off x="363564" y="3141672"/>
            <a:ext cx="1282669" cy="424163"/>
          </a:xfrm>
          <a:prstGeom prst="roundRect">
            <a:avLst>
              <a:gd name="adj" fmla="val 17667"/>
            </a:avLst>
          </a:prstGeom>
          <a:solidFill>
            <a:srgbClr val="F34165"/>
          </a:solidFill>
          <a:ln>
            <a:noFill/>
          </a:ln>
          <a:effectLst>
            <a:outerShdw blurRad="152400" dist="38100" dir="5400000" algn="t" rotWithShape="0">
              <a:srgbClr val="F34165">
                <a:alpha val="4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80" name="표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780771"/>
              </p:ext>
            </p:extLst>
          </p:nvPr>
        </p:nvGraphicFramePr>
        <p:xfrm>
          <a:off x="269237" y="1304225"/>
          <a:ext cx="1320261" cy="53469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02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</a:t>
                      </a: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프로젝트 개요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  팀 구성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baseline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</a:t>
                      </a:r>
                      <a:r>
                        <a:rPr lang="ko-KR" altLang="en-US" sz="1200" kern="0" baseline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프로젝트 개발</a:t>
                      </a:r>
                      <a:endParaRPr lang="en-US" altLang="ko-KR" sz="1200" kern="0" baseline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</a:t>
                      </a: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계획 수립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 프로젝트 </a:t>
                      </a:r>
                      <a:endParaRPr lang="en-US" altLang="ko-KR" sz="1200" kern="0" baseline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</a:t>
                      </a: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작업 내역</a:t>
                      </a: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706988" y="521208"/>
            <a:ext cx="7638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03.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프로젝트 개발 계획수립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E51FD9-E878-026B-7AAF-53DB8186A062}"/>
              </a:ext>
            </a:extLst>
          </p:cNvPr>
          <p:cNvSpPr txBox="1"/>
          <p:nvPr/>
        </p:nvSpPr>
        <p:spPr>
          <a:xfrm>
            <a:off x="1908000" y="1080000"/>
            <a:ext cx="28573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03.2)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요구사항 분석</a:t>
            </a:r>
          </a:p>
        </p:txBody>
      </p:sp>
      <p:grpSp>
        <p:nvGrpSpPr>
          <p:cNvPr id="12" name="그룹 11"/>
          <p:cNvGrpSpPr/>
          <p:nvPr/>
        </p:nvGrpSpPr>
        <p:grpSpPr>
          <a:xfrm>
            <a:off x="1789377" y="1708787"/>
            <a:ext cx="1914070" cy="4588690"/>
            <a:chOff x="1932521" y="1602385"/>
            <a:chExt cx="1914070" cy="4588690"/>
          </a:xfrm>
        </p:grpSpPr>
        <p:sp>
          <p:nvSpPr>
            <p:cNvPr id="9" name="사각형: 둥근 모서리 16">
              <a:extLst>
                <a:ext uri="{FF2B5EF4-FFF2-40B4-BE49-F238E27FC236}">
                  <a16:creationId xmlns:a16="http://schemas.microsoft.com/office/drawing/2014/main" id="{1B8115F9-AF10-D269-BEBB-CB9F5B755161}"/>
                </a:ext>
              </a:extLst>
            </p:cNvPr>
            <p:cNvSpPr/>
            <p:nvPr/>
          </p:nvSpPr>
          <p:spPr>
            <a:xfrm>
              <a:off x="1932521" y="1904301"/>
              <a:ext cx="1914070" cy="4286774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 w="22225">
              <a:solidFill>
                <a:srgbClr val="5A65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 smtClean="0">
                  <a:solidFill>
                    <a:schemeClr val="tx1"/>
                  </a:solidFill>
                  <a:latin typeface="+mn-ea"/>
                </a:rPr>
                <a:t>로그인</a:t>
              </a:r>
              <a:endParaRPr lang="en-US" altLang="ko-KR" dirty="0" smtClean="0">
                <a:solidFill>
                  <a:schemeClr val="tx1"/>
                </a:solidFill>
                <a:latin typeface="+mn-ea"/>
              </a:endParaRPr>
            </a:p>
            <a:p>
              <a:pPr marL="285750" indent="-2857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 smtClean="0">
                  <a:solidFill>
                    <a:schemeClr val="tx1"/>
                  </a:solidFill>
                  <a:latin typeface="+mn-ea"/>
                </a:rPr>
                <a:t>아이디 찾기</a:t>
              </a:r>
              <a:endParaRPr lang="en-US" altLang="ko-KR" dirty="0" smtClean="0">
                <a:solidFill>
                  <a:schemeClr val="tx1"/>
                </a:solidFill>
                <a:latin typeface="+mn-ea"/>
              </a:endParaRPr>
            </a:p>
            <a:p>
              <a:pPr marL="285750" indent="-2857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 smtClean="0">
                  <a:solidFill>
                    <a:schemeClr val="tx1"/>
                  </a:solidFill>
                  <a:latin typeface="+mn-ea"/>
                </a:rPr>
                <a:t>내 정보수정</a:t>
              </a:r>
              <a:endParaRPr lang="en-US" altLang="ko-KR" dirty="0" smtClean="0">
                <a:solidFill>
                  <a:schemeClr val="tx1"/>
                </a:solidFill>
                <a:latin typeface="+mn-ea"/>
              </a:endParaRPr>
            </a:p>
            <a:p>
              <a:pPr marL="285750" indent="-2857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 smtClean="0">
                  <a:solidFill>
                    <a:schemeClr val="tx1"/>
                  </a:solidFill>
                  <a:latin typeface="+mn-ea"/>
                </a:rPr>
                <a:t>학과 게시판</a:t>
              </a:r>
              <a:endParaRPr lang="en-US" altLang="ko-KR" dirty="0" smtClean="0">
                <a:solidFill>
                  <a:schemeClr val="tx1"/>
                </a:solidFill>
                <a:latin typeface="+mn-ea"/>
              </a:endParaRP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" name="모서리가 둥근 직사각형 1"/>
            <p:cNvSpPr/>
            <p:nvPr/>
          </p:nvSpPr>
          <p:spPr>
            <a:xfrm>
              <a:off x="2227414" y="1602385"/>
              <a:ext cx="1311860" cy="638169"/>
            </a:xfrm>
            <a:prstGeom prst="roundRect">
              <a:avLst/>
            </a:prstGeom>
            <a:solidFill>
              <a:srgbClr val="5A658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Member</a:t>
              </a:r>
              <a:endParaRPr lang="ko-KR" altLang="en-US" b="1" dirty="0"/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3827515" y="1708787"/>
            <a:ext cx="1914070" cy="4605860"/>
            <a:chOff x="3983857" y="1580599"/>
            <a:chExt cx="1914070" cy="4605860"/>
          </a:xfrm>
        </p:grpSpPr>
        <p:sp>
          <p:nvSpPr>
            <p:cNvPr id="11" name="사각형: 둥근 모서리 18">
              <a:extLst>
                <a:ext uri="{FF2B5EF4-FFF2-40B4-BE49-F238E27FC236}">
                  <a16:creationId xmlns:a16="http://schemas.microsoft.com/office/drawing/2014/main" id="{5941932D-0E23-C23B-C828-62F39E5B9EA1}"/>
                </a:ext>
              </a:extLst>
            </p:cNvPr>
            <p:cNvSpPr/>
            <p:nvPr/>
          </p:nvSpPr>
          <p:spPr>
            <a:xfrm>
              <a:off x="3983857" y="1899685"/>
              <a:ext cx="1914070" cy="4286774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 w="22225">
              <a:solidFill>
                <a:srgbClr val="5A65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 smtClean="0">
                  <a:solidFill>
                    <a:schemeClr val="tx1"/>
                  </a:solidFill>
                </a:rPr>
                <a:t>강의계획서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marL="285750" indent="-2857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 smtClean="0">
                  <a:solidFill>
                    <a:schemeClr val="tx1"/>
                  </a:solidFill>
                </a:rPr>
                <a:t>강의평가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marL="285750" indent="-2857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 smtClean="0">
                  <a:solidFill>
                    <a:schemeClr val="tx1"/>
                  </a:solidFill>
                </a:rPr>
                <a:t>성적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4278750" y="1580599"/>
              <a:ext cx="1311860" cy="638169"/>
            </a:xfrm>
            <a:prstGeom prst="roundRect">
              <a:avLst/>
            </a:prstGeom>
            <a:solidFill>
              <a:srgbClr val="5A658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/>
                <a:t>Professor</a:t>
              </a:r>
              <a:endParaRPr lang="ko-KR" altLang="en-US" b="1" dirty="0"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5865653" y="1708787"/>
            <a:ext cx="1914070" cy="4588696"/>
            <a:chOff x="6035193" y="1602385"/>
            <a:chExt cx="1914070" cy="4588696"/>
          </a:xfrm>
        </p:grpSpPr>
        <p:sp>
          <p:nvSpPr>
            <p:cNvPr id="13" name="사각형: 둥근 모서리 20">
              <a:extLst>
                <a:ext uri="{FF2B5EF4-FFF2-40B4-BE49-F238E27FC236}">
                  <a16:creationId xmlns:a16="http://schemas.microsoft.com/office/drawing/2014/main" id="{7FABC56A-DA04-4220-9EF6-4C94283D3C3E}"/>
                </a:ext>
              </a:extLst>
            </p:cNvPr>
            <p:cNvSpPr/>
            <p:nvPr/>
          </p:nvSpPr>
          <p:spPr>
            <a:xfrm>
              <a:off x="6035193" y="1904307"/>
              <a:ext cx="1914070" cy="4286774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 w="22225">
              <a:solidFill>
                <a:srgbClr val="5A65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 smtClean="0">
                  <a:solidFill>
                    <a:schemeClr val="tx1"/>
                  </a:solidFill>
                </a:rPr>
                <a:t>수강신청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 err="1" smtClean="0">
                  <a:solidFill>
                    <a:schemeClr val="tx1"/>
                  </a:solidFill>
                </a:rPr>
                <a:t>강의시간표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 smtClean="0">
                  <a:solidFill>
                    <a:schemeClr val="tx1"/>
                  </a:solidFill>
                </a:rPr>
                <a:t>강의평가</a:t>
              </a:r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6336298" y="1602385"/>
              <a:ext cx="1311860" cy="638169"/>
            </a:xfrm>
            <a:prstGeom prst="roundRect">
              <a:avLst/>
            </a:prstGeom>
            <a:solidFill>
              <a:srgbClr val="5A658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bg1"/>
                  </a:solidFill>
                </a:rPr>
                <a:t>Student</a:t>
              </a:r>
              <a:endParaRPr lang="en-US" altLang="ko-KR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7903791" y="1708787"/>
            <a:ext cx="1914070" cy="4605866"/>
            <a:chOff x="8086529" y="1580600"/>
            <a:chExt cx="1914070" cy="4605866"/>
          </a:xfrm>
        </p:grpSpPr>
        <p:sp>
          <p:nvSpPr>
            <p:cNvPr id="15" name="사각형: 둥근 모서리 22">
              <a:extLst>
                <a:ext uri="{FF2B5EF4-FFF2-40B4-BE49-F238E27FC236}">
                  <a16:creationId xmlns:a16="http://schemas.microsoft.com/office/drawing/2014/main" id="{9B7BBE36-B427-87FF-AFAE-7D9409404814}"/>
                </a:ext>
              </a:extLst>
            </p:cNvPr>
            <p:cNvSpPr/>
            <p:nvPr/>
          </p:nvSpPr>
          <p:spPr>
            <a:xfrm>
              <a:off x="8086529" y="1899692"/>
              <a:ext cx="1914070" cy="4286774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 w="22225">
              <a:solidFill>
                <a:srgbClr val="5A65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 err="1" smtClean="0">
                  <a:solidFill>
                    <a:schemeClr val="tx1"/>
                  </a:solidFill>
                </a:rPr>
                <a:t>강의관리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회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원관리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8381422" y="1580600"/>
              <a:ext cx="1311860" cy="638169"/>
            </a:xfrm>
            <a:prstGeom prst="roundRect">
              <a:avLst/>
            </a:prstGeom>
            <a:solidFill>
              <a:srgbClr val="5A658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err="1" smtClean="0"/>
                <a:t>Assitant</a:t>
              </a:r>
              <a:endParaRPr lang="ko-KR" altLang="en-US" b="1" dirty="0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9941931" y="1708787"/>
            <a:ext cx="1914070" cy="4605866"/>
            <a:chOff x="10085075" y="1580600"/>
            <a:chExt cx="1914070" cy="4605866"/>
          </a:xfrm>
        </p:grpSpPr>
        <p:sp>
          <p:nvSpPr>
            <p:cNvPr id="16" name="사각형: 둥근 모서리 22">
              <a:extLst>
                <a:ext uri="{FF2B5EF4-FFF2-40B4-BE49-F238E27FC236}">
                  <a16:creationId xmlns:a16="http://schemas.microsoft.com/office/drawing/2014/main" id="{9B7BBE36-B427-87FF-AFAE-7D9409404814}"/>
                </a:ext>
              </a:extLst>
            </p:cNvPr>
            <p:cNvSpPr/>
            <p:nvPr/>
          </p:nvSpPr>
          <p:spPr>
            <a:xfrm>
              <a:off x="10085075" y="1899692"/>
              <a:ext cx="1914070" cy="4286774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 w="22225">
              <a:solidFill>
                <a:srgbClr val="5A65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 smtClean="0">
                  <a:solidFill>
                    <a:schemeClr val="tx1"/>
                  </a:solidFill>
                </a:rPr>
                <a:t>도서 목록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 err="1" smtClean="0">
                  <a:solidFill>
                    <a:schemeClr val="tx1"/>
                  </a:solidFill>
                </a:rPr>
                <a:t>내서재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 err="1" smtClean="0">
                  <a:solidFill>
                    <a:schemeClr val="tx1"/>
                  </a:solidFill>
                </a:rPr>
                <a:t>도서관소식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21" name="모서리가 둥근 직사각형 20"/>
            <p:cNvSpPr/>
            <p:nvPr/>
          </p:nvSpPr>
          <p:spPr>
            <a:xfrm>
              <a:off x="10379968" y="1580600"/>
              <a:ext cx="1311860" cy="638169"/>
            </a:xfrm>
            <a:prstGeom prst="roundRect">
              <a:avLst/>
            </a:prstGeom>
            <a:solidFill>
              <a:srgbClr val="5A658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E-library</a:t>
              </a:r>
              <a:endParaRPr lang="ko-KR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129640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96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ACE434D-6D45-496A-925D-6B1D70DB8498}"/>
              </a:ext>
            </a:extLst>
          </p:cNvPr>
          <p:cNvSpPr/>
          <p:nvPr/>
        </p:nvSpPr>
        <p:spPr>
          <a:xfrm>
            <a:off x="172905" y="172905"/>
            <a:ext cx="11826240" cy="6510528"/>
          </a:xfrm>
          <a:prstGeom prst="rect">
            <a:avLst/>
          </a:prstGeom>
          <a:gradFill flip="none" rotWithShape="1">
            <a:gsLst>
              <a:gs pos="12000">
                <a:schemeClr val="bg1">
                  <a:lumMod val="95000"/>
                </a:schemeClr>
              </a:gs>
              <a:gs pos="12000">
                <a:schemeClr val="bg1"/>
              </a:gs>
            </a:gsLst>
            <a:lin ang="0" scaled="1"/>
            <a:tileRect/>
          </a:gradFill>
          <a:ln>
            <a:noFill/>
          </a:ln>
          <a:effectLst>
            <a:outerShdw blurRad="215900" dist="63500" dir="13500000" algn="b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5200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0" cap="none" spc="0" normalizeH="0" baseline="0" noProof="0" dirty="0">
              <a:ln w="25400"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  <p:sp>
        <p:nvSpPr>
          <p:cNvPr id="53" name="사각형: 둥근 모서리 46">
            <a:extLst>
              <a:ext uri="{FF2B5EF4-FFF2-40B4-BE49-F238E27FC236}">
                <a16:creationId xmlns:a16="http://schemas.microsoft.com/office/drawing/2014/main" id="{BB63BDDC-AF38-498A-A491-031FD1A14700}"/>
              </a:ext>
            </a:extLst>
          </p:cNvPr>
          <p:cNvSpPr/>
          <p:nvPr/>
        </p:nvSpPr>
        <p:spPr>
          <a:xfrm>
            <a:off x="385397" y="4012649"/>
            <a:ext cx="1282669" cy="424163"/>
          </a:xfrm>
          <a:prstGeom prst="roundRect">
            <a:avLst>
              <a:gd name="adj" fmla="val 17667"/>
            </a:avLst>
          </a:prstGeom>
          <a:solidFill>
            <a:srgbClr val="F34165"/>
          </a:solidFill>
          <a:ln>
            <a:noFill/>
          </a:ln>
          <a:effectLst>
            <a:outerShdw blurRad="152400" dist="38100" dir="5400000" algn="t" rotWithShape="0">
              <a:srgbClr val="F34165">
                <a:alpha val="4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80" name="표 79"/>
          <p:cNvGraphicFramePr>
            <a:graphicFrameLocks noGrp="1"/>
          </p:cNvGraphicFramePr>
          <p:nvPr/>
        </p:nvGraphicFramePr>
        <p:xfrm>
          <a:off x="269233" y="1312538"/>
          <a:ext cx="1320261" cy="53469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02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</a:t>
                      </a: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프로젝트 개요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  팀 구성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</a:t>
                      </a:r>
                      <a:r>
                        <a:rPr lang="ko-KR" altLang="en-US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프로젝트 개발</a:t>
                      </a:r>
                      <a:endParaRPr lang="en-US" altLang="ko-KR" sz="1200" kern="0" baseline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</a:t>
                      </a: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계획 수립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 </a:t>
                      </a:r>
                      <a:r>
                        <a:rPr lang="ko-KR" altLang="en-US" sz="1200" kern="0" baseline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프로젝트 </a:t>
                      </a:r>
                      <a:endParaRPr lang="en-US" altLang="ko-KR" sz="1200" kern="0" baseline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</a:t>
                      </a: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작업 내역</a:t>
                      </a: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706988" y="521208"/>
            <a:ext cx="7638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04.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프로젝트 작업 내역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ECC5BA-C6FF-89A8-58FF-512D86F72A4A}"/>
              </a:ext>
            </a:extLst>
          </p:cNvPr>
          <p:cNvSpPr txBox="1"/>
          <p:nvPr/>
        </p:nvSpPr>
        <p:spPr>
          <a:xfrm>
            <a:off x="1927053" y="1077680"/>
            <a:ext cx="7638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04.1) </a:t>
            </a:r>
            <a:r>
              <a:rPr lang="ko-KR" altLang="en-US" sz="200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정보구조</a:t>
            </a:r>
            <a:r>
              <a:rPr lang="en-US" altLang="ko-KR" sz="200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(IA)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65" name="그림 16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053" y="1652165"/>
            <a:ext cx="6872660" cy="4720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150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96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ACE434D-6D45-496A-925D-6B1D70DB8498}"/>
              </a:ext>
            </a:extLst>
          </p:cNvPr>
          <p:cNvSpPr/>
          <p:nvPr/>
        </p:nvSpPr>
        <p:spPr>
          <a:xfrm>
            <a:off x="172905" y="172905"/>
            <a:ext cx="11826240" cy="6510528"/>
          </a:xfrm>
          <a:prstGeom prst="rect">
            <a:avLst/>
          </a:prstGeom>
          <a:gradFill flip="none" rotWithShape="1">
            <a:gsLst>
              <a:gs pos="12000">
                <a:schemeClr val="bg1">
                  <a:lumMod val="95000"/>
                </a:schemeClr>
              </a:gs>
              <a:gs pos="12000">
                <a:schemeClr val="bg1"/>
              </a:gs>
            </a:gsLst>
            <a:lin ang="0" scaled="1"/>
            <a:tileRect/>
          </a:gradFill>
          <a:ln>
            <a:noFill/>
          </a:ln>
          <a:effectLst>
            <a:outerShdw blurRad="215900" dist="63500" dir="13500000" algn="b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5200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0" cap="none" spc="0" normalizeH="0" baseline="0" noProof="0" dirty="0">
              <a:ln w="25400"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  <p:sp>
        <p:nvSpPr>
          <p:cNvPr id="53" name="사각형: 둥근 모서리 46">
            <a:extLst>
              <a:ext uri="{FF2B5EF4-FFF2-40B4-BE49-F238E27FC236}">
                <a16:creationId xmlns:a16="http://schemas.microsoft.com/office/drawing/2014/main" id="{BB63BDDC-AF38-498A-A491-031FD1A14700}"/>
              </a:ext>
            </a:extLst>
          </p:cNvPr>
          <p:cNvSpPr/>
          <p:nvPr/>
        </p:nvSpPr>
        <p:spPr>
          <a:xfrm>
            <a:off x="385397" y="4012649"/>
            <a:ext cx="1282669" cy="424163"/>
          </a:xfrm>
          <a:prstGeom prst="roundRect">
            <a:avLst>
              <a:gd name="adj" fmla="val 17667"/>
            </a:avLst>
          </a:prstGeom>
          <a:solidFill>
            <a:srgbClr val="F34165"/>
          </a:solidFill>
          <a:ln>
            <a:noFill/>
          </a:ln>
          <a:effectLst>
            <a:outerShdw blurRad="152400" dist="38100" dir="5400000" algn="t" rotWithShape="0">
              <a:srgbClr val="F34165">
                <a:alpha val="4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80" name="표 79"/>
          <p:cNvGraphicFramePr>
            <a:graphicFrameLocks noGrp="1"/>
          </p:cNvGraphicFramePr>
          <p:nvPr/>
        </p:nvGraphicFramePr>
        <p:xfrm>
          <a:off x="269233" y="1312538"/>
          <a:ext cx="1320261" cy="53469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02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</a:t>
                      </a: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프로젝트 개요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  팀 구성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</a:t>
                      </a:r>
                      <a:r>
                        <a:rPr lang="ko-KR" altLang="en-US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프로젝트 개발</a:t>
                      </a:r>
                      <a:endParaRPr lang="en-US" altLang="ko-KR" sz="1200" kern="0" baseline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</a:t>
                      </a: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계획 수립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 </a:t>
                      </a:r>
                      <a:r>
                        <a:rPr lang="ko-KR" altLang="en-US" sz="1200" kern="0" baseline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프로젝트 </a:t>
                      </a:r>
                      <a:endParaRPr lang="en-US" altLang="ko-KR" sz="1200" kern="0" baseline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</a:t>
                      </a: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작업 내역</a:t>
                      </a: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706988" y="521208"/>
            <a:ext cx="7638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04.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프로젝트 작업 내역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ECC5BA-C6FF-89A8-58FF-512D86F72A4A}"/>
              </a:ext>
            </a:extLst>
          </p:cNvPr>
          <p:cNvSpPr txBox="1"/>
          <p:nvPr/>
        </p:nvSpPr>
        <p:spPr>
          <a:xfrm>
            <a:off x="1927053" y="1077680"/>
            <a:ext cx="7638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04.2) </a:t>
            </a:r>
            <a:r>
              <a:rPr lang="en-US" altLang="ko-KR" sz="200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ERD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0" name="그림 9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053" y="1511042"/>
            <a:ext cx="8127117" cy="4805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578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96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ACE434D-6D45-496A-925D-6B1D70DB8498}"/>
              </a:ext>
            </a:extLst>
          </p:cNvPr>
          <p:cNvSpPr/>
          <p:nvPr/>
        </p:nvSpPr>
        <p:spPr>
          <a:xfrm>
            <a:off x="172905" y="172905"/>
            <a:ext cx="11826240" cy="6510528"/>
          </a:xfrm>
          <a:prstGeom prst="rect">
            <a:avLst/>
          </a:prstGeom>
          <a:gradFill flip="none" rotWithShape="1">
            <a:gsLst>
              <a:gs pos="12000">
                <a:schemeClr val="bg1">
                  <a:lumMod val="95000"/>
                </a:schemeClr>
              </a:gs>
              <a:gs pos="12000">
                <a:schemeClr val="bg1"/>
              </a:gs>
            </a:gsLst>
            <a:lin ang="0" scaled="1"/>
            <a:tileRect/>
          </a:gradFill>
          <a:ln>
            <a:noFill/>
          </a:ln>
          <a:effectLst>
            <a:outerShdw blurRad="215900" dist="63500" dir="13500000" algn="b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5200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0" cap="none" spc="0" normalizeH="0" baseline="0" noProof="0" dirty="0">
              <a:ln w="25400"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06988" y="521208"/>
            <a:ext cx="7638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04.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프로젝트 작업 내역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ECC5BA-C6FF-89A8-58FF-512D86F72A4A}"/>
              </a:ext>
            </a:extLst>
          </p:cNvPr>
          <p:cNvSpPr txBox="1"/>
          <p:nvPr/>
        </p:nvSpPr>
        <p:spPr>
          <a:xfrm>
            <a:off x="1927053" y="1077680"/>
            <a:ext cx="41911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04.3)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주요기능 시연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59776" y="2984083"/>
            <a:ext cx="7638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발표 시연으로 대체합니다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973057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96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ACE434D-6D45-496A-925D-6B1D70DB8498}"/>
              </a:ext>
            </a:extLst>
          </p:cNvPr>
          <p:cNvSpPr/>
          <p:nvPr/>
        </p:nvSpPr>
        <p:spPr>
          <a:xfrm>
            <a:off x="172905" y="172905"/>
            <a:ext cx="11826240" cy="6510528"/>
          </a:xfrm>
          <a:prstGeom prst="rect">
            <a:avLst/>
          </a:prstGeom>
          <a:gradFill flip="none" rotWithShape="1">
            <a:gsLst>
              <a:gs pos="12000">
                <a:schemeClr val="bg1">
                  <a:lumMod val="95000"/>
                </a:schemeClr>
              </a:gs>
              <a:gs pos="12000">
                <a:schemeClr val="bg1"/>
              </a:gs>
            </a:gsLst>
            <a:lin ang="0" scaled="1"/>
            <a:tileRect/>
          </a:gradFill>
          <a:ln>
            <a:noFill/>
          </a:ln>
          <a:effectLst>
            <a:outerShdw blurRad="215900" dist="63500" dir="13500000" algn="b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5200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0" cap="none" spc="0" normalizeH="0" baseline="0" noProof="0" dirty="0">
              <a:ln w="25400"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06988" y="521208"/>
            <a:ext cx="7638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05. </a:t>
            </a: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소감 및 </a:t>
            </a:r>
            <a:r>
              <a:rPr kumimoji="0" lang="en-US" altLang="ko-KR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QnA</a:t>
            </a: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 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ECC5BA-C6FF-89A8-58FF-512D86F72A4A}"/>
              </a:ext>
            </a:extLst>
          </p:cNvPr>
          <p:cNvSpPr txBox="1"/>
          <p:nvPr/>
        </p:nvSpPr>
        <p:spPr>
          <a:xfrm>
            <a:off x="1927053" y="1077680"/>
            <a:ext cx="41911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05.1) 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소감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 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10971713" y="4652079"/>
            <a:ext cx="645470" cy="645470"/>
            <a:chOff x="2899657" y="4303429"/>
            <a:chExt cx="1083168" cy="1083168"/>
          </a:xfrm>
        </p:grpSpPr>
        <p:sp>
          <p:nvSpPr>
            <p:cNvPr id="42" name="타원 41"/>
            <p:cNvSpPr/>
            <p:nvPr/>
          </p:nvSpPr>
          <p:spPr>
            <a:xfrm>
              <a:off x="2899657" y="4303429"/>
              <a:ext cx="1083168" cy="10831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pic>
          <p:nvPicPr>
            <p:cNvPr id="43" name="그림 4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75175" y="4478947"/>
              <a:ext cx="732133" cy="732133"/>
            </a:xfrm>
            <a:prstGeom prst="rect">
              <a:avLst/>
            </a:prstGeom>
          </p:spPr>
        </p:pic>
      </p:grpSp>
      <p:sp>
        <p:nvSpPr>
          <p:cNvPr id="44" name="모서리가 둥근 직사각형 43"/>
          <p:cNvSpPr/>
          <p:nvPr/>
        </p:nvSpPr>
        <p:spPr>
          <a:xfrm>
            <a:off x="5635440" y="2218590"/>
            <a:ext cx="2388414" cy="144198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45" name="양쪽 모서리가 둥근 사각형 44"/>
          <p:cNvSpPr/>
          <p:nvPr/>
        </p:nvSpPr>
        <p:spPr>
          <a:xfrm flipH="1">
            <a:off x="5644720" y="2218590"/>
            <a:ext cx="2379133" cy="608358"/>
          </a:xfrm>
          <a:prstGeom prst="round2SameRect">
            <a:avLst>
              <a:gd name="adj1" fmla="val 29570"/>
              <a:gd name="adj2" fmla="val 0"/>
            </a:avLst>
          </a:prstGeom>
          <a:solidFill>
            <a:srgbClr val="FFCC99"/>
          </a:solidFill>
          <a:ln w="19050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5121245" y="2284037"/>
            <a:ext cx="3408062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김지홍</a:t>
            </a:r>
            <a:endParaRPr lang="en-US" altLang="ko-KR" sz="1600" b="1" dirty="0" smtClean="0">
              <a:solidFill>
                <a:prstClr val="black">
                  <a:lumMod val="65000"/>
                  <a:lumOff val="35000"/>
                </a:prst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grpSp>
        <p:nvGrpSpPr>
          <p:cNvPr id="47" name="그룹 46"/>
          <p:cNvGrpSpPr/>
          <p:nvPr/>
        </p:nvGrpSpPr>
        <p:grpSpPr>
          <a:xfrm>
            <a:off x="6511551" y="1661661"/>
            <a:ext cx="645470" cy="645470"/>
            <a:chOff x="1651388" y="2172798"/>
            <a:chExt cx="1083168" cy="1083168"/>
          </a:xfrm>
        </p:grpSpPr>
        <p:sp>
          <p:nvSpPr>
            <p:cNvPr id="48" name="타원 47"/>
            <p:cNvSpPr/>
            <p:nvPr/>
          </p:nvSpPr>
          <p:spPr>
            <a:xfrm>
              <a:off x="1651388" y="2172798"/>
              <a:ext cx="1083168" cy="10831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pic>
          <p:nvPicPr>
            <p:cNvPr id="49" name="그림 4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9711" y="2321121"/>
              <a:ext cx="786521" cy="786521"/>
            </a:xfrm>
            <a:prstGeom prst="rect">
              <a:avLst/>
            </a:prstGeom>
          </p:spPr>
        </p:pic>
      </p:grpSp>
      <p:sp>
        <p:nvSpPr>
          <p:cNvPr id="50" name="모서리가 둥근 직사각형 124">
            <a:extLst>
              <a:ext uri="{FF2B5EF4-FFF2-40B4-BE49-F238E27FC236}">
                <a16:creationId xmlns:a16="http://schemas.microsoft.com/office/drawing/2014/main" id="{5D3E39AD-A951-3CBC-61C7-8D0244B366FD}"/>
              </a:ext>
            </a:extLst>
          </p:cNvPr>
          <p:cNvSpPr/>
          <p:nvPr/>
        </p:nvSpPr>
        <p:spPr>
          <a:xfrm>
            <a:off x="4344299" y="4458085"/>
            <a:ext cx="2388414" cy="1905018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51" name="양쪽 모서리가 둥근 사각형 125">
            <a:extLst>
              <a:ext uri="{FF2B5EF4-FFF2-40B4-BE49-F238E27FC236}">
                <a16:creationId xmlns:a16="http://schemas.microsoft.com/office/drawing/2014/main" id="{763BBFB3-B5AD-4E30-77D4-F0BBB8A55DFC}"/>
              </a:ext>
            </a:extLst>
          </p:cNvPr>
          <p:cNvSpPr/>
          <p:nvPr/>
        </p:nvSpPr>
        <p:spPr>
          <a:xfrm flipH="1">
            <a:off x="4353579" y="4458085"/>
            <a:ext cx="2379133" cy="608358"/>
          </a:xfrm>
          <a:prstGeom prst="round2SameRect">
            <a:avLst>
              <a:gd name="adj1" fmla="val 29570"/>
              <a:gd name="adj2" fmla="val 0"/>
            </a:avLst>
          </a:prstGeom>
          <a:solidFill>
            <a:srgbClr val="FFCC99"/>
          </a:solidFill>
          <a:ln w="19050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CB291153-2F47-5FE0-9672-E041020D28A9}"/>
              </a:ext>
            </a:extLst>
          </p:cNvPr>
          <p:cNvSpPr/>
          <p:nvPr/>
        </p:nvSpPr>
        <p:spPr>
          <a:xfrm>
            <a:off x="3838655" y="4494733"/>
            <a:ext cx="340806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김훈</a:t>
            </a:r>
            <a:endParaRPr lang="en-US" altLang="ko-KR" sz="1600" b="1" dirty="0" smtClean="0">
              <a:solidFill>
                <a:prstClr val="black">
                  <a:lumMod val="65000"/>
                  <a:lumOff val="35000"/>
                </a:prst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1200" b="1" dirty="0" smtClean="0">
              <a:solidFill>
                <a:prstClr val="black">
                  <a:lumMod val="65000"/>
                  <a:lumOff val="35000"/>
                </a:prst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1200" b="1" dirty="0" smtClean="0">
              <a:solidFill>
                <a:prstClr val="black">
                  <a:lumMod val="65000"/>
                  <a:lumOff val="35000"/>
                </a:prst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53" name="모서리가 둥근 직사각형 124">
            <a:extLst>
              <a:ext uri="{FF2B5EF4-FFF2-40B4-BE49-F238E27FC236}">
                <a16:creationId xmlns:a16="http://schemas.microsoft.com/office/drawing/2014/main" id="{FF61C7B3-4417-B4A5-4BA7-6EF0B0E821E0}"/>
              </a:ext>
            </a:extLst>
          </p:cNvPr>
          <p:cNvSpPr/>
          <p:nvPr/>
        </p:nvSpPr>
        <p:spPr>
          <a:xfrm>
            <a:off x="6928812" y="4453052"/>
            <a:ext cx="2388414" cy="1905018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54" name="양쪽 모서리가 둥근 사각형 125">
            <a:extLst>
              <a:ext uri="{FF2B5EF4-FFF2-40B4-BE49-F238E27FC236}">
                <a16:creationId xmlns:a16="http://schemas.microsoft.com/office/drawing/2014/main" id="{806679AB-1310-4BEF-3BB9-28C19A58139E}"/>
              </a:ext>
            </a:extLst>
          </p:cNvPr>
          <p:cNvSpPr/>
          <p:nvPr/>
        </p:nvSpPr>
        <p:spPr>
          <a:xfrm flipH="1">
            <a:off x="6938092" y="4453052"/>
            <a:ext cx="2379133" cy="608358"/>
          </a:xfrm>
          <a:prstGeom prst="round2SameRect">
            <a:avLst>
              <a:gd name="adj1" fmla="val 29570"/>
              <a:gd name="adj2" fmla="val 0"/>
            </a:avLst>
          </a:prstGeom>
          <a:solidFill>
            <a:srgbClr val="FFCC99"/>
          </a:solidFill>
          <a:ln w="19050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D440A9A-E43F-39A3-AF3A-AB520341C34E}"/>
              </a:ext>
            </a:extLst>
          </p:cNvPr>
          <p:cNvSpPr/>
          <p:nvPr/>
        </p:nvSpPr>
        <p:spPr>
          <a:xfrm>
            <a:off x="6431322" y="4488692"/>
            <a:ext cx="340806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설우영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1200" b="1" dirty="0" smtClean="0">
              <a:solidFill>
                <a:prstClr val="black">
                  <a:lumMod val="65000"/>
                  <a:lumOff val="35000"/>
                </a:prst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성적 입력 </a:t>
            </a:r>
            <a:r>
              <a:rPr lang="ko-KR" altLang="en-US" sz="1200" b="1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자동기능</a:t>
            </a:r>
            <a:r>
              <a:rPr lang="ko-KR" altLang="en-US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부재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입력 시 퍼센트 추가</a:t>
            </a:r>
            <a:endParaRPr lang="en-US" altLang="ko-KR" sz="1200" b="1" dirty="0" smtClean="0">
              <a:solidFill>
                <a:prstClr val="black">
                  <a:lumMod val="65000"/>
                  <a:lumOff val="35000"/>
                </a:prst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관리자 부분 추가 구현 희망</a:t>
            </a:r>
            <a:endParaRPr lang="ko-KR" altLang="en-US" sz="1200" b="1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56" name="모서리가 둥근 직사각형 124">
            <a:extLst>
              <a:ext uri="{FF2B5EF4-FFF2-40B4-BE49-F238E27FC236}">
                <a16:creationId xmlns:a16="http://schemas.microsoft.com/office/drawing/2014/main" id="{0970FE16-5BD6-609F-F2B6-32CEB895C8CF}"/>
              </a:ext>
            </a:extLst>
          </p:cNvPr>
          <p:cNvSpPr/>
          <p:nvPr/>
        </p:nvSpPr>
        <p:spPr>
          <a:xfrm>
            <a:off x="9517239" y="4453051"/>
            <a:ext cx="2388414" cy="1905019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57" name="양쪽 모서리가 둥근 사각형 125">
            <a:extLst>
              <a:ext uri="{FF2B5EF4-FFF2-40B4-BE49-F238E27FC236}">
                <a16:creationId xmlns:a16="http://schemas.microsoft.com/office/drawing/2014/main" id="{4A6B2802-796B-60E8-89DE-0A7F818C6360}"/>
              </a:ext>
            </a:extLst>
          </p:cNvPr>
          <p:cNvSpPr/>
          <p:nvPr/>
        </p:nvSpPr>
        <p:spPr>
          <a:xfrm flipH="1">
            <a:off x="9526519" y="4453052"/>
            <a:ext cx="2379133" cy="608358"/>
          </a:xfrm>
          <a:prstGeom prst="round2SameRect">
            <a:avLst>
              <a:gd name="adj1" fmla="val 29570"/>
              <a:gd name="adj2" fmla="val 0"/>
            </a:avLst>
          </a:prstGeom>
          <a:solidFill>
            <a:srgbClr val="FFCC99"/>
          </a:solidFill>
          <a:ln w="19050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AD389EB-5AA3-9A3A-1D96-E2E808745201}"/>
              </a:ext>
            </a:extLst>
          </p:cNvPr>
          <p:cNvSpPr/>
          <p:nvPr/>
        </p:nvSpPr>
        <p:spPr>
          <a:xfrm>
            <a:off x="9019290" y="4514790"/>
            <a:ext cx="340806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진윤희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1200" b="1" dirty="0" smtClean="0">
              <a:solidFill>
                <a:prstClr val="black">
                  <a:lumMod val="65000"/>
                  <a:lumOff val="35000"/>
                </a:prst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학사관리 시스템의 뒤처진 디자인</a:t>
            </a:r>
            <a:endParaRPr lang="en-US" altLang="ko-KR" sz="1200" b="1" dirty="0" smtClean="0">
              <a:solidFill>
                <a:prstClr val="black">
                  <a:lumMod val="65000"/>
                  <a:lumOff val="35000"/>
                </a:prst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시각적으로 매력적 디자인을 구현</a:t>
            </a:r>
            <a:endParaRPr lang="en-US" altLang="ko-KR" sz="1200" b="1" dirty="0" smtClean="0">
              <a:solidFill>
                <a:prstClr val="black">
                  <a:lumMod val="65000"/>
                  <a:lumOff val="35000"/>
                </a:prst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사용자가 직관적</a:t>
            </a:r>
            <a:r>
              <a:rPr lang="en-US" altLang="ko-KR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lang="ko-KR" altLang="en-US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효율적 이용 가능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59" name="모서리가 둥근 직사각형 124">
            <a:extLst>
              <a:ext uri="{FF2B5EF4-FFF2-40B4-BE49-F238E27FC236}">
                <a16:creationId xmlns:a16="http://schemas.microsoft.com/office/drawing/2014/main" id="{945E1D5C-204C-80BA-8836-F9A1F15127CA}"/>
              </a:ext>
            </a:extLst>
          </p:cNvPr>
          <p:cNvSpPr/>
          <p:nvPr/>
        </p:nvSpPr>
        <p:spPr>
          <a:xfrm>
            <a:off x="1755872" y="4453052"/>
            <a:ext cx="2388414" cy="1905018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60" name="양쪽 모서리가 둥근 사각형 125">
            <a:extLst>
              <a:ext uri="{FF2B5EF4-FFF2-40B4-BE49-F238E27FC236}">
                <a16:creationId xmlns:a16="http://schemas.microsoft.com/office/drawing/2014/main" id="{6C154481-9CCE-6407-8F34-FD3A5A31BD82}"/>
              </a:ext>
            </a:extLst>
          </p:cNvPr>
          <p:cNvSpPr/>
          <p:nvPr/>
        </p:nvSpPr>
        <p:spPr>
          <a:xfrm flipH="1">
            <a:off x="1765152" y="4453052"/>
            <a:ext cx="2379133" cy="608358"/>
          </a:xfrm>
          <a:prstGeom prst="round2SameRect">
            <a:avLst>
              <a:gd name="adj1" fmla="val 29570"/>
              <a:gd name="adj2" fmla="val 0"/>
            </a:avLst>
          </a:prstGeom>
          <a:solidFill>
            <a:srgbClr val="FFCC99"/>
          </a:solidFill>
          <a:ln w="19050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grpSp>
        <p:nvGrpSpPr>
          <p:cNvPr id="61" name="그룹 60"/>
          <p:cNvGrpSpPr/>
          <p:nvPr/>
        </p:nvGrpSpPr>
        <p:grpSpPr>
          <a:xfrm>
            <a:off x="2622973" y="3864800"/>
            <a:ext cx="645470" cy="645470"/>
            <a:chOff x="8846116" y="4168827"/>
            <a:chExt cx="1083168" cy="1083168"/>
          </a:xfrm>
        </p:grpSpPr>
        <p:sp>
          <p:nvSpPr>
            <p:cNvPr id="62" name="타원 61"/>
            <p:cNvSpPr/>
            <p:nvPr/>
          </p:nvSpPr>
          <p:spPr>
            <a:xfrm>
              <a:off x="8846116" y="4168827"/>
              <a:ext cx="1083168" cy="10831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pic>
          <p:nvPicPr>
            <p:cNvPr id="63" name="그림 6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36131" y="4358843"/>
              <a:ext cx="703135" cy="703135"/>
            </a:xfrm>
            <a:prstGeom prst="rect">
              <a:avLst/>
            </a:prstGeom>
          </p:spPr>
        </p:pic>
      </p:grpSp>
      <p:grpSp>
        <p:nvGrpSpPr>
          <p:cNvPr id="64" name="그룹 63"/>
          <p:cNvGrpSpPr/>
          <p:nvPr/>
        </p:nvGrpSpPr>
        <p:grpSpPr>
          <a:xfrm>
            <a:off x="7795454" y="3848044"/>
            <a:ext cx="645470" cy="645470"/>
            <a:chOff x="8846116" y="4168827"/>
            <a:chExt cx="1083168" cy="1083168"/>
          </a:xfrm>
        </p:grpSpPr>
        <p:sp>
          <p:nvSpPr>
            <p:cNvPr id="65" name="타원 64"/>
            <p:cNvSpPr/>
            <p:nvPr/>
          </p:nvSpPr>
          <p:spPr>
            <a:xfrm>
              <a:off x="8846116" y="4168827"/>
              <a:ext cx="1083168" cy="10831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pic>
          <p:nvPicPr>
            <p:cNvPr id="66" name="그림 6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36131" y="4358843"/>
              <a:ext cx="703135" cy="703135"/>
            </a:xfrm>
            <a:prstGeom prst="rect">
              <a:avLst/>
            </a:prstGeom>
          </p:spPr>
        </p:pic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3930F2E8-7320-A61B-F9FB-22847EED3397}"/>
              </a:ext>
            </a:extLst>
          </p:cNvPr>
          <p:cNvGrpSpPr/>
          <p:nvPr/>
        </p:nvGrpSpPr>
        <p:grpSpPr>
          <a:xfrm>
            <a:off x="10400586" y="3864799"/>
            <a:ext cx="645470" cy="645470"/>
            <a:chOff x="8723358" y="1778931"/>
            <a:chExt cx="1083168" cy="1083168"/>
          </a:xfrm>
        </p:grpSpPr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B7F2C3DD-0165-CF31-3C6B-C043023BAE6D}"/>
                </a:ext>
              </a:extLst>
            </p:cNvPr>
            <p:cNvSpPr/>
            <p:nvPr/>
          </p:nvSpPr>
          <p:spPr>
            <a:xfrm>
              <a:off x="8723358" y="1778931"/>
              <a:ext cx="1083168" cy="10831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pic>
          <p:nvPicPr>
            <p:cNvPr id="69" name="그림 68">
              <a:extLst>
                <a:ext uri="{FF2B5EF4-FFF2-40B4-BE49-F238E27FC236}">
                  <a16:creationId xmlns:a16="http://schemas.microsoft.com/office/drawing/2014/main" id="{A3D4E9B2-A0F1-44EC-D261-025404A28A2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6567" y="1952140"/>
              <a:ext cx="736749" cy="736749"/>
            </a:xfrm>
            <a:prstGeom prst="rect">
              <a:avLst/>
            </a:prstGeom>
          </p:spPr>
        </p:pic>
      </p:grpSp>
      <p:grpSp>
        <p:nvGrpSpPr>
          <p:cNvPr id="70" name="그룹 69"/>
          <p:cNvGrpSpPr/>
          <p:nvPr/>
        </p:nvGrpSpPr>
        <p:grpSpPr>
          <a:xfrm>
            <a:off x="5215771" y="3853772"/>
            <a:ext cx="645470" cy="645470"/>
            <a:chOff x="8846116" y="4168827"/>
            <a:chExt cx="1083168" cy="1083168"/>
          </a:xfrm>
        </p:grpSpPr>
        <p:sp>
          <p:nvSpPr>
            <p:cNvPr id="71" name="타원 70"/>
            <p:cNvSpPr/>
            <p:nvPr/>
          </p:nvSpPr>
          <p:spPr>
            <a:xfrm>
              <a:off x="8846116" y="4168827"/>
              <a:ext cx="1083168" cy="10831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pic>
          <p:nvPicPr>
            <p:cNvPr id="72" name="그림 7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36131" y="4358843"/>
              <a:ext cx="703135" cy="703135"/>
            </a:xfrm>
            <a:prstGeom prst="rect">
              <a:avLst/>
            </a:prstGeom>
          </p:spPr>
        </p:pic>
      </p:grp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31F674B5-54B3-0FDC-4397-1137D0247049}"/>
              </a:ext>
            </a:extLst>
          </p:cNvPr>
          <p:cNvSpPr/>
          <p:nvPr/>
        </p:nvSpPr>
        <p:spPr>
          <a:xfrm>
            <a:off x="1250687" y="4490673"/>
            <a:ext cx="340806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구홍모</a:t>
            </a:r>
            <a:endParaRPr lang="en-US" altLang="ko-KR" sz="1600" b="1" dirty="0" smtClean="0">
              <a:solidFill>
                <a:prstClr val="black">
                  <a:lumMod val="65000"/>
                  <a:lumOff val="35000"/>
                </a:prst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전자도서 뷰어 기능 부재</a:t>
            </a:r>
            <a:endParaRPr lang="en-US" altLang="ko-KR" sz="1200" b="1" dirty="0" smtClean="0">
              <a:solidFill>
                <a:prstClr val="black">
                  <a:lumMod val="65000"/>
                  <a:lumOff val="35000"/>
                </a:prst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플러그인</a:t>
            </a: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으</a:t>
            </a:r>
            <a:r>
              <a:rPr lang="ko-KR" altLang="en-US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로 </a:t>
            </a:r>
            <a:r>
              <a:rPr lang="en-US" altLang="ko-KR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EPUB </a:t>
            </a:r>
            <a:r>
              <a:rPr lang="ko-KR" altLang="en-US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파일 실행 구현</a:t>
            </a:r>
            <a:endParaRPr lang="en-US" altLang="ko-KR" sz="1200" b="1" dirty="0" smtClean="0">
              <a:solidFill>
                <a:prstClr val="black">
                  <a:lumMod val="65000"/>
                  <a:lumOff val="35000"/>
                </a:prst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오디오 및  </a:t>
            </a:r>
            <a:r>
              <a:rPr lang="en-US" altLang="ko-KR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PDF </a:t>
            </a:r>
            <a:r>
              <a:rPr lang="ko-KR" altLang="en-US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파일 다운로드 방지</a:t>
            </a:r>
            <a:endParaRPr lang="en-US" altLang="ko-KR" sz="1200" b="1" dirty="0" smtClean="0">
              <a:solidFill>
                <a:prstClr val="black">
                  <a:lumMod val="65000"/>
                  <a:lumOff val="35000"/>
                </a:prst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644720" y="2826948"/>
            <a:ext cx="23791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>
                <a:solidFill>
                  <a:prstClr val="black">
                    <a:lumMod val="65000"/>
                    <a:lumOff val="35000"/>
                  </a:prstClr>
                </a:solidFill>
                <a:ea typeface="Noto Sans KR" panose="020B0500000000000000" pitchFamily="34" charset="-127"/>
              </a:rPr>
              <a:t>학사시스템</a:t>
            </a:r>
            <a:r>
              <a:rPr lang="ko-KR" altLang="en-US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ea typeface="Noto Sans KR" panose="020B0500000000000000" pitchFamily="34" charset="-127"/>
              </a:rPr>
              <a:t> 시스템 파악 미숙</a:t>
            </a:r>
            <a:endParaRPr lang="en-US" altLang="ko-KR" dirty="0" smtClean="0"/>
          </a:p>
          <a:p>
            <a:r>
              <a:rPr lang="ko-KR" altLang="en-US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ea typeface="Noto Sans KR" panose="020B0500000000000000" pitchFamily="34" charset="-127"/>
              </a:rPr>
              <a:t>시스템 목적에 가장 적합한</a:t>
            </a:r>
            <a:endParaRPr lang="en-US" altLang="ko-KR" sz="1200" b="1" dirty="0" smtClean="0">
              <a:solidFill>
                <a:prstClr val="black">
                  <a:lumMod val="65000"/>
                  <a:lumOff val="35000"/>
                </a:prstClr>
              </a:solidFill>
              <a:ea typeface="Noto Sans KR" panose="020B0500000000000000" pitchFamily="34" charset="-127"/>
            </a:endParaRPr>
          </a:p>
          <a:p>
            <a:r>
              <a:rPr lang="ko-KR" altLang="en-US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ea typeface="Noto Sans KR" panose="020B0500000000000000" pitchFamily="34" charset="-127"/>
              </a:rPr>
              <a:t>프로그램 구조 및 </a:t>
            </a:r>
            <a:r>
              <a:rPr lang="en-US" altLang="ko-KR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ea typeface="Noto Sans KR" panose="020B0500000000000000" pitchFamily="34" charset="-127"/>
              </a:rPr>
              <a:t>DB </a:t>
            </a:r>
            <a:r>
              <a:rPr lang="ko-KR" altLang="en-US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ea typeface="Noto Sans KR" panose="020B0500000000000000" pitchFamily="34" charset="-127"/>
              </a:rPr>
              <a:t>기획 노력</a:t>
            </a:r>
            <a:endParaRPr lang="en-US" altLang="ko-KR" sz="1200" b="1" dirty="0" smtClean="0">
              <a:solidFill>
                <a:prstClr val="black">
                  <a:lumMod val="65000"/>
                  <a:lumOff val="35000"/>
                </a:prstClr>
              </a:solidFill>
              <a:ea typeface="Noto Sans KR" panose="020B0500000000000000" pitchFamily="34" charset="-127"/>
            </a:endParaRPr>
          </a:p>
          <a:p>
            <a:r>
              <a:rPr lang="ko-KR" altLang="en-US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ea typeface="Noto Sans KR" panose="020B0500000000000000" pitchFamily="34" charset="-127"/>
              </a:rPr>
              <a:t>성적 시스템 추가 보완</a:t>
            </a:r>
            <a:endParaRPr lang="en-US" altLang="ko-KR" sz="1200" b="1" dirty="0" smtClean="0">
              <a:solidFill>
                <a:prstClr val="black">
                  <a:lumMod val="65000"/>
                  <a:lumOff val="35000"/>
                </a:prstClr>
              </a:solidFill>
              <a:ea typeface="Noto Sans KR" panose="020B0500000000000000" pitchFamily="34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353578" y="5181054"/>
            <a:ext cx="23879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  <a:ea typeface="Noto Sans KR" panose="020B0500000000000000" pitchFamily="34" charset="-127"/>
              </a:rPr>
              <a:t>게시판 공감 기능 </a:t>
            </a:r>
            <a:r>
              <a:rPr lang="ko-KR" altLang="en-US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ea typeface="Noto Sans KR" panose="020B0500000000000000" pitchFamily="34" charset="-127"/>
              </a:rPr>
              <a:t>부재</a:t>
            </a:r>
            <a:endParaRPr lang="en-US" altLang="ko-KR" sz="1200" b="1" dirty="0" smtClean="0">
              <a:solidFill>
                <a:prstClr val="black">
                  <a:lumMod val="65000"/>
                  <a:lumOff val="35000"/>
                </a:prstClr>
              </a:solidFill>
              <a:ea typeface="Noto Sans KR" panose="020B0500000000000000" pitchFamily="34" charset="-127"/>
            </a:endParaRPr>
          </a:p>
          <a:p>
            <a:endParaRPr lang="ko-KR" altLang="en-US" sz="1200" b="1" dirty="0">
              <a:solidFill>
                <a:prstClr val="black">
                  <a:lumMod val="65000"/>
                  <a:lumOff val="35000"/>
                </a:prstClr>
              </a:solidFill>
              <a:ea typeface="Noto Sans KR" panose="020B0500000000000000" pitchFamily="34" charset="-127"/>
            </a:endParaRPr>
          </a:p>
          <a:p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  <a:ea typeface="Noto Sans KR" panose="020B0500000000000000" pitchFamily="34" charset="-127"/>
              </a:rPr>
              <a:t>직관적인 </a:t>
            </a: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  <a:ea typeface="Noto Sans KR" panose="020B0500000000000000" pitchFamily="34" charset="-127"/>
              </a:rPr>
              <a:t>UX/UI </a:t>
            </a:r>
            <a:r>
              <a:rPr lang="ko-KR" altLang="en-US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ea typeface="Noto Sans KR" panose="020B0500000000000000" pitchFamily="34" charset="-127"/>
              </a:rPr>
              <a:t>디자인</a:t>
            </a:r>
            <a:endParaRPr lang="en-US" altLang="ko-KR" sz="1200" b="1" dirty="0" smtClean="0">
              <a:solidFill>
                <a:prstClr val="black">
                  <a:lumMod val="65000"/>
                  <a:lumOff val="35000"/>
                </a:prstClr>
              </a:solidFill>
              <a:ea typeface="Noto Sans KR" panose="020B0500000000000000" pitchFamily="34" charset="-127"/>
            </a:endParaRPr>
          </a:p>
          <a:p>
            <a:endParaRPr lang="ko-KR" altLang="en-US" sz="1200" b="1" dirty="0">
              <a:solidFill>
                <a:prstClr val="black">
                  <a:lumMod val="65000"/>
                  <a:lumOff val="35000"/>
                </a:prstClr>
              </a:solidFill>
              <a:ea typeface="Noto Sans KR" panose="020B0500000000000000" pitchFamily="34" charset="-127"/>
            </a:endParaRPr>
          </a:p>
          <a:p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  <a:ea typeface="Noto Sans KR" panose="020B0500000000000000" pitchFamily="34" charset="-127"/>
              </a:rPr>
              <a:t>프로필 사진 파일 </a:t>
            </a:r>
            <a:r>
              <a:rPr lang="ko-KR" altLang="en-US" sz="1200" b="1" dirty="0" err="1">
                <a:solidFill>
                  <a:prstClr val="black">
                    <a:lumMod val="65000"/>
                    <a:lumOff val="35000"/>
                  </a:prstClr>
                </a:solidFill>
                <a:ea typeface="Noto Sans KR" panose="020B0500000000000000" pitchFamily="34" charset="-127"/>
              </a:rPr>
              <a:t>확장자</a:t>
            </a: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  <a:ea typeface="Noto Sans KR" panose="020B0500000000000000" pitchFamily="34" charset="-127"/>
              </a:rPr>
              <a:t> </a:t>
            </a:r>
            <a:r>
              <a:rPr lang="ko-KR" altLang="en-US" sz="1200" b="1" dirty="0" err="1">
                <a:solidFill>
                  <a:prstClr val="black">
                    <a:lumMod val="65000"/>
                    <a:lumOff val="35000"/>
                  </a:prstClr>
                </a:solidFill>
                <a:ea typeface="Noto Sans KR" panose="020B0500000000000000" pitchFamily="34" charset="-127"/>
              </a:rPr>
              <a:t>필터링</a:t>
            </a:r>
            <a:endParaRPr lang="en-US" altLang="ko-KR" sz="1200" b="1" dirty="0" smtClean="0">
              <a:solidFill>
                <a:prstClr val="black">
                  <a:lumMod val="65000"/>
                  <a:lumOff val="35000"/>
                </a:prstClr>
              </a:solidFill>
              <a:ea typeface="Noto Sans K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0514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96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ACE434D-6D45-496A-925D-6B1D70DB8498}"/>
              </a:ext>
            </a:extLst>
          </p:cNvPr>
          <p:cNvSpPr/>
          <p:nvPr/>
        </p:nvSpPr>
        <p:spPr>
          <a:xfrm>
            <a:off x="172905" y="172905"/>
            <a:ext cx="11826240" cy="6510528"/>
          </a:xfrm>
          <a:prstGeom prst="rect">
            <a:avLst/>
          </a:prstGeom>
          <a:gradFill flip="none" rotWithShape="1">
            <a:gsLst>
              <a:gs pos="12000">
                <a:schemeClr val="bg1">
                  <a:lumMod val="95000"/>
                </a:schemeClr>
              </a:gs>
              <a:gs pos="12000">
                <a:schemeClr val="bg1"/>
              </a:gs>
            </a:gsLst>
            <a:lin ang="0" scaled="1"/>
            <a:tileRect/>
          </a:gradFill>
          <a:ln>
            <a:noFill/>
          </a:ln>
          <a:effectLst>
            <a:outerShdw blurRad="215900" dist="63500" dir="13500000" algn="b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5200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0" cap="none" spc="0" normalizeH="0" baseline="0" noProof="0" dirty="0">
              <a:ln w="25400"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06988" y="521208"/>
            <a:ext cx="7638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05. </a:t>
            </a: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소감 및 </a:t>
            </a:r>
            <a:r>
              <a:rPr kumimoji="0" lang="en-US" altLang="ko-KR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QnA</a:t>
            </a: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 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ECC5BA-C6FF-89A8-58FF-512D86F72A4A}"/>
              </a:ext>
            </a:extLst>
          </p:cNvPr>
          <p:cNvSpPr txBox="1"/>
          <p:nvPr/>
        </p:nvSpPr>
        <p:spPr>
          <a:xfrm>
            <a:off x="1927053" y="1077680"/>
            <a:ext cx="41911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05.2)</a:t>
            </a:r>
            <a:r>
              <a:rPr kumimoji="0" lang="en-US" altLang="ko-KR" sz="20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 </a:t>
            </a:r>
            <a:r>
              <a:rPr kumimoji="0" lang="en-US" altLang="ko-KR" sz="2000" b="0" i="0" u="none" strike="noStrike" kern="1200" cap="none" spc="0" normalizeH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QnA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 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159776" y="2984083"/>
            <a:ext cx="76381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QnA</a:t>
            </a:r>
            <a:endParaRPr kumimoji="0" lang="en-US" altLang="ko-KR" sz="9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9942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96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직사각형 80">
            <a:extLst>
              <a:ext uri="{FF2B5EF4-FFF2-40B4-BE49-F238E27FC236}">
                <a16:creationId xmlns:a16="http://schemas.microsoft.com/office/drawing/2014/main" id="{5ACE434D-6D45-496A-925D-6B1D70DB8498}"/>
              </a:ext>
            </a:extLst>
          </p:cNvPr>
          <p:cNvSpPr/>
          <p:nvPr/>
        </p:nvSpPr>
        <p:spPr>
          <a:xfrm>
            <a:off x="138203" y="179278"/>
            <a:ext cx="11826240" cy="651052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15900" dist="63500" dir="13500000" algn="b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52000" rtlCol="0" anchor="t"/>
          <a:lstStyle/>
          <a:p>
            <a:pPr marL="1700213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600" b="0" i="0" u="none" strike="noStrike" kern="0" cap="none" spc="0" normalizeH="0" baseline="0" noProof="0" dirty="0">
              <a:ln>
                <a:noFill/>
              </a:ln>
              <a:solidFill>
                <a:srgbClr val="44546A">
                  <a:lumMod val="75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4EEDAEC5-3E98-4C82-AAB8-25D43469317A}"/>
              </a:ext>
            </a:extLst>
          </p:cNvPr>
          <p:cNvGrpSpPr/>
          <p:nvPr/>
        </p:nvGrpSpPr>
        <p:grpSpPr>
          <a:xfrm>
            <a:off x="4425137" y="1774202"/>
            <a:ext cx="389780" cy="438708"/>
            <a:chOff x="5395274" y="2650519"/>
            <a:chExt cx="1459542" cy="1642754"/>
          </a:xfrm>
          <a:solidFill>
            <a:schemeClr val="bg1"/>
          </a:solidFill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7BCEA8B-A9FD-4319-B8E2-A27E533020F0}"/>
                </a:ext>
              </a:extLst>
            </p:cNvPr>
            <p:cNvSpPr txBox="1"/>
            <p:nvPr/>
          </p:nvSpPr>
          <p:spPr>
            <a:xfrm>
              <a:off x="5628161" y="2650519"/>
              <a:ext cx="943373" cy="1642754"/>
            </a:xfrm>
            <a:custGeom>
              <a:avLst/>
              <a:gdLst>
                <a:gd name="connsiteX0" fmla="*/ 558294 w 943373"/>
                <a:gd name="connsiteY0" fmla="*/ 0 h 1642754"/>
                <a:gd name="connsiteX1" fmla="*/ 943373 w 943373"/>
                <a:gd name="connsiteY1" fmla="*/ 0 h 1642754"/>
                <a:gd name="connsiteX2" fmla="*/ 430222 w 943373"/>
                <a:gd name="connsiteY2" fmla="*/ 1509968 h 1642754"/>
                <a:gd name="connsiteX3" fmla="*/ 352120 w 943373"/>
                <a:gd name="connsiteY3" fmla="*/ 1605763 h 1642754"/>
                <a:gd name="connsiteX4" fmla="*/ 233323 w 943373"/>
                <a:gd name="connsiteY4" fmla="*/ 1642754 h 1642754"/>
                <a:gd name="connsiteX5" fmla="*/ 0 w 943373"/>
                <a:gd name="connsiteY5" fmla="*/ 1642754 h 1642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43373" h="1642754">
                  <a:moveTo>
                    <a:pt x="558294" y="0"/>
                  </a:moveTo>
                  <a:lnTo>
                    <a:pt x="943373" y="0"/>
                  </a:lnTo>
                  <a:lnTo>
                    <a:pt x="430222" y="1509968"/>
                  </a:lnTo>
                  <a:cubicBezTo>
                    <a:pt x="416883" y="1549172"/>
                    <a:pt x="390851" y="1581105"/>
                    <a:pt x="352120" y="1605763"/>
                  </a:cubicBezTo>
                  <a:cubicBezTo>
                    <a:pt x="313390" y="1630424"/>
                    <a:pt x="273792" y="1642754"/>
                    <a:pt x="233323" y="1642754"/>
                  </a:cubicBezTo>
                  <a:lnTo>
                    <a:pt x="0" y="1642754"/>
                  </a:lnTo>
                  <a:close/>
                </a:path>
              </a:pathLst>
            </a:custGeom>
            <a:grpFill/>
            <a:ln w="635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3000" b="1" i="1" u="none" strike="noStrike" kern="1200" cap="none" spc="0" normalizeH="0" baseline="0" noProof="0" dirty="0">
                <a:ln w="28575"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E41BC68-4E7D-49D0-B72F-AD0628DF064E}"/>
                </a:ext>
              </a:extLst>
            </p:cNvPr>
            <p:cNvSpPr txBox="1"/>
            <p:nvPr/>
          </p:nvSpPr>
          <p:spPr>
            <a:xfrm flipH="1" flipV="1">
              <a:off x="5395274" y="2650519"/>
              <a:ext cx="643796" cy="867938"/>
            </a:xfrm>
            <a:custGeom>
              <a:avLst/>
              <a:gdLst>
                <a:gd name="connsiteX0" fmla="*/ 325633 w 710719"/>
                <a:gd name="connsiteY0" fmla="*/ 0 h 958161"/>
                <a:gd name="connsiteX1" fmla="*/ 710719 w 710719"/>
                <a:gd name="connsiteY1" fmla="*/ 0 h 958161"/>
                <a:gd name="connsiteX2" fmla="*/ 430222 w 710719"/>
                <a:gd name="connsiteY2" fmla="*/ 825375 h 958161"/>
                <a:gd name="connsiteX3" fmla="*/ 352120 w 710719"/>
                <a:gd name="connsiteY3" fmla="*/ 921170 h 958161"/>
                <a:gd name="connsiteX4" fmla="*/ 233323 w 710719"/>
                <a:gd name="connsiteY4" fmla="*/ 958161 h 958161"/>
                <a:gd name="connsiteX5" fmla="*/ 0 w 710719"/>
                <a:gd name="connsiteY5" fmla="*/ 958161 h 958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0719" h="958161">
                  <a:moveTo>
                    <a:pt x="325633" y="0"/>
                  </a:moveTo>
                  <a:lnTo>
                    <a:pt x="710719" y="0"/>
                  </a:lnTo>
                  <a:lnTo>
                    <a:pt x="430222" y="825375"/>
                  </a:lnTo>
                  <a:cubicBezTo>
                    <a:pt x="416883" y="864579"/>
                    <a:pt x="390851" y="896512"/>
                    <a:pt x="352120" y="921170"/>
                  </a:cubicBezTo>
                  <a:cubicBezTo>
                    <a:pt x="313390" y="945831"/>
                    <a:pt x="273792" y="958161"/>
                    <a:pt x="233323" y="958161"/>
                  </a:cubicBezTo>
                  <a:lnTo>
                    <a:pt x="0" y="958161"/>
                  </a:lnTo>
                  <a:close/>
                </a:path>
              </a:pathLst>
            </a:custGeom>
            <a:grpFill/>
            <a:ln w="635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3000" b="1" i="1" u="none" strike="noStrike" kern="1200" cap="none" spc="0" normalizeH="0" baseline="0" noProof="0" dirty="0">
                <a:ln w="28575"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006E871-08F3-42A5-9035-068D3373CB7F}"/>
                </a:ext>
              </a:extLst>
            </p:cNvPr>
            <p:cNvSpPr txBox="1"/>
            <p:nvPr/>
          </p:nvSpPr>
          <p:spPr>
            <a:xfrm>
              <a:off x="6393134" y="3186398"/>
              <a:ext cx="461682" cy="332059"/>
            </a:xfrm>
            <a:custGeom>
              <a:avLst/>
              <a:gdLst>
                <a:gd name="connsiteX0" fmla="*/ 112851 w 461682"/>
                <a:gd name="connsiteY0" fmla="*/ 0 h 332059"/>
                <a:gd name="connsiteX1" fmla="*/ 461682 w 461682"/>
                <a:gd name="connsiteY1" fmla="*/ 0 h 332059"/>
                <a:gd name="connsiteX2" fmla="*/ 389711 w 461682"/>
                <a:gd name="connsiteY2" fmla="*/ 211777 h 332059"/>
                <a:gd name="connsiteX3" fmla="*/ 318964 w 461682"/>
                <a:gd name="connsiteY3" fmla="*/ 298551 h 332059"/>
                <a:gd name="connsiteX4" fmla="*/ 211353 w 461682"/>
                <a:gd name="connsiteY4" fmla="*/ 332059 h 332059"/>
                <a:gd name="connsiteX5" fmla="*/ 0 w 461682"/>
                <a:gd name="connsiteY5" fmla="*/ 332059 h 332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1682" h="332059">
                  <a:moveTo>
                    <a:pt x="112851" y="0"/>
                  </a:moveTo>
                  <a:lnTo>
                    <a:pt x="461682" y="0"/>
                  </a:lnTo>
                  <a:lnTo>
                    <a:pt x="389711" y="211777"/>
                  </a:lnTo>
                  <a:cubicBezTo>
                    <a:pt x="377628" y="247289"/>
                    <a:pt x="354048" y="276215"/>
                    <a:pt x="318964" y="298551"/>
                  </a:cubicBezTo>
                  <a:cubicBezTo>
                    <a:pt x="283880" y="320890"/>
                    <a:pt x="248011" y="332059"/>
                    <a:pt x="211353" y="332059"/>
                  </a:cubicBezTo>
                  <a:lnTo>
                    <a:pt x="0" y="332059"/>
                  </a:lnTo>
                  <a:close/>
                </a:path>
              </a:pathLst>
            </a:custGeom>
            <a:grpFill/>
            <a:ln w="635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3000" b="1" i="1" u="none" strike="noStrike" kern="1200" cap="none" spc="0" normalizeH="0" baseline="0" noProof="0" dirty="0">
                <a:ln w="28575"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endParaRPr>
            </a:p>
          </p:txBody>
        </p:sp>
      </p:grpSp>
      <p:sp>
        <p:nvSpPr>
          <p:cNvPr id="11" name="제목 1"/>
          <p:cNvSpPr txBox="1">
            <a:spLocks/>
          </p:cNvSpPr>
          <p:nvPr/>
        </p:nvSpPr>
        <p:spPr>
          <a:xfrm>
            <a:off x="329682" y="321458"/>
            <a:ext cx="2945533" cy="8256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kern="0" dirty="0">
                <a:ln w="25400">
                  <a:noFill/>
                </a:ln>
                <a:solidFill>
                  <a:srgbClr val="E7E6E6">
                    <a:lumMod val="25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목차</a:t>
            </a:r>
            <a:endParaRPr kumimoji="0" lang="en-US" altLang="ko-KR" sz="4400" b="0" i="0" u="none" strike="noStrike" kern="0" cap="none" spc="0" normalizeH="0" baseline="0" noProof="0" dirty="0">
              <a:ln w="25400"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j-cs"/>
            </a:endParaRPr>
          </a:p>
        </p:txBody>
      </p:sp>
      <p:sp>
        <p:nvSpPr>
          <p:cNvPr id="12" name="자유형: 도형 16">
            <a:extLst>
              <a:ext uri="{FF2B5EF4-FFF2-40B4-BE49-F238E27FC236}">
                <a16:creationId xmlns:a16="http://schemas.microsoft.com/office/drawing/2014/main" id="{A13F733D-441E-4AFF-84C7-E8CA078ED273}"/>
              </a:ext>
            </a:extLst>
          </p:cNvPr>
          <p:cNvSpPr/>
          <p:nvPr/>
        </p:nvSpPr>
        <p:spPr>
          <a:xfrm>
            <a:off x="655257" y="2060313"/>
            <a:ext cx="1530262" cy="1879389"/>
          </a:xfrm>
          <a:custGeom>
            <a:avLst/>
            <a:gdLst>
              <a:gd name="connsiteX0" fmla="*/ 765131 w 1530262"/>
              <a:gd name="connsiteY0" fmla="*/ 0 h 1879389"/>
              <a:gd name="connsiteX1" fmla="*/ 1530262 w 1530262"/>
              <a:gd name="connsiteY1" fmla="*/ 765131 h 1879389"/>
              <a:gd name="connsiteX2" fmla="*/ 1062955 w 1530262"/>
              <a:gd name="connsiteY2" fmla="*/ 1470134 h 1879389"/>
              <a:gd name="connsiteX3" fmla="*/ 952636 w 1530262"/>
              <a:gd name="connsiteY3" fmla="*/ 1504379 h 1879389"/>
              <a:gd name="connsiteX4" fmla="*/ 765130 w 1530262"/>
              <a:gd name="connsiteY4" fmla="*/ 1879389 h 1879389"/>
              <a:gd name="connsiteX5" fmla="*/ 577626 w 1530262"/>
              <a:gd name="connsiteY5" fmla="*/ 1504379 h 1879389"/>
              <a:gd name="connsiteX6" fmla="*/ 467308 w 1530262"/>
              <a:gd name="connsiteY6" fmla="*/ 1470134 h 1879389"/>
              <a:gd name="connsiteX7" fmla="*/ 0 w 1530262"/>
              <a:gd name="connsiteY7" fmla="*/ 765131 h 1879389"/>
              <a:gd name="connsiteX8" fmla="*/ 765131 w 1530262"/>
              <a:gd name="connsiteY8" fmla="*/ 0 h 1879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30262" h="1879389">
                <a:moveTo>
                  <a:pt x="765131" y="0"/>
                </a:moveTo>
                <a:cubicBezTo>
                  <a:pt x="1187701" y="0"/>
                  <a:pt x="1530262" y="342561"/>
                  <a:pt x="1530262" y="765131"/>
                </a:cubicBezTo>
                <a:cubicBezTo>
                  <a:pt x="1530262" y="1082059"/>
                  <a:pt x="1337572" y="1353981"/>
                  <a:pt x="1062955" y="1470134"/>
                </a:cubicBezTo>
                <a:lnTo>
                  <a:pt x="952636" y="1504379"/>
                </a:lnTo>
                <a:lnTo>
                  <a:pt x="765130" y="1879389"/>
                </a:lnTo>
                <a:lnTo>
                  <a:pt x="577626" y="1504379"/>
                </a:lnTo>
                <a:lnTo>
                  <a:pt x="467308" y="1470134"/>
                </a:lnTo>
                <a:cubicBezTo>
                  <a:pt x="192691" y="1353981"/>
                  <a:pt x="0" y="1082059"/>
                  <a:pt x="0" y="765131"/>
                </a:cubicBezTo>
                <a:cubicBezTo>
                  <a:pt x="0" y="342561"/>
                  <a:pt x="342561" y="0"/>
                  <a:pt x="765131" y="0"/>
                </a:cubicBezTo>
                <a:close/>
              </a:path>
            </a:pathLst>
          </a:custGeom>
          <a:noFill/>
          <a:ln>
            <a:solidFill>
              <a:srgbClr val="5B9B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2806A0BF-6CC3-47A7-B8CD-7931B33340DE}"/>
              </a:ext>
            </a:extLst>
          </p:cNvPr>
          <p:cNvSpPr/>
          <p:nvPr/>
        </p:nvSpPr>
        <p:spPr>
          <a:xfrm>
            <a:off x="802978" y="2185277"/>
            <a:ext cx="1263770" cy="1263770"/>
          </a:xfrm>
          <a:prstGeom prst="ellipse">
            <a:avLst/>
          </a:prstGeom>
          <a:solidFill>
            <a:srgbClr val="5B9BD5"/>
          </a:solidFill>
          <a:ln>
            <a:noFill/>
          </a:ln>
          <a:effectLst>
            <a:outerShdw blurRad="1524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D82B43FD-32D4-487C-A749-6F05A0709F99}"/>
              </a:ext>
            </a:extLst>
          </p:cNvPr>
          <p:cNvSpPr/>
          <p:nvPr/>
        </p:nvSpPr>
        <p:spPr>
          <a:xfrm>
            <a:off x="1307165" y="4044650"/>
            <a:ext cx="252000" cy="252000"/>
          </a:xfrm>
          <a:prstGeom prst="ellipse">
            <a:avLst/>
          </a:prstGeom>
          <a:noFill/>
          <a:ln>
            <a:solidFill>
              <a:srgbClr val="5B9B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89047F46-E57D-4F26-ABF0-7893C6EBE83C}"/>
              </a:ext>
            </a:extLst>
          </p:cNvPr>
          <p:cNvSpPr/>
          <p:nvPr/>
        </p:nvSpPr>
        <p:spPr>
          <a:xfrm>
            <a:off x="1355962" y="4095378"/>
            <a:ext cx="128852" cy="128852"/>
          </a:xfrm>
          <a:prstGeom prst="ellipse">
            <a:avLst/>
          </a:prstGeom>
          <a:solidFill>
            <a:srgbClr val="5B9BD5"/>
          </a:solidFill>
          <a:ln>
            <a:solidFill>
              <a:srgbClr val="5B9B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44546A">
                  <a:lumMod val="75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D449A4E-5764-4D28-A243-79FC811A1541}"/>
              </a:ext>
            </a:extLst>
          </p:cNvPr>
          <p:cNvSpPr/>
          <p:nvPr/>
        </p:nvSpPr>
        <p:spPr>
          <a:xfrm>
            <a:off x="412519" y="4381095"/>
            <a:ext cx="201573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프로젝트 개요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75000"/>
                </a:srgb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D449A4E-5764-4D28-A243-79FC811A1541}"/>
              </a:ext>
            </a:extLst>
          </p:cNvPr>
          <p:cNvSpPr/>
          <p:nvPr/>
        </p:nvSpPr>
        <p:spPr>
          <a:xfrm>
            <a:off x="881879" y="2463594"/>
            <a:ext cx="1105968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01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자유형: 도형 16">
            <a:extLst>
              <a:ext uri="{FF2B5EF4-FFF2-40B4-BE49-F238E27FC236}">
                <a16:creationId xmlns:a16="http://schemas.microsoft.com/office/drawing/2014/main" id="{A13F733D-441E-4AFF-84C7-E8CA078ED273}"/>
              </a:ext>
            </a:extLst>
          </p:cNvPr>
          <p:cNvSpPr/>
          <p:nvPr/>
        </p:nvSpPr>
        <p:spPr>
          <a:xfrm>
            <a:off x="2860842" y="2052000"/>
            <a:ext cx="1530262" cy="1879389"/>
          </a:xfrm>
          <a:custGeom>
            <a:avLst/>
            <a:gdLst>
              <a:gd name="connsiteX0" fmla="*/ 765131 w 1530262"/>
              <a:gd name="connsiteY0" fmla="*/ 0 h 1879389"/>
              <a:gd name="connsiteX1" fmla="*/ 1530262 w 1530262"/>
              <a:gd name="connsiteY1" fmla="*/ 765131 h 1879389"/>
              <a:gd name="connsiteX2" fmla="*/ 1062955 w 1530262"/>
              <a:gd name="connsiteY2" fmla="*/ 1470134 h 1879389"/>
              <a:gd name="connsiteX3" fmla="*/ 952636 w 1530262"/>
              <a:gd name="connsiteY3" fmla="*/ 1504379 h 1879389"/>
              <a:gd name="connsiteX4" fmla="*/ 765130 w 1530262"/>
              <a:gd name="connsiteY4" fmla="*/ 1879389 h 1879389"/>
              <a:gd name="connsiteX5" fmla="*/ 577626 w 1530262"/>
              <a:gd name="connsiteY5" fmla="*/ 1504379 h 1879389"/>
              <a:gd name="connsiteX6" fmla="*/ 467308 w 1530262"/>
              <a:gd name="connsiteY6" fmla="*/ 1470134 h 1879389"/>
              <a:gd name="connsiteX7" fmla="*/ 0 w 1530262"/>
              <a:gd name="connsiteY7" fmla="*/ 765131 h 1879389"/>
              <a:gd name="connsiteX8" fmla="*/ 765131 w 1530262"/>
              <a:gd name="connsiteY8" fmla="*/ 0 h 1879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30262" h="1879389">
                <a:moveTo>
                  <a:pt x="765131" y="0"/>
                </a:moveTo>
                <a:cubicBezTo>
                  <a:pt x="1187701" y="0"/>
                  <a:pt x="1530262" y="342561"/>
                  <a:pt x="1530262" y="765131"/>
                </a:cubicBezTo>
                <a:cubicBezTo>
                  <a:pt x="1530262" y="1082059"/>
                  <a:pt x="1337572" y="1353981"/>
                  <a:pt x="1062955" y="1470134"/>
                </a:cubicBezTo>
                <a:lnTo>
                  <a:pt x="952636" y="1504379"/>
                </a:lnTo>
                <a:lnTo>
                  <a:pt x="765130" y="1879389"/>
                </a:lnTo>
                <a:lnTo>
                  <a:pt x="577626" y="1504379"/>
                </a:lnTo>
                <a:lnTo>
                  <a:pt x="467308" y="1470134"/>
                </a:lnTo>
                <a:cubicBezTo>
                  <a:pt x="192691" y="1353981"/>
                  <a:pt x="0" y="1082059"/>
                  <a:pt x="0" y="765131"/>
                </a:cubicBezTo>
                <a:cubicBezTo>
                  <a:pt x="0" y="342561"/>
                  <a:pt x="342561" y="0"/>
                  <a:pt x="765131" y="0"/>
                </a:cubicBezTo>
                <a:close/>
              </a:path>
            </a:pathLst>
          </a:custGeom>
          <a:noFill/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2806A0BF-6CC3-47A7-B8CD-7931B33340DE}"/>
              </a:ext>
            </a:extLst>
          </p:cNvPr>
          <p:cNvSpPr/>
          <p:nvPr/>
        </p:nvSpPr>
        <p:spPr>
          <a:xfrm>
            <a:off x="2994088" y="2179085"/>
            <a:ext cx="1263770" cy="126377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1524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D449A4E-5764-4D28-A243-79FC811A1541}"/>
              </a:ext>
            </a:extLst>
          </p:cNvPr>
          <p:cNvSpPr/>
          <p:nvPr/>
        </p:nvSpPr>
        <p:spPr>
          <a:xfrm>
            <a:off x="3072989" y="2432883"/>
            <a:ext cx="1105968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02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89047F46-E57D-4F26-ABF0-7893C6EBE83C}"/>
              </a:ext>
            </a:extLst>
          </p:cNvPr>
          <p:cNvSpPr/>
          <p:nvPr/>
        </p:nvSpPr>
        <p:spPr>
          <a:xfrm>
            <a:off x="3577176" y="4089186"/>
            <a:ext cx="128852" cy="12885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44546A">
                  <a:lumMod val="75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D82B43FD-32D4-487C-A749-6F05A0709F99}"/>
              </a:ext>
            </a:extLst>
          </p:cNvPr>
          <p:cNvSpPr/>
          <p:nvPr/>
        </p:nvSpPr>
        <p:spPr>
          <a:xfrm>
            <a:off x="3512413" y="4024760"/>
            <a:ext cx="252000" cy="252000"/>
          </a:xfrm>
          <a:prstGeom prst="ellipse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2806A0BF-6CC3-47A7-B8CD-7931B33340DE}"/>
              </a:ext>
            </a:extLst>
          </p:cNvPr>
          <p:cNvSpPr/>
          <p:nvPr/>
        </p:nvSpPr>
        <p:spPr>
          <a:xfrm>
            <a:off x="5041029" y="2170506"/>
            <a:ext cx="1263770" cy="126377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1524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자유형: 도형 16">
            <a:extLst>
              <a:ext uri="{FF2B5EF4-FFF2-40B4-BE49-F238E27FC236}">
                <a16:creationId xmlns:a16="http://schemas.microsoft.com/office/drawing/2014/main" id="{A13F733D-441E-4AFF-84C7-E8CA078ED273}"/>
              </a:ext>
            </a:extLst>
          </p:cNvPr>
          <p:cNvSpPr/>
          <p:nvPr/>
        </p:nvSpPr>
        <p:spPr>
          <a:xfrm>
            <a:off x="4904168" y="2035374"/>
            <a:ext cx="1530262" cy="1879389"/>
          </a:xfrm>
          <a:custGeom>
            <a:avLst/>
            <a:gdLst>
              <a:gd name="connsiteX0" fmla="*/ 765131 w 1530262"/>
              <a:gd name="connsiteY0" fmla="*/ 0 h 1879389"/>
              <a:gd name="connsiteX1" fmla="*/ 1530262 w 1530262"/>
              <a:gd name="connsiteY1" fmla="*/ 765131 h 1879389"/>
              <a:gd name="connsiteX2" fmla="*/ 1062955 w 1530262"/>
              <a:gd name="connsiteY2" fmla="*/ 1470134 h 1879389"/>
              <a:gd name="connsiteX3" fmla="*/ 952636 w 1530262"/>
              <a:gd name="connsiteY3" fmla="*/ 1504379 h 1879389"/>
              <a:gd name="connsiteX4" fmla="*/ 765130 w 1530262"/>
              <a:gd name="connsiteY4" fmla="*/ 1879389 h 1879389"/>
              <a:gd name="connsiteX5" fmla="*/ 577626 w 1530262"/>
              <a:gd name="connsiteY5" fmla="*/ 1504379 h 1879389"/>
              <a:gd name="connsiteX6" fmla="*/ 467308 w 1530262"/>
              <a:gd name="connsiteY6" fmla="*/ 1470134 h 1879389"/>
              <a:gd name="connsiteX7" fmla="*/ 0 w 1530262"/>
              <a:gd name="connsiteY7" fmla="*/ 765131 h 1879389"/>
              <a:gd name="connsiteX8" fmla="*/ 765131 w 1530262"/>
              <a:gd name="connsiteY8" fmla="*/ 0 h 1879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30262" h="1879389">
                <a:moveTo>
                  <a:pt x="765131" y="0"/>
                </a:moveTo>
                <a:cubicBezTo>
                  <a:pt x="1187701" y="0"/>
                  <a:pt x="1530262" y="342561"/>
                  <a:pt x="1530262" y="765131"/>
                </a:cubicBezTo>
                <a:cubicBezTo>
                  <a:pt x="1530262" y="1082059"/>
                  <a:pt x="1337572" y="1353981"/>
                  <a:pt x="1062955" y="1470134"/>
                </a:cubicBezTo>
                <a:lnTo>
                  <a:pt x="952636" y="1504379"/>
                </a:lnTo>
                <a:lnTo>
                  <a:pt x="765130" y="1879389"/>
                </a:lnTo>
                <a:lnTo>
                  <a:pt x="577626" y="1504379"/>
                </a:lnTo>
                <a:lnTo>
                  <a:pt x="467308" y="1470134"/>
                </a:lnTo>
                <a:cubicBezTo>
                  <a:pt x="192691" y="1353981"/>
                  <a:pt x="0" y="1082059"/>
                  <a:pt x="0" y="765131"/>
                </a:cubicBezTo>
                <a:cubicBezTo>
                  <a:pt x="0" y="342561"/>
                  <a:pt x="342561" y="0"/>
                  <a:pt x="765131" y="0"/>
                </a:cubicBezTo>
                <a:close/>
              </a:path>
            </a:pathLst>
          </a:custGeom>
          <a:noFill/>
          <a:ln>
            <a:solidFill>
              <a:schemeClr val="accent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D449A4E-5764-4D28-A243-79FC811A1541}"/>
              </a:ext>
            </a:extLst>
          </p:cNvPr>
          <p:cNvSpPr/>
          <p:nvPr/>
        </p:nvSpPr>
        <p:spPr>
          <a:xfrm>
            <a:off x="5113598" y="2440776"/>
            <a:ext cx="1105968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03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D82B43FD-32D4-487C-A749-6F05A0709F99}"/>
              </a:ext>
            </a:extLst>
          </p:cNvPr>
          <p:cNvSpPr/>
          <p:nvPr/>
        </p:nvSpPr>
        <p:spPr>
          <a:xfrm>
            <a:off x="5545160" y="4017840"/>
            <a:ext cx="252000" cy="252000"/>
          </a:xfrm>
          <a:prstGeom prst="ellipse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89047F46-E57D-4F26-ABF0-7893C6EBE83C}"/>
              </a:ext>
            </a:extLst>
          </p:cNvPr>
          <p:cNvSpPr/>
          <p:nvPr/>
        </p:nvSpPr>
        <p:spPr>
          <a:xfrm>
            <a:off x="5605560" y="4077625"/>
            <a:ext cx="128852" cy="12885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44546A">
                  <a:lumMod val="75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3" name="자유형: 도형 16">
            <a:extLst>
              <a:ext uri="{FF2B5EF4-FFF2-40B4-BE49-F238E27FC236}">
                <a16:creationId xmlns:a16="http://schemas.microsoft.com/office/drawing/2014/main" id="{A13F733D-441E-4AFF-84C7-E8CA078ED273}"/>
              </a:ext>
            </a:extLst>
          </p:cNvPr>
          <p:cNvSpPr/>
          <p:nvPr/>
        </p:nvSpPr>
        <p:spPr>
          <a:xfrm>
            <a:off x="7245512" y="2060313"/>
            <a:ext cx="1530262" cy="1879389"/>
          </a:xfrm>
          <a:custGeom>
            <a:avLst/>
            <a:gdLst>
              <a:gd name="connsiteX0" fmla="*/ 765131 w 1530262"/>
              <a:gd name="connsiteY0" fmla="*/ 0 h 1879389"/>
              <a:gd name="connsiteX1" fmla="*/ 1530262 w 1530262"/>
              <a:gd name="connsiteY1" fmla="*/ 765131 h 1879389"/>
              <a:gd name="connsiteX2" fmla="*/ 1062955 w 1530262"/>
              <a:gd name="connsiteY2" fmla="*/ 1470134 h 1879389"/>
              <a:gd name="connsiteX3" fmla="*/ 952636 w 1530262"/>
              <a:gd name="connsiteY3" fmla="*/ 1504379 h 1879389"/>
              <a:gd name="connsiteX4" fmla="*/ 765130 w 1530262"/>
              <a:gd name="connsiteY4" fmla="*/ 1879389 h 1879389"/>
              <a:gd name="connsiteX5" fmla="*/ 577626 w 1530262"/>
              <a:gd name="connsiteY5" fmla="*/ 1504379 h 1879389"/>
              <a:gd name="connsiteX6" fmla="*/ 467308 w 1530262"/>
              <a:gd name="connsiteY6" fmla="*/ 1470134 h 1879389"/>
              <a:gd name="connsiteX7" fmla="*/ 0 w 1530262"/>
              <a:gd name="connsiteY7" fmla="*/ 765131 h 1879389"/>
              <a:gd name="connsiteX8" fmla="*/ 765131 w 1530262"/>
              <a:gd name="connsiteY8" fmla="*/ 0 h 1879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30262" h="1879389">
                <a:moveTo>
                  <a:pt x="765131" y="0"/>
                </a:moveTo>
                <a:cubicBezTo>
                  <a:pt x="1187701" y="0"/>
                  <a:pt x="1530262" y="342561"/>
                  <a:pt x="1530262" y="765131"/>
                </a:cubicBezTo>
                <a:cubicBezTo>
                  <a:pt x="1530262" y="1082059"/>
                  <a:pt x="1337572" y="1353981"/>
                  <a:pt x="1062955" y="1470134"/>
                </a:cubicBezTo>
                <a:lnTo>
                  <a:pt x="952636" y="1504379"/>
                </a:lnTo>
                <a:lnTo>
                  <a:pt x="765130" y="1879389"/>
                </a:lnTo>
                <a:lnTo>
                  <a:pt x="577626" y="1504379"/>
                </a:lnTo>
                <a:lnTo>
                  <a:pt x="467308" y="1470134"/>
                </a:lnTo>
                <a:cubicBezTo>
                  <a:pt x="192691" y="1353981"/>
                  <a:pt x="0" y="1082059"/>
                  <a:pt x="0" y="765131"/>
                </a:cubicBezTo>
                <a:cubicBezTo>
                  <a:pt x="0" y="342561"/>
                  <a:pt x="342561" y="0"/>
                  <a:pt x="765131" y="0"/>
                </a:cubicBezTo>
                <a:close/>
              </a:path>
            </a:pathLst>
          </a:cu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2806A0BF-6CC3-47A7-B8CD-7931B33340DE}"/>
              </a:ext>
            </a:extLst>
          </p:cNvPr>
          <p:cNvSpPr/>
          <p:nvPr/>
        </p:nvSpPr>
        <p:spPr>
          <a:xfrm>
            <a:off x="7379791" y="2187398"/>
            <a:ext cx="1263770" cy="126377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1524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89047F46-E57D-4F26-ABF0-7893C6EBE83C}"/>
              </a:ext>
            </a:extLst>
          </p:cNvPr>
          <p:cNvSpPr/>
          <p:nvPr/>
        </p:nvSpPr>
        <p:spPr>
          <a:xfrm>
            <a:off x="7946217" y="4120396"/>
            <a:ext cx="128852" cy="12885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44546A">
                  <a:lumMod val="75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D82B43FD-32D4-487C-A749-6F05A0709F99}"/>
              </a:ext>
            </a:extLst>
          </p:cNvPr>
          <p:cNvSpPr/>
          <p:nvPr/>
        </p:nvSpPr>
        <p:spPr>
          <a:xfrm>
            <a:off x="7887221" y="4058822"/>
            <a:ext cx="252000" cy="252000"/>
          </a:xfrm>
          <a:prstGeom prst="ellips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D449A4E-5764-4D28-A243-79FC811A1541}"/>
              </a:ext>
            </a:extLst>
          </p:cNvPr>
          <p:cNvSpPr/>
          <p:nvPr/>
        </p:nvSpPr>
        <p:spPr>
          <a:xfrm>
            <a:off x="7457658" y="2441196"/>
            <a:ext cx="1105968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04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D449A4E-5764-4D28-A243-79FC811A1541}"/>
              </a:ext>
            </a:extLst>
          </p:cNvPr>
          <p:cNvSpPr/>
          <p:nvPr/>
        </p:nvSpPr>
        <p:spPr>
          <a:xfrm>
            <a:off x="2636081" y="4376535"/>
            <a:ext cx="2015738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팀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구성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75000"/>
                </a:srgb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D449A4E-5764-4D28-A243-79FC811A1541}"/>
              </a:ext>
            </a:extLst>
          </p:cNvPr>
          <p:cNvSpPr/>
          <p:nvPr/>
        </p:nvSpPr>
        <p:spPr>
          <a:xfrm>
            <a:off x="4246007" y="4389661"/>
            <a:ext cx="301006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프로젝트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계획 수립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75000"/>
                </a:srgb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1D449A4E-5764-4D28-A243-79FC811A1541}"/>
              </a:ext>
            </a:extLst>
          </p:cNvPr>
          <p:cNvSpPr/>
          <p:nvPr/>
        </p:nvSpPr>
        <p:spPr>
          <a:xfrm>
            <a:off x="6505967" y="4393161"/>
            <a:ext cx="316416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프로젝트 작업 내역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75000"/>
                </a:srgb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89047F46-E57D-4F26-ABF0-7893C6EBE83C}"/>
              </a:ext>
            </a:extLst>
          </p:cNvPr>
          <p:cNvSpPr/>
          <p:nvPr/>
        </p:nvSpPr>
        <p:spPr>
          <a:xfrm>
            <a:off x="7946217" y="4107790"/>
            <a:ext cx="128852" cy="12885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44546A">
                  <a:lumMod val="75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D82B43FD-32D4-487C-A749-6F05A0709F99}"/>
              </a:ext>
            </a:extLst>
          </p:cNvPr>
          <p:cNvSpPr/>
          <p:nvPr/>
        </p:nvSpPr>
        <p:spPr>
          <a:xfrm>
            <a:off x="7887221" y="4046216"/>
            <a:ext cx="252000" cy="252000"/>
          </a:xfrm>
          <a:prstGeom prst="ellips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4" name="자유형: 도형 16">
            <a:extLst>
              <a:ext uri="{FF2B5EF4-FFF2-40B4-BE49-F238E27FC236}">
                <a16:creationId xmlns:a16="http://schemas.microsoft.com/office/drawing/2014/main" id="{A13F733D-441E-4AFF-84C7-E8CA078ED273}"/>
              </a:ext>
            </a:extLst>
          </p:cNvPr>
          <p:cNvSpPr/>
          <p:nvPr/>
        </p:nvSpPr>
        <p:spPr>
          <a:xfrm>
            <a:off x="9517657" y="2071396"/>
            <a:ext cx="1530262" cy="1879389"/>
          </a:xfrm>
          <a:custGeom>
            <a:avLst/>
            <a:gdLst>
              <a:gd name="connsiteX0" fmla="*/ 765131 w 1530262"/>
              <a:gd name="connsiteY0" fmla="*/ 0 h 1879389"/>
              <a:gd name="connsiteX1" fmla="*/ 1530262 w 1530262"/>
              <a:gd name="connsiteY1" fmla="*/ 765131 h 1879389"/>
              <a:gd name="connsiteX2" fmla="*/ 1062955 w 1530262"/>
              <a:gd name="connsiteY2" fmla="*/ 1470134 h 1879389"/>
              <a:gd name="connsiteX3" fmla="*/ 952636 w 1530262"/>
              <a:gd name="connsiteY3" fmla="*/ 1504379 h 1879389"/>
              <a:gd name="connsiteX4" fmla="*/ 765130 w 1530262"/>
              <a:gd name="connsiteY4" fmla="*/ 1879389 h 1879389"/>
              <a:gd name="connsiteX5" fmla="*/ 577626 w 1530262"/>
              <a:gd name="connsiteY5" fmla="*/ 1504379 h 1879389"/>
              <a:gd name="connsiteX6" fmla="*/ 467308 w 1530262"/>
              <a:gd name="connsiteY6" fmla="*/ 1470134 h 1879389"/>
              <a:gd name="connsiteX7" fmla="*/ 0 w 1530262"/>
              <a:gd name="connsiteY7" fmla="*/ 765131 h 1879389"/>
              <a:gd name="connsiteX8" fmla="*/ 765131 w 1530262"/>
              <a:gd name="connsiteY8" fmla="*/ 0 h 1879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30262" h="1879389">
                <a:moveTo>
                  <a:pt x="765131" y="0"/>
                </a:moveTo>
                <a:cubicBezTo>
                  <a:pt x="1187701" y="0"/>
                  <a:pt x="1530262" y="342561"/>
                  <a:pt x="1530262" y="765131"/>
                </a:cubicBezTo>
                <a:cubicBezTo>
                  <a:pt x="1530262" y="1082059"/>
                  <a:pt x="1337572" y="1353981"/>
                  <a:pt x="1062955" y="1470134"/>
                </a:cubicBezTo>
                <a:lnTo>
                  <a:pt x="952636" y="1504379"/>
                </a:lnTo>
                <a:lnTo>
                  <a:pt x="765130" y="1879389"/>
                </a:lnTo>
                <a:lnTo>
                  <a:pt x="577626" y="1504379"/>
                </a:lnTo>
                <a:lnTo>
                  <a:pt x="467308" y="1470134"/>
                </a:lnTo>
                <a:cubicBezTo>
                  <a:pt x="192691" y="1353981"/>
                  <a:pt x="0" y="1082059"/>
                  <a:pt x="0" y="765131"/>
                </a:cubicBezTo>
                <a:cubicBezTo>
                  <a:pt x="0" y="342561"/>
                  <a:pt x="342561" y="0"/>
                  <a:pt x="765131" y="0"/>
                </a:cubicBezTo>
                <a:close/>
              </a:path>
            </a:pathLst>
          </a:custGeom>
          <a:noFill/>
          <a:ln>
            <a:solidFill>
              <a:schemeClr val="bg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2806A0BF-6CC3-47A7-B8CD-7931B33340DE}"/>
              </a:ext>
            </a:extLst>
          </p:cNvPr>
          <p:cNvSpPr/>
          <p:nvPr/>
        </p:nvSpPr>
        <p:spPr>
          <a:xfrm>
            <a:off x="9651936" y="2198481"/>
            <a:ext cx="1263770" cy="126377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1524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89047F46-E57D-4F26-ABF0-7893C6EBE83C}"/>
              </a:ext>
            </a:extLst>
          </p:cNvPr>
          <p:cNvSpPr/>
          <p:nvPr/>
        </p:nvSpPr>
        <p:spPr>
          <a:xfrm>
            <a:off x="10218362" y="4131479"/>
            <a:ext cx="128852" cy="12885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44546A">
                  <a:lumMod val="75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D82B43FD-32D4-487C-A749-6F05A0709F99}"/>
              </a:ext>
            </a:extLst>
          </p:cNvPr>
          <p:cNvSpPr/>
          <p:nvPr/>
        </p:nvSpPr>
        <p:spPr>
          <a:xfrm>
            <a:off x="10159366" y="4069905"/>
            <a:ext cx="252000" cy="252000"/>
          </a:xfrm>
          <a:prstGeom prst="ellipse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D449A4E-5764-4D28-A243-79FC811A1541}"/>
              </a:ext>
            </a:extLst>
          </p:cNvPr>
          <p:cNvSpPr/>
          <p:nvPr/>
        </p:nvSpPr>
        <p:spPr>
          <a:xfrm>
            <a:off x="9729803" y="2452279"/>
            <a:ext cx="1105968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05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D449A4E-5764-4D28-A243-79FC811A1541}"/>
              </a:ext>
            </a:extLst>
          </p:cNvPr>
          <p:cNvSpPr/>
          <p:nvPr/>
        </p:nvSpPr>
        <p:spPr>
          <a:xfrm>
            <a:off x="8711608" y="4395931"/>
            <a:ext cx="3164164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b="1" dirty="0" smtClean="0">
                <a:solidFill>
                  <a:srgbClr val="44546A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소감 및 </a:t>
            </a:r>
            <a:r>
              <a:rPr lang="en-US" altLang="ko-KR" sz="2000" b="1" dirty="0" err="1" smtClean="0">
                <a:solidFill>
                  <a:srgbClr val="44546A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QnA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75000"/>
                </a:srgb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89047F46-E57D-4F26-ABF0-7893C6EBE83C}"/>
              </a:ext>
            </a:extLst>
          </p:cNvPr>
          <p:cNvSpPr/>
          <p:nvPr/>
        </p:nvSpPr>
        <p:spPr>
          <a:xfrm>
            <a:off x="10218362" y="4118873"/>
            <a:ext cx="128852" cy="128852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44546A">
                  <a:lumMod val="75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D82B43FD-32D4-487C-A749-6F05A0709F99}"/>
              </a:ext>
            </a:extLst>
          </p:cNvPr>
          <p:cNvSpPr/>
          <p:nvPr/>
        </p:nvSpPr>
        <p:spPr>
          <a:xfrm>
            <a:off x="10159366" y="4057299"/>
            <a:ext cx="252000" cy="252000"/>
          </a:xfrm>
          <a:prstGeom prst="ellipse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6610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96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ACE434D-6D45-496A-925D-6B1D70DB8498}"/>
              </a:ext>
            </a:extLst>
          </p:cNvPr>
          <p:cNvSpPr/>
          <p:nvPr/>
        </p:nvSpPr>
        <p:spPr>
          <a:xfrm>
            <a:off x="172905" y="172905"/>
            <a:ext cx="11826240" cy="6510528"/>
          </a:xfrm>
          <a:prstGeom prst="rect">
            <a:avLst/>
          </a:prstGeom>
          <a:gradFill flip="none" rotWithShape="1">
            <a:gsLst>
              <a:gs pos="12000">
                <a:schemeClr val="bg1">
                  <a:lumMod val="95000"/>
                </a:schemeClr>
              </a:gs>
              <a:gs pos="12000">
                <a:schemeClr val="bg1"/>
              </a:gs>
            </a:gsLst>
            <a:lin ang="0" scaled="1"/>
            <a:tileRect/>
          </a:gradFill>
          <a:ln>
            <a:noFill/>
          </a:ln>
          <a:effectLst>
            <a:outerShdw blurRad="215900" dist="63500" dir="13500000" algn="b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52000" rtlCol="0" anchor="t"/>
          <a:lstStyle/>
          <a:p>
            <a:pPr lvl="0" latinLnBrk="0">
              <a:spcBef>
                <a:spcPct val="0"/>
              </a:spcBef>
              <a:defRPr/>
            </a:pPr>
            <a:endParaRPr lang="en-US" altLang="ko-KR" sz="2400" kern="0" dirty="0">
              <a:ln w="25400">
                <a:noFill/>
              </a:ln>
              <a:solidFill>
                <a:srgbClr val="E7E6E6">
                  <a:lumMod val="25000"/>
                </a:srgb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3" name="사각형: 둥근 모서리 46">
            <a:extLst>
              <a:ext uri="{FF2B5EF4-FFF2-40B4-BE49-F238E27FC236}">
                <a16:creationId xmlns:a16="http://schemas.microsoft.com/office/drawing/2014/main" id="{BB63BDDC-AF38-498A-A491-031FD1A14700}"/>
              </a:ext>
            </a:extLst>
          </p:cNvPr>
          <p:cNvSpPr/>
          <p:nvPr/>
        </p:nvSpPr>
        <p:spPr>
          <a:xfrm>
            <a:off x="349135" y="1820272"/>
            <a:ext cx="1282669" cy="424163"/>
          </a:xfrm>
          <a:prstGeom prst="roundRect">
            <a:avLst>
              <a:gd name="adj" fmla="val 17667"/>
            </a:avLst>
          </a:prstGeom>
          <a:solidFill>
            <a:srgbClr val="F34165"/>
          </a:solidFill>
          <a:ln>
            <a:noFill/>
          </a:ln>
          <a:effectLst>
            <a:outerShdw blurRad="152400" dist="38100" dir="5400000" algn="t" rotWithShape="0">
              <a:srgbClr val="F34165">
                <a:alpha val="4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80" name="표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8273630"/>
              </p:ext>
            </p:extLst>
          </p:nvPr>
        </p:nvGraphicFramePr>
        <p:xfrm>
          <a:off x="300208" y="1312538"/>
          <a:ext cx="1315920" cy="55827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5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algn="ctr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400" b="1" kern="0" dirty="0" smtClean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프로젝트 개요</a:t>
                      </a:r>
                      <a:endParaRPr lang="en-US" altLang="ko-KR" sz="1400" b="1" kern="0" dirty="0" smtClean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4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           </a:t>
                      </a:r>
                      <a:r>
                        <a:rPr lang="ko-KR" altLang="en-US" sz="1400" b="1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팀 </a:t>
                      </a:r>
                      <a:r>
                        <a:rPr lang="ko-KR" altLang="en-US" sz="1400" b="1" kern="0" dirty="0" smtClean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구성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algn="r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</a:t>
                      </a:r>
                      <a:r>
                        <a:rPr lang="ko-KR" altLang="en-US" sz="1400" b="1" kern="0" baseline="0" dirty="0" smtClean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프로젝트 개발</a:t>
                      </a:r>
                      <a:r>
                        <a:rPr lang="en-US" altLang="ko-KR" sz="1400" b="1" kern="0" baseline="0" dirty="0" smtClean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 </a:t>
                      </a:r>
                      <a:r>
                        <a:rPr lang="ko-KR" altLang="en-US" sz="1400" b="1" kern="0" dirty="0" smtClean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계획 </a:t>
                      </a:r>
                      <a:r>
                        <a:rPr lang="ko-KR" altLang="en-US" sz="1400" b="1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수립</a:t>
                      </a:r>
                      <a:endParaRPr lang="en-US" altLang="ko-KR" sz="1400" b="1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algn="r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 </a:t>
                      </a:r>
                      <a:r>
                        <a:rPr lang="ko-KR" altLang="en-US" sz="1400" b="1" kern="0" baseline="0" dirty="0" smtClean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프로젝트  </a:t>
                      </a:r>
                      <a:r>
                        <a:rPr lang="ko-KR" altLang="en-US" sz="1400" b="1" kern="0" dirty="0" smtClean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작업 </a:t>
                      </a:r>
                      <a:r>
                        <a:rPr lang="ko-KR" altLang="en-US" sz="1400" b="1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내역</a:t>
                      </a:r>
                      <a:r>
                        <a:rPr lang="en-US" altLang="ko-KR" sz="1400" b="1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706988" y="521208"/>
            <a:ext cx="7638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01. </a:t>
            </a:r>
            <a:r>
              <a:rPr lang="ko-KR" altLang="en-US" sz="28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프로젝트 개요</a:t>
            </a:r>
            <a:endParaRPr lang="ko-KR" altLang="en-US" sz="2400" b="1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12B090C5-22A3-7EEB-CD5D-F14775A3E13F}"/>
              </a:ext>
            </a:extLst>
          </p:cNvPr>
          <p:cNvGrpSpPr/>
          <p:nvPr/>
        </p:nvGrpSpPr>
        <p:grpSpPr>
          <a:xfrm>
            <a:off x="2002973" y="1738172"/>
            <a:ext cx="3474230" cy="1771631"/>
            <a:chOff x="1169759" y="2653068"/>
            <a:chExt cx="3474230" cy="1771631"/>
          </a:xfrm>
        </p:grpSpPr>
        <p:sp>
          <p:nvSpPr>
            <p:cNvPr id="91" name="원호 90">
              <a:extLst>
                <a:ext uri="{FF2B5EF4-FFF2-40B4-BE49-F238E27FC236}">
                  <a16:creationId xmlns:a16="http://schemas.microsoft.com/office/drawing/2014/main" id="{FA22D174-601A-DAD5-8C63-69AE732D24B2}"/>
                </a:ext>
              </a:extLst>
            </p:cNvPr>
            <p:cNvSpPr/>
            <p:nvPr/>
          </p:nvSpPr>
          <p:spPr>
            <a:xfrm rot="16200000">
              <a:off x="1169760" y="2661861"/>
              <a:ext cx="288925" cy="288925"/>
            </a:xfrm>
            <a:prstGeom prst="arc">
              <a:avLst>
                <a:gd name="adj1" fmla="val 16200000"/>
                <a:gd name="adj2" fmla="val 117151"/>
              </a:avLst>
            </a:prstGeom>
            <a:ln w="38100">
              <a:solidFill>
                <a:srgbClr val="F77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A5FFFBCA-80C2-4045-9ECA-EACC3A54E5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14222" y="2662610"/>
              <a:ext cx="1152000" cy="709"/>
            </a:xfrm>
            <a:prstGeom prst="line">
              <a:avLst/>
            </a:prstGeom>
            <a:ln w="38100">
              <a:solidFill>
                <a:srgbClr val="F77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947B747F-E34B-CC2C-FCA1-8E781FCEF363}"/>
                </a:ext>
              </a:extLst>
            </p:cNvPr>
            <p:cNvCxnSpPr>
              <a:cxnSpLocks/>
              <a:endCxn id="94" idx="2"/>
            </p:cNvCxnSpPr>
            <p:nvPr/>
          </p:nvCxnSpPr>
          <p:spPr>
            <a:xfrm>
              <a:off x="1169761" y="2806324"/>
              <a:ext cx="53" cy="1469233"/>
            </a:xfrm>
            <a:prstGeom prst="line">
              <a:avLst/>
            </a:prstGeom>
            <a:ln w="38100">
              <a:solidFill>
                <a:srgbClr val="F77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원호 93">
              <a:extLst>
                <a:ext uri="{FF2B5EF4-FFF2-40B4-BE49-F238E27FC236}">
                  <a16:creationId xmlns:a16="http://schemas.microsoft.com/office/drawing/2014/main" id="{BCD3781B-AC32-8DE0-3665-EF4B8DBF4AD8}"/>
                </a:ext>
              </a:extLst>
            </p:cNvPr>
            <p:cNvSpPr/>
            <p:nvPr/>
          </p:nvSpPr>
          <p:spPr>
            <a:xfrm rot="10800000">
              <a:off x="1169759" y="4135063"/>
              <a:ext cx="288925" cy="288925"/>
            </a:xfrm>
            <a:prstGeom prst="arc">
              <a:avLst>
                <a:gd name="adj1" fmla="val 16200000"/>
                <a:gd name="adj2" fmla="val 94459"/>
              </a:avLst>
            </a:prstGeom>
            <a:ln w="38100">
              <a:solidFill>
                <a:srgbClr val="F77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ADDB2837-BF94-DBB6-DFD4-8D57BCA7F1F6}"/>
                </a:ext>
              </a:extLst>
            </p:cNvPr>
            <p:cNvCxnSpPr>
              <a:cxnSpLocks/>
              <a:endCxn id="96" idx="2"/>
            </p:cNvCxnSpPr>
            <p:nvPr/>
          </p:nvCxnSpPr>
          <p:spPr>
            <a:xfrm flipV="1">
              <a:off x="1314222" y="4423857"/>
              <a:ext cx="1453532" cy="842"/>
            </a:xfrm>
            <a:prstGeom prst="line">
              <a:avLst/>
            </a:prstGeom>
            <a:ln w="38100">
              <a:solidFill>
                <a:srgbClr val="F77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원호 95">
              <a:extLst>
                <a:ext uri="{FF2B5EF4-FFF2-40B4-BE49-F238E27FC236}">
                  <a16:creationId xmlns:a16="http://schemas.microsoft.com/office/drawing/2014/main" id="{04465F30-51F7-6E3C-202A-92A3033FACC0}"/>
                </a:ext>
              </a:extLst>
            </p:cNvPr>
            <p:cNvSpPr/>
            <p:nvPr/>
          </p:nvSpPr>
          <p:spPr>
            <a:xfrm rot="5400000">
              <a:off x="2629419" y="4135062"/>
              <a:ext cx="288925" cy="288925"/>
            </a:xfrm>
            <a:prstGeom prst="arc">
              <a:avLst>
                <a:gd name="adj1" fmla="val 16860700"/>
                <a:gd name="adj2" fmla="val 145870"/>
              </a:avLst>
            </a:prstGeom>
            <a:ln w="38100">
              <a:solidFill>
                <a:srgbClr val="F77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97" name="직선 연결선 96">
              <a:extLst>
                <a:ext uri="{FF2B5EF4-FFF2-40B4-BE49-F238E27FC236}">
                  <a16:creationId xmlns:a16="http://schemas.microsoft.com/office/drawing/2014/main" id="{3B2DBD5D-4589-A364-A205-FA88D7539FD3}"/>
                </a:ext>
              </a:extLst>
            </p:cNvPr>
            <p:cNvCxnSpPr>
              <a:cxnSpLocks/>
              <a:stCxn id="96" idx="0"/>
              <a:endCxn id="98" idx="0"/>
            </p:cNvCxnSpPr>
            <p:nvPr/>
          </p:nvCxnSpPr>
          <p:spPr>
            <a:xfrm flipV="1">
              <a:off x="2915684" y="2779300"/>
              <a:ext cx="255481" cy="1527818"/>
            </a:xfrm>
            <a:prstGeom prst="line">
              <a:avLst/>
            </a:prstGeom>
            <a:ln w="38100">
              <a:solidFill>
                <a:srgbClr val="F77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원호 97">
              <a:extLst>
                <a:ext uri="{FF2B5EF4-FFF2-40B4-BE49-F238E27FC236}">
                  <a16:creationId xmlns:a16="http://schemas.microsoft.com/office/drawing/2014/main" id="{7140AD7B-2175-6936-C6D9-A0FDE0351739}"/>
                </a:ext>
              </a:extLst>
            </p:cNvPr>
            <p:cNvSpPr/>
            <p:nvPr/>
          </p:nvSpPr>
          <p:spPr>
            <a:xfrm rot="16200000">
              <a:off x="3170010" y="2653068"/>
              <a:ext cx="288925" cy="288925"/>
            </a:xfrm>
            <a:prstGeom prst="arc">
              <a:avLst>
                <a:gd name="adj1" fmla="val 16634984"/>
                <a:gd name="adj2" fmla="val 126253"/>
              </a:avLst>
            </a:prstGeom>
            <a:ln w="38100">
              <a:solidFill>
                <a:srgbClr val="F77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99" name="직선 연결선 98">
              <a:extLst>
                <a:ext uri="{FF2B5EF4-FFF2-40B4-BE49-F238E27FC236}">
                  <a16:creationId xmlns:a16="http://schemas.microsoft.com/office/drawing/2014/main" id="{137DEB41-A804-1F56-8805-DDEAA26432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17294" y="2654577"/>
              <a:ext cx="1326695" cy="804"/>
            </a:xfrm>
            <a:prstGeom prst="line">
              <a:avLst/>
            </a:prstGeom>
            <a:ln w="38100">
              <a:solidFill>
                <a:srgbClr val="F77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91F3D949-C740-FF6D-0E9C-C90BDCCF67FA}"/>
              </a:ext>
            </a:extLst>
          </p:cNvPr>
          <p:cNvGrpSpPr/>
          <p:nvPr/>
        </p:nvGrpSpPr>
        <p:grpSpPr>
          <a:xfrm>
            <a:off x="4003224" y="1734332"/>
            <a:ext cx="3329767" cy="1771631"/>
            <a:chOff x="3170010" y="2649228"/>
            <a:chExt cx="3329767" cy="1771631"/>
          </a:xfrm>
        </p:grpSpPr>
        <p:cxnSp>
          <p:nvCxnSpPr>
            <p:cNvPr id="101" name="직선 연결선 100">
              <a:extLst>
                <a:ext uri="{FF2B5EF4-FFF2-40B4-BE49-F238E27FC236}">
                  <a16:creationId xmlns:a16="http://schemas.microsoft.com/office/drawing/2014/main" id="{36AF9DDF-234C-BE1D-2AF1-C665FCE68FA0}"/>
                </a:ext>
              </a:extLst>
            </p:cNvPr>
            <p:cNvCxnSpPr>
              <a:cxnSpLocks/>
              <a:endCxn id="102" idx="2"/>
            </p:cNvCxnSpPr>
            <p:nvPr/>
          </p:nvCxnSpPr>
          <p:spPr>
            <a:xfrm flipV="1">
              <a:off x="3170010" y="4420017"/>
              <a:ext cx="1453532" cy="842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원호 101">
              <a:extLst>
                <a:ext uri="{FF2B5EF4-FFF2-40B4-BE49-F238E27FC236}">
                  <a16:creationId xmlns:a16="http://schemas.microsoft.com/office/drawing/2014/main" id="{9C89F989-2599-5D80-84C8-45B51A5A4AFD}"/>
                </a:ext>
              </a:extLst>
            </p:cNvPr>
            <p:cNvSpPr/>
            <p:nvPr/>
          </p:nvSpPr>
          <p:spPr>
            <a:xfrm rot="5400000">
              <a:off x="4485207" y="4131222"/>
              <a:ext cx="288925" cy="288925"/>
            </a:xfrm>
            <a:prstGeom prst="arc">
              <a:avLst>
                <a:gd name="adj1" fmla="val 16860700"/>
                <a:gd name="adj2" fmla="val 145870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103" name="직선 연결선 102">
              <a:extLst>
                <a:ext uri="{FF2B5EF4-FFF2-40B4-BE49-F238E27FC236}">
                  <a16:creationId xmlns:a16="http://schemas.microsoft.com/office/drawing/2014/main" id="{1056AAE6-FBC3-A64E-1859-611DA011908D}"/>
                </a:ext>
              </a:extLst>
            </p:cNvPr>
            <p:cNvCxnSpPr>
              <a:cxnSpLocks/>
              <a:stCxn id="102" idx="0"/>
              <a:endCxn id="104" idx="0"/>
            </p:cNvCxnSpPr>
            <p:nvPr/>
          </p:nvCxnSpPr>
          <p:spPr>
            <a:xfrm flipV="1">
              <a:off x="4771472" y="2775460"/>
              <a:ext cx="255481" cy="1527818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원호 103">
              <a:extLst>
                <a:ext uri="{FF2B5EF4-FFF2-40B4-BE49-F238E27FC236}">
                  <a16:creationId xmlns:a16="http://schemas.microsoft.com/office/drawing/2014/main" id="{24AB1E99-A498-9DCD-30D0-68EDB60C9DDA}"/>
                </a:ext>
              </a:extLst>
            </p:cNvPr>
            <p:cNvSpPr/>
            <p:nvPr/>
          </p:nvSpPr>
          <p:spPr>
            <a:xfrm rot="16200000">
              <a:off x="5025798" y="2649228"/>
              <a:ext cx="288925" cy="288925"/>
            </a:xfrm>
            <a:prstGeom prst="arc">
              <a:avLst>
                <a:gd name="adj1" fmla="val 16634984"/>
                <a:gd name="adj2" fmla="val 126253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105" name="직선 연결선 104">
              <a:extLst>
                <a:ext uri="{FF2B5EF4-FFF2-40B4-BE49-F238E27FC236}">
                  <a16:creationId xmlns:a16="http://schemas.microsoft.com/office/drawing/2014/main" id="{5268EBFE-6F1F-61B2-9E47-462C9EA48A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73082" y="2650737"/>
              <a:ext cx="1326695" cy="804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A2C2CBBC-9A43-C00E-2EC6-D5ACBB6DB21C}"/>
              </a:ext>
            </a:extLst>
          </p:cNvPr>
          <p:cNvGrpSpPr/>
          <p:nvPr/>
        </p:nvGrpSpPr>
        <p:grpSpPr>
          <a:xfrm>
            <a:off x="5859012" y="1730492"/>
            <a:ext cx="3329767" cy="1771631"/>
            <a:chOff x="5025798" y="2645388"/>
            <a:chExt cx="3329767" cy="1771631"/>
          </a:xfrm>
        </p:grpSpPr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id="{DD687634-2323-FB8A-07D3-905C6155BF13}"/>
                </a:ext>
              </a:extLst>
            </p:cNvPr>
            <p:cNvCxnSpPr>
              <a:cxnSpLocks/>
              <a:endCxn id="108" idx="2"/>
            </p:cNvCxnSpPr>
            <p:nvPr/>
          </p:nvCxnSpPr>
          <p:spPr>
            <a:xfrm flipV="1">
              <a:off x="5025798" y="4416177"/>
              <a:ext cx="1453532" cy="842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원호 107">
              <a:extLst>
                <a:ext uri="{FF2B5EF4-FFF2-40B4-BE49-F238E27FC236}">
                  <a16:creationId xmlns:a16="http://schemas.microsoft.com/office/drawing/2014/main" id="{961AF612-773A-451D-E31A-E7E43AA6BC87}"/>
                </a:ext>
              </a:extLst>
            </p:cNvPr>
            <p:cNvSpPr/>
            <p:nvPr/>
          </p:nvSpPr>
          <p:spPr>
            <a:xfrm rot="5400000">
              <a:off x="6340995" y="4127382"/>
              <a:ext cx="288925" cy="288925"/>
            </a:xfrm>
            <a:prstGeom prst="arc">
              <a:avLst>
                <a:gd name="adj1" fmla="val 16860700"/>
                <a:gd name="adj2" fmla="val 145870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109" name="직선 연결선 108">
              <a:extLst>
                <a:ext uri="{FF2B5EF4-FFF2-40B4-BE49-F238E27FC236}">
                  <a16:creationId xmlns:a16="http://schemas.microsoft.com/office/drawing/2014/main" id="{28BBFD7C-D7D1-F992-5EB8-4FE3E3F335DC}"/>
                </a:ext>
              </a:extLst>
            </p:cNvPr>
            <p:cNvCxnSpPr>
              <a:cxnSpLocks/>
              <a:stCxn id="108" idx="0"/>
              <a:endCxn id="110" idx="0"/>
            </p:cNvCxnSpPr>
            <p:nvPr/>
          </p:nvCxnSpPr>
          <p:spPr>
            <a:xfrm flipV="1">
              <a:off x="6627260" y="2771620"/>
              <a:ext cx="255481" cy="1527818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원호 109">
              <a:extLst>
                <a:ext uri="{FF2B5EF4-FFF2-40B4-BE49-F238E27FC236}">
                  <a16:creationId xmlns:a16="http://schemas.microsoft.com/office/drawing/2014/main" id="{5ED29F09-7FA7-FE90-DFB8-CF5FD096637C}"/>
                </a:ext>
              </a:extLst>
            </p:cNvPr>
            <p:cNvSpPr/>
            <p:nvPr/>
          </p:nvSpPr>
          <p:spPr>
            <a:xfrm rot="16200000">
              <a:off x="6881586" y="2645388"/>
              <a:ext cx="288925" cy="288925"/>
            </a:xfrm>
            <a:prstGeom prst="arc">
              <a:avLst>
                <a:gd name="adj1" fmla="val 16634984"/>
                <a:gd name="adj2" fmla="val 126253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111" name="직선 연결선 110">
              <a:extLst>
                <a:ext uri="{FF2B5EF4-FFF2-40B4-BE49-F238E27FC236}">
                  <a16:creationId xmlns:a16="http://schemas.microsoft.com/office/drawing/2014/main" id="{4B6547A6-AC97-B355-9F42-0A622AB881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28870" y="2646897"/>
              <a:ext cx="1326695" cy="804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901460A5-917F-DDAE-7990-F2F311F00991}"/>
              </a:ext>
            </a:extLst>
          </p:cNvPr>
          <p:cNvGrpSpPr/>
          <p:nvPr/>
        </p:nvGrpSpPr>
        <p:grpSpPr>
          <a:xfrm>
            <a:off x="7714800" y="1726652"/>
            <a:ext cx="2144713" cy="1771631"/>
            <a:chOff x="6997755" y="2075490"/>
            <a:chExt cx="2144713" cy="1771631"/>
          </a:xfrm>
        </p:grpSpPr>
        <p:sp>
          <p:nvSpPr>
            <p:cNvPr id="113" name="원호 112">
              <a:extLst>
                <a:ext uri="{FF2B5EF4-FFF2-40B4-BE49-F238E27FC236}">
                  <a16:creationId xmlns:a16="http://schemas.microsoft.com/office/drawing/2014/main" id="{6CA7B645-6E06-C24F-414B-812DF1893B6E}"/>
                </a:ext>
              </a:extLst>
            </p:cNvPr>
            <p:cNvSpPr/>
            <p:nvPr/>
          </p:nvSpPr>
          <p:spPr>
            <a:xfrm rot="16200000">
              <a:off x="8853543" y="2075490"/>
              <a:ext cx="288925" cy="288925"/>
            </a:xfrm>
            <a:prstGeom prst="arc">
              <a:avLst>
                <a:gd name="adj1" fmla="val 16634984"/>
                <a:gd name="adj2" fmla="val 126253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114" name="직선 연결선 113">
              <a:extLst>
                <a:ext uri="{FF2B5EF4-FFF2-40B4-BE49-F238E27FC236}">
                  <a16:creationId xmlns:a16="http://schemas.microsoft.com/office/drawing/2014/main" id="{6E07805A-EB75-A822-C801-8FDD54003A87}"/>
                </a:ext>
              </a:extLst>
            </p:cNvPr>
            <p:cNvCxnSpPr>
              <a:cxnSpLocks/>
              <a:endCxn id="115" idx="2"/>
            </p:cNvCxnSpPr>
            <p:nvPr/>
          </p:nvCxnSpPr>
          <p:spPr>
            <a:xfrm flipV="1">
              <a:off x="6997755" y="3846279"/>
              <a:ext cx="1453532" cy="842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원호 114">
              <a:extLst>
                <a:ext uri="{FF2B5EF4-FFF2-40B4-BE49-F238E27FC236}">
                  <a16:creationId xmlns:a16="http://schemas.microsoft.com/office/drawing/2014/main" id="{CA5381BF-8E35-E9BD-F365-A572A9E2217C}"/>
                </a:ext>
              </a:extLst>
            </p:cNvPr>
            <p:cNvSpPr/>
            <p:nvPr/>
          </p:nvSpPr>
          <p:spPr>
            <a:xfrm rot="5400000">
              <a:off x="8312952" y="3557484"/>
              <a:ext cx="288925" cy="288925"/>
            </a:xfrm>
            <a:prstGeom prst="arc">
              <a:avLst>
                <a:gd name="adj1" fmla="val 16860700"/>
                <a:gd name="adj2" fmla="val 145870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116" name="직선 연결선 115">
              <a:extLst>
                <a:ext uri="{FF2B5EF4-FFF2-40B4-BE49-F238E27FC236}">
                  <a16:creationId xmlns:a16="http://schemas.microsoft.com/office/drawing/2014/main" id="{FD3AFEA2-5613-98FB-D2D6-AED6D7F4C15B}"/>
                </a:ext>
              </a:extLst>
            </p:cNvPr>
            <p:cNvCxnSpPr>
              <a:cxnSpLocks/>
              <a:stCxn id="115" idx="0"/>
              <a:endCxn id="113" idx="0"/>
            </p:cNvCxnSpPr>
            <p:nvPr/>
          </p:nvCxnSpPr>
          <p:spPr>
            <a:xfrm flipV="1">
              <a:off x="8599217" y="2201722"/>
              <a:ext cx="255481" cy="1527818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D356D515-3D69-CFB8-2A5E-3F2141055DD4}"/>
              </a:ext>
            </a:extLst>
          </p:cNvPr>
          <p:cNvSpPr/>
          <p:nvPr/>
        </p:nvSpPr>
        <p:spPr>
          <a:xfrm>
            <a:off x="2058947" y="2341318"/>
            <a:ext cx="1638656" cy="418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프로젝트 요약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id="{C0A72F47-D386-D7CA-D989-3537229AB75C}"/>
              </a:ext>
            </a:extLst>
          </p:cNvPr>
          <p:cNvSpPr/>
          <p:nvPr/>
        </p:nvSpPr>
        <p:spPr>
          <a:xfrm>
            <a:off x="3227614" y="1623312"/>
            <a:ext cx="255482" cy="255482"/>
          </a:xfrm>
          <a:prstGeom prst="ellipse">
            <a:avLst/>
          </a:prstGeom>
          <a:solidFill>
            <a:srgbClr val="F777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prstClr val="white"/>
                </a:solidFill>
              </a:rPr>
              <a:t>1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0C4762CB-D2B0-2059-BCA5-26B9EDA4C6D4}"/>
              </a:ext>
            </a:extLst>
          </p:cNvPr>
          <p:cNvSpPr/>
          <p:nvPr/>
        </p:nvSpPr>
        <p:spPr>
          <a:xfrm>
            <a:off x="3932557" y="3377380"/>
            <a:ext cx="255482" cy="255482"/>
          </a:xfrm>
          <a:prstGeom prst="ellipse">
            <a:avLst/>
          </a:prstGeom>
          <a:solidFill>
            <a:srgbClr val="C9C4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prstClr val="white"/>
                </a:solidFill>
              </a:rPr>
              <a:t>2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514D9F52-9001-F6AD-AADD-539039FE5BCB}"/>
              </a:ext>
            </a:extLst>
          </p:cNvPr>
          <p:cNvSpPr/>
          <p:nvPr/>
        </p:nvSpPr>
        <p:spPr>
          <a:xfrm>
            <a:off x="5759502" y="3369700"/>
            <a:ext cx="255482" cy="255482"/>
          </a:xfrm>
          <a:prstGeom prst="ellipse">
            <a:avLst/>
          </a:prstGeom>
          <a:solidFill>
            <a:srgbClr val="C9C4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prstClr val="white"/>
                </a:solidFill>
              </a:rPr>
              <a:t>3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FC998376-055B-CDB2-4C20-79DBA2F972DD}"/>
              </a:ext>
            </a:extLst>
          </p:cNvPr>
          <p:cNvSpPr/>
          <p:nvPr/>
        </p:nvSpPr>
        <p:spPr>
          <a:xfrm>
            <a:off x="7586447" y="3362020"/>
            <a:ext cx="255482" cy="255482"/>
          </a:xfrm>
          <a:prstGeom prst="ellipse">
            <a:avLst/>
          </a:prstGeom>
          <a:solidFill>
            <a:srgbClr val="C9C4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prstClr val="white"/>
                </a:solidFill>
              </a:rPr>
              <a:t>4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4C6F4D05-8DBF-B39B-DD56-7CC2FFC3C620}"/>
              </a:ext>
            </a:extLst>
          </p:cNvPr>
          <p:cNvGrpSpPr/>
          <p:nvPr/>
        </p:nvGrpSpPr>
        <p:grpSpPr>
          <a:xfrm rot="10800000">
            <a:off x="9715050" y="1726652"/>
            <a:ext cx="1597995" cy="1762838"/>
            <a:chOff x="10625816" y="4555975"/>
            <a:chExt cx="1597995" cy="1762838"/>
          </a:xfrm>
        </p:grpSpPr>
        <p:sp>
          <p:nvSpPr>
            <p:cNvPr id="127" name="원호 126">
              <a:extLst>
                <a:ext uri="{FF2B5EF4-FFF2-40B4-BE49-F238E27FC236}">
                  <a16:creationId xmlns:a16="http://schemas.microsoft.com/office/drawing/2014/main" id="{04CA4574-AF23-299D-BE06-E430D35E4C22}"/>
                </a:ext>
              </a:extLst>
            </p:cNvPr>
            <p:cNvSpPr/>
            <p:nvPr/>
          </p:nvSpPr>
          <p:spPr>
            <a:xfrm rot="16200000">
              <a:off x="10625817" y="4555975"/>
              <a:ext cx="288925" cy="288925"/>
            </a:xfrm>
            <a:prstGeom prst="arc">
              <a:avLst>
                <a:gd name="adj1" fmla="val 16200000"/>
                <a:gd name="adj2" fmla="val 117151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128" name="직선 연결선 127">
              <a:extLst>
                <a:ext uri="{FF2B5EF4-FFF2-40B4-BE49-F238E27FC236}">
                  <a16:creationId xmlns:a16="http://schemas.microsoft.com/office/drawing/2014/main" id="{E513A8F4-6FE3-28FA-9596-F801C1A56A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70279" y="4556724"/>
              <a:ext cx="1152000" cy="709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직선 연결선 128">
              <a:extLst>
                <a:ext uri="{FF2B5EF4-FFF2-40B4-BE49-F238E27FC236}">
                  <a16:creationId xmlns:a16="http://schemas.microsoft.com/office/drawing/2014/main" id="{788CF8C6-F5FA-2792-5542-D68B20D54DBB}"/>
                </a:ext>
              </a:extLst>
            </p:cNvPr>
            <p:cNvCxnSpPr>
              <a:cxnSpLocks/>
              <a:endCxn id="130" idx="2"/>
            </p:cNvCxnSpPr>
            <p:nvPr/>
          </p:nvCxnSpPr>
          <p:spPr>
            <a:xfrm>
              <a:off x="10625818" y="4700438"/>
              <a:ext cx="53" cy="1469233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원호 129">
              <a:extLst>
                <a:ext uri="{FF2B5EF4-FFF2-40B4-BE49-F238E27FC236}">
                  <a16:creationId xmlns:a16="http://schemas.microsoft.com/office/drawing/2014/main" id="{0397A0D4-C66D-7106-E049-06FE82FB376B}"/>
                </a:ext>
              </a:extLst>
            </p:cNvPr>
            <p:cNvSpPr/>
            <p:nvPr/>
          </p:nvSpPr>
          <p:spPr>
            <a:xfrm rot="10800000">
              <a:off x="10625816" y="6029177"/>
              <a:ext cx="288925" cy="288925"/>
            </a:xfrm>
            <a:prstGeom prst="arc">
              <a:avLst>
                <a:gd name="adj1" fmla="val 16200000"/>
                <a:gd name="adj2" fmla="val 94459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131" name="직선 연결선 130">
              <a:extLst>
                <a:ext uri="{FF2B5EF4-FFF2-40B4-BE49-F238E27FC236}">
                  <a16:creationId xmlns:a16="http://schemas.microsoft.com/office/drawing/2014/main" id="{BFA0C71D-9EA8-DE2F-CEC2-FE5575E337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70279" y="6317971"/>
              <a:ext cx="1453532" cy="842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2" name="타원 131">
            <a:extLst>
              <a:ext uri="{FF2B5EF4-FFF2-40B4-BE49-F238E27FC236}">
                <a16:creationId xmlns:a16="http://schemas.microsoft.com/office/drawing/2014/main" id="{90069EE9-1A24-FE95-F307-D7DEB28CF612}"/>
              </a:ext>
            </a:extLst>
          </p:cNvPr>
          <p:cNvSpPr/>
          <p:nvPr/>
        </p:nvSpPr>
        <p:spPr>
          <a:xfrm>
            <a:off x="9840112" y="3354340"/>
            <a:ext cx="255482" cy="255482"/>
          </a:xfrm>
          <a:prstGeom prst="ellipse">
            <a:avLst/>
          </a:prstGeom>
          <a:solidFill>
            <a:srgbClr val="C9C4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prstClr val="white"/>
                </a:solidFill>
              </a:rPr>
              <a:t>5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  <p:sp>
        <p:nvSpPr>
          <p:cNvPr id="134" name="모서리가 둥근 직사각형 98">
            <a:extLst>
              <a:ext uri="{FF2B5EF4-FFF2-40B4-BE49-F238E27FC236}">
                <a16:creationId xmlns:a16="http://schemas.microsoft.com/office/drawing/2014/main" id="{D035305E-67CF-D59B-0C92-A448E1B85B0D}"/>
              </a:ext>
            </a:extLst>
          </p:cNvPr>
          <p:cNvSpPr/>
          <p:nvPr/>
        </p:nvSpPr>
        <p:spPr>
          <a:xfrm>
            <a:off x="2002972" y="3994147"/>
            <a:ext cx="1850380" cy="396006"/>
          </a:xfrm>
          <a:prstGeom prst="roundRect">
            <a:avLst>
              <a:gd name="adj" fmla="val 50000"/>
            </a:avLst>
          </a:prstGeom>
          <a:solidFill>
            <a:srgbClr val="F7776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prstClr val="white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프로젝트 요약</a:t>
            </a:r>
            <a:endParaRPr lang="en-US" altLang="ko-KR" sz="1600" dirty="0">
              <a:solidFill>
                <a:prstClr val="white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D356D515-3D69-CFB8-2A5E-3F2141055DD4}"/>
              </a:ext>
            </a:extLst>
          </p:cNvPr>
          <p:cNvSpPr/>
          <p:nvPr/>
        </p:nvSpPr>
        <p:spPr>
          <a:xfrm>
            <a:off x="3955362" y="2368763"/>
            <a:ext cx="1638656" cy="418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배경 및 목적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356D515-3D69-CFB8-2A5E-3F2141055DD4}"/>
              </a:ext>
            </a:extLst>
          </p:cNvPr>
          <p:cNvSpPr/>
          <p:nvPr/>
        </p:nvSpPr>
        <p:spPr>
          <a:xfrm>
            <a:off x="5850315" y="2365138"/>
            <a:ext cx="1638656" cy="418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기대 효과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356D515-3D69-CFB8-2A5E-3F2141055DD4}"/>
              </a:ext>
            </a:extLst>
          </p:cNvPr>
          <p:cNvSpPr/>
          <p:nvPr/>
        </p:nvSpPr>
        <p:spPr>
          <a:xfrm>
            <a:off x="7624364" y="2365138"/>
            <a:ext cx="1638656" cy="418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주요 기능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D356D515-3D69-CFB8-2A5E-3F2141055DD4}"/>
              </a:ext>
            </a:extLst>
          </p:cNvPr>
          <p:cNvSpPr/>
          <p:nvPr/>
        </p:nvSpPr>
        <p:spPr>
          <a:xfrm>
            <a:off x="9623329" y="2208974"/>
            <a:ext cx="1638656" cy="787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서비스 채널 </a:t>
            </a:r>
            <a:r>
              <a:rPr lang="ko-KR" altLang="en-US" sz="16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및</a:t>
            </a:r>
            <a:endParaRPr lang="en-US" altLang="ko-KR" sz="1600" b="1" dirty="0" smtClean="0">
              <a:solidFill>
                <a:prstClr val="black">
                  <a:lumMod val="65000"/>
                  <a:lumOff val="35000"/>
                </a:prst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개발 방식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" name="도넛 1"/>
          <p:cNvSpPr/>
          <p:nvPr/>
        </p:nvSpPr>
        <p:spPr>
          <a:xfrm>
            <a:off x="2176932" y="4563237"/>
            <a:ext cx="353204" cy="333616"/>
          </a:xfrm>
          <a:prstGeom prst="donut">
            <a:avLst>
              <a:gd name="adj" fmla="val 9722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10267" y="4576155"/>
            <a:ext cx="238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1</a:t>
            </a:r>
            <a:endParaRPr lang="ko-KR" altLang="en-US" sz="1400" b="1" dirty="0"/>
          </a:p>
        </p:txBody>
      </p:sp>
      <p:sp>
        <p:nvSpPr>
          <p:cNvPr id="61" name="도넛 60"/>
          <p:cNvSpPr/>
          <p:nvPr/>
        </p:nvSpPr>
        <p:spPr>
          <a:xfrm>
            <a:off x="2176932" y="5036369"/>
            <a:ext cx="353204" cy="333616"/>
          </a:xfrm>
          <a:prstGeom prst="donut">
            <a:avLst>
              <a:gd name="adj" fmla="val 9722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8C9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210267" y="5049287"/>
            <a:ext cx="238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2</a:t>
            </a:r>
            <a:endParaRPr lang="ko-KR" altLang="en-US" sz="1400" b="1" dirty="0"/>
          </a:p>
        </p:txBody>
      </p:sp>
      <p:sp>
        <p:nvSpPr>
          <p:cNvPr id="63" name="도넛 62"/>
          <p:cNvSpPr/>
          <p:nvPr/>
        </p:nvSpPr>
        <p:spPr>
          <a:xfrm>
            <a:off x="2176932" y="5496583"/>
            <a:ext cx="353204" cy="333616"/>
          </a:xfrm>
          <a:prstGeom prst="donut">
            <a:avLst>
              <a:gd name="adj" fmla="val 9722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210267" y="5509501"/>
            <a:ext cx="238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3</a:t>
            </a:r>
            <a:endParaRPr lang="ko-KR" altLang="en-US" sz="1400" b="1" dirty="0"/>
          </a:p>
        </p:txBody>
      </p:sp>
      <p:sp>
        <p:nvSpPr>
          <p:cNvPr id="65" name="도넛 64"/>
          <p:cNvSpPr/>
          <p:nvPr/>
        </p:nvSpPr>
        <p:spPr>
          <a:xfrm>
            <a:off x="2171340" y="5956797"/>
            <a:ext cx="353204" cy="333616"/>
          </a:xfrm>
          <a:prstGeom prst="donut">
            <a:avLst>
              <a:gd name="adj" fmla="val 9722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8C9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204675" y="5969715"/>
            <a:ext cx="238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4</a:t>
            </a:r>
            <a:endParaRPr lang="ko-KR" altLang="en-US" sz="1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654596" y="4554871"/>
            <a:ext cx="48058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accent1">
                    <a:lumMod val="50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프로젝트 구분  </a:t>
            </a:r>
            <a:r>
              <a:rPr lang="ko-KR" altLang="en-US" sz="1600" b="1" dirty="0" smtClean="0">
                <a:solidFill>
                  <a:schemeClr val="accent1">
                    <a:lumMod val="50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5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대학교 학사관리 시스템</a:t>
            </a:r>
            <a:endParaRPr lang="ko-KR" altLang="en-US" sz="15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654596" y="5031827"/>
            <a:ext cx="48058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accent1">
                    <a:lumMod val="50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프로젝트 이름  </a:t>
            </a:r>
            <a:r>
              <a:rPr lang="ko-KR" altLang="en-US" sz="1600" b="1" dirty="0" smtClean="0">
                <a:solidFill>
                  <a:schemeClr val="accent1">
                    <a:lumMod val="50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500" dirty="0" err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침대학교</a:t>
            </a:r>
            <a:r>
              <a:rPr lang="ko-KR" altLang="en-US" sz="15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학사관리 시스템</a:t>
            </a:r>
            <a:endParaRPr lang="ko-KR" altLang="en-US" sz="15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654595" y="5494112"/>
            <a:ext cx="62497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>
                <a:solidFill>
                  <a:schemeClr val="accent1">
                    <a:lumMod val="50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배포주소</a:t>
            </a:r>
            <a:r>
              <a:rPr lang="ko-KR" altLang="en-US" sz="1600" b="1" dirty="0">
                <a:ea typeface="한컴산뜻돋움" panose="02000000000000000000" pitchFamily="2" charset="-127"/>
              </a:rPr>
              <a:t>     </a:t>
            </a:r>
            <a:r>
              <a:rPr lang="ko-KR" altLang="en-US" sz="1600" b="1" dirty="0" smtClean="0">
                <a:ea typeface="한컴산뜻돋움" panose="02000000000000000000" pitchFamily="2" charset="-127"/>
              </a:rPr>
              <a:t>   </a:t>
            </a:r>
            <a:r>
              <a:rPr lang="en-US" altLang="ko-KR" sz="1400" dirty="0" smtClean="0">
                <a:latin typeface="Noto Sans KR" panose="020B0500000000000000" pitchFamily="34" charset="-127"/>
                <a:ea typeface="Noto Sans KR" panose="020B0500000000000000" pitchFamily="34" charset="-127"/>
                <a:hlinkClick r:id="rId2"/>
              </a:rPr>
              <a:t>http</a:t>
            </a:r>
            <a:r>
              <a:rPr lang="en-US" altLang="ko-KR" sz="1400" dirty="0">
                <a:latin typeface="Noto Sans KR" panose="020B0500000000000000" pitchFamily="34" charset="-127"/>
                <a:ea typeface="Noto Sans KR" panose="020B0500000000000000" pitchFamily="34" charset="-127"/>
                <a:hlinkClick r:id="rId2"/>
              </a:rPr>
              <a:t>://13.125.215.198:8183/ChimAcademy</a:t>
            </a:r>
            <a:r>
              <a:rPr lang="en-US" altLang="ko-KR" sz="1400" dirty="0" smtClean="0">
                <a:latin typeface="Noto Sans KR" panose="020B0500000000000000" pitchFamily="34" charset="-127"/>
                <a:ea typeface="Noto Sans KR" panose="020B0500000000000000" pitchFamily="34" charset="-127"/>
                <a:hlinkClick r:id="rId2"/>
              </a:rPr>
              <a:t>/</a:t>
            </a:r>
            <a:endParaRPr lang="ko-KR" altLang="en-US" sz="14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654596" y="5969715"/>
            <a:ext cx="48058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accent1">
                    <a:lumMod val="50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개발기간</a:t>
            </a:r>
            <a:r>
              <a:rPr lang="ko-KR" altLang="en-US" sz="16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         </a:t>
            </a:r>
            <a:r>
              <a:rPr lang="ko-KR" altLang="en-US" sz="1600" b="1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  </a:t>
            </a:r>
            <a:r>
              <a:rPr lang="en-US" altLang="ko-KR" sz="14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2023.03.06 </a:t>
            </a:r>
            <a:r>
              <a:rPr lang="en-US" altLang="ko-KR" sz="1400">
                <a:latin typeface="Noto Sans KR" panose="020B0500000000000000" pitchFamily="34" charset="-127"/>
                <a:ea typeface="Noto Sans KR" panose="020B0500000000000000" pitchFamily="34" charset="-127"/>
              </a:rPr>
              <a:t>~ </a:t>
            </a:r>
            <a:r>
              <a:rPr lang="en-US" altLang="ko-KR" sz="14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2023.03.24</a:t>
            </a:r>
            <a:endParaRPr lang="ko-KR" altLang="en-US" sz="14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671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96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ACE434D-6D45-496A-925D-6B1D70DB8498}"/>
              </a:ext>
            </a:extLst>
          </p:cNvPr>
          <p:cNvSpPr/>
          <p:nvPr/>
        </p:nvSpPr>
        <p:spPr>
          <a:xfrm>
            <a:off x="172905" y="172905"/>
            <a:ext cx="11826240" cy="6510528"/>
          </a:xfrm>
          <a:prstGeom prst="rect">
            <a:avLst/>
          </a:prstGeom>
          <a:gradFill flip="none" rotWithShape="1">
            <a:gsLst>
              <a:gs pos="12000">
                <a:schemeClr val="bg1">
                  <a:lumMod val="95000"/>
                </a:schemeClr>
              </a:gs>
              <a:gs pos="12000">
                <a:schemeClr val="bg1"/>
              </a:gs>
            </a:gsLst>
            <a:lin ang="0" scaled="1"/>
            <a:tileRect/>
          </a:gradFill>
          <a:ln>
            <a:noFill/>
          </a:ln>
          <a:effectLst>
            <a:outerShdw blurRad="215900" dist="63500" dir="13500000" algn="b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5200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0" cap="none" spc="0" normalizeH="0" baseline="0" noProof="0" dirty="0">
              <a:ln w="25400"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53" name="사각형: 둥근 모서리 46">
            <a:extLst>
              <a:ext uri="{FF2B5EF4-FFF2-40B4-BE49-F238E27FC236}">
                <a16:creationId xmlns:a16="http://schemas.microsoft.com/office/drawing/2014/main" id="{BB63BDDC-AF38-498A-A491-031FD1A14700}"/>
              </a:ext>
            </a:extLst>
          </p:cNvPr>
          <p:cNvSpPr/>
          <p:nvPr/>
        </p:nvSpPr>
        <p:spPr>
          <a:xfrm>
            <a:off x="349135" y="1820272"/>
            <a:ext cx="1282669" cy="424163"/>
          </a:xfrm>
          <a:prstGeom prst="roundRect">
            <a:avLst>
              <a:gd name="adj" fmla="val 17667"/>
            </a:avLst>
          </a:prstGeom>
          <a:solidFill>
            <a:srgbClr val="F34165"/>
          </a:solidFill>
          <a:ln>
            <a:noFill/>
          </a:ln>
          <a:effectLst>
            <a:outerShdw blurRad="152400" dist="38100" dir="5400000" algn="t" rotWithShape="0">
              <a:srgbClr val="F34165">
                <a:alpha val="4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06988" y="521208"/>
            <a:ext cx="7638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01. 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프로젝트 개요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12B090C5-22A3-7EEB-CD5D-F14775A3E13F}"/>
              </a:ext>
            </a:extLst>
          </p:cNvPr>
          <p:cNvGrpSpPr/>
          <p:nvPr/>
        </p:nvGrpSpPr>
        <p:grpSpPr>
          <a:xfrm>
            <a:off x="2002973" y="1738172"/>
            <a:ext cx="3474230" cy="1771631"/>
            <a:chOff x="1169759" y="2653068"/>
            <a:chExt cx="3474230" cy="1771631"/>
          </a:xfrm>
        </p:grpSpPr>
        <p:sp>
          <p:nvSpPr>
            <p:cNvPr id="91" name="원호 90">
              <a:extLst>
                <a:ext uri="{FF2B5EF4-FFF2-40B4-BE49-F238E27FC236}">
                  <a16:creationId xmlns:a16="http://schemas.microsoft.com/office/drawing/2014/main" id="{FA22D174-601A-DAD5-8C63-69AE732D24B2}"/>
                </a:ext>
              </a:extLst>
            </p:cNvPr>
            <p:cNvSpPr/>
            <p:nvPr/>
          </p:nvSpPr>
          <p:spPr>
            <a:xfrm rot="16200000">
              <a:off x="1169760" y="2661861"/>
              <a:ext cx="288925" cy="288925"/>
            </a:xfrm>
            <a:prstGeom prst="arc">
              <a:avLst>
                <a:gd name="adj1" fmla="val 16200000"/>
                <a:gd name="adj2" fmla="val 117151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A5FFFBCA-80C2-4045-9ECA-EACC3A54E5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14222" y="2662610"/>
              <a:ext cx="1152000" cy="709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947B747F-E34B-CC2C-FCA1-8E781FCEF363}"/>
                </a:ext>
              </a:extLst>
            </p:cNvPr>
            <p:cNvCxnSpPr>
              <a:cxnSpLocks/>
              <a:endCxn id="94" idx="2"/>
            </p:cNvCxnSpPr>
            <p:nvPr/>
          </p:nvCxnSpPr>
          <p:spPr>
            <a:xfrm>
              <a:off x="1169761" y="2806324"/>
              <a:ext cx="53" cy="1469233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원호 93">
              <a:extLst>
                <a:ext uri="{FF2B5EF4-FFF2-40B4-BE49-F238E27FC236}">
                  <a16:creationId xmlns:a16="http://schemas.microsoft.com/office/drawing/2014/main" id="{BCD3781B-AC32-8DE0-3665-EF4B8DBF4AD8}"/>
                </a:ext>
              </a:extLst>
            </p:cNvPr>
            <p:cNvSpPr/>
            <p:nvPr/>
          </p:nvSpPr>
          <p:spPr>
            <a:xfrm rot="10800000">
              <a:off x="1169759" y="4135063"/>
              <a:ext cx="288925" cy="288925"/>
            </a:xfrm>
            <a:prstGeom prst="arc">
              <a:avLst>
                <a:gd name="adj1" fmla="val 16200000"/>
                <a:gd name="adj2" fmla="val 94459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ADDB2837-BF94-DBB6-DFD4-8D57BCA7F1F6}"/>
                </a:ext>
              </a:extLst>
            </p:cNvPr>
            <p:cNvCxnSpPr>
              <a:cxnSpLocks/>
              <a:endCxn id="96" idx="2"/>
            </p:cNvCxnSpPr>
            <p:nvPr/>
          </p:nvCxnSpPr>
          <p:spPr>
            <a:xfrm flipV="1">
              <a:off x="1314222" y="4423857"/>
              <a:ext cx="1453532" cy="842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원호 95">
              <a:extLst>
                <a:ext uri="{FF2B5EF4-FFF2-40B4-BE49-F238E27FC236}">
                  <a16:creationId xmlns:a16="http://schemas.microsoft.com/office/drawing/2014/main" id="{04465F30-51F7-6E3C-202A-92A3033FACC0}"/>
                </a:ext>
              </a:extLst>
            </p:cNvPr>
            <p:cNvSpPr/>
            <p:nvPr/>
          </p:nvSpPr>
          <p:spPr>
            <a:xfrm rot="5400000">
              <a:off x="2629419" y="4135062"/>
              <a:ext cx="288925" cy="288925"/>
            </a:xfrm>
            <a:prstGeom prst="arc">
              <a:avLst>
                <a:gd name="adj1" fmla="val 16860700"/>
                <a:gd name="adj2" fmla="val 145870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cxnSp>
          <p:nvCxnSpPr>
            <p:cNvPr id="97" name="직선 연결선 96">
              <a:extLst>
                <a:ext uri="{FF2B5EF4-FFF2-40B4-BE49-F238E27FC236}">
                  <a16:creationId xmlns:a16="http://schemas.microsoft.com/office/drawing/2014/main" id="{3B2DBD5D-4589-A364-A205-FA88D7539FD3}"/>
                </a:ext>
              </a:extLst>
            </p:cNvPr>
            <p:cNvCxnSpPr>
              <a:cxnSpLocks/>
              <a:stCxn id="96" idx="0"/>
              <a:endCxn id="98" idx="0"/>
            </p:cNvCxnSpPr>
            <p:nvPr/>
          </p:nvCxnSpPr>
          <p:spPr>
            <a:xfrm flipV="1">
              <a:off x="2915684" y="2779300"/>
              <a:ext cx="255481" cy="1527818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원호 97">
              <a:extLst>
                <a:ext uri="{FF2B5EF4-FFF2-40B4-BE49-F238E27FC236}">
                  <a16:creationId xmlns:a16="http://schemas.microsoft.com/office/drawing/2014/main" id="{7140AD7B-2175-6936-C6D9-A0FDE0351739}"/>
                </a:ext>
              </a:extLst>
            </p:cNvPr>
            <p:cNvSpPr/>
            <p:nvPr/>
          </p:nvSpPr>
          <p:spPr>
            <a:xfrm rot="16200000">
              <a:off x="3170010" y="2653068"/>
              <a:ext cx="288925" cy="288925"/>
            </a:xfrm>
            <a:prstGeom prst="arc">
              <a:avLst>
                <a:gd name="adj1" fmla="val 16634984"/>
                <a:gd name="adj2" fmla="val 126253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cxnSp>
          <p:nvCxnSpPr>
            <p:cNvPr id="99" name="직선 연결선 98">
              <a:extLst>
                <a:ext uri="{FF2B5EF4-FFF2-40B4-BE49-F238E27FC236}">
                  <a16:creationId xmlns:a16="http://schemas.microsoft.com/office/drawing/2014/main" id="{137DEB41-A804-1F56-8805-DDEAA26432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17294" y="2654577"/>
              <a:ext cx="1326695" cy="804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91F3D949-C740-FF6D-0E9C-C90BDCCF67FA}"/>
              </a:ext>
            </a:extLst>
          </p:cNvPr>
          <p:cNvGrpSpPr/>
          <p:nvPr/>
        </p:nvGrpSpPr>
        <p:grpSpPr>
          <a:xfrm>
            <a:off x="4003224" y="1734332"/>
            <a:ext cx="3329767" cy="1771631"/>
            <a:chOff x="3170010" y="2649228"/>
            <a:chExt cx="3329767" cy="1771631"/>
          </a:xfrm>
        </p:grpSpPr>
        <p:cxnSp>
          <p:nvCxnSpPr>
            <p:cNvPr id="101" name="직선 연결선 100">
              <a:extLst>
                <a:ext uri="{FF2B5EF4-FFF2-40B4-BE49-F238E27FC236}">
                  <a16:creationId xmlns:a16="http://schemas.microsoft.com/office/drawing/2014/main" id="{36AF9DDF-234C-BE1D-2AF1-C665FCE68FA0}"/>
                </a:ext>
              </a:extLst>
            </p:cNvPr>
            <p:cNvCxnSpPr>
              <a:cxnSpLocks/>
              <a:endCxn id="102" idx="2"/>
            </p:cNvCxnSpPr>
            <p:nvPr/>
          </p:nvCxnSpPr>
          <p:spPr>
            <a:xfrm flipV="1">
              <a:off x="3170010" y="4420017"/>
              <a:ext cx="1453532" cy="842"/>
            </a:xfrm>
            <a:prstGeom prst="line">
              <a:avLst/>
            </a:prstGeom>
            <a:ln w="38100">
              <a:solidFill>
                <a:srgbClr val="F77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원호 101">
              <a:extLst>
                <a:ext uri="{FF2B5EF4-FFF2-40B4-BE49-F238E27FC236}">
                  <a16:creationId xmlns:a16="http://schemas.microsoft.com/office/drawing/2014/main" id="{9C89F989-2599-5D80-84C8-45B51A5A4AFD}"/>
                </a:ext>
              </a:extLst>
            </p:cNvPr>
            <p:cNvSpPr/>
            <p:nvPr/>
          </p:nvSpPr>
          <p:spPr>
            <a:xfrm rot="5400000">
              <a:off x="4485207" y="4131222"/>
              <a:ext cx="288925" cy="288925"/>
            </a:xfrm>
            <a:prstGeom prst="arc">
              <a:avLst>
                <a:gd name="adj1" fmla="val 16860700"/>
                <a:gd name="adj2" fmla="val 145870"/>
              </a:avLst>
            </a:prstGeom>
            <a:ln w="38100">
              <a:solidFill>
                <a:srgbClr val="F77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cxnSp>
          <p:nvCxnSpPr>
            <p:cNvPr id="103" name="직선 연결선 102">
              <a:extLst>
                <a:ext uri="{FF2B5EF4-FFF2-40B4-BE49-F238E27FC236}">
                  <a16:creationId xmlns:a16="http://schemas.microsoft.com/office/drawing/2014/main" id="{1056AAE6-FBC3-A64E-1859-611DA011908D}"/>
                </a:ext>
              </a:extLst>
            </p:cNvPr>
            <p:cNvCxnSpPr>
              <a:cxnSpLocks/>
              <a:stCxn id="102" idx="0"/>
              <a:endCxn id="104" idx="0"/>
            </p:cNvCxnSpPr>
            <p:nvPr/>
          </p:nvCxnSpPr>
          <p:spPr>
            <a:xfrm flipV="1">
              <a:off x="4771472" y="2775460"/>
              <a:ext cx="255481" cy="1527818"/>
            </a:xfrm>
            <a:prstGeom prst="line">
              <a:avLst/>
            </a:prstGeom>
            <a:ln w="38100">
              <a:solidFill>
                <a:srgbClr val="F77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원호 103">
              <a:extLst>
                <a:ext uri="{FF2B5EF4-FFF2-40B4-BE49-F238E27FC236}">
                  <a16:creationId xmlns:a16="http://schemas.microsoft.com/office/drawing/2014/main" id="{24AB1E99-A498-9DCD-30D0-68EDB60C9DDA}"/>
                </a:ext>
              </a:extLst>
            </p:cNvPr>
            <p:cNvSpPr/>
            <p:nvPr/>
          </p:nvSpPr>
          <p:spPr>
            <a:xfrm rot="16200000">
              <a:off x="5025798" y="2649228"/>
              <a:ext cx="288925" cy="288925"/>
            </a:xfrm>
            <a:prstGeom prst="arc">
              <a:avLst>
                <a:gd name="adj1" fmla="val 16634984"/>
                <a:gd name="adj2" fmla="val 126253"/>
              </a:avLst>
            </a:prstGeom>
            <a:ln w="38100">
              <a:solidFill>
                <a:srgbClr val="F77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cxnSp>
          <p:nvCxnSpPr>
            <p:cNvPr id="105" name="직선 연결선 104">
              <a:extLst>
                <a:ext uri="{FF2B5EF4-FFF2-40B4-BE49-F238E27FC236}">
                  <a16:creationId xmlns:a16="http://schemas.microsoft.com/office/drawing/2014/main" id="{5268EBFE-6F1F-61B2-9E47-462C9EA48A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73082" y="2650737"/>
              <a:ext cx="1326695" cy="804"/>
            </a:xfrm>
            <a:prstGeom prst="line">
              <a:avLst/>
            </a:prstGeom>
            <a:ln w="38100">
              <a:solidFill>
                <a:srgbClr val="F77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A2C2CBBC-9A43-C00E-2EC6-D5ACBB6DB21C}"/>
              </a:ext>
            </a:extLst>
          </p:cNvPr>
          <p:cNvGrpSpPr/>
          <p:nvPr/>
        </p:nvGrpSpPr>
        <p:grpSpPr>
          <a:xfrm>
            <a:off x="5859012" y="1730492"/>
            <a:ext cx="3329767" cy="1771631"/>
            <a:chOff x="5025798" y="2645388"/>
            <a:chExt cx="3329767" cy="1771631"/>
          </a:xfrm>
        </p:grpSpPr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id="{DD687634-2323-FB8A-07D3-905C6155BF13}"/>
                </a:ext>
              </a:extLst>
            </p:cNvPr>
            <p:cNvCxnSpPr>
              <a:cxnSpLocks/>
              <a:endCxn id="108" idx="2"/>
            </p:cNvCxnSpPr>
            <p:nvPr/>
          </p:nvCxnSpPr>
          <p:spPr>
            <a:xfrm flipV="1">
              <a:off x="5025798" y="4416177"/>
              <a:ext cx="1453532" cy="842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원호 107">
              <a:extLst>
                <a:ext uri="{FF2B5EF4-FFF2-40B4-BE49-F238E27FC236}">
                  <a16:creationId xmlns:a16="http://schemas.microsoft.com/office/drawing/2014/main" id="{961AF612-773A-451D-E31A-E7E43AA6BC87}"/>
                </a:ext>
              </a:extLst>
            </p:cNvPr>
            <p:cNvSpPr/>
            <p:nvPr/>
          </p:nvSpPr>
          <p:spPr>
            <a:xfrm rot="5400000">
              <a:off x="6340995" y="4127382"/>
              <a:ext cx="288925" cy="288925"/>
            </a:xfrm>
            <a:prstGeom prst="arc">
              <a:avLst>
                <a:gd name="adj1" fmla="val 16860700"/>
                <a:gd name="adj2" fmla="val 145870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cxnSp>
          <p:nvCxnSpPr>
            <p:cNvPr id="109" name="직선 연결선 108">
              <a:extLst>
                <a:ext uri="{FF2B5EF4-FFF2-40B4-BE49-F238E27FC236}">
                  <a16:creationId xmlns:a16="http://schemas.microsoft.com/office/drawing/2014/main" id="{28BBFD7C-D7D1-F992-5EB8-4FE3E3F335DC}"/>
                </a:ext>
              </a:extLst>
            </p:cNvPr>
            <p:cNvCxnSpPr>
              <a:cxnSpLocks/>
              <a:stCxn id="108" idx="0"/>
              <a:endCxn id="110" idx="0"/>
            </p:cNvCxnSpPr>
            <p:nvPr/>
          </p:nvCxnSpPr>
          <p:spPr>
            <a:xfrm flipV="1">
              <a:off x="6627260" y="2771620"/>
              <a:ext cx="255481" cy="1527818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원호 109">
              <a:extLst>
                <a:ext uri="{FF2B5EF4-FFF2-40B4-BE49-F238E27FC236}">
                  <a16:creationId xmlns:a16="http://schemas.microsoft.com/office/drawing/2014/main" id="{5ED29F09-7FA7-FE90-DFB8-CF5FD096637C}"/>
                </a:ext>
              </a:extLst>
            </p:cNvPr>
            <p:cNvSpPr/>
            <p:nvPr/>
          </p:nvSpPr>
          <p:spPr>
            <a:xfrm rot="16200000">
              <a:off x="6881586" y="2645388"/>
              <a:ext cx="288925" cy="288925"/>
            </a:xfrm>
            <a:prstGeom prst="arc">
              <a:avLst>
                <a:gd name="adj1" fmla="val 16634984"/>
                <a:gd name="adj2" fmla="val 126253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cxnSp>
          <p:nvCxnSpPr>
            <p:cNvPr id="111" name="직선 연결선 110">
              <a:extLst>
                <a:ext uri="{FF2B5EF4-FFF2-40B4-BE49-F238E27FC236}">
                  <a16:creationId xmlns:a16="http://schemas.microsoft.com/office/drawing/2014/main" id="{4B6547A6-AC97-B355-9F42-0A622AB881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28870" y="2646897"/>
              <a:ext cx="1326695" cy="804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901460A5-917F-DDAE-7990-F2F311F00991}"/>
              </a:ext>
            </a:extLst>
          </p:cNvPr>
          <p:cNvGrpSpPr/>
          <p:nvPr/>
        </p:nvGrpSpPr>
        <p:grpSpPr>
          <a:xfrm>
            <a:off x="7714800" y="1726652"/>
            <a:ext cx="2144713" cy="1771631"/>
            <a:chOff x="6997755" y="2075490"/>
            <a:chExt cx="2144713" cy="1771631"/>
          </a:xfrm>
        </p:grpSpPr>
        <p:sp>
          <p:nvSpPr>
            <p:cNvPr id="113" name="원호 112">
              <a:extLst>
                <a:ext uri="{FF2B5EF4-FFF2-40B4-BE49-F238E27FC236}">
                  <a16:creationId xmlns:a16="http://schemas.microsoft.com/office/drawing/2014/main" id="{6CA7B645-6E06-C24F-414B-812DF1893B6E}"/>
                </a:ext>
              </a:extLst>
            </p:cNvPr>
            <p:cNvSpPr/>
            <p:nvPr/>
          </p:nvSpPr>
          <p:spPr>
            <a:xfrm rot="16200000">
              <a:off x="8853543" y="2075490"/>
              <a:ext cx="288925" cy="288925"/>
            </a:xfrm>
            <a:prstGeom prst="arc">
              <a:avLst>
                <a:gd name="adj1" fmla="val 16634984"/>
                <a:gd name="adj2" fmla="val 126253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cxnSp>
          <p:nvCxnSpPr>
            <p:cNvPr id="114" name="직선 연결선 113">
              <a:extLst>
                <a:ext uri="{FF2B5EF4-FFF2-40B4-BE49-F238E27FC236}">
                  <a16:creationId xmlns:a16="http://schemas.microsoft.com/office/drawing/2014/main" id="{6E07805A-EB75-A822-C801-8FDD54003A87}"/>
                </a:ext>
              </a:extLst>
            </p:cNvPr>
            <p:cNvCxnSpPr>
              <a:cxnSpLocks/>
              <a:endCxn id="115" idx="2"/>
            </p:cNvCxnSpPr>
            <p:nvPr/>
          </p:nvCxnSpPr>
          <p:spPr>
            <a:xfrm flipV="1">
              <a:off x="6997755" y="3846279"/>
              <a:ext cx="1453532" cy="842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원호 114">
              <a:extLst>
                <a:ext uri="{FF2B5EF4-FFF2-40B4-BE49-F238E27FC236}">
                  <a16:creationId xmlns:a16="http://schemas.microsoft.com/office/drawing/2014/main" id="{CA5381BF-8E35-E9BD-F365-A572A9E2217C}"/>
                </a:ext>
              </a:extLst>
            </p:cNvPr>
            <p:cNvSpPr/>
            <p:nvPr/>
          </p:nvSpPr>
          <p:spPr>
            <a:xfrm rot="5400000">
              <a:off x="8312952" y="3557484"/>
              <a:ext cx="288925" cy="288925"/>
            </a:xfrm>
            <a:prstGeom prst="arc">
              <a:avLst>
                <a:gd name="adj1" fmla="val 16860700"/>
                <a:gd name="adj2" fmla="val 145870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cxnSp>
          <p:nvCxnSpPr>
            <p:cNvPr id="116" name="직선 연결선 115">
              <a:extLst>
                <a:ext uri="{FF2B5EF4-FFF2-40B4-BE49-F238E27FC236}">
                  <a16:creationId xmlns:a16="http://schemas.microsoft.com/office/drawing/2014/main" id="{FD3AFEA2-5613-98FB-D2D6-AED6D7F4C15B}"/>
                </a:ext>
              </a:extLst>
            </p:cNvPr>
            <p:cNvCxnSpPr>
              <a:cxnSpLocks/>
              <a:stCxn id="115" idx="0"/>
              <a:endCxn id="113" idx="0"/>
            </p:cNvCxnSpPr>
            <p:nvPr/>
          </p:nvCxnSpPr>
          <p:spPr>
            <a:xfrm flipV="1">
              <a:off x="8599217" y="2201722"/>
              <a:ext cx="255481" cy="1527818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D356D515-3D69-CFB8-2A5E-3F2141055DD4}"/>
              </a:ext>
            </a:extLst>
          </p:cNvPr>
          <p:cNvSpPr/>
          <p:nvPr/>
        </p:nvSpPr>
        <p:spPr>
          <a:xfrm>
            <a:off x="2058947" y="2341318"/>
            <a:ext cx="16386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프로젝트 요약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id="{C0A72F47-D386-D7CA-D989-3537229AB75C}"/>
              </a:ext>
            </a:extLst>
          </p:cNvPr>
          <p:cNvSpPr/>
          <p:nvPr/>
        </p:nvSpPr>
        <p:spPr>
          <a:xfrm>
            <a:off x="3227614" y="1623312"/>
            <a:ext cx="255482" cy="255482"/>
          </a:xfrm>
          <a:prstGeom prst="ellipse">
            <a:avLst/>
          </a:prstGeom>
          <a:solidFill>
            <a:srgbClr val="C9C4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1</a:t>
            </a: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0C4762CB-D2B0-2059-BCA5-26B9EDA4C6D4}"/>
              </a:ext>
            </a:extLst>
          </p:cNvPr>
          <p:cNvSpPr/>
          <p:nvPr/>
        </p:nvSpPr>
        <p:spPr>
          <a:xfrm>
            <a:off x="3932557" y="3377380"/>
            <a:ext cx="255482" cy="255482"/>
          </a:xfrm>
          <a:prstGeom prst="ellipse">
            <a:avLst/>
          </a:prstGeom>
          <a:solidFill>
            <a:srgbClr val="F777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2</a:t>
            </a: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514D9F52-9001-F6AD-AADD-539039FE5BCB}"/>
              </a:ext>
            </a:extLst>
          </p:cNvPr>
          <p:cNvSpPr/>
          <p:nvPr/>
        </p:nvSpPr>
        <p:spPr>
          <a:xfrm>
            <a:off x="5759502" y="3369700"/>
            <a:ext cx="255482" cy="255482"/>
          </a:xfrm>
          <a:prstGeom prst="ellipse">
            <a:avLst/>
          </a:prstGeom>
          <a:solidFill>
            <a:srgbClr val="C9C4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3</a:t>
            </a: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FC998376-055B-CDB2-4C20-79DBA2F972DD}"/>
              </a:ext>
            </a:extLst>
          </p:cNvPr>
          <p:cNvSpPr/>
          <p:nvPr/>
        </p:nvSpPr>
        <p:spPr>
          <a:xfrm>
            <a:off x="7586447" y="3362020"/>
            <a:ext cx="255482" cy="255482"/>
          </a:xfrm>
          <a:prstGeom prst="ellipse">
            <a:avLst/>
          </a:prstGeom>
          <a:solidFill>
            <a:srgbClr val="C9C4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4</a:t>
            </a: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4C6F4D05-8DBF-B39B-DD56-7CC2FFC3C620}"/>
              </a:ext>
            </a:extLst>
          </p:cNvPr>
          <p:cNvGrpSpPr/>
          <p:nvPr/>
        </p:nvGrpSpPr>
        <p:grpSpPr>
          <a:xfrm rot="10800000">
            <a:off x="9715050" y="1726652"/>
            <a:ext cx="1597995" cy="1762838"/>
            <a:chOff x="10625816" y="4555975"/>
            <a:chExt cx="1597995" cy="1762838"/>
          </a:xfrm>
        </p:grpSpPr>
        <p:sp>
          <p:nvSpPr>
            <p:cNvPr id="127" name="원호 126">
              <a:extLst>
                <a:ext uri="{FF2B5EF4-FFF2-40B4-BE49-F238E27FC236}">
                  <a16:creationId xmlns:a16="http://schemas.microsoft.com/office/drawing/2014/main" id="{04CA4574-AF23-299D-BE06-E430D35E4C22}"/>
                </a:ext>
              </a:extLst>
            </p:cNvPr>
            <p:cNvSpPr/>
            <p:nvPr/>
          </p:nvSpPr>
          <p:spPr>
            <a:xfrm rot="16200000">
              <a:off x="10625817" y="4555975"/>
              <a:ext cx="288925" cy="288925"/>
            </a:xfrm>
            <a:prstGeom prst="arc">
              <a:avLst>
                <a:gd name="adj1" fmla="val 16200000"/>
                <a:gd name="adj2" fmla="val 117151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cxnSp>
          <p:nvCxnSpPr>
            <p:cNvPr id="128" name="직선 연결선 127">
              <a:extLst>
                <a:ext uri="{FF2B5EF4-FFF2-40B4-BE49-F238E27FC236}">
                  <a16:creationId xmlns:a16="http://schemas.microsoft.com/office/drawing/2014/main" id="{E513A8F4-6FE3-28FA-9596-F801C1A56A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70279" y="4556724"/>
              <a:ext cx="1152000" cy="709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직선 연결선 128">
              <a:extLst>
                <a:ext uri="{FF2B5EF4-FFF2-40B4-BE49-F238E27FC236}">
                  <a16:creationId xmlns:a16="http://schemas.microsoft.com/office/drawing/2014/main" id="{788CF8C6-F5FA-2792-5542-D68B20D54DBB}"/>
                </a:ext>
              </a:extLst>
            </p:cNvPr>
            <p:cNvCxnSpPr>
              <a:cxnSpLocks/>
              <a:endCxn id="130" idx="2"/>
            </p:cNvCxnSpPr>
            <p:nvPr/>
          </p:nvCxnSpPr>
          <p:spPr>
            <a:xfrm>
              <a:off x="10625818" y="4700438"/>
              <a:ext cx="53" cy="1469233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원호 129">
              <a:extLst>
                <a:ext uri="{FF2B5EF4-FFF2-40B4-BE49-F238E27FC236}">
                  <a16:creationId xmlns:a16="http://schemas.microsoft.com/office/drawing/2014/main" id="{0397A0D4-C66D-7106-E049-06FE82FB376B}"/>
                </a:ext>
              </a:extLst>
            </p:cNvPr>
            <p:cNvSpPr/>
            <p:nvPr/>
          </p:nvSpPr>
          <p:spPr>
            <a:xfrm rot="10800000">
              <a:off x="10625816" y="6029177"/>
              <a:ext cx="288925" cy="288925"/>
            </a:xfrm>
            <a:prstGeom prst="arc">
              <a:avLst>
                <a:gd name="adj1" fmla="val 16200000"/>
                <a:gd name="adj2" fmla="val 94459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cxnSp>
          <p:nvCxnSpPr>
            <p:cNvPr id="131" name="직선 연결선 130">
              <a:extLst>
                <a:ext uri="{FF2B5EF4-FFF2-40B4-BE49-F238E27FC236}">
                  <a16:creationId xmlns:a16="http://schemas.microsoft.com/office/drawing/2014/main" id="{BFA0C71D-9EA8-DE2F-CEC2-FE5575E337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70279" y="6317971"/>
              <a:ext cx="1453532" cy="842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2" name="타원 131">
            <a:extLst>
              <a:ext uri="{FF2B5EF4-FFF2-40B4-BE49-F238E27FC236}">
                <a16:creationId xmlns:a16="http://schemas.microsoft.com/office/drawing/2014/main" id="{90069EE9-1A24-FE95-F307-D7DEB28CF612}"/>
              </a:ext>
            </a:extLst>
          </p:cNvPr>
          <p:cNvSpPr/>
          <p:nvPr/>
        </p:nvSpPr>
        <p:spPr>
          <a:xfrm>
            <a:off x="9840112" y="3354340"/>
            <a:ext cx="255482" cy="255482"/>
          </a:xfrm>
          <a:prstGeom prst="ellipse">
            <a:avLst/>
          </a:prstGeom>
          <a:solidFill>
            <a:srgbClr val="C9C4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5</a:t>
            </a: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34" name="모서리가 둥근 직사각형 98">
            <a:extLst>
              <a:ext uri="{FF2B5EF4-FFF2-40B4-BE49-F238E27FC236}">
                <a16:creationId xmlns:a16="http://schemas.microsoft.com/office/drawing/2014/main" id="{D035305E-67CF-D59B-0C92-A448E1B85B0D}"/>
              </a:ext>
            </a:extLst>
          </p:cNvPr>
          <p:cNvSpPr/>
          <p:nvPr/>
        </p:nvSpPr>
        <p:spPr>
          <a:xfrm>
            <a:off x="2002972" y="3994147"/>
            <a:ext cx="3051166" cy="396006"/>
          </a:xfrm>
          <a:prstGeom prst="roundRect">
            <a:avLst>
              <a:gd name="adj" fmla="val 50000"/>
            </a:avLst>
          </a:prstGeom>
          <a:solidFill>
            <a:srgbClr val="F7776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500" b="1" dirty="0">
                <a:solidFill>
                  <a:prstClr val="white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배경 및 </a:t>
            </a:r>
            <a:r>
              <a:rPr lang="ko-KR" altLang="en-US" sz="1500" b="1" dirty="0" smtClean="0">
                <a:solidFill>
                  <a:prstClr val="white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목적</a:t>
            </a:r>
            <a:r>
              <a:rPr lang="en-US" altLang="ko-KR" sz="1500" b="1" dirty="0" smtClean="0">
                <a:solidFill>
                  <a:prstClr val="white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lang="ko-KR" altLang="en-US" sz="1500" b="1" dirty="0" smtClean="0">
                <a:solidFill>
                  <a:prstClr val="white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주제 선정 이유</a:t>
            </a:r>
            <a:r>
              <a:rPr lang="en-US" altLang="ko-KR" sz="1500" b="1" dirty="0" smtClean="0">
                <a:solidFill>
                  <a:prstClr val="white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D356D515-3D69-CFB8-2A5E-3F2141055DD4}"/>
              </a:ext>
            </a:extLst>
          </p:cNvPr>
          <p:cNvSpPr/>
          <p:nvPr/>
        </p:nvSpPr>
        <p:spPr>
          <a:xfrm>
            <a:off x="3955362" y="2368763"/>
            <a:ext cx="16386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배경 및 목적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356D515-3D69-CFB8-2A5E-3F2141055DD4}"/>
              </a:ext>
            </a:extLst>
          </p:cNvPr>
          <p:cNvSpPr/>
          <p:nvPr/>
        </p:nvSpPr>
        <p:spPr>
          <a:xfrm>
            <a:off x="5850315" y="2365138"/>
            <a:ext cx="16386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기대 효과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356D515-3D69-CFB8-2A5E-3F2141055DD4}"/>
              </a:ext>
            </a:extLst>
          </p:cNvPr>
          <p:cNvSpPr/>
          <p:nvPr/>
        </p:nvSpPr>
        <p:spPr>
          <a:xfrm>
            <a:off x="7624364" y="2365138"/>
            <a:ext cx="16386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주요 기능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D356D515-3D69-CFB8-2A5E-3F2141055DD4}"/>
              </a:ext>
            </a:extLst>
          </p:cNvPr>
          <p:cNvSpPr/>
          <p:nvPr/>
        </p:nvSpPr>
        <p:spPr>
          <a:xfrm>
            <a:off x="9623329" y="2208974"/>
            <a:ext cx="163865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서비스 채널 및 개발방식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" name="도넛 1"/>
          <p:cNvSpPr/>
          <p:nvPr/>
        </p:nvSpPr>
        <p:spPr>
          <a:xfrm>
            <a:off x="2176932" y="4563237"/>
            <a:ext cx="353204" cy="333616"/>
          </a:xfrm>
          <a:prstGeom prst="donut">
            <a:avLst>
              <a:gd name="adj" fmla="val 9722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10267" y="4576155"/>
            <a:ext cx="238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1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61" name="도넛 60"/>
          <p:cNvSpPr/>
          <p:nvPr/>
        </p:nvSpPr>
        <p:spPr>
          <a:xfrm>
            <a:off x="2179292" y="5367118"/>
            <a:ext cx="353204" cy="333616"/>
          </a:xfrm>
          <a:prstGeom prst="donut">
            <a:avLst>
              <a:gd name="adj" fmla="val 9722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8C9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212627" y="5388579"/>
            <a:ext cx="238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2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63471" y="4503605"/>
            <a:ext cx="943567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ko-KR" altLang="en-US" sz="1600" dirty="0" smtClean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일반적인 학사관리시스템에는 학과게시판</a:t>
            </a:r>
            <a:r>
              <a:rPr lang="ko-KR" altLang="en-US" sz="16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이</a:t>
            </a:r>
            <a:r>
              <a:rPr lang="ko-KR" altLang="en-US" sz="1600" dirty="0" smtClean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없기에 학생</a:t>
            </a:r>
            <a:r>
              <a:rPr lang="en-US" altLang="ko-KR" sz="1600" dirty="0" smtClean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lang="ko-KR" altLang="en-US" sz="1600" dirty="0" smtClean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교수</a:t>
            </a:r>
            <a:r>
              <a:rPr lang="en-US" altLang="ko-KR" sz="1600" dirty="0" smtClean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lang="ko-KR" altLang="en-US" sz="1600" dirty="0" smtClean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조교 간의 커뮤니케이션 어려움</a:t>
            </a:r>
            <a:endParaRPr lang="en-US" altLang="ko-KR" sz="1600" dirty="0" smtClean="0">
              <a:solidFill>
                <a:prstClr val="black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563471" y="5296007"/>
            <a:ext cx="88537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ko-KR" altLang="en-US" sz="1600" dirty="0" smtClean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학사관리시스템에 학과게시판을 추가하여 </a:t>
            </a:r>
            <a:r>
              <a:rPr lang="ko-KR" altLang="en-US" sz="16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학업 및 행정 프로세스를 </a:t>
            </a:r>
            <a:r>
              <a:rPr lang="ko-KR" altLang="en-US" sz="1600" dirty="0" smtClean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간소화 </a:t>
            </a:r>
            <a:endParaRPr lang="en-US" altLang="ko-KR" sz="1600" dirty="0" smtClean="0">
              <a:solidFill>
                <a:prstClr val="black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0">
              <a:lnSpc>
                <a:spcPct val="150000"/>
              </a:lnSpc>
              <a:defRPr/>
            </a:pPr>
            <a:r>
              <a:rPr lang="ko-KR" altLang="en-US" sz="1600" dirty="0" smtClean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학생</a:t>
            </a:r>
            <a:r>
              <a:rPr lang="en-US" altLang="ko-KR" sz="1600" dirty="0" smtClean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lang="ko-KR" altLang="en-US" sz="1600" dirty="0" smtClean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교수</a:t>
            </a:r>
            <a:r>
              <a:rPr lang="en-US" altLang="ko-KR" sz="1600" dirty="0" smtClean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lang="ko-KR" altLang="en-US" sz="1600" dirty="0" smtClean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조교 간의 원활한 소통으로 효율적인 학사 관리가 가능한 시스템이 필요</a:t>
            </a:r>
            <a:endParaRPr lang="en-US" altLang="ko-KR" sz="1600" dirty="0" smtClean="0">
              <a:solidFill>
                <a:prstClr val="black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graphicFrame>
        <p:nvGraphicFramePr>
          <p:cNvPr id="59" name="표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5370641"/>
              </p:ext>
            </p:extLst>
          </p:nvPr>
        </p:nvGraphicFramePr>
        <p:xfrm>
          <a:off x="300208" y="1312538"/>
          <a:ext cx="1315920" cy="61376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5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algn="ctr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400" b="1" kern="0" dirty="0" smtClean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프로젝트 개요</a:t>
                      </a:r>
                      <a:endParaRPr lang="en-US" altLang="ko-KR" sz="1400" b="1" kern="0" dirty="0" smtClean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4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           </a:t>
                      </a:r>
                      <a:r>
                        <a:rPr lang="ko-KR" altLang="en-US" sz="1400" b="1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팀 </a:t>
                      </a:r>
                      <a:r>
                        <a:rPr lang="ko-KR" altLang="en-US" sz="1400" b="1" kern="0" dirty="0" smtClean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구성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algn="r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</a:t>
                      </a:r>
                      <a:r>
                        <a:rPr lang="ko-KR" altLang="en-US" sz="1400" b="1" kern="0" baseline="0" dirty="0" smtClean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프로젝트 개발</a:t>
                      </a:r>
                      <a:r>
                        <a:rPr lang="en-US" altLang="ko-KR" sz="1400" b="1" kern="0" baseline="0" dirty="0" smtClean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 </a:t>
                      </a:r>
                      <a:r>
                        <a:rPr lang="ko-KR" altLang="en-US" sz="1400" b="1" kern="0" dirty="0" smtClean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계획 </a:t>
                      </a:r>
                      <a:r>
                        <a:rPr lang="ko-KR" altLang="en-US" sz="1400" b="1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수립</a:t>
                      </a:r>
                      <a:endParaRPr lang="en-US" altLang="ko-KR" sz="1400" b="1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algn="r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 </a:t>
                      </a:r>
                      <a:r>
                        <a:rPr lang="ko-KR" altLang="en-US" sz="1400" b="1" kern="0" baseline="0" dirty="0" smtClean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프로젝트  </a:t>
                      </a:r>
                      <a:r>
                        <a:rPr lang="ko-KR" altLang="en-US" sz="1400" b="1" kern="0" dirty="0" smtClean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작업 </a:t>
                      </a:r>
                      <a:r>
                        <a:rPr lang="ko-KR" altLang="en-US" sz="1400" b="1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내역</a:t>
                      </a:r>
                      <a:r>
                        <a:rPr lang="en-US" altLang="ko-KR" sz="1400" b="1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95457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9884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96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ACE434D-6D45-496A-925D-6B1D70DB8498}"/>
              </a:ext>
            </a:extLst>
          </p:cNvPr>
          <p:cNvSpPr/>
          <p:nvPr/>
        </p:nvSpPr>
        <p:spPr>
          <a:xfrm>
            <a:off x="172905" y="172905"/>
            <a:ext cx="11826240" cy="6510528"/>
          </a:xfrm>
          <a:prstGeom prst="rect">
            <a:avLst/>
          </a:prstGeom>
          <a:gradFill flip="none" rotWithShape="1">
            <a:gsLst>
              <a:gs pos="12000">
                <a:schemeClr val="bg1">
                  <a:lumMod val="95000"/>
                </a:schemeClr>
              </a:gs>
              <a:gs pos="12000">
                <a:schemeClr val="bg1"/>
              </a:gs>
            </a:gsLst>
            <a:lin ang="0" scaled="1"/>
            <a:tileRect/>
          </a:gradFill>
          <a:ln>
            <a:noFill/>
          </a:ln>
          <a:effectLst>
            <a:outerShdw blurRad="215900" dist="63500" dir="13500000" algn="b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5200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0" cap="none" spc="0" normalizeH="0" baseline="0" noProof="0" dirty="0">
              <a:ln w="25400"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53" name="사각형: 둥근 모서리 46">
            <a:extLst>
              <a:ext uri="{FF2B5EF4-FFF2-40B4-BE49-F238E27FC236}">
                <a16:creationId xmlns:a16="http://schemas.microsoft.com/office/drawing/2014/main" id="{BB63BDDC-AF38-498A-A491-031FD1A14700}"/>
              </a:ext>
            </a:extLst>
          </p:cNvPr>
          <p:cNvSpPr/>
          <p:nvPr/>
        </p:nvSpPr>
        <p:spPr>
          <a:xfrm>
            <a:off x="349135" y="1820272"/>
            <a:ext cx="1282669" cy="424163"/>
          </a:xfrm>
          <a:prstGeom prst="roundRect">
            <a:avLst>
              <a:gd name="adj" fmla="val 17667"/>
            </a:avLst>
          </a:prstGeom>
          <a:solidFill>
            <a:srgbClr val="F34165"/>
          </a:solidFill>
          <a:ln>
            <a:noFill/>
          </a:ln>
          <a:effectLst>
            <a:outerShdw blurRad="152400" dist="38100" dir="5400000" algn="t" rotWithShape="0">
              <a:srgbClr val="F34165">
                <a:alpha val="4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06988" y="521208"/>
            <a:ext cx="7638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01. 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프로젝트 개요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12B090C5-22A3-7EEB-CD5D-F14775A3E13F}"/>
              </a:ext>
            </a:extLst>
          </p:cNvPr>
          <p:cNvGrpSpPr/>
          <p:nvPr/>
        </p:nvGrpSpPr>
        <p:grpSpPr>
          <a:xfrm>
            <a:off x="2002973" y="1738172"/>
            <a:ext cx="3474230" cy="1771631"/>
            <a:chOff x="1169759" y="2653068"/>
            <a:chExt cx="3474230" cy="1771631"/>
          </a:xfrm>
        </p:grpSpPr>
        <p:sp>
          <p:nvSpPr>
            <p:cNvPr id="91" name="원호 90">
              <a:extLst>
                <a:ext uri="{FF2B5EF4-FFF2-40B4-BE49-F238E27FC236}">
                  <a16:creationId xmlns:a16="http://schemas.microsoft.com/office/drawing/2014/main" id="{FA22D174-601A-DAD5-8C63-69AE732D24B2}"/>
                </a:ext>
              </a:extLst>
            </p:cNvPr>
            <p:cNvSpPr/>
            <p:nvPr/>
          </p:nvSpPr>
          <p:spPr>
            <a:xfrm rot="16200000">
              <a:off x="1169760" y="2661861"/>
              <a:ext cx="288925" cy="288925"/>
            </a:xfrm>
            <a:prstGeom prst="arc">
              <a:avLst>
                <a:gd name="adj1" fmla="val 16200000"/>
                <a:gd name="adj2" fmla="val 117151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A5FFFBCA-80C2-4045-9ECA-EACC3A54E5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14222" y="2662610"/>
              <a:ext cx="1152000" cy="709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947B747F-E34B-CC2C-FCA1-8E781FCEF363}"/>
                </a:ext>
              </a:extLst>
            </p:cNvPr>
            <p:cNvCxnSpPr>
              <a:cxnSpLocks/>
              <a:endCxn id="94" idx="2"/>
            </p:cNvCxnSpPr>
            <p:nvPr/>
          </p:nvCxnSpPr>
          <p:spPr>
            <a:xfrm>
              <a:off x="1169761" y="2806324"/>
              <a:ext cx="53" cy="1469233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원호 93">
              <a:extLst>
                <a:ext uri="{FF2B5EF4-FFF2-40B4-BE49-F238E27FC236}">
                  <a16:creationId xmlns:a16="http://schemas.microsoft.com/office/drawing/2014/main" id="{BCD3781B-AC32-8DE0-3665-EF4B8DBF4AD8}"/>
                </a:ext>
              </a:extLst>
            </p:cNvPr>
            <p:cNvSpPr/>
            <p:nvPr/>
          </p:nvSpPr>
          <p:spPr>
            <a:xfrm rot="10800000">
              <a:off x="1169759" y="4135063"/>
              <a:ext cx="288925" cy="288925"/>
            </a:xfrm>
            <a:prstGeom prst="arc">
              <a:avLst>
                <a:gd name="adj1" fmla="val 16200000"/>
                <a:gd name="adj2" fmla="val 94459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ADDB2837-BF94-DBB6-DFD4-8D57BCA7F1F6}"/>
                </a:ext>
              </a:extLst>
            </p:cNvPr>
            <p:cNvCxnSpPr>
              <a:cxnSpLocks/>
              <a:endCxn id="96" idx="2"/>
            </p:cNvCxnSpPr>
            <p:nvPr/>
          </p:nvCxnSpPr>
          <p:spPr>
            <a:xfrm flipV="1">
              <a:off x="1314222" y="4423857"/>
              <a:ext cx="1453532" cy="842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원호 95">
              <a:extLst>
                <a:ext uri="{FF2B5EF4-FFF2-40B4-BE49-F238E27FC236}">
                  <a16:creationId xmlns:a16="http://schemas.microsoft.com/office/drawing/2014/main" id="{04465F30-51F7-6E3C-202A-92A3033FACC0}"/>
                </a:ext>
              </a:extLst>
            </p:cNvPr>
            <p:cNvSpPr/>
            <p:nvPr/>
          </p:nvSpPr>
          <p:spPr>
            <a:xfrm rot="5400000">
              <a:off x="2629419" y="4135062"/>
              <a:ext cx="288925" cy="288925"/>
            </a:xfrm>
            <a:prstGeom prst="arc">
              <a:avLst>
                <a:gd name="adj1" fmla="val 16860700"/>
                <a:gd name="adj2" fmla="val 145870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cxnSp>
          <p:nvCxnSpPr>
            <p:cNvPr id="97" name="직선 연결선 96">
              <a:extLst>
                <a:ext uri="{FF2B5EF4-FFF2-40B4-BE49-F238E27FC236}">
                  <a16:creationId xmlns:a16="http://schemas.microsoft.com/office/drawing/2014/main" id="{3B2DBD5D-4589-A364-A205-FA88D7539FD3}"/>
                </a:ext>
              </a:extLst>
            </p:cNvPr>
            <p:cNvCxnSpPr>
              <a:cxnSpLocks/>
              <a:stCxn id="96" idx="0"/>
              <a:endCxn id="98" idx="0"/>
            </p:cNvCxnSpPr>
            <p:nvPr/>
          </p:nvCxnSpPr>
          <p:spPr>
            <a:xfrm flipV="1">
              <a:off x="2915684" y="2779300"/>
              <a:ext cx="255481" cy="1527818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원호 97">
              <a:extLst>
                <a:ext uri="{FF2B5EF4-FFF2-40B4-BE49-F238E27FC236}">
                  <a16:creationId xmlns:a16="http://schemas.microsoft.com/office/drawing/2014/main" id="{7140AD7B-2175-6936-C6D9-A0FDE0351739}"/>
                </a:ext>
              </a:extLst>
            </p:cNvPr>
            <p:cNvSpPr/>
            <p:nvPr/>
          </p:nvSpPr>
          <p:spPr>
            <a:xfrm rot="16200000">
              <a:off x="3170010" y="2653068"/>
              <a:ext cx="288925" cy="288925"/>
            </a:xfrm>
            <a:prstGeom prst="arc">
              <a:avLst>
                <a:gd name="adj1" fmla="val 16634984"/>
                <a:gd name="adj2" fmla="val 126253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cxnSp>
          <p:nvCxnSpPr>
            <p:cNvPr id="99" name="직선 연결선 98">
              <a:extLst>
                <a:ext uri="{FF2B5EF4-FFF2-40B4-BE49-F238E27FC236}">
                  <a16:creationId xmlns:a16="http://schemas.microsoft.com/office/drawing/2014/main" id="{137DEB41-A804-1F56-8805-DDEAA26432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17294" y="2654577"/>
              <a:ext cx="1326695" cy="804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91F3D949-C740-FF6D-0E9C-C90BDCCF67FA}"/>
              </a:ext>
            </a:extLst>
          </p:cNvPr>
          <p:cNvGrpSpPr/>
          <p:nvPr/>
        </p:nvGrpSpPr>
        <p:grpSpPr>
          <a:xfrm>
            <a:off x="4003224" y="1734332"/>
            <a:ext cx="3329767" cy="1771631"/>
            <a:chOff x="3170010" y="2649228"/>
            <a:chExt cx="3329767" cy="1771631"/>
          </a:xfrm>
        </p:grpSpPr>
        <p:cxnSp>
          <p:nvCxnSpPr>
            <p:cNvPr id="101" name="직선 연결선 100">
              <a:extLst>
                <a:ext uri="{FF2B5EF4-FFF2-40B4-BE49-F238E27FC236}">
                  <a16:creationId xmlns:a16="http://schemas.microsoft.com/office/drawing/2014/main" id="{36AF9DDF-234C-BE1D-2AF1-C665FCE68FA0}"/>
                </a:ext>
              </a:extLst>
            </p:cNvPr>
            <p:cNvCxnSpPr>
              <a:cxnSpLocks/>
              <a:endCxn id="102" idx="2"/>
            </p:cNvCxnSpPr>
            <p:nvPr/>
          </p:nvCxnSpPr>
          <p:spPr>
            <a:xfrm flipV="1">
              <a:off x="3170010" y="4420017"/>
              <a:ext cx="1453532" cy="842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원호 101">
              <a:extLst>
                <a:ext uri="{FF2B5EF4-FFF2-40B4-BE49-F238E27FC236}">
                  <a16:creationId xmlns:a16="http://schemas.microsoft.com/office/drawing/2014/main" id="{9C89F989-2599-5D80-84C8-45B51A5A4AFD}"/>
                </a:ext>
              </a:extLst>
            </p:cNvPr>
            <p:cNvSpPr/>
            <p:nvPr/>
          </p:nvSpPr>
          <p:spPr>
            <a:xfrm rot="5400000">
              <a:off x="4485207" y="4131222"/>
              <a:ext cx="288925" cy="288925"/>
            </a:xfrm>
            <a:prstGeom prst="arc">
              <a:avLst>
                <a:gd name="adj1" fmla="val 16860700"/>
                <a:gd name="adj2" fmla="val 145870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cxnSp>
          <p:nvCxnSpPr>
            <p:cNvPr id="103" name="직선 연결선 102">
              <a:extLst>
                <a:ext uri="{FF2B5EF4-FFF2-40B4-BE49-F238E27FC236}">
                  <a16:creationId xmlns:a16="http://schemas.microsoft.com/office/drawing/2014/main" id="{1056AAE6-FBC3-A64E-1859-611DA011908D}"/>
                </a:ext>
              </a:extLst>
            </p:cNvPr>
            <p:cNvCxnSpPr>
              <a:cxnSpLocks/>
              <a:stCxn id="102" idx="0"/>
              <a:endCxn id="104" idx="0"/>
            </p:cNvCxnSpPr>
            <p:nvPr/>
          </p:nvCxnSpPr>
          <p:spPr>
            <a:xfrm flipV="1">
              <a:off x="4771472" y="2775460"/>
              <a:ext cx="255481" cy="1527818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원호 103">
              <a:extLst>
                <a:ext uri="{FF2B5EF4-FFF2-40B4-BE49-F238E27FC236}">
                  <a16:creationId xmlns:a16="http://schemas.microsoft.com/office/drawing/2014/main" id="{24AB1E99-A498-9DCD-30D0-68EDB60C9DDA}"/>
                </a:ext>
              </a:extLst>
            </p:cNvPr>
            <p:cNvSpPr/>
            <p:nvPr/>
          </p:nvSpPr>
          <p:spPr>
            <a:xfrm rot="16200000">
              <a:off x="5025798" y="2649228"/>
              <a:ext cx="288925" cy="288925"/>
            </a:xfrm>
            <a:prstGeom prst="arc">
              <a:avLst>
                <a:gd name="adj1" fmla="val 16634984"/>
                <a:gd name="adj2" fmla="val 126253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cxnSp>
          <p:nvCxnSpPr>
            <p:cNvPr id="105" name="직선 연결선 104">
              <a:extLst>
                <a:ext uri="{FF2B5EF4-FFF2-40B4-BE49-F238E27FC236}">
                  <a16:creationId xmlns:a16="http://schemas.microsoft.com/office/drawing/2014/main" id="{5268EBFE-6F1F-61B2-9E47-462C9EA48A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73082" y="2650737"/>
              <a:ext cx="1326695" cy="804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A2C2CBBC-9A43-C00E-2EC6-D5ACBB6DB21C}"/>
              </a:ext>
            </a:extLst>
          </p:cNvPr>
          <p:cNvGrpSpPr/>
          <p:nvPr/>
        </p:nvGrpSpPr>
        <p:grpSpPr>
          <a:xfrm>
            <a:off x="5859012" y="1730492"/>
            <a:ext cx="3329767" cy="1771631"/>
            <a:chOff x="5025798" y="2645388"/>
            <a:chExt cx="3329767" cy="1771631"/>
          </a:xfrm>
        </p:grpSpPr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id="{DD687634-2323-FB8A-07D3-905C6155BF13}"/>
                </a:ext>
              </a:extLst>
            </p:cNvPr>
            <p:cNvCxnSpPr>
              <a:cxnSpLocks/>
              <a:endCxn id="108" idx="2"/>
            </p:cNvCxnSpPr>
            <p:nvPr/>
          </p:nvCxnSpPr>
          <p:spPr>
            <a:xfrm flipV="1">
              <a:off x="5025798" y="4416177"/>
              <a:ext cx="1453532" cy="842"/>
            </a:xfrm>
            <a:prstGeom prst="line">
              <a:avLst/>
            </a:prstGeom>
            <a:ln w="38100">
              <a:solidFill>
                <a:srgbClr val="F77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원호 107">
              <a:extLst>
                <a:ext uri="{FF2B5EF4-FFF2-40B4-BE49-F238E27FC236}">
                  <a16:creationId xmlns:a16="http://schemas.microsoft.com/office/drawing/2014/main" id="{961AF612-773A-451D-E31A-E7E43AA6BC87}"/>
                </a:ext>
              </a:extLst>
            </p:cNvPr>
            <p:cNvSpPr/>
            <p:nvPr/>
          </p:nvSpPr>
          <p:spPr>
            <a:xfrm rot="5400000">
              <a:off x="6340995" y="4127382"/>
              <a:ext cx="288925" cy="288925"/>
            </a:xfrm>
            <a:prstGeom prst="arc">
              <a:avLst>
                <a:gd name="adj1" fmla="val 16860700"/>
                <a:gd name="adj2" fmla="val 145870"/>
              </a:avLst>
            </a:prstGeom>
            <a:ln w="38100">
              <a:solidFill>
                <a:srgbClr val="F77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cxnSp>
          <p:nvCxnSpPr>
            <p:cNvPr id="109" name="직선 연결선 108">
              <a:extLst>
                <a:ext uri="{FF2B5EF4-FFF2-40B4-BE49-F238E27FC236}">
                  <a16:creationId xmlns:a16="http://schemas.microsoft.com/office/drawing/2014/main" id="{28BBFD7C-D7D1-F992-5EB8-4FE3E3F335DC}"/>
                </a:ext>
              </a:extLst>
            </p:cNvPr>
            <p:cNvCxnSpPr>
              <a:cxnSpLocks/>
              <a:stCxn id="108" idx="0"/>
              <a:endCxn id="110" idx="0"/>
            </p:cNvCxnSpPr>
            <p:nvPr/>
          </p:nvCxnSpPr>
          <p:spPr>
            <a:xfrm flipV="1">
              <a:off x="6627260" y="2771620"/>
              <a:ext cx="255481" cy="1527818"/>
            </a:xfrm>
            <a:prstGeom prst="line">
              <a:avLst/>
            </a:prstGeom>
            <a:ln w="38100">
              <a:solidFill>
                <a:srgbClr val="F77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원호 109">
              <a:extLst>
                <a:ext uri="{FF2B5EF4-FFF2-40B4-BE49-F238E27FC236}">
                  <a16:creationId xmlns:a16="http://schemas.microsoft.com/office/drawing/2014/main" id="{5ED29F09-7FA7-FE90-DFB8-CF5FD096637C}"/>
                </a:ext>
              </a:extLst>
            </p:cNvPr>
            <p:cNvSpPr/>
            <p:nvPr/>
          </p:nvSpPr>
          <p:spPr>
            <a:xfrm rot="16200000">
              <a:off x="6881586" y="2645388"/>
              <a:ext cx="288925" cy="288925"/>
            </a:xfrm>
            <a:prstGeom prst="arc">
              <a:avLst>
                <a:gd name="adj1" fmla="val 16634984"/>
                <a:gd name="adj2" fmla="val 126253"/>
              </a:avLst>
            </a:prstGeom>
            <a:ln w="38100">
              <a:solidFill>
                <a:srgbClr val="F77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cxnSp>
          <p:nvCxnSpPr>
            <p:cNvPr id="111" name="직선 연결선 110">
              <a:extLst>
                <a:ext uri="{FF2B5EF4-FFF2-40B4-BE49-F238E27FC236}">
                  <a16:creationId xmlns:a16="http://schemas.microsoft.com/office/drawing/2014/main" id="{4B6547A6-AC97-B355-9F42-0A622AB881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28870" y="2646897"/>
              <a:ext cx="1326695" cy="804"/>
            </a:xfrm>
            <a:prstGeom prst="line">
              <a:avLst/>
            </a:prstGeom>
            <a:ln w="38100">
              <a:solidFill>
                <a:srgbClr val="F77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901460A5-917F-DDAE-7990-F2F311F00991}"/>
              </a:ext>
            </a:extLst>
          </p:cNvPr>
          <p:cNvGrpSpPr/>
          <p:nvPr/>
        </p:nvGrpSpPr>
        <p:grpSpPr>
          <a:xfrm>
            <a:off x="7714800" y="1726652"/>
            <a:ext cx="2144713" cy="1771631"/>
            <a:chOff x="6997755" y="2075490"/>
            <a:chExt cx="2144713" cy="1771631"/>
          </a:xfrm>
        </p:grpSpPr>
        <p:sp>
          <p:nvSpPr>
            <p:cNvPr id="113" name="원호 112">
              <a:extLst>
                <a:ext uri="{FF2B5EF4-FFF2-40B4-BE49-F238E27FC236}">
                  <a16:creationId xmlns:a16="http://schemas.microsoft.com/office/drawing/2014/main" id="{6CA7B645-6E06-C24F-414B-812DF1893B6E}"/>
                </a:ext>
              </a:extLst>
            </p:cNvPr>
            <p:cNvSpPr/>
            <p:nvPr/>
          </p:nvSpPr>
          <p:spPr>
            <a:xfrm rot="16200000">
              <a:off x="8853543" y="2075490"/>
              <a:ext cx="288925" cy="288925"/>
            </a:xfrm>
            <a:prstGeom prst="arc">
              <a:avLst>
                <a:gd name="adj1" fmla="val 16634984"/>
                <a:gd name="adj2" fmla="val 126253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cxnSp>
          <p:nvCxnSpPr>
            <p:cNvPr id="114" name="직선 연결선 113">
              <a:extLst>
                <a:ext uri="{FF2B5EF4-FFF2-40B4-BE49-F238E27FC236}">
                  <a16:creationId xmlns:a16="http://schemas.microsoft.com/office/drawing/2014/main" id="{6E07805A-EB75-A822-C801-8FDD54003A87}"/>
                </a:ext>
              </a:extLst>
            </p:cNvPr>
            <p:cNvCxnSpPr>
              <a:cxnSpLocks/>
              <a:endCxn id="115" idx="2"/>
            </p:cNvCxnSpPr>
            <p:nvPr/>
          </p:nvCxnSpPr>
          <p:spPr>
            <a:xfrm flipV="1">
              <a:off x="6997755" y="3846279"/>
              <a:ext cx="1453532" cy="842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원호 114">
              <a:extLst>
                <a:ext uri="{FF2B5EF4-FFF2-40B4-BE49-F238E27FC236}">
                  <a16:creationId xmlns:a16="http://schemas.microsoft.com/office/drawing/2014/main" id="{CA5381BF-8E35-E9BD-F365-A572A9E2217C}"/>
                </a:ext>
              </a:extLst>
            </p:cNvPr>
            <p:cNvSpPr/>
            <p:nvPr/>
          </p:nvSpPr>
          <p:spPr>
            <a:xfrm rot="5400000">
              <a:off x="8312952" y="3557484"/>
              <a:ext cx="288925" cy="288925"/>
            </a:xfrm>
            <a:prstGeom prst="arc">
              <a:avLst>
                <a:gd name="adj1" fmla="val 16860700"/>
                <a:gd name="adj2" fmla="val 145870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cxnSp>
          <p:nvCxnSpPr>
            <p:cNvPr id="116" name="직선 연결선 115">
              <a:extLst>
                <a:ext uri="{FF2B5EF4-FFF2-40B4-BE49-F238E27FC236}">
                  <a16:creationId xmlns:a16="http://schemas.microsoft.com/office/drawing/2014/main" id="{FD3AFEA2-5613-98FB-D2D6-AED6D7F4C15B}"/>
                </a:ext>
              </a:extLst>
            </p:cNvPr>
            <p:cNvCxnSpPr>
              <a:cxnSpLocks/>
              <a:stCxn id="115" idx="0"/>
              <a:endCxn id="113" idx="0"/>
            </p:cNvCxnSpPr>
            <p:nvPr/>
          </p:nvCxnSpPr>
          <p:spPr>
            <a:xfrm flipV="1">
              <a:off x="8599217" y="2201722"/>
              <a:ext cx="255481" cy="1527818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D356D515-3D69-CFB8-2A5E-3F2141055DD4}"/>
              </a:ext>
            </a:extLst>
          </p:cNvPr>
          <p:cNvSpPr/>
          <p:nvPr/>
        </p:nvSpPr>
        <p:spPr>
          <a:xfrm>
            <a:off x="2058947" y="2341318"/>
            <a:ext cx="16386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프로젝트 요약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id="{C0A72F47-D386-D7CA-D989-3537229AB75C}"/>
              </a:ext>
            </a:extLst>
          </p:cNvPr>
          <p:cNvSpPr/>
          <p:nvPr/>
        </p:nvSpPr>
        <p:spPr>
          <a:xfrm>
            <a:off x="3227614" y="1623312"/>
            <a:ext cx="255482" cy="255482"/>
          </a:xfrm>
          <a:prstGeom prst="ellipse">
            <a:avLst/>
          </a:prstGeom>
          <a:solidFill>
            <a:srgbClr val="C9C4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1</a:t>
            </a: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0C4762CB-D2B0-2059-BCA5-26B9EDA4C6D4}"/>
              </a:ext>
            </a:extLst>
          </p:cNvPr>
          <p:cNvSpPr/>
          <p:nvPr/>
        </p:nvSpPr>
        <p:spPr>
          <a:xfrm>
            <a:off x="3932557" y="3377380"/>
            <a:ext cx="255482" cy="255482"/>
          </a:xfrm>
          <a:prstGeom prst="ellipse">
            <a:avLst/>
          </a:prstGeom>
          <a:solidFill>
            <a:srgbClr val="C9C4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2</a:t>
            </a: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514D9F52-9001-F6AD-AADD-539039FE5BCB}"/>
              </a:ext>
            </a:extLst>
          </p:cNvPr>
          <p:cNvSpPr/>
          <p:nvPr/>
        </p:nvSpPr>
        <p:spPr>
          <a:xfrm>
            <a:off x="5759502" y="3369700"/>
            <a:ext cx="255482" cy="255482"/>
          </a:xfrm>
          <a:prstGeom prst="ellipse">
            <a:avLst/>
          </a:prstGeom>
          <a:solidFill>
            <a:srgbClr val="F777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3</a:t>
            </a: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FC998376-055B-CDB2-4C20-79DBA2F972DD}"/>
              </a:ext>
            </a:extLst>
          </p:cNvPr>
          <p:cNvSpPr/>
          <p:nvPr/>
        </p:nvSpPr>
        <p:spPr>
          <a:xfrm>
            <a:off x="7586447" y="3362020"/>
            <a:ext cx="255482" cy="255482"/>
          </a:xfrm>
          <a:prstGeom prst="ellipse">
            <a:avLst/>
          </a:prstGeom>
          <a:solidFill>
            <a:srgbClr val="C9C4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4</a:t>
            </a: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4C6F4D05-8DBF-B39B-DD56-7CC2FFC3C620}"/>
              </a:ext>
            </a:extLst>
          </p:cNvPr>
          <p:cNvGrpSpPr/>
          <p:nvPr/>
        </p:nvGrpSpPr>
        <p:grpSpPr>
          <a:xfrm rot="10800000">
            <a:off x="9715050" y="1726652"/>
            <a:ext cx="1597995" cy="1762838"/>
            <a:chOff x="10625816" y="4555975"/>
            <a:chExt cx="1597995" cy="1762838"/>
          </a:xfrm>
        </p:grpSpPr>
        <p:sp>
          <p:nvSpPr>
            <p:cNvPr id="127" name="원호 126">
              <a:extLst>
                <a:ext uri="{FF2B5EF4-FFF2-40B4-BE49-F238E27FC236}">
                  <a16:creationId xmlns:a16="http://schemas.microsoft.com/office/drawing/2014/main" id="{04CA4574-AF23-299D-BE06-E430D35E4C22}"/>
                </a:ext>
              </a:extLst>
            </p:cNvPr>
            <p:cNvSpPr/>
            <p:nvPr/>
          </p:nvSpPr>
          <p:spPr>
            <a:xfrm rot="16200000">
              <a:off x="10625817" y="4555975"/>
              <a:ext cx="288925" cy="288925"/>
            </a:xfrm>
            <a:prstGeom prst="arc">
              <a:avLst>
                <a:gd name="adj1" fmla="val 16200000"/>
                <a:gd name="adj2" fmla="val 117151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cxnSp>
          <p:nvCxnSpPr>
            <p:cNvPr id="128" name="직선 연결선 127">
              <a:extLst>
                <a:ext uri="{FF2B5EF4-FFF2-40B4-BE49-F238E27FC236}">
                  <a16:creationId xmlns:a16="http://schemas.microsoft.com/office/drawing/2014/main" id="{E513A8F4-6FE3-28FA-9596-F801C1A56A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70279" y="4556724"/>
              <a:ext cx="1152000" cy="709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직선 연결선 128">
              <a:extLst>
                <a:ext uri="{FF2B5EF4-FFF2-40B4-BE49-F238E27FC236}">
                  <a16:creationId xmlns:a16="http://schemas.microsoft.com/office/drawing/2014/main" id="{788CF8C6-F5FA-2792-5542-D68B20D54DBB}"/>
                </a:ext>
              </a:extLst>
            </p:cNvPr>
            <p:cNvCxnSpPr>
              <a:cxnSpLocks/>
              <a:endCxn id="130" idx="2"/>
            </p:cNvCxnSpPr>
            <p:nvPr/>
          </p:nvCxnSpPr>
          <p:spPr>
            <a:xfrm>
              <a:off x="10625818" y="4700438"/>
              <a:ext cx="53" cy="1469233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원호 129">
              <a:extLst>
                <a:ext uri="{FF2B5EF4-FFF2-40B4-BE49-F238E27FC236}">
                  <a16:creationId xmlns:a16="http://schemas.microsoft.com/office/drawing/2014/main" id="{0397A0D4-C66D-7106-E049-06FE82FB376B}"/>
                </a:ext>
              </a:extLst>
            </p:cNvPr>
            <p:cNvSpPr/>
            <p:nvPr/>
          </p:nvSpPr>
          <p:spPr>
            <a:xfrm rot="10800000">
              <a:off x="10625816" y="6029177"/>
              <a:ext cx="288925" cy="288925"/>
            </a:xfrm>
            <a:prstGeom prst="arc">
              <a:avLst>
                <a:gd name="adj1" fmla="val 16200000"/>
                <a:gd name="adj2" fmla="val 94459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cxnSp>
          <p:nvCxnSpPr>
            <p:cNvPr id="131" name="직선 연결선 130">
              <a:extLst>
                <a:ext uri="{FF2B5EF4-FFF2-40B4-BE49-F238E27FC236}">
                  <a16:creationId xmlns:a16="http://schemas.microsoft.com/office/drawing/2014/main" id="{BFA0C71D-9EA8-DE2F-CEC2-FE5575E337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70279" y="6317971"/>
              <a:ext cx="1453532" cy="842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2" name="타원 131">
            <a:extLst>
              <a:ext uri="{FF2B5EF4-FFF2-40B4-BE49-F238E27FC236}">
                <a16:creationId xmlns:a16="http://schemas.microsoft.com/office/drawing/2014/main" id="{90069EE9-1A24-FE95-F307-D7DEB28CF612}"/>
              </a:ext>
            </a:extLst>
          </p:cNvPr>
          <p:cNvSpPr/>
          <p:nvPr/>
        </p:nvSpPr>
        <p:spPr>
          <a:xfrm>
            <a:off x="9840112" y="3354340"/>
            <a:ext cx="255482" cy="255482"/>
          </a:xfrm>
          <a:prstGeom prst="ellipse">
            <a:avLst/>
          </a:prstGeom>
          <a:solidFill>
            <a:srgbClr val="C9C4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5</a:t>
            </a: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34" name="모서리가 둥근 직사각형 98">
            <a:extLst>
              <a:ext uri="{FF2B5EF4-FFF2-40B4-BE49-F238E27FC236}">
                <a16:creationId xmlns:a16="http://schemas.microsoft.com/office/drawing/2014/main" id="{D035305E-67CF-D59B-0C92-A448E1B85B0D}"/>
              </a:ext>
            </a:extLst>
          </p:cNvPr>
          <p:cNvSpPr/>
          <p:nvPr/>
        </p:nvSpPr>
        <p:spPr>
          <a:xfrm>
            <a:off x="2002972" y="3994147"/>
            <a:ext cx="1850380" cy="396006"/>
          </a:xfrm>
          <a:prstGeom prst="roundRect">
            <a:avLst>
              <a:gd name="adj" fmla="val 50000"/>
            </a:avLst>
          </a:prstGeom>
          <a:solidFill>
            <a:srgbClr val="F7776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500" b="1" dirty="0">
                <a:solidFill>
                  <a:prstClr val="white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기대 효과</a:t>
            </a: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D356D515-3D69-CFB8-2A5E-3F2141055DD4}"/>
              </a:ext>
            </a:extLst>
          </p:cNvPr>
          <p:cNvSpPr/>
          <p:nvPr/>
        </p:nvSpPr>
        <p:spPr>
          <a:xfrm>
            <a:off x="3955362" y="2368763"/>
            <a:ext cx="16386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배경 및 목적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356D515-3D69-CFB8-2A5E-3F2141055DD4}"/>
              </a:ext>
            </a:extLst>
          </p:cNvPr>
          <p:cNvSpPr/>
          <p:nvPr/>
        </p:nvSpPr>
        <p:spPr>
          <a:xfrm>
            <a:off x="5850315" y="2365138"/>
            <a:ext cx="16386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기대 효과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356D515-3D69-CFB8-2A5E-3F2141055DD4}"/>
              </a:ext>
            </a:extLst>
          </p:cNvPr>
          <p:cNvSpPr/>
          <p:nvPr/>
        </p:nvSpPr>
        <p:spPr>
          <a:xfrm>
            <a:off x="7624364" y="2365138"/>
            <a:ext cx="16386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주요 기능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D356D515-3D69-CFB8-2A5E-3F2141055DD4}"/>
              </a:ext>
            </a:extLst>
          </p:cNvPr>
          <p:cNvSpPr/>
          <p:nvPr/>
        </p:nvSpPr>
        <p:spPr>
          <a:xfrm>
            <a:off x="9623329" y="2208974"/>
            <a:ext cx="163865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서비스 채널 및 개발방식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" name="도넛 1"/>
          <p:cNvSpPr/>
          <p:nvPr/>
        </p:nvSpPr>
        <p:spPr>
          <a:xfrm>
            <a:off x="2176932" y="4563237"/>
            <a:ext cx="353204" cy="333616"/>
          </a:xfrm>
          <a:prstGeom prst="donut">
            <a:avLst>
              <a:gd name="adj" fmla="val 9722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10267" y="4576155"/>
            <a:ext cx="238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1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61" name="도넛 60"/>
          <p:cNvSpPr/>
          <p:nvPr/>
        </p:nvSpPr>
        <p:spPr>
          <a:xfrm>
            <a:off x="2176932" y="5036369"/>
            <a:ext cx="353204" cy="333616"/>
          </a:xfrm>
          <a:prstGeom prst="donut">
            <a:avLst>
              <a:gd name="adj" fmla="val 9722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8C9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210267" y="5049287"/>
            <a:ext cx="238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2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54595" y="4554871"/>
            <a:ext cx="8369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ko-KR" altLang="en-US" sz="16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학생</a:t>
            </a:r>
            <a:r>
              <a:rPr lang="en-US" altLang="ko-KR" sz="16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lang="ko-KR" altLang="en-US" sz="16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교수진 및 교직원을 위한 정보 접근성 증가</a:t>
            </a:r>
            <a:endParaRPr kumimoji="0" lang="ko-KR" altLang="en-US" sz="1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654596" y="5013335"/>
            <a:ext cx="66905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ko-KR" altLang="en-US" sz="16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교육 기관 내 효율성 향상 및 커뮤니케이션 향상</a:t>
            </a:r>
            <a:endParaRPr kumimoji="0" lang="ko-KR" altLang="en-US" sz="1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graphicFrame>
        <p:nvGraphicFramePr>
          <p:cNvPr id="56" name="표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4955"/>
              </p:ext>
            </p:extLst>
          </p:nvPr>
        </p:nvGraphicFramePr>
        <p:xfrm>
          <a:off x="300208" y="1312538"/>
          <a:ext cx="1315920" cy="55827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5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algn="ctr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400" b="1" kern="0" dirty="0" smtClean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프로젝트 개요</a:t>
                      </a:r>
                      <a:endParaRPr lang="en-US" altLang="ko-KR" sz="1400" b="1" kern="0" dirty="0" smtClean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4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           </a:t>
                      </a:r>
                      <a:r>
                        <a:rPr lang="ko-KR" altLang="en-US" sz="1400" b="1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팀 </a:t>
                      </a:r>
                      <a:r>
                        <a:rPr lang="ko-KR" altLang="en-US" sz="1400" b="1" kern="0" dirty="0" smtClean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구성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algn="r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</a:t>
                      </a:r>
                      <a:r>
                        <a:rPr lang="ko-KR" altLang="en-US" sz="1400" b="1" kern="0" baseline="0" dirty="0" smtClean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프로젝트 개발</a:t>
                      </a:r>
                      <a:r>
                        <a:rPr lang="en-US" altLang="ko-KR" sz="1400" b="1" kern="0" baseline="0" dirty="0" smtClean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 </a:t>
                      </a:r>
                      <a:r>
                        <a:rPr lang="ko-KR" altLang="en-US" sz="1400" b="1" kern="0" dirty="0" smtClean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계획 </a:t>
                      </a:r>
                      <a:r>
                        <a:rPr lang="ko-KR" altLang="en-US" sz="1400" b="1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수립</a:t>
                      </a:r>
                      <a:endParaRPr lang="en-US" altLang="ko-KR" sz="1400" b="1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algn="r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 </a:t>
                      </a:r>
                      <a:r>
                        <a:rPr lang="ko-KR" altLang="en-US" sz="1400" b="1" kern="0" baseline="0" dirty="0" smtClean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프로젝트  </a:t>
                      </a:r>
                      <a:r>
                        <a:rPr lang="ko-KR" altLang="en-US" sz="1400" b="1" kern="0" dirty="0" smtClean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작업 </a:t>
                      </a:r>
                      <a:r>
                        <a:rPr lang="ko-KR" altLang="en-US" sz="1400" b="1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내역</a:t>
                      </a:r>
                      <a:r>
                        <a:rPr lang="en-US" altLang="ko-KR" sz="1400" b="1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2773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96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ACE434D-6D45-496A-925D-6B1D70DB8498}"/>
              </a:ext>
            </a:extLst>
          </p:cNvPr>
          <p:cNvSpPr/>
          <p:nvPr/>
        </p:nvSpPr>
        <p:spPr>
          <a:xfrm>
            <a:off x="172905" y="172905"/>
            <a:ext cx="11826240" cy="6510528"/>
          </a:xfrm>
          <a:prstGeom prst="rect">
            <a:avLst/>
          </a:prstGeom>
          <a:gradFill flip="none" rotWithShape="1">
            <a:gsLst>
              <a:gs pos="12000">
                <a:schemeClr val="bg1">
                  <a:lumMod val="95000"/>
                </a:schemeClr>
              </a:gs>
              <a:gs pos="12000">
                <a:schemeClr val="bg1"/>
              </a:gs>
            </a:gsLst>
            <a:lin ang="0" scaled="1"/>
            <a:tileRect/>
          </a:gradFill>
          <a:ln>
            <a:noFill/>
          </a:ln>
          <a:effectLst>
            <a:outerShdw blurRad="215900" dist="63500" dir="13500000" algn="b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5200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0" cap="none" spc="0" normalizeH="0" baseline="0" noProof="0" dirty="0">
              <a:ln w="25400"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53" name="사각형: 둥근 모서리 46">
            <a:extLst>
              <a:ext uri="{FF2B5EF4-FFF2-40B4-BE49-F238E27FC236}">
                <a16:creationId xmlns:a16="http://schemas.microsoft.com/office/drawing/2014/main" id="{BB63BDDC-AF38-498A-A491-031FD1A14700}"/>
              </a:ext>
            </a:extLst>
          </p:cNvPr>
          <p:cNvSpPr/>
          <p:nvPr/>
        </p:nvSpPr>
        <p:spPr>
          <a:xfrm>
            <a:off x="349135" y="1820272"/>
            <a:ext cx="1282669" cy="424163"/>
          </a:xfrm>
          <a:prstGeom prst="roundRect">
            <a:avLst>
              <a:gd name="adj" fmla="val 17667"/>
            </a:avLst>
          </a:prstGeom>
          <a:solidFill>
            <a:srgbClr val="F34165"/>
          </a:solidFill>
          <a:ln>
            <a:noFill/>
          </a:ln>
          <a:effectLst>
            <a:outerShdw blurRad="152400" dist="38100" dir="5400000" algn="t" rotWithShape="0">
              <a:srgbClr val="F34165">
                <a:alpha val="4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06988" y="521208"/>
            <a:ext cx="7638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01. 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프로젝트 개요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12B090C5-22A3-7EEB-CD5D-F14775A3E13F}"/>
              </a:ext>
            </a:extLst>
          </p:cNvPr>
          <p:cNvGrpSpPr/>
          <p:nvPr/>
        </p:nvGrpSpPr>
        <p:grpSpPr>
          <a:xfrm>
            <a:off x="2002973" y="1738172"/>
            <a:ext cx="3474230" cy="1771631"/>
            <a:chOff x="1169759" y="2653068"/>
            <a:chExt cx="3474230" cy="1771631"/>
          </a:xfrm>
        </p:grpSpPr>
        <p:sp>
          <p:nvSpPr>
            <p:cNvPr id="91" name="원호 90">
              <a:extLst>
                <a:ext uri="{FF2B5EF4-FFF2-40B4-BE49-F238E27FC236}">
                  <a16:creationId xmlns:a16="http://schemas.microsoft.com/office/drawing/2014/main" id="{FA22D174-601A-DAD5-8C63-69AE732D24B2}"/>
                </a:ext>
              </a:extLst>
            </p:cNvPr>
            <p:cNvSpPr/>
            <p:nvPr/>
          </p:nvSpPr>
          <p:spPr>
            <a:xfrm rot="16200000">
              <a:off x="1169760" y="2661861"/>
              <a:ext cx="288925" cy="288925"/>
            </a:xfrm>
            <a:prstGeom prst="arc">
              <a:avLst>
                <a:gd name="adj1" fmla="val 16200000"/>
                <a:gd name="adj2" fmla="val 117151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A5FFFBCA-80C2-4045-9ECA-EACC3A54E5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14222" y="2662610"/>
              <a:ext cx="1152000" cy="709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947B747F-E34B-CC2C-FCA1-8E781FCEF363}"/>
                </a:ext>
              </a:extLst>
            </p:cNvPr>
            <p:cNvCxnSpPr>
              <a:cxnSpLocks/>
              <a:endCxn id="94" idx="2"/>
            </p:cNvCxnSpPr>
            <p:nvPr/>
          </p:nvCxnSpPr>
          <p:spPr>
            <a:xfrm>
              <a:off x="1169761" y="2806324"/>
              <a:ext cx="53" cy="1469233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원호 93">
              <a:extLst>
                <a:ext uri="{FF2B5EF4-FFF2-40B4-BE49-F238E27FC236}">
                  <a16:creationId xmlns:a16="http://schemas.microsoft.com/office/drawing/2014/main" id="{BCD3781B-AC32-8DE0-3665-EF4B8DBF4AD8}"/>
                </a:ext>
              </a:extLst>
            </p:cNvPr>
            <p:cNvSpPr/>
            <p:nvPr/>
          </p:nvSpPr>
          <p:spPr>
            <a:xfrm rot="10800000">
              <a:off x="1169759" y="4135063"/>
              <a:ext cx="288925" cy="288925"/>
            </a:xfrm>
            <a:prstGeom prst="arc">
              <a:avLst>
                <a:gd name="adj1" fmla="val 16200000"/>
                <a:gd name="adj2" fmla="val 94459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ADDB2837-BF94-DBB6-DFD4-8D57BCA7F1F6}"/>
                </a:ext>
              </a:extLst>
            </p:cNvPr>
            <p:cNvCxnSpPr>
              <a:cxnSpLocks/>
              <a:endCxn id="96" idx="2"/>
            </p:cNvCxnSpPr>
            <p:nvPr/>
          </p:nvCxnSpPr>
          <p:spPr>
            <a:xfrm flipV="1">
              <a:off x="1314222" y="4423857"/>
              <a:ext cx="1453532" cy="842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원호 95">
              <a:extLst>
                <a:ext uri="{FF2B5EF4-FFF2-40B4-BE49-F238E27FC236}">
                  <a16:creationId xmlns:a16="http://schemas.microsoft.com/office/drawing/2014/main" id="{04465F30-51F7-6E3C-202A-92A3033FACC0}"/>
                </a:ext>
              </a:extLst>
            </p:cNvPr>
            <p:cNvSpPr/>
            <p:nvPr/>
          </p:nvSpPr>
          <p:spPr>
            <a:xfrm rot="5400000">
              <a:off x="2629419" y="4135062"/>
              <a:ext cx="288925" cy="288925"/>
            </a:xfrm>
            <a:prstGeom prst="arc">
              <a:avLst>
                <a:gd name="adj1" fmla="val 16860700"/>
                <a:gd name="adj2" fmla="val 145870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cxnSp>
          <p:nvCxnSpPr>
            <p:cNvPr id="97" name="직선 연결선 96">
              <a:extLst>
                <a:ext uri="{FF2B5EF4-FFF2-40B4-BE49-F238E27FC236}">
                  <a16:creationId xmlns:a16="http://schemas.microsoft.com/office/drawing/2014/main" id="{3B2DBD5D-4589-A364-A205-FA88D7539FD3}"/>
                </a:ext>
              </a:extLst>
            </p:cNvPr>
            <p:cNvCxnSpPr>
              <a:cxnSpLocks/>
              <a:stCxn id="96" idx="0"/>
              <a:endCxn id="98" idx="0"/>
            </p:cNvCxnSpPr>
            <p:nvPr/>
          </p:nvCxnSpPr>
          <p:spPr>
            <a:xfrm flipV="1">
              <a:off x="2915684" y="2779300"/>
              <a:ext cx="255481" cy="1527818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원호 97">
              <a:extLst>
                <a:ext uri="{FF2B5EF4-FFF2-40B4-BE49-F238E27FC236}">
                  <a16:creationId xmlns:a16="http://schemas.microsoft.com/office/drawing/2014/main" id="{7140AD7B-2175-6936-C6D9-A0FDE0351739}"/>
                </a:ext>
              </a:extLst>
            </p:cNvPr>
            <p:cNvSpPr/>
            <p:nvPr/>
          </p:nvSpPr>
          <p:spPr>
            <a:xfrm rot="16200000">
              <a:off x="3170010" y="2653068"/>
              <a:ext cx="288925" cy="288925"/>
            </a:xfrm>
            <a:prstGeom prst="arc">
              <a:avLst>
                <a:gd name="adj1" fmla="val 16634984"/>
                <a:gd name="adj2" fmla="val 126253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cxnSp>
          <p:nvCxnSpPr>
            <p:cNvPr id="99" name="직선 연결선 98">
              <a:extLst>
                <a:ext uri="{FF2B5EF4-FFF2-40B4-BE49-F238E27FC236}">
                  <a16:creationId xmlns:a16="http://schemas.microsoft.com/office/drawing/2014/main" id="{137DEB41-A804-1F56-8805-DDEAA26432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17294" y="2654577"/>
              <a:ext cx="1326695" cy="804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91F3D949-C740-FF6D-0E9C-C90BDCCF67FA}"/>
              </a:ext>
            </a:extLst>
          </p:cNvPr>
          <p:cNvGrpSpPr/>
          <p:nvPr/>
        </p:nvGrpSpPr>
        <p:grpSpPr>
          <a:xfrm>
            <a:off x="4003224" y="1734332"/>
            <a:ext cx="3329767" cy="1771631"/>
            <a:chOff x="3170010" y="2649228"/>
            <a:chExt cx="3329767" cy="1771631"/>
          </a:xfrm>
        </p:grpSpPr>
        <p:cxnSp>
          <p:nvCxnSpPr>
            <p:cNvPr id="101" name="직선 연결선 100">
              <a:extLst>
                <a:ext uri="{FF2B5EF4-FFF2-40B4-BE49-F238E27FC236}">
                  <a16:creationId xmlns:a16="http://schemas.microsoft.com/office/drawing/2014/main" id="{36AF9DDF-234C-BE1D-2AF1-C665FCE68FA0}"/>
                </a:ext>
              </a:extLst>
            </p:cNvPr>
            <p:cNvCxnSpPr>
              <a:cxnSpLocks/>
              <a:endCxn id="102" idx="2"/>
            </p:cNvCxnSpPr>
            <p:nvPr/>
          </p:nvCxnSpPr>
          <p:spPr>
            <a:xfrm flipV="1">
              <a:off x="3170010" y="4420017"/>
              <a:ext cx="1453532" cy="842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원호 101">
              <a:extLst>
                <a:ext uri="{FF2B5EF4-FFF2-40B4-BE49-F238E27FC236}">
                  <a16:creationId xmlns:a16="http://schemas.microsoft.com/office/drawing/2014/main" id="{9C89F989-2599-5D80-84C8-45B51A5A4AFD}"/>
                </a:ext>
              </a:extLst>
            </p:cNvPr>
            <p:cNvSpPr/>
            <p:nvPr/>
          </p:nvSpPr>
          <p:spPr>
            <a:xfrm rot="5400000">
              <a:off x="4485207" y="4131222"/>
              <a:ext cx="288925" cy="288925"/>
            </a:xfrm>
            <a:prstGeom prst="arc">
              <a:avLst>
                <a:gd name="adj1" fmla="val 16860700"/>
                <a:gd name="adj2" fmla="val 145870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cxnSp>
          <p:nvCxnSpPr>
            <p:cNvPr id="103" name="직선 연결선 102">
              <a:extLst>
                <a:ext uri="{FF2B5EF4-FFF2-40B4-BE49-F238E27FC236}">
                  <a16:creationId xmlns:a16="http://schemas.microsoft.com/office/drawing/2014/main" id="{1056AAE6-FBC3-A64E-1859-611DA011908D}"/>
                </a:ext>
              </a:extLst>
            </p:cNvPr>
            <p:cNvCxnSpPr>
              <a:cxnSpLocks/>
              <a:stCxn id="102" idx="0"/>
              <a:endCxn id="104" idx="0"/>
            </p:cNvCxnSpPr>
            <p:nvPr/>
          </p:nvCxnSpPr>
          <p:spPr>
            <a:xfrm flipV="1">
              <a:off x="4771472" y="2775460"/>
              <a:ext cx="255481" cy="1527818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원호 103">
              <a:extLst>
                <a:ext uri="{FF2B5EF4-FFF2-40B4-BE49-F238E27FC236}">
                  <a16:creationId xmlns:a16="http://schemas.microsoft.com/office/drawing/2014/main" id="{24AB1E99-A498-9DCD-30D0-68EDB60C9DDA}"/>
                </a:ext>
              </a:extLst>
            </p:cNvPr>
            <p:cNvSpPr/>
            <p:nvPr/>
          </p:nvSpPr>
          <p:spPr>
            <a:xfrm rot="16200000">
              <a:off x="5025798" y="2649228"/>
              <a:ext cx="288925" cy="288925"/>
            </a:xfrm>
            <a:prstGeom prst="arc">
              <a:avLst>
                <a:gd name="adj1" fmla="val 16634984"/>
                <a:gd name="adj2" fmla="val 126253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cxnSp>
          <p:nvCxnSpPr>
            <p:cNvPr id="105" name="직선 연결선 104">
              <a:extLst>
                <a:ext uri="{FF2B5EF4-FFF2-40B4-BE49-F238E27FC236}">
                  <a16:creationId xmlns:a16="http://schemas.microsoft.com/office/drawing/2014/main" id="{5268EBFE-6F1F-61B2-9E47-462C9EA48A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73082" y="2650737"/>
              <a:ext cx="1326695" cy="804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A2C2CBBC-9A43-C00E-2EC6-D5ACBB6DB21C}"/>
              </a:ext>
            </a:extLst>
          </p:cNvPr>
          <p:cNvGrpSpPr/>
          <p:nvPr/>
        </p:nvGrpSpPr>
        <p:grpSpPr>
          <a:xfrm>
            <a:off x="5859012" y="1730492"/>
            <a:ext cx="3329767" cy="1771631"/>
            <a:chOff x="5025798" y="2645388"/>
            <a:chExt cx="3329767" cy="1771631"/>
          </a:xfrm>
        </p:grpSpPr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id="{DD687634-2323-FB8A-07D3-905C6155BF13}"/>
                </a:ext>
              </a:extLst>
            </p:cNvPr>
            <p:cNvCxnSpPr>
              <a:cxnSpLocks/>
              <a:endCxn id="108" idx="2"/>
            </p:cNvCxnSpPr>
            <p:nvPr/>
          </p:nvCxnSpPr>
          <p:spPr>
            <a:xfrm flipV="1">
              <a:off x="5025798" y="4416177"/>
              <a:ext cx="1453532" cy="842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원호 107">
              <a:extLst>
                <a:ext uri="{FF2B5EF4-FFF2-40B4-BE49-F238E27FC236}">
                  <a16:creationId xmlns:a16="http://schemas.microsoft.com/office/drawing/2014/main" id="{961AF612-773A-451D-E31A-E7E43AA6BC87}"/>
                </a:ext>
              </a:extLst>
            </p:cNvPr>
            <p:cNvSpPr/>
            <p:nvPr/>
          </p:nvSpPr>
          <p:spPr>
            <a:xfrm rot="5400000">
              <a:off x="6340995" y="4127382"/>
              <a:ext cx="288925" cy="288925"/>
            </a:xfrm>
            <a:prstGeom prst="arc">
              <a:avLst>
                <a:gd name="adj1" fmla="val 16860700"/>
                <a:gd name="adj2" fmla="val 145870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cxnSp>
          <p:nvCxnSpPr>
            <p:cNvPr id="109" name="직선 연결선 108">
              <a:extLst>
                <a:ext uri="{FF2B5EF4-FFF2-40B4-BE49-F238E27FC236}">
                  <a16:creationId xmlns:a16="http://schemas.microsoft.com/office/drawing/2014/main" id="{28BBFD7C-D7D1-F992-5EB8-4FE3E3F335DC}"/>
                </a:ext>
              </a:extLst>
            </p:cNvPr>
            <p:cNvCxnSpPr>
              <a:cxnSpLocks/>
              <a:stCxn id="108" idx="0"/>
              <a:endCxn id="110" idx="0"/>
            </p:cNvCxnSpPr>
            <p:nvPr/>
          </p:nvCxnSpPr>
          <p:spPr>
            <a:xfrm flipV="1">
              <a:off x="6627260" y="2771620"/>
              <a:ext cx="255481" cy="1527818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원호 109">
              <a:extLst>
                <a:ext uri="{FF2B5EF4-FFF2-40B4-BE49-F238E27FC236}">
                  <a16:creationId xmlns:a16="http://schemas.microsoft.com/office/drawing/2014/main" id="{5ED29F09-7FA7-FE90-DFB8-CF5FD096637C}"/>
                </a:ext>
              </a:extLst>
            </p:cNvPr>
            <p:cNvSpPr/>
            <p:nvPr/>
          </p:nvSpPr>
          <p:spPr>
            <a:xfrm rot="16200000">
              <a:off x="6881586" y="2645388"/>
              <a:ext cx="288925" cy="288925"/>
            </a:xfrm>
            <a:prstGeom prst="arc">
              <a:avLst>
                <a:gd name="adj1" fmla="val 16634984"/>
                <a:gd name="adj2" fmla="val 126253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cxnSp>
          <p:nvCxnSpPr>
            <p:cNvPr id="111" name="직선 연결선 110">
              <a:extLst>
                <a:ext uri="{FF2B5EF4-FFF2-40B4-BE49-F238E27FC236}">
                  <a16:creationId xmlns:a16="http://schemas.microsoft.com/office/drawing/2014/main" id="{4B6547A6-AC97-B355-9F42-0A622AB881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28870" y="2646897"/>
              <a:ext cx="1326695" cy="804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901460A5-917F-DDAE-7990-F2F311F00991}"/>
              </a:ext>
            </a:extLst>
          </p:cNvPr>
          <p:cNvGrpSpPr/>
          <p:nvPr/>
        </p:nvGrpSpPr>
        <p:grpSpPr>
          <a:xfrm>
            <a:off x="7714800" y="1726652"/>
            <a:ext cx="2144713" cy="1771631"/>
            <a:chOff x="6997755" y="2075490"/>
            <a:chExt cx="2144713" cy="1771631"/>
          </a:xfrm>
        </p:grpSpPr>
        <p:sp>
          <p:nvSpPr>
            <p:cNvPr id="113" name="원호 112">
              <a:extLst>
                <a:ext uri="{FF2B5EF4-FFF2-40B4-BE49-F238E27FC236}">
                  <a16:creationId xmlns:a16="http://schemas.microsoft.com/office/drawing/2014/main" id="{6CA7B645-6E06-C24F-414B-812DF1893B6E}"/>
                </a:ext>
              </a:extLst>
            </p:cNvPr>
            <p:cNvSpPr/>
            <p:nvPr/>
          </p:nvSpPr>
          <p:spPr>
            <a:xfrm rot="16200000">
              <a:off x="8853543" y="2075490"/>
              <a:ext cx="288925" cy="288925"/>
            </a:xfrm>
            <a:prstGeom prst="arc">
              <a:avLst>
                <a:gd name="adj1" fmla="val 16634984"/>
                <a:gd name="adj2" fmla="val 126253"/>
              </a:avLst>
            </a:prstGeom>
            <a:ln w="38100">
              <a:solidFill>
                <a:srgbClr val="F77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cxnSp>
          <p:nvCxnSpPr>
            <p:cNvPr id="114" name="직선 연결선 113">
              <a:extLst>
                <a:ext uri="{FF2B5EF4-FFF2-40B4-BE49-F238E27FC236}">
                  <a16:creationId xmlns:a16="http://schemas.microsoft.com/office/drawing/2014/main" id="{6E07805A-EB75-A822-C801-8FDD54003A87}"/>
                </a:ext>
              </a:extLst>
            </p:cNvPr>
            <p:cNvCxnSpPr>
              <a:cxnSpLocks/>
              <a:endCxn id="115" idx="2"/>
            </p:cNvCxnSpPr>
            <p:nvPr/>
          </p:nvCxnSpPr>
          <p:spPr>
            <a:xfrm flipV="1">
              <a:off x="6997755" y="3846279"/>
              <a:ext cx="1453532" cy="842"/>
            </a:xfrm>
            <a:prstGeom prst="line">
              <a:avLst/>
            </a:prstGeom>
            <a:ln w="38100">
              <a:solidFill>
                <a:srgbClr val="F77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원호 114">
              <a:extLst>
                <a:ext uri="{FF2B5EF4-FFF2-40B4-BE49-F238E27FC236}">
                  <a16:creationId xmlns:a16="http://schemas.microsoft.com/office/drawing/2014/main" id="{CA5381BF-8E35-E9BD-F365-A572A9E2217C}"/>
                </a:ext>
              </a:extLst>
            </p:cNvPr>
            <p:cNvSpPr/>
            <p:nvPr/>
          </p:nvSpPr>
          <p:spPr>
            <a:xfrm rot="5400000">
              <a:off x="8312952" y="3557484"/>
              <a:ext cx="288925" cy="288925"/>
            </a:xfrm>
            <a:prstGeom prst="arc">
              <a:avLst>
                <a:gd name="adj1" fmla="val 16860700"/>
                <a:gd name="adj2" fmla="val 145870"/>
              </a:avLst>
            </a:prstGeom>
            <a:ln w="38100">
              <a:solidFill>
                <a:srgbClr val="F77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cxnSp>
          <p:nvCxnSpPr>
            <p:cNvPr id="116" name="직선 연결선 115">
              <a:extLst>
                <a:ext uri="{FF2B5EF4-FFF2-40B4-BE49-F238E27FC236}">
                  <a16:creationId xmlns:a16="http://schemas.microsoft.com/office/drawing/2014/main" id="{FD3AFEA2-5613-98FB-D2D6-AED6D7F4C15B}"/>
                </a:ext>
              </a:extLst>
            </p:cNvPr>
            <p:cNvCxnSpPr>
              <a:cxnSpLocks/>
              <a:stCxn id="115" idx="0"/>
              <a:endCxn id="113" idx="0"/>
            </p:cNvCxnSpPr>
            <p:nvPr/>
          </p:nvCxnSpPr>
          <p:spPr>
            <a:xfrm flipV="1">
              <a:off x="8599217" y="2201722"/>
              <a:ext cx="255481" cy="1527818"/>
            </a:xfrm>
            <a:prstGeom prst="line">
              <a:avLst/>
            </a:prstGeom>
            <a:ln w="38100">
              <a:solidFill>
                <a:srgbClr val="F77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D356D515-3D69-CFB8-2A5E-3F2141055DD4}"/>
              </a:ext>
            </a:extLst>
          </p:cNvPr>
          <p:cNvSpPr/>
          <p:nvPr/>
        </p:nvSpPr>
        <p:spPr>
          <a:xfrm>
            <a:off x="2058947" y="2341318"/>
            <a:ext cx="16386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프로젝트 요약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id="{C0A72F47-D386-D7CA-D989-3537229AB75C}"/>
              </a:ext>
            </a:extLst>
          </p:cNvPr>
          <p:cNvSpPr/>
          <p:nvPr/>
        </p:nvSpPr>
        <p:spPr>
          <a:xfrm>
            <a:off x="3227614" y="1623312"/>
            <a:ext cx="255482" cy="255482"/>
          </a:xfrm>
          <a:prstGeom prst="ellipse">
            <a:avLst/>
          </a:prstGeom>
          <a:solidFill>
            <a:srgbClr val="C9C4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1</a:t>
            </a: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0C4762CB-D2B0-2059-BCA5-26B9EDA4C6D4}"/>
              </a:ext>
            </a:extLst>
          </p:cNvPr>
          <p:cNvSpPr/>
          <p:nvPr/>
        </p:nvSpPr>
        <p:spPr>
          <a:xfrm>
            <a:off x="3932557" y="3377380"/>
            <a:ext cx="255482" cy="255482"/>
          </a:xfrm>
          <a:prstGeom prst="ellipse">
            <a:avLst/>
          </a:prstGeom>
          <a:solidFill>
            <a:srgbClr val="C9C4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2</a:t>
            </a: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514D9F52-9001-F6AD-AADD-539039FE5BCB}"/>
              </a:ext>
            </a:extLst>
          </p:cNvPr>
          <p:cNvSpPr/>
          <p:nvPr/>
        </p:nvSpPr>
        <p:spPr>
          <a:xfrm>
            <a:off x="5759502" y="3369700"/>
            <a:ext cx="255482" cy="255482"/>
          </a:xfrm>
          <a:prstGeom prst="ellipse">
            <a:avLst/>
          </a:prstGeom>
          <a:solidFill>
            <a:srgbClr val="C9C4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3</a:t>
            </a: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FC998376-055B-CDB2-4C20-79DBA2F972DD}"/>
              </a:ext>
            </a:extLst>
          </p:cNvPr>
          <p:cNvSpPr/>
          <p:nvPr/>
        </p:nvSpPr>
        <p:spPr>
          <a:xfrm>
            <a:off x="7586447" y="3362020"/>
            <a:ext cx="255482" cy="255482"/>
          </a:xfrm>
          <a:prstGeom prst="ellipse">
            <a:avLst/>
          </a:prstGeom>
          <a:solidFill>
            <a:srgbClr val="F777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4</a:t>
            </a: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4C6F4D05-8DBF-B39B-DD56-7CC2FFC3C620}"/>
              </a:ext>
            </a:extLst>
          </p:cNvPr>
          <p:cNvGrpSpPr/>
          <p:nvPr/>
        </p:nvGrpSpPr>
        <p:grpSpPr>
          <a:xfrm rot="10800000">
            <a:off x="9715050" y="1726652"/>
            <a:ext cx="1597995" cy="1762838"/>
            <a:chOff x="10625816" y="4555975"/>
            <a:chExt cx="1597995" cy="1762838"/>
          </a:xfrm>
        </p:grpSpPr>
        <p:sp>
          <p:nvSpPr>
            <p:cNvPr id="127" name="원호 126">
              <a:extLst>
                <a:ext uri="{FF2B5EF4-FFF2-40B4-BE49-F238E27FC236}">
                  <a16:creationId xmlns:a16="http://schemas.microsoft.com/office/drawing/2014/main" id="{04CA4574-AF23-299D-BE06-E430D35E4C22}"/>
                </a:ext>
              </a:extLst>
            </p:cNvPr>
            <p:cNvSpPr/>
            <p:nvPr/>
          </p:nvSpPr>
          <p:spPr>
            <a:xfrm rot="16200000">
              <a:off x="10625817" y="4555975"/>
              <a:ext cx="288925" cy="288925"/>
            </a:xfrm>
            <a:prstGeom prst="arc">
              <a:avLst>
                <a:gd name="adj1" fmla="val 16200000"/>
                <a:gd name="adj2" fmla="val 117151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cxnSp>
          <p:nvCxnSpPr>
            <p:cNvPr id="128" name="직선 연결선 127">
              <a:extLst>
                <a:ext uri="{FF2B5EF4-FFF2-40B4-BE49-F238E27FC236}">
                  <a16:creationId xmlns:a16="http://schemas.microsoft.com/office/drawing/2014/main" id="{E513A8F4-6FE3-28FA-9596-F801C1A56A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70279" y="4556724"/>
              <a:ext cx="1152000" cy="709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직선 연결선 128">
              <a:extLst>
                <a:ext uri="{FF2B5EF4-FFF2-40B4-BE49-F238E27FC236}">
                  <a16:creationId xmlns:a16="http://schemas.microsoft.com/office/drawing/2014/main" id="{788CF8C6-F5FA-2792-5542-D68B20D54DBB}"/>
                </a:ext>
              </a:extLst>
            </p:cNvPr>
            <p:cNvCxnSpPr>
              <a:cxnSpLocks/>
              <a:endCxn id="130" idx="2"/>
            </p:cNvCxnSpPr>
            <p:nvPr/>
          </p:nvCxnSpPr>
          <p:spPr>
            <a:xfrm>
              <a:off x="10625818" y="4700438"/>
              <a:ext cx="53" cy="1469233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원호 129">
              <a:extLst>
                <a:ext uri="{FF2B5EF4-FFF2-40B4-BE49-F238E27FC236}">
                  <a16:creationId xmlns:a16="http://schemas.microsoft.com/office/drawing/2014/main" id="{0397A0D4-C66D-7106-E049-06FE82FB376B}"/>
                </a:ext>
              </a:extLst>
            </p:cNvPr>
            <p:cNvSpPr/>
            <p:nvPr/>
          </p:nvSpPr>
          <p:spPr>
            <a:xfrm rot="10800000">
              <a:off x="10625816" y="6029177"/>
              <a:ext cx="288925" cy="288925"/>
            </a:xfrm>
            <a:prstGeom prst="arc">
              <a:avLst>
                <a:gd name="adj1" fmla="val 16200000"/>
                <a:gd name="adj2" fmla="val 94459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cxnSp>
          <p:nvCxnSpPr>
            <p:cNvPr id="131" name="직선 연결선 130">
              <a:extLst>
                <a:ext uri="{FF2B5EF4-FFF2-40B4-BE49-F238E27FC236}">
                  <a16:creationId xmlns:a16="http://schemas.microsoft.com/office/drawing/2014/main" id="{BFA0C71D-9EA8-DE2F-CEC2-FE5575E337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70279" y="6317971"/>
              <a:ext cx="1453532" cy="842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2" name="타원 131">
            <a:extLst>
              <a:ext uri="{FF2B5EF4-FFF2-40B4-BE49-F238E27FC236}">
                <a16:creationId xmlns:a16="http://schemas.microsoft.com/office/drawing/2014/main" id="{90069EE9-1A24-FE95-F307-D7DEB28CF612}"/>
              </a:ext>
            </a:extLst>
          </p:cNvPr>
          <p:cNvSpPr/>
          <p:nvPr/>
        </p:nvSpPr>
        <p:spPr>
          <a:xfrm>
            <a:off x="9840112" y="3354340"/>
            <a:ext cx="255482" cy="255482"/>
          </a:xfrm>
          <a:prstGeom prst="ellipse">
            <a:avLst/>
          </a:prstGeom>
          <a:solidFill>
            <a:srgbClr val="C9C4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5</a:t>
            </a: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34" name="모서리가 둥근 직사각형 98">
            <a:extLst>
              <a:ext uri="{FF2B5EF4-FFF2-40B4-BE49-F238E27FC236}">
                <a16:creationId xmlns:a16="http://schemas.microsoft.com/office/drawing/2014/main" id="{D035305E-67CF-D59B-0C92-A448E1B85B0D}"/>
              </a:ext>
            </a:extLst>
          </p:cNvPr>
          <p:cNvSpPr/>
          <p:nvPr/>
        </p:nvSpPr>
        <p:spPr>
          <a:xfrm>
            <a:off x="2002972" y="3994147"/>
            <a:ext cx="1850380" cy="396006"/>
          </a:xfrm>
          <a:prstGeom prst="roundRect">
            <a:avLst>
              <a:gd name="adj" fmla="val 50000"/>
            </a:avLst>
          </a:prstGeom>
          <a:solidFill>
            <a:srgbClr val="F7776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500" b="1" dirty="0">
                <a:solidFill>
                  <a:prstClr val="white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주요 기능</a:t>
            </a: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D356D515-3D69-CFB8-2A5E-3F2141055DD4}"/>
              </a:ext>
            </a:extLst>
          </p:cNvPr>
          <p:cNvSpPr/>
          <p:nvPr/>
        </p:nvSpPr>
        <p:spPr>
          <a:xfrm>
            <a:off x="3955362" y="2368763"/>
            <a:ext cx="16386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배경 및 목적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356D515-3D69-CFB8-2A5E-3F2141055DD4}"/>
              </a:ext>
            </a:extLst>
          </p:cNvPr>
          <p:cNvSpPr/>
          <p:nvPr/>
        </p:nvSpPr>
        <p:spPr>
          <a:xfrm>
            <a:off x="5850315" y="2365138"/>
            <a:ext cx="16386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기대 효과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356D515-3D69-CFB8-2A5E-3F2141055DD4}"/>
              </a:ext>
            </a:extLst>
          </p:cNvPr>
          <p:cNvSpPr/>
          <p:nvPr/>
        </p:nvSpPr>
        <p:spPr>
          <a:xfrm>
            <a:off x="7624364" y="2365138"/>
            <a:ext cx="16386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주요 기능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D356D515-3D69-CFB8-2A5E-3F2141055DD4}"/>
              </a:ext>
            </a:extLst>
          </p:cNvPr>
          <p:cNvSpPr/>
          <p:nvPr/>
        </p:nvSpPr>
        <p:spPr>
          <a:xfrm>
            <a:off x="9623329" y="2208974"/>
            <a:ext cx="163865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서비스 채널 및 개발방식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" name="도넛 1"/>
          <p:cNvSpPr/>
          <p:nvPr/>
        </p:nvSpPr>
        <p:spPr>
          <a:xfrm>
            <a:off x="2176932" y="4563237"/>
            <a:ext cx="353204" cy="333616"/>
          </a:xfrm>
          <a:prstGeom prst="donut">
            <a:avLst>
              <a:gd name="adj" fmla="val 9722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10267" y="4576155"/>
            <a:ext cx="238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1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61" name="도넛 60"/>
          <p:cNvSpPr/>
          <p:nvPr/>
        </p:nvSpPr>
        <p:spPr>
          <a:xfrm>
            <a:off x="2176932" y="5036369"/>
            <a:ext cx="353204" cy="333616"/>
          </a:xfrm>
          <a:prstGeom prst="donut">
            <a:avLst>
              <a:gd name="adj" fmla="val 9722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8C9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210267" y="5049287"/>
            <a:ext cx="238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2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63" name="도넛 62"/>
          <p:cNvSpPr/>
          <p:nvPr/>
        </p:nvSpPr>
        <p:spPr>
          <a:xfrm>
            <a:off x="2176932" y="5496583"/>
            <a:ext cx="353204" cy="333616"/>
          </a:xfrm>
          <a:prstGeom prst="donut">
            <a:avLst>
              <a:gd name="adj" fmla="val 9722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210267" y="5509501"/>
            <a:ext cx="238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3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54595" y="4554871"/>
            <a:ext cx="8369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ko-KR" altLang="en-US" sz="16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학생 수강신청</a:t>
            </a:r>
            <a:r>
              <a:rPr lang="en-US" altLang="ko-KR" sz="16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lang="ko-KR" altLang="en-US" sz="1600" dirty="0" err="1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내정보관리</a:t>
            </a:r>
            <a:r>
              <a:rPr lang="en-US" altLang="ko-KR" sz="16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lang="ko-KR" altLang="en-US" sz="16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강의평가</a:t>
            </a:r>
            <a:endParaRPr kumimoji="0" lang="ko-KR" altLang="en-US" sz="1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654596" y="5031827"/>
            <a:ext cx="48058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ko-KR" altLang="en-US" sz="16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교수 </a:t>
            </a:r>
            <a:r>
              <a:rPr lang="ko-KR" altLang="en-US" sz="1600" dirty="0" err="1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강의계획</a:t>
            </a:r>
            <a:r>
              <a:rPr lang="en-US" altLang="ko-KR" sz="16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lang="ko-KR" altLang="en-US" sz="16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성적관리</a:t>
            </a:r>
            <a:endParaRPr kumimoji="0" lang="ko-KR" altLang="en-US" sz="1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654595" y="5494112"/>
            <a:ext cx="62497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ko-KR" altLang="en-US" sz="1600" dirty="0" err="1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학과게시판</a:t>
            </a:r>
            <a:endParaRPr kumimoji="0" lang="ko-KR" altLang="en-US" sz="1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graphicFrame>
        <p:nvGraphicFramePr>
          <p:cNvPr id="59" name="표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8303240"/>
              </p:ext>
            </p:extLst>
          </p:nvPr>
        </p:nvGraphicFramePr>
        <p:xfrm>
          <a:off x="300208" y="1312538"/>
          <a:ext cx="1315920" cy="55827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5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algn="ctr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400" b="1" kern="0" dirty="0" smtClean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프로젝트 개요</a:t>
                      </a:r>
                      <a:endParaRPr lang="en-US" altLang="ko-KR" sz="1400" b="1" kern="0" dirty="0" smtClean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4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           </a:t>
                      </a:r>
                      <a:r>
                        <a:rPr lang="ko-KR" altLang="en-US" sz="1400" b="1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팀 </a:t>
                      </a:r>
                      <a:r>
                        <a:rPr lang="ko-KR" altLang="en-US" sz="1400" b="1" kern="0" dirty="0" smtClean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구성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algn="r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</a:t>
                      </a:r>
                      <a:r>
                        <a:rPr lang="ko-KR" altLang="en-US" sz="1400" b="1" kern="0" baseline="0" dirty="0" smtClean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프로젝트 개발</a:t>
                      </a:r>
                      <a:r>
                        <a:rPr lang="en-US" altLang="ko-KR" sz="1400" b="1" kern="0" baseline="0" dirty="0" smtClean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 </a:t>
                      </a:r>
                      <a:r>
                        <a:rPr lang="ko-KR" altLang="en-US" sz="1400" b="1" kern="0" dirty="0" smtClean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계획 </a:t>
                      </a:r>
                      <a:r>
                        <a:rPr lang="ko-KR" altLang="en-US" sz="1400" b="1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수립</a:t>
                      </a:r>
                      <a:endParaRPr lang="en-US" altLang="ko-KR" sz="1400" b="1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algn="r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 </a:t>
                      </a:r>
                      <a:r>
                        <a:rPr lang="ko-KR" altLang="en-US" sz="1400" b="1" kern="0" baseline="0" dirty="0" smtClean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프로젝트  </a:t>
                      </a:r>
                      <a:r>
                        <a:rPr lang="ko-KR" altLang="en-US" sz="1400" b="1" kern="0" dirty="0" smtClean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작업 </a:t>
                      </a:r>
                      <a:r>
                        <a:rPr lang="ko-KR" altLang="en-US" sz="1400" b="1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내역</a:t>
                      </a:r>
                      <a:r>
                        <a:rPr lang="en-US" altLang="ko-KR" sz="1400" b="1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7" name="도넛 66"/>
          <p:cNvSpPr/>
          <p:nvPr/>
        </p:nvSpPr>
        <p:spPr>
          <a:xfrm>
            <a:off x="2173744" y="5959457"/>
            <a:ext cx="353204" cy="333616"/>
          </a:xfrm>
          <a:prstGeom prst="donut">
            <a:avLst>
              <a:gd name="adj" fmla="val 9722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207079" y="5972375"/>
            <a:ext cx="238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b="1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4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651407" y="5956986"/>
            <a:ext cx="62497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ko-KR" altLang="en-US" sz="16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전자도서관</a:t>
            </a:r>
            <a:endParaRPr kumimoji="0" lang="ko-KR" altLang="en-US" sz="1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9552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96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ACE434D-6D45-496A-925D-6B1D70DB8498}"/>
              </a:ext>
            </a:extLst>
          </p:cNvPr>
          <p:cNvSpPr/>
          <p:nvPr/>
        </p:nvSpPr>
        <p:spPr>
          <a:xfrm>
            <a:off x="172905" y="172905"/>
            <a:ext cx="11826240" cy="6510528"/>
          </a:xfrm>
          <a:prstGeom prst="rect">
            <a:avLst/>
          </a:prstGeom>
          <a:gradFill flip="none" rotWithShape="1">
            <a:gsLst>
              <a:gs pos="12000">
                <a:schemeClr val="bg1">
                  <a:lumMod val="95000"/>
                </a:schemeClr>
              </a:gs>
              <a:gs pos="12000">
                <a:schemeClr val="bg1"/>
              </a:gs>
            </a:gsLst>
            <a:lin ang="0" scaled="1"/>
            <a:tileRect/>
          </a:gradFill>
          <a:ln>
            <a:noFill/>
          </a:ln>
          <a:effectLst>
            <a:outerShdw blurRad="215900" dist="63500" dir="13500000" algn="b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5200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0" cap="none" spc="0" normalizeH="0" baseline="0" noProof="0" dirty="0">
              <a:ln w="25400"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53" name="사각형: 둥근 모서리 46">
            <a:extLst>
              <a:ext uri="{FF2B5EF4-FFF2-40B4-BE49-F238E27FC236}">
                <a16:creationId xmlns:a16="http://schemas.microsoft.com/office/drawing/2014/main" id="{BB63BDDC-AF38-498A-A491-031FD1A14700}"/>
              </a:ext>
            </a:extLst>
          </p:cNvPr>
          <p:cNvSpPr/>
          <p:nvPr/>
        </p:nvSpPr>
        <p:spPr>
          <a:xfrm>
            <a:off x="349135" y="1820272"/>
            <a:ext cx="1282669" cy="424163"/>
          </a:xfrm>
          <a:prstGeom prst="roundRect">
            <a:avLst>
              <a:gd name="adj" fmla="val 17667"/>
            </a:avLst>
          </a:prstGeom>
          <a:solidFill>
            <a:srgbClr val="F34165"/>
          </a:solidFill>
          <a:ln>
            <a:noFill/>
          </a:ln>
          <a:effectLst>
            <a:outerShdw blurRad="152400" dist="38100" dir="5400000" algn="t" rotWithShape="0">
              <a:srgbClr val="F34165">
                <a:alpha val="4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06988" y="521208"/>
            <a:ext cx="7638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01. 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프로젝트 개요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12B090C5-22A3-7EEB-CD5D-F14775A3E13F}"/>
              </a:ext>
            </a:extLst>
          </p:cNvPr>
          <p:cNvGrpSpPr/>
          <p:nvPr/>
        </p:nvGrpSpPr>
        <p:grpSpPr>
          <a:xfrm>
            <a:off x="2002973" y="1738172"/>
            <a:ext cx="3474230" cy="1771631"/>
            <a:chOff x="1169759" y="2653068"/>
            <a:chExt cx="3474230" cy="1771631"/>
          </a:xfrm>
        </p:grpSpPr>
        <p:sp>
          <p:nvSpPr>
            <p:cNvPr id="91" name="원호 90">
              <a:extLst>
                <a:ext uri="{FF2B5EF4-FFF2-40B4-BE49-F238E27FC236}">
                  <a16:creationId xmlns:a16="http://schemas.microsoft.com/office/drawing/2014/main" id="{FA22D174-601A-DAD5-8C63-69AE732D24B2}"/>
                </a:ext>
              </a:extLst>
            </p:cNvPr>
            <p:cNvSpPr/>
            <p:nvPr/>
          </p:nvSpPr>
          <p:spPr>
            <a:xfrm rot="16200000">
              <a:off x="1169760" y="2661861"/>
              <a:ext cx="288925" cy="288925"/>
            </a:xfrm>
            <a:prstGeom prst="arc">
              <a:avLst>
                <a:gd name="adj1" fmla="val 16200000"/>
                <a:gd name="adj2" fmla="val 117151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A5FFFBCA-80C2-4045-9ECA-EACC3A54E5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14222" y="2662610"/>
              <a:ext cx="1152000" cy="709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947B747F-E34B-CC2C-FCA1-8E781FCEF363}"/>
                </a:ext>
              </a:extLst>
            </p:cNvPr>
            <p:cNvCxnSpPr>
              <a:cxnSpLocks/>
              <a:endCxn id="94" idx="2"/>
            </p:cNvCxnSpPr>
            <p:nvPr/>
          </p:nvCxnSpPr>
          <p:spPr>
            <a:xfrm>
              <a:off x="1169761" y="2806324"/>
              <a:ext cx="53" cy="1469233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원호 93">
              <a:extLst>
                <a:ext uri="{FF2B5EF4-FFF2-40B4-BE49-F238E27FC236}">
                  <a16:creationId xmlns:a16="http://schemas.microsoft.com/office/drawing/2014/main" id="{BCD3781B-AC32-8DE0-3665-EF4B8DBF4AD8}"/>
                </a:ext>
              </a:extLst>
            </p:cNvPr>
            <p:cNvSpPr/>
            <p:nvPr/>
          </p:nvSpPr>
          <p:spPr>
            <a:xfrm rot="10800000">
              <a:off x="1169759" y="4135063"/>
              <a:ext cx="288925" cy="288925"/>
            </a:xfrm>
            <a:prstGeom prst="arc">
              <a:avLst>
                <a:gd name="adj1" fmla="val 16200000"/>
                <a:gd name="adj2" fmla="val 94459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ADDB2837-BF94-DBB6-DFD4-8D57BCA7F1F6}"/>
                </a:ext>
              </a:extLst>
            </p:cNvPr>
            <p:cNvCxnSpPr>
              <a:cxnSpLocks/>
              <a:endCxn id="96" idx="2"/>
            </p:cNvCxnSpPr>
            <p:nvPr/>
          </p:nvCxnSpPr>
          <p:spPr>
            <a:xfrm flipV="1">
              <a:off x="1314222" y="4423857"/>
              <a:ext cx="1453532" cy="842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원호 95">
              <a:extLst>
                <a:ext uri="{FF2B5EF4-FFF2-40B4-BE49-F238E27FC236}">
                  <a16:creationId xmlns:a16="http://schemas.microsoft.com/office/drawing/2014/main" id="{04465F30-51F7-6E3C-202A-92A3033FACC0}"/>
                </a:ext>
              </a:extLst>
            </p:cNvPr>
            <p:cNvSpPr/>
            <p:nvPr/>
          </p:nvSpPr>
          <p:spPr>
            <a:xfrm rot="5400000">
              <a:off x="2629419" y="4135062"/>
              <a:ext cx="288925" cy="288925"/>
            </a:xfrm>
            <a:prstGeom prst="arc">
              <a:avLst>
                <a:gd name="adj1" fmla="val 16860700"/>
                <a:gd name="adj2" fmla="val 145870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cxnSp>
          <p:nvCxnSpPr>
            <p:cNvPr id="97" name="직선 연결선 96">
              <a:extLst>
                <a:ext uri="{FF2B5EF4-FFF2-40B4-BE49-F238E27FC236}">
                  <a16:creationId xmlns:a16="http://schemas.microsoft.com/office/drawing/2014/main" id="{3B2DBD5D-4589-A364-A205-FA88D7539FD3}"/>
                </a:ext>
              </a:extLst>
            </p:cNvPr>
            <p:cNvCxnSpPr>
              <a:cxnSpLocks/>
              <a:stCxn id="96" idx="0"/>
              <a:endCxn id="98" idx="0"/>
            </p:cNvCxnSpPr>
            <p:nvPr/>
          </p:nvCxnSpPr>
          <p:spPr>
            <a:xfrm flipV="1">
              <a:off x="2915684" y="2779300"/>
              <a:ext cx="255481" cy="1527818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원호 97">
              <a:extLst>
                <a:ext uri="{FF2B5EF4-FFF2-40B4-BE49-F238E27FC236}">
                  <a16:creationId xmlns:a16="http://schemas.microsoft.com/office/drawing/2014/main" id="{7140AD7B-2175-6936-C6D9-A0FDE0351739}"/>
                </a:ext>
              </a:extLst>
            </p:cNvPr>
            <p:cNvSpPr/>
            <p:nvPr/>
          </p:nvSpPr>
          <p:spPr>
            <a:xfrm rot="16200000">
              <a:off x="3170010" y="2653068"/>
              <a:ext cx="288925" cy="288925"/>
            </a:xfrm>
            <a:prstGeom prst="arc">
              <a:avLst>
                <a:gd name="adj1" fmla="val 16634984"/>
                <a:gd name="adj2" fmla="val 126253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cxnSp>
          <p:nvCxnSpPr>
            <p:cNvPr id="99" name="직선 연결선 98">
              <a:extLst>
                <a:ext uri="{FF2B5EF4-FFF2-40B4-BE49-F238E27FC236}">
                  <a16:creationId xmlns:a16="http://schemas.microsoft.com/office/drawing/2014/main" id="{137DEB41-A804-1F56-8805-DDEAA26432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17294" y="2654577"/>
              <a:ext cx="1326695" cy="804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91F3D949-C740-FF6D-0E9C-C90BDCCF67FA}"/>
              </a:ext>
            </a:extLst>
          </p:cNvPr>
          <p:cNvGrpSpPr/>
          <p:nvPr/>
        </p:nvGrpSpPr>
        <p:grpSpPr>
          <a:xfrm>
            <a:off x="4003224" y="1734332"/>
            <a:ext cx="3329767" cy="1771631"/>
            <a:chOff x="3170010" y="2649228"/>
            <a:chExt cx="3329767" cy="1771631"/>
          </a:xfrm>
        </p:grpSpPr>
        <p:cxnSp>
          <p:nvCxnSpPr>
            <p:cNvPr id="101" name="직선 연결선 100">
              <a:extLst>
                <a:ext uri="{FF2B5EF4-FFF2-40B4-BE49-F238E27FC236}">
                  <a16:creationId xmlns:a16="http://schemas.microsoft.com/office/drawing/2014/main" id="{36AF9DDF-234C-BE1D-2AF1-C665FCE68FA0}"/>
                </a:ext>
              </a:extLst>
            </p:cNvPr>
            <p:cNvCxnSpPr>
              <a:cxnSpLocks/>
              <a:endCxn id="102" idx="2"/>
            </p:cNvCxnSpPr>
            <p:nvPr/>
          </p:nvCxnSpPr>
          <p:spPr>
            <a:xfrm flipV="1">
              <a:off x="3170010" y="4420017"/>
              <a:ext cx="1453532" cy="842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원호 101">
              <a:extLst>
                <a:ext uri="{FF2B5EF4-FFF2-40B4-BE49-F238E27FC236}">
                  <a16:creationId xmlns:a16="http://schemas.microsoft.com/office/drawing/2014/main" id="{9C89F989-2599-5D80-84C8-45B51A5A4AFD}"/>
                </a:ext>
              </a:extLst>
            </p:cNvPr>
            <p:cNvSpPr/>
            <p:nvPr/>
          </p:nvSpPr>
          <p:spPr>
            <a:xfrm rot="5400000">
              <a:off x="4485207" y="4131222"/>
              <a:ext cx="288925" cy="288925"/>
            </a:xfrm>
            <a:prstGeom prst="arc">
              <a:avLst>
                <a:gd name="adj1" fmla="val 16860700"/>
                <a:gd name="adj2" fmla="val 145870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cxnSp>
          <p:nvCxnSpPr>
            <p:cNvPr id="103" name="직선 연결선 102">
              <a:extLst>
                <a:ext uri="{FF2B5EF4-FFF2-40B4-BE49-F238E27FC236}">
                  <a16:creationId xmlns:a16="http://schemas.microsoft.com/office/drawing/2014/main" id="{1056AAE6-FBC3-A64E-1859-611DA011908D}"/>
                </a:ext>
              </a:extLst>
            </p:cNvPr>
            <p:cNvCxnSpPr>
              <a:cxnSpLocks/>
              <a:stCxn id="102" idx="0"/>
              <a:endCxn id="104" idx="0"/>
            </p:cNvCxnSpPr>
            <p:nvPr/>
          </p:nvCxnSpPr>
          <p:spPr>
            <a:xfrm flipV="1">
              <a:off x="4771472" y="2775460"/>
              <a:ext cx="255481" cy="1527818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원호 103">
              <a:extLst>
                <a:ext uri="{FF2B5EF4-FFF2-40B4-BE49-F238E27FC236}">
                  <a16:creationId xmlns:a16="http://schemas.microsoft.com/office/drawing/2014/main" id="{24AB1E99-A498-9DCD-30D0-68EDB60C9DDA}"/>
                </a:ext>
              </a:extLst>
            </p:cNvPr>
            <p:cNvSpPr/>
            <p:nvPr/>
          </p:nvSpPr>
          <p:spPr>
            <a:xfrm rot="16200000">
              <a:off x="5025798" y="2649228"/>
              <a:ext cx="288925" cy="288925"/>
            </a:xfrm>
            <a:prstGeom prst="arc">
              <a:avLst>
                <a:gd name="adj1" fmla="val 16634984"/>
                <a:gd name="adj2" fmla="val 126253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cxnSp>
          <p:nvCxnSpPr>
            <p:cNvPr id="105" name="직선 연결선 104">
              <a:extLst>
                <a:ext uri="{FF2B5EF4-FFF2-40B4-BE49-F238E27FC236}">
                  <a16:creationId xmlns:a16="http://schemas.microsoft.com/office/drawing/2014/main" id="{5268EBFE-6F1F-61B2-9E47-462C9EA48A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73082" y="2650737"/>
              <a:ext cx="1326695" cy="804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A2C2CBBC-9A43-C00E-2EC6-D5ACBB6DB21C}"/>
              </a:ext>
            </a:extLst>
          </p:cNvPr>
          <p:cNvGrpSpPr/>
          <p:nvPr/>
        </p:nvGrpSpPr>
        <p:grpSpPr>
          <a:xfrm>
            <a:off x="5859012" y="1730492"/>
            <a:ext cx="3329767" cy="1771631"/>
            <a:chOff x="5025798" y="2645388"/>
            <a:chExt cx="3329767" cy="1771631"/>
          </a:xfrm>
        </p:grpSpPr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id="{DD687634-2323-FB8A-07D3-905C6155BF13}"/>
                </a:ext>
              </a:extLst>
            </p:cNvPr>
            <p:cNvCxnSpPr>
              <a:cxnSpLocks/>
              <a:endCxn id="108" idx="2"/>
            </p:cNvCxnSpPr>
            <p:nvPr/>
          </p:nvCxnSpPr>
          <p:spPr>
            <a:xfrm flipV="1">
              <a:off x="5025798" y="4416177"/>
              <a:ext cx="1453532" cy="842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원호 107">
              <a:extLst>
                <a:ext uri="{FF2B5EF4-FFF2-40B4-BE49-F238E27FC236}">
                  <a16:creationId xmlns:a16="http://schemas.microsoft.com/office/drawing/2014/main" id="{961AF612-773A-451D-E31A-E7E43AA6BC87}"/>
                </a:ext>
              </a:extLst>
            </p:cNvPr>
            <p:cNvSpPr/>
            <p:nvPr/>
          </p:nvSpPr>
          <p:spPr>
            <a:xfrm rot="5400000">
              <a:off x="6340995" y="4127382"/>
              <a:ext cx="288925" cy="288925"/>
            </a:xfrm>
            <a:prstGeom prst="arc">
              <a:avLst>
                <a:gd name="adj1" fmla="val 16860700"/>
                <a:gd name="adj2" fmla="val 145870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cxnSp>
          <p:nvCxnSpPr>
            <p:cNvPr id="109" name="직선 연결선 108">
              <a:extLst>
                <a:ext uri="{FF2B5EF4-FFF2-40B4-BE49-F238E27FC236}">
                  <a16:creationId xmlns:a16="http://schemas.microsoft.com/office/drawing/2014/main" id="{28BBFD7C-D7D1-F992-5EB8-4FE3E3F335DC}"/>
                </a:ext>
              </a:extLst>
            </p:cNvPr>
            <p:cNvCxnSpPr>
              <a:cxnSpLocks/>
              <a:stCxn id="108" idx="0"/>
              <a:endCxn id="110" idx="0"/>
            </p:cNvCxnSpPr>
            <p:nvPr/>
          </p:nvCxnSpPr>
          <p:spPr>
            <a:xfrm flipV="1">
              <a:off x="6627260" y="2771620"/>
              <a:ext cx="255481" cy="1527818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원호 109">
              <a:extLst>
                <a:ext uri="{FF2B5EF4-FFF2-40B4-BE49-F238E27FC236}">
                  <a16:creationId xmlns:a16="http://schemas.microsoft.com/office/drawing/2014/main" id="{5ED29F09-7FA7-FE90-DFB8-CF5FD096637C}"/>
                </a:ext>
              </a:extLst>
            </p:cNvPr>
            <p:cNvSpPr/>
            <p:nvPr/>
          </p:nvSpPr>
          <p:spPr>
            <a:xfrm rot="16200000">
              <a:off x="6881586" y="2645388"/>
              <a:ext cx="288925" cy="288925"/>
            </a:xfrm>
            <a:prstGeom prst="arc">
              <a:avLst>
                <a:gd name="adj1" fmla="val 16634984"/>
                <a:gd name="adj2" fmla="val 126253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cxnSp>
          <p:nvCxnSpPr>
            <p:cNvPr id="111" name="직선 연결선 110">
              <a:extLst>
                <a:ext uri="{FF2B5EF4-FFF2-40B4-BE49-F238E27FC236}">
                  <a16:creationId xmlns:a16="http://schemas.microsoft.com/office/drawing/2014/main" id="{4B6547A6-AC97-B355-9F42-0A622AB881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28870" y="2646897"/>
              <a:ext cx="1326695" cy="804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901460A5-917F-DDAE-7990-F2F311F00991}"/>
              </a:ext>
            </a:extLst>
          </p:cNvPr>
          <p:cNvGrpSpPr/>
          <p:nvPr/>
        </p:nvGrpSpPr>
        <p:grpSpPr>
          <a:xfrm>
            <a:off x="7714800" y="1726652"/>
            <a:ext cx="2144713" cy="1771631"/>
            <a:chOff x="6997755" y="2075490"/>
            <a:chExt cx="2144713" cy="1771631"/>
          </a:xfrm>
        </p:grpSpPr>
        <p:sp>
          <p:nvSpPr>
            <p:cNvPr id="113" name="원호 112">
              <a:extLst>
                <a:ext uri="{FF2B5EF4-FFF2-40B4-BE49-F238E27FC236}">
                  <a16:creationId xmlns:a16="http://schemas.microsoft.com/office/drawing/2014/main" id="{6CA7B645-6E06-C24F-414B-812DF1893B6E}"/>
                </a:ext>
              </a:extLst>
            </p:cNvPr>
            <p:cNvSpPr/>
            <p:nvPr/>
          </p:nvSpPr>
          <p:spPr>
            <a:xfrm rot="16200000">
              <a:off x="8853543" y="2075490"/>
              <a:ext cx="288925" cy="288925"/>
            </a:xfrm>
            <a:prstGeom prst="arc">
              <a:avLst>
                <a:gd name="adj1" fmla="val 16634984"/>
                <a:gd name="adj2" fmla="val 126253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cxnSp>
          <p:nvCxnSpPr>
            <p:cNvPr id="114" name="직선 연결선 113">
              <a:extLst>
                <a:ext uri="{FF2B5EF4-FFF2-40B4-BE49-F238E27FC236}">
                  <a16:creationId xmlns:a16="http://schemas.microsoft.com/office/drawing/2014/main" id="{6E07805A-EB75-A822-C801-8FDD54003A87}"/>
                </a:ext>
              </a:extLst>
            </p:cNvPr>
            <p:cNvCxnSpPr>
              <a:cxnSpLocks/>
              <a:endCxn id="115" idx="2"/>
            </p:cNvCxnSpPr>
            <p:nvPr/>
          </p:nvCxnSpPr>
          <p:spPr>
            <a:xfrm flipV="1">
              <a:off x="6997755" y="3846279"/>
              <a:ext cx="1453532" cy="842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원호 114">
              <a:extLst>
                <a:ext uri="{FF2B5EF4-FFF2-40B4-BE49-F238E27FC236}">
                  <a16:creationId xmlns:a16="http://schemas.microsoft.com/office/drawing/2014/main" id="{CA5381BF-8E35-E9BD-F365-A572A9E2217C}"/>
                </a:ext>
              </a:extLst>
            </p:cNvPr>
            <p:cNvSpPr/>
            <p:nvPr/>
          </p:nvSpPr>
          <p:spPr>
            <a:xfrm rot="5400000">
              <a:off x="8312952" y="3557484"/>
              <a:ext cx="288925" cy="288925"/>
            </a:xfrm>
            <a:prstGeom prst="arc">
              <a:avLst>
                <a:gd name="adj1" fmla="val 16860700"/>
                <a:gd name="adj2" fmla="val 145870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cxnSp>
          <p:nvCxnSpPr>
            <p:cNvPr id="116" name="직선 연결선 115">
              <a:extLst>
                <a:ext uri="{FF2B5EF4-FFF2-40B4-BE49-F238E27FC236}">
                  <a16:creationId xmlns:a16="http://schemas.microsoft.com/office/drawing/2014/main" id="{FD3AFEA2-5613-98FB-D2D6-AED6D7F4C15B}"/>
                </a:ext>
              </a:extLst>
            </p:cNvPr>
            <p:cNvCxnSpPr>
              <a:cxnSpLocks/>
              <a:stCxn id="115" idx="0"/>
              <a:endCxn id="113" idx="0"/>
            </p:cNvCxnSpPr>
            <p:nvPr/>
          </p:nvCxnSpPr>
          <p:spPr>
            <a:xfrm flipV="1">
              <a:off x="8599217" y="2201722"/>
              <a:ext cx="255481" cy="1527818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D356D515-3D69-CFB8-2A5E-3F2141055DD4}"/>
              </a:ext>
            </a:extLst>
          </p:cNvPr>
          <p:cNvSpPr/>
          <p:nvPr/>
        </p:nvSpPr>
        <p:spPr>
          <a:xfrm>
            <a:off x="2058947" y="2341318"/>
            <a:ext cx="16386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프로젝트 요약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id="{C0A72F47-D386-D7CA-D989-3537229AB75C}"/>
              </a:ext>
            </a:extLst>
          </p:cNvPr>
          <p:cNvSpPr/>
          <p:nvPr/>
        </p:nvSpPr>
        <p:spPr>
          <a:xfrm>
            <a:off x="3227614" y="1623312"/>
            <a:ext cx="255482" cy="255482"/>
          </a:xfrm>
          <a:prstGeom prst="ellipse">
            <a:avLst/>
          </a:prstGeom>
          <a:solidFill>
            <a:srgbClr val="C9C4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1</a:t>
            </a: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0C4762CB-D2B0-2059-BCA5-26B9EDA4C6D4}"/>
              </a:ext>
            </a:extLst>
          </p:cNvPr>
          <p:cNvSpPr/>
          <p:nvPr/>
        </p:nvSpPr>
        <p:spPr>
          <a:xfrm>
            <a:off x="3932557" y="3377380"/>
            <a:ext cx="255482" cy="255482"/>
          </a:xfrm>
          <a:prstGeom prst="ellipse">
            <a:avLst/>
          </a:prstGeom>
          <a:solidFill>
            <a:srgbClr val="C9C4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2</a:t>
            </a: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514D9F52-9001-F6AD-AADD-539039FE5BCB}"/>
              </a:ext>
            </a:extLst>
          </p:cNvPr>
          <p:cNvSpPr/>
          <p:nvPr/>
        </p:nvSpPr>
        <p:spPr>
          <a:xfrm>
            <a:off x="5759502" y="3369700"/>
            <a:ext cx="255482" cy="255482"/>
          </a:xfrm>
          <a:prstGeom prst="ellipse">
            <a:avLst/>
          </a:prstGeom>
          <a:solidFill>
            <a:srgbClr val="C9C4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3</a:t>
            </a: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FC998376-055B-CDB2-4C20-79DBA2F972DD}"/>
              </a:ext>
            </a:extLst>
          </p:cNvPr>
          <p:cNvSpPr/>
          <p:nvPr/>
        </p:nvSpPr>
        <p:spPr>
          <a:xfrm>
            <a:off x="7586447" y="3362020"/>
            <a:ext cx="255482" cy="255482"/>
          </a:xfrm>
          <a:prstGeom prst="ellipse">
            <a:avLst/>
          </a:prstGeom>
          <a:solidFill>
            <a:srgbClr val="C9C4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4</a:t>
            </a: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4C6F4D05-8DBF-B39B-DD56-7CC2FFC3C620}"/>
              </a:ext>
            </a:extLst>
          </p:cNvPr>
          <p:cNvGrpSpPr/>
          <p:nvPr/>
        </p:nvGrpSpPr>
        <p:grpSpPr>
          <a:xfrm rot="10800000">
            <a:off x="9715050" y="1726652"/>
            <a:ext cx="1597995" cy="1762838"/>
            <a:chOff x="10625816" y="4555975"/>
            <a:chExt cx="1597995" cy="1762838"/>
          </a:xfrm>
        </p:grpSpPr>
        <p:sp>
          <p:nvSpPr>
            <p:cNvPr id="127" name="원호 126">
              <a:extLst>
                <a:ext uri="{FF2B5EF4-FFF2-40B4-BE49-F238E27FC236}">
                  <a16:creationId xmlns:a16="http://schemas.microsoft.com/office/drawing/2014/main" id="{04CA4574-AF23-299D-BE06-E430D35E4C22}"/>
                </a:ext>
              </a:extLst>
            </p:cNvPr>
            <p:cNvSpPr/>
            <p:nvPr/>
          </p:nvSpPr>
          <p:spPr>
            <a:xfrm rot="16200000">
              <a:off x="10625817" y="4555975"/>
              <a:ext cx="288925" cy="288925"/>
            </a:xfrm>
            <a:prstGeom prst="arc">
              <a:avLst>
                <a:gd name="adj1" fmla="val 16200000"/>
                <a:gd name="adj2" fmla="val 117151"/>
              </a:avLst>
            </a:prstGeom>
            <a:ln w="38100">
              <a:solidFill>
                <a:srgbClr val="F77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cxnSp>
          <p:nvCxnSpPr>
            <p:cNvPr id="128" name="직선 연결선 127">
              <a:extLst>
                <a:ext uri="{FF2B5EF4-FFF2-40B4-BE49-F238E27FC236}">
                  <a16:creationId xmlns:a16="http://schemas.microsoft.com/office/drawing/2014/main" id="{E513A8F4-6FE3-28FA-9596-F801C1A56A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70279" y="4556724"/>
              <a:ext cx="1152000" cy="709"/>
            </a:xfrm>
            <a:prstGeom prst="line">
              <a:avLst/>
            </a:prstGeom>
            <a:ln w="38100">
              <a:solidFill>
                <a:srgbClr val="F77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직선 연결선 128">
              <a:extLst>
                <a:ext uri="{FF2B5EF4-FFF2-40B4-BE49-F238E27FC236}">
                  <a16:creationId xmlns:a16="http://schemas.microsoft.com/office/drawing/2014/main" id="{788CF8C6-F5FA-2792-5542-D68B20D54DBB}"/>
                </a:ext>
              </a:extLst>
            </p:cNvPr>
            <p:cNvCxnSpPr>
              <a:cxnSpLocks/>
              <a:endCxn id="130" idx="2"/>
            </p:cNvCxnSpPr>
            <p:nvPr/>
          </p:nvCxnSpPr>
          <p:spPr>
            <a:xfrm>
              <a:off x="10625818" y="4700438"/>
              <a:ext cx="53" cy="1469233"/>
            </a:xfrm>
            <a:prstGeom prst="line">
              <a:avLst/>
            </a:prstGeom>
            <a:ln w="38100">
              <a:solidFill>
                <a:srgbClr val="F77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원호 129">
              <a:extLst>
                <a:ext uri="{FF2B5EF4-FFF2-40B4-BE49-F238E27FC236}">
                  <a16:creationId xmlns:a16="http://schemas.microsoft.com/office/drawing/2014/main" id="{0397A0D4-C66D-7106-E049-06FE82FB376B}"/>
                </a:ext>
              </a:extLst>
            </p:cNvPr>
            <p:cNvSpPr/>
            <p:nvPr/>
          </p:nvSpPr>
          <p:spPr>
            <a:xfrm rot="10800000">
              <a:off x="10625816" y="6029177"/>
              <a:ext cx="288925" cy="288925"/>
            </a:xfrm>
            <a:prstGeom prst="arc">
              <a:avLst>
                <a:gd name="adj1" fmla="val 16200000"/>
                <a:gd name="adj2" fmla="val 94459"/>
              </a:avLst>
            </a:prstGeom>
            <a:ln w="38100">
              <a:solidFill>
                <a:srgbClr val="F77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cxnSp>
          <p:nvCxnSpPr>
            <p:cNvPr id="131" name="직선 연결선 130">
              <a:extLst>
                <a:ext uri="{FF2B5EF4-FFF2-40B4-BE49-F238E27FC236}">
                  <a16:creationId xmlns:a16="http://schemas.microsoft.com/office/drawing/2014/main" id="{BFA0C71D-9EA8-DE2F-CEC2-FE5575E337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70279" y="6317971"/>
              <a:ext cx="1453532" cy="842"/>
            </a:xfrm>
            <a:prstGeom prst="line">
              <a:avLst/>
            </a:prstGeom>
            <a:ln w="38100">
              <a:solidFill>
                <a:srgbClr val="F77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2" name="타원 131">
            <a:extLst>
              <a:ext uri="{FF2B5EF4-FFF2-40B4-BE49-F238E27FC236}">
                <a16:creationId xmlns:a16="http://schemas.microsoft.com/office/drawing/2014/main" id="{90069EE9-1A24-FE95-F307-D7DEB28CF612}"/>
              </a:ext>
            </a:extLst>
          </p:cNvPr>
          <p:cNvSpPr/>
          <p:nvPr/>
        </p:nvSpPr>
        <p:spPr>
          <a:xfrm>
            <a:off x="9840112" y="3354340"/>
            <a:ext cx="255482" cy="255482"/>
          </a:xfrm>
          <a:prstGeom prst="ellipse">
            <a:avLst/>
          </a:prstGeom>
          <a:solidFill>
            <a:srgbClr val="F777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5</a:t>
            </a: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34" name="모서리가 둥근 직사각형 98">
            <a:extLst>
              <a:ext uri="{FF2B5EF4-FFF2-40B4-BE49-F238E27FC236}">
                <a16:creationId xmlns:a16="http://schemas.microsoft.com/office/drawing/2014/main" id="{D035305E-67CF-D59B-0C92-A448E1B85B0D}"/>
              </a:ext>
            </a:extLst>
          </p:cNvPr>
          <p:cNvSpPr/>
          <p:nvPr/>
        </p:nvSpPr>
        <p:spPr>
          <a:xfrm>
            <a:off x="2002971" y="3994147"/>
            <a:ext cx="2906379" cy="396006"/>
          </a:xfrm>
          <a:prstGeom prst="roundRect">
            <a:avLst>
              <a:gd name="adj" fmla="val 50000"/>
            </a:avLst>
          </a:prstGeom>
          <a:solidFill>
            <a:srgbClr val="F7776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500" b="1">
                <a:solidFill>
                  <a:prstClr val="white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서비스 채널 및 개발방식</a:t>
            </a: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D356D515-3D69-CFB8-2A5E-3F2141055DD4}"/>
              </a:ext>
            </a:extLst>
          </p:cNvPr>
          <p:cNvSpPr/>
          <p:nvPr/>
        </p:nvSpPr>
        <p:spPr>
          <a:xfrm>
            <a:off x="3955362" y="2368763"/>
            <a:ext cx="16386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배경 및 목적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356D515-3D69-CFB8-2A5E-3F2141055DD4}"/>
              </a:ext>
            </a:extLst>
          </p:cNvPr>
          <p:cNvSpPr/>
          <p:nvPr/>
        </p:nvSpPr>
        <p:spPr>
          <a:xfrm>
            <a:off x="5850315" y="2365138"/>
            <a:ext cx="16386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기대 효과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356D515-3D69-CFB8-2A5E-3F2141055DD4}"/>
              </a:ext>
            </a:extLst>
          </p:cNvPr>
          <p:cNvSpPr/>
          <p:nvPr/>
        </p:nvSpPr>
        <p:spPr>
          <a:xfrm>
            <a:off x="7624364" y="2365138"/>
            <a:ext cx="16386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주요 기능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D356D515-3D69-CFB8-2A5E-3F2141055DD4}"/>
              </a:ext>
            </a:extLst>
          </p:cNvPr>
          <p:cNvSpPr/>
          <p:nvPr/>
        </p:nvSpPr>
        <p:spPr>
          <a:xfrm>
            <a:off x="9623329" y="2208974"/>
            <a:ext cx="163865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서비스 채널 및 개발방식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" name="도넛 1"/>
          <p:cNvSpPr/>
          <p:nvPr/>
        </p:nvSpPr>
        <p:spPr>
          <a:xfrm>
            <a:off x="2176932" y="4563237"/>
            <a:ext cx="353204" cy="333616"/>
          </a:xfrm>
          <a:prstGeom prst="donut">
            <a:avLst>
              <a:gd name="adj" fmla="val 9722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10267" y="4576155"/>
            <a:ext cx="238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1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61" name="도넛 60"/>
          <p:cNvSpPr/>
          <p:nvPr/>
        </p:nvSpPr>
        <p:spPr>
          <a:xfrm>
            <a:off x="2176932" y="5036369"/>
            <a:ext cx="353204" cy="333616"/>
          </a:xfrm>
          <a:prstGeom prst="donut">
            <a:avLst>
              <a:gd name="adj" fmla="val 9722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8C9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210267" y="5049287"/>
            <a:ext cx="238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2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54595" y="4554871"/>
            <a:ext cx="8369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서비스 채널 </a:t>
            </a:r>
            <a:r>
              <a:rPr lang="en-US" altLang="ko-KR" sz="16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– PC </a:t>
            </a:r>
            <a:r>
              <a:rPr lang="ko-KR" altLang="en-US" sz="16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웹</a:t>
            </a:r>
            <a:r>
              <a:rPr lang="en-US" altLang="ko-KR" sz="16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lang="ko-KR" altLang="en-US" sz="16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모바일 웹</a:t>
            </a:r>
            <a:r>
              <a:rPr lang="en-US" altLang="ko-KR" sz="16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/ </a:t>
            </a:r>
            <a:r>
              <a:rPr lang="ko-KR" altLang="en-US" sz="16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앱</a:t>
            </a:r>
            <a:r>
              <a:rPr lang="en-US" altLang="ko-KR" sz="16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(Android, IOS) </a:t>
            </a:r>
            <a:r>
              <a:rPr lang="ko-KR" altLang="en-US" sz="16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개발 예정</a:t>
            </a:r>
            <a:endParaRPr kumimoji="0" lang="ko-KR" altLang="en-US" sz="1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654595" y="4990983"/>
            <a:ext cx="89333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noProof="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사용자의 요구사항이 빈번하게 변경됨에 따라 요구사항</a:t>
            </a:r>
            <a:r>
              <a:rPr lang="en-US" altLang="ko-KR" sz="1600" noProof="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lang="ko-KR" altLang="en-US" sz="1600" noProof="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설계</a:t>
            </a:r>
            <a:r>
              <a:rPr lang="en-US" altLang="ko-KR" sz="1600" noProof="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lang="ko-KR" altLang="en-US" sz="1600" noProof="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개발</a:t>
            </a:r>
            <a:r>
              <a:rPr lang="en-US" altLang="ko-KR" sz="1600" noProof="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lang="ko-KR" altLang="en-US" sz="1600" noProof="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시험의 단계를 반복적으로 수행하여 개발을 진행하는 </a:t>
            </a:r>
            <a:r>
              <a:rPr lang="en-US" altLang="ko-KR" sz="1600" noProof="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Agile </a:t>
            </a:r>
            <a:r>
              <a:rPr lang="ko-KR" altLang="en-US" sz="1600" noProof="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개발방법론 채택</a:t>
            </a:r>
            <a:endParaRPr kumimoji="0" lang="ko-KR" altLang="en-US" sz="1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graphicFrame>
        <p:nvGraphicFramePr>
          <p:cNvPr id="56" name="표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454835"/>
              </p:ext>
            </p:extLst>
          </p:nvPr>
        </p:nvGraphicFramePr>
        <p:xfrm>
          <a:off x="300208" y="1312538"/>
          <a:ext cx="1315920" cy="55827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5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algn="ctr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400" b="1" kern="0" dirty="0" smtClean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프로젝트 개요</a:t>
                      </a:r>
                      <a:endParaRPr lang="en-US" altLang="ko-KR" sz="1400" b="1" kern="0" dirty="0" smtClean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4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           </a:t>
                      </a:r>
                      <a:r>
                        <a:rPr lang="ko-KR" altLang="en-US" sz="1400" b="1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팀 </a:t>
                      </a:r>
                      <a:r>
                        <a:rPr lang="ko-KR" altLang="en-US" sz="1400" b="1" kern="0" dirty="0" smtClean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구성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algn="r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</a:t>
                      </a:r>
                      <a:r>
                        <a:rPr lang="ko-KR" altLang="en-US" sz="1400" b="1" kern="0" baseline="0" dirty="0" smtClean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프로젝트 개발</a:t>
                      </a:r>
                      <a:r>
                        <a:rPr lang="en-US" altLang="ko-KR" sz="1400" b="1" kern="0" baseline="0" dirty="0" smtClean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 </a:t>
                      </a:r>
                      <a:r>
                        <a:rPr lang="ko-KR" altLang="en-US" sz="1400" b="1" kern="0" dirty="0" smtClean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계획 </a:t>
                      </a:r>
                      <a:r>
                        <a:rPr lang="ko-KR" altLang="en-US" sz="1400" b="1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수립</a:t>
                      </a:r>
                      <a:endParaRPr lang="en-US" altLang="ko-KR" sz="1400" b="1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algn="r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 </a:t>
                      </a:r>
                      <a:r>
                        <a:rPr lang="ko-KR" altLang="en-US" sz="1400" b="1" kern="0" baseline="0" dirty="0" smtClean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프로젝트  </a:t>
                      </a:r>
                      <a:r>
                        <a:rPr lang="ko-KR" altLang="en-US" sz="1400" b="1" kern="0" dirty="0" smtClean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작업 </a:t>
                      </a:r>
                      <a:r>
                        <a:rPr lang="ko-KR" altLang="en-US" sz="1400" b="1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내역</a:t>
                      </a:r>
                      <a:r>
                        <a:rPr lang="en-US" altLang="ko-KR" sz="1400" b="1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0421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96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ACE434D-6D45-496A-925D-6B1D70DB8498}"/>
              </a:ext>
            </a:extLst>
          </p:cNvPr>
          <p:cNvSpPr/>
          <p:nvPr/>
        </p:nvSpPr>
        <p:spPr>
          <a:xfrm>
            <a:off x="182880" y="173736"/>
            <a:ext cx="11826240" cy="6510528"/>
          </a:xfrm>
          <a:prstGeom prst="rect">
            <a:avLst/>
          </a:prstGeom>
          <a:gradFill flip="none" rotWithShape="1">
            <a:gsLst>
              <a:gs pos="12000">
                <a:schemeClr val="bg1">
                  <a:lumMod val="95000"/>
                </a:schemeClr>
              </a:gs>
              <a:gs pos="12000">
                <a:schemeClr val="bg1"/>
              </a:gs>
            </a:gsLst>
            <a:lin ang="0" scaled="1"/>
            <a:tileRect/>
          </a:gradFill>
          <a:ln>
            <a:noFill/>
          </a:ln>
          <a:effectLst>
            <a:outerShdw blurRad="215900" dist="63500" dir="13500000" algn="b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5200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0" cap="none" spc="0" normalizeH="0" baseline="0" noProof="0" dirty="0">
              <a:ln w="25400"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53" name="사각형: 둥근 모서리 46">
            <a:extLst>
              <a:ext uri="{FF2B5EF4-FFF2-40B4-BE49-F238E27FC236}">
                <a16:creationId xmlns:a16="http://schemas.microsoft.com/office/drawing/2014/main" id="{BB63BDDC-AF38-498A-A491-031FD1A14700}"/>
              </a:ext>
            </a:extLst>
          </p:cNvPr>
          <p:cNvSpPr/>
          <p:nvPr/>
        </p:nvSpPr>
        <p:spPr>
          <a:xfrm>
            <a:off x="358763" y="2468341"/>
            <a:ext cx="1282669" cy="424163"/>
          </a:xfrm>
          <a:prstGeom prst="roundRect">
            <a:avLst>
              <a:gd name="adj" fmla="val 17667"/>
            </a:avLst>
          </a:prstGeom>
          <a:solidFill>
            <a:srgbClr val="F34165"/>
          </a:solidFill>
          <a:ln>
            <a:noFill/>
          </a:ln>
          <a:effectLst>
            <a:outerShdw blurRad="152400" dist="38100" dir="5400000" algn="t" rotWithShape="0">
              <a:srgbClr val="F34165">
                <a:alpha val="4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06988" y="521208"/>
            <a:ext cx="7638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02. </a:t>
            </a:r>
            <a:r>
              <a:rPr lang="ko-KR" altLang="en-US" sz="2800" b="1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팀 구성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grpSp>
        <p:nvGrpSpPr>
          <p:cNvPr id="82" name="그룹 81"/>
          <p:cNvGrpSpPr/>
          <p:nvPr/>
        </p:nvGrpSpPr>
        <p:grpSpPr>
          <a:xfrm>
            <a:off x="10971713" y="4652079"/>
            <a:ext cx="645470" cy="645470"/>
            <a:chOff x="2899657" y="4303429"/>
            <a:chExt cx="1083168" cy="1083168"/>
          </a:xfrm>
        </p:grpSpPr>
        <p:sp>
          <p:nvSpPr>
            <p:cNvPr id="83" name="타원 82"/>
            <p:cNvSpPr/>
            <p:nvPr/>
          </p:nvSpPr>
          <p:spPr>
            <a:xfrm>
              <a:off x="2899657" y="4303429"/>
              <a:ext cx="1083168" cy="10831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pic>
          <p:nvPicPr>
            <p:cNvPr id="84" name="그림 8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75175" y="4478947"/>
              <a:ext cx="732133" cy="732133"/>
            </a:xfrm>
            <a:prstGeom prst="rect">
              <a:avLst/>
            </a:prstGeom>
          </p:spPr>
        </p:pic>
      </p:grpSp>
      <p:sp>
        <p:nvSpPr>
          <p:cNvPr id="125" name="모서리가 둥근 직사각형 124"/>
          <p:cNvSpPr/>
          <p:nvPr/>
        </p:nvSpPr>
        <p:spPr>
          <a:xfrm>
            <a:off x="5635440" y="2218590"/>
            <a:ext cx="2388414" cy="144198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26" name="양쪽 모서리가 둥근 사각형 125"/>
          <p:cNvSpPr/>
          <p:nvPr/>
        </p:nvSpPr>
        <p:spPr>
          <a:xfrm flipH="1">
            <a:off x="5644720" y="2218590"/>
            <a:ext cx="2379133" cy="608358"/>
          </a:xfrm>
          <a:prstGeom prst="round2SameRect">
            <a:avLst>
              <a:gd name="adj1" fmla="val 29570"/>
              <a:gd name="adj2" fmla="val 0"/>
            </a:avLst>
          </a:prstGeom>
          <a:solidFill>
            <a:srgbClr val="FFCC99"/>
          </a:solidFill>
          <a:ln w="19050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5121245" y="2284037"/>
            <a:ext cx="3408062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김지홍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PM(Project Manager)</a:t>
            </a: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프로젝트 기획 및 계획 수립</a:t>
            </a: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일정 관리 </a:t>
            </a:r>
          </a:p>
        </p:txBody>
      </p:sp>
      <p:grpSp>
        <p:nvGrpSpPr>
          <p:cNvPr id="129" name="그룹 128"/>
          <p:cNvGrpSpPr/>
          <p:nvPr/>
        </p:nvGrpSpPr>
        <p:grpSpPr>
          <a:xfrm>
            <a:off x="6511551" y="1661661"/>
            <a:ext cx="645470" cy="645470"/>
            <a:chOff x="1651388" y="2172798"/>
            <a:chExt cx="1083168" cy="1083168"/>
          </a:xfrm>
        </p:grpSpPr>
        <p:sp>
          <p:nvSpPr>
            <p:cNvPr id="130" name="타원 129"/>
            <p:cNvSpPr/>
            <p:nvPr/>
          </p:nvSpPr>
          <p:spPr>
            <a:xfrm>
              <a:off x="1651388" y="2172798"/>
              <a:ext cx="1083168" cy="10831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pic>
          <p:nvPicPr>
            <p:cNvPr id="131" name="그림 13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9711" y="2321121"/>
              <a:ext cx="786521" cy="786521"/>
            </a:xfrm>
            <a:prstGeom prst="rect">
              <a:avLst/>
            </a:prstGeom>
          </p:spPr>
        </p:pic>
      </p:grpSp>
      <p:sp>
        <p:nvSpPr>
          <p:cNvPr id="132" name="TextBox 131"/>
          <p:cNvSpPr txBox="1"/>
          <p:nvPr/>
        </p:nvSpPr>
        <p:spPr>
          <a:xfrm>
            <a:off x="1769595" y="1260032"/>
            <a:ext cx="66905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b="1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전통적인 개발과 운영을 위한 </a:t>
            </a:r>
            <a:r>
              <a:rPr lang="en-US" altLang="ko-KR" sz="1600" b="1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DevOps</a:t>
            </a:r>
            <a:r>
              <a:rPr lang="ko-KR" altLang="en-US" sz="1600" b="1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를 위해 중앙 </a:t>
            </a:r>
            <a:r>
              <a:rPr lang="ko-KR" altLang="en-US" sz="1600" b="1" dirty="0" err="1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집중식</a:t>
            </a:r>
            <a:r>
              <a:rPr lang="ko-KR" altLang="en-US" sz="1600" b="1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팀 구성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3" name="모서리가 둥근 직사각형 124">
            <a:extLst>
              <a:ext uri="{FF2B5EF4-FFF2-40B4-BE49-F238E27FC236}">
                <a16:creationId xmlns:a16="http://schemas.microsoft.com/office/drawing/2014/main" id="{5D3E39AD-A951-3CBC-61C7-8D0244B366FD}"/>
              </a:ext>
            </a:extLst>
          </p:cNvPr>
          <p:cNvSpPr/>
          <p:nvPr/>
        </p:nvSpPr>
        <p:spPr>
          <a:xfrm>
            <a:off x="4344299" y="4458085"/>
            <a:ext cx="2388414" cy="1905018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4" name="양쪽 모서리가 둥근 사각형 125">
            <a:extLst>
              <a:ext uri="{FF2B5EF4-FFF2-40B4-BE49-F238E27FC236}">
                <a16:creationId xmlns:a16="http://schemas.microsoft.com/office/drawing/2014/main" id="{763BBFB3-B5AD-4E30-77D4-F0BBB8A55DFC}"/>
              </a:ext>
            </a:extLst>
          </p:cNvPr>
          <p:cNvSpPr/>
          <p:nvPr/>
        </p:nvSpPr>
        <p:spPr>
          <a:xfrm flipH="1">
            <a:off x="4353579" y="4458085"/>
            <a:ext cx="2379133" cy="608358"/>
          </a:xfrm>
          <a:prstGeom prst="round2SameRect">
            <a:avLst>
              <a:gd name="adj1" fmla="val 29570"/>
              <a:gd name="adj2" fmla="val 0"/>
            </a:avLst>
          </a:prstGeom>
          <a:solidFill>
            <a:srgbClr val="FFCC99"/>
          </a:solidFill>
          <a:ln w="19050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B291153-2F47-5FE0-9672-E041020D28A9}"/>
              </a:ext>
            </a:extLst>
          </p:cNvPr>
          <p:cNvSpPr/>
          <p:nvPr/>
        </p:nvSpPr>
        <p:spPr>
          <a:xfrm>
            <a:off x="3838655" y="4494733"/>
            <a:ext cx="3408062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김훈</a:t>
            </a:r>
            <a:endParaRPr lang="en-US" altLang="ko-KR" sz="1600" b="1" dirty="0" smtClean="0">
              <a:solidFill>
                <a:prstClr val="black">
                  <a:lumMod val="65000"/>
                  <a:lumOff val="35000"/>
                </a:prst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1200" b="1" dirty="0" smtClean="0">
              <a:solidFill>
                <a:prstClr val="black">
                  <a:lumMod val="65000"/>
                  <a:lumOff val="35000"/>
                </a:prst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개발자</a:t>
            </a:r>
            <a:endParaRPr lang="en-US" altLang="ko-KR" sz="1200" b="1" dirty="0" smtClean="0">
              <a:solidFill>
                <a:prstClr val="black">
                  <a:lumMod val="65000"/>
                  <a:lumOff val="35000"/>
                </a:prst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로고 </a:t>
            </a: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및 배너 </a:t>
            </a:r>
            <a:r>
              <a:rPr lang="ko-KR" altLang="en-US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제작</a:t>
            </a:r>
            <a:endParaRPr lang="en-US" altLang="ko-KR" sz="1200" b="1" dirty="0" smtClean="0">
              <a:solidFill>
                <a:prstClr val="black">
                  <a:lumMod val="65000"/>
                  <a:lumOff val="35000"/>
                </a:prst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b="1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내정보</a:t>
            </a:r>
            <a:r>
              <a:rPr lang="en-US" altLang="ko-KR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(</a:t>
            </a:r>
            <a:r>
              <a:rPr lang="ko-KR" altLang="en-US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학생</a:t>
            </a:r>
            <a:r>
              <a:rPr lang="en-US" altLang="ko-KR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) </a:t>
            </a:r>
            <a:r>
              <a:rPr lang="ko-KR" altLang="en-US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구현</a:t>
            </a:r>
            <a:endParaRPr lang="en-US" altLang="ko-KR" sz="1200" b="1" dirty="0" smtClean="0">
              <a:solidFill>
                <a:prstClr val="black">
                  <a:lumMod val="65000"/>
                  <a:lumOff val="35000"/>
                </a:prst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b="1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국어국문</a:t>
            </a:r>
            <a:r>
              <a:rPr lang="ko-KR" altLang="en-US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200" b="1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학과게시판</a:t>
            </a:r>
            <a:r>
              <a:rPr lang="ko-KR" altLang="en-US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구현</a:t>
            </a:r>
            <a:endParaRPr lang="ko-KR" altLang="en-US" sz="1200" b="1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6" name="모서리가 둥근 직사각형 124">
            <a:extLst>
              <a:ext uri="{FF2B5EF4-FFF2-40B4-BE49-F238E27FC236}">
                <a16:creationId xmlns:a16="http://schemas.microsoft.com/office/drawing/2014/main" id="{FF61C7B3-4417-B4A5-4BA7-6EF0B0E821E0}"/>
              </a:ext>
            </a:extLst>
          </p:cNvPr>
          <p:cNvSpPr/>
          <p:nvPr/>
        </p:nvSpPr>
        <p:spPr>
          <a:xfrm>
            <a:off x="6928812" y="4453052"/>
            <a:ext cx="2388414" cy="1905018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7" name="양쪽 모서리가 둥근 사각형 125">
            <a:extLst>
              <a:ext uri="{FF2B5EF4-FFF2-40B4-BE49-F238E27FC236}">
                <a16:creationId xmlns:a16="http://schemas.microsoft.com/office/drawing/2014/main" id="{806679AB-1310-4BEF-3BB9-28C19A58139E}"/>
              </a:ext>
            </a:extLst>
          </p:cNvPr>
          <p:cNvSpPr/>
          <p:nvPr/>
        </p:nvSpPr>
        <p:spPr>
          <a:xfrm flipH="1">
            <a:off x="6938092" y="4453052"/>
            <a:ext cx="2379133" cy="608358"/>
          </a:xfrm>
          <a:prstGeom prst="round2SameRect">
            <a:avLst>
              <a:gd name="adj1" fmla="val 29570"/>
              <a:gd name="adj2" fmla="val 0"/>
            </a:avLst>
          </a:prstGeom>
          <a:solidFill>
            <a:srgbClr val="FFCC99"/>
          </a:solidFill>
          <a:ln w="19050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D440A9A-E43F-39A3-AF3A-AB520341C34E}"/>
              </a:ext>
            </a:extLst>
          </p:cNvPr>
          <p:cNvSpPr/>
          <p:nvPr/>
        </p:nvSpPr>
        <p:spPr>
          <a:xfrm>
            <a:off x="6431322" y="4488692"/>
            <a:ext cx="3408062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설우영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개발자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b="1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내정보</a:t>
            </a: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(</a:t>
            </a: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교수</a:t>
            </a:r>
            <a:r>
              <a:rPr lang="en-US" altLang="ko-KR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) </a:t>
            </a:r>
            <a:r>
              <a:rPr lang="ko-KR" altLang="en-US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구현</a:t>
            </a:r>
            <a:endParaRPr lang="en-US" altLang="ko-KR" sz="1200" b="1" dirty="0" smtClean="0">
              <a:solidFill>
                <a:prstClr val="black">
                  <a:lumMod val="65000"/>
                  <a:lumOff val="35000"/>
                </a:prst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일어일문</a:t>
            </a: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200" b="1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학과게시판</a:t>
            </a:r>
            <a:r>
              <a:rPr lang="ko-KR" altLang="en-US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구현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algn="ctr">
              <a:lnSpc>
                <a:spcPct val="150000"/>
              </a:lnSpc>
            </a:pPr>
            <a:endParaRPr lang="ko-KR" altLang="en-US" sz="1200" b="1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9" name="모서리가 둥근 직사각형 124">
            <a:extLst>
              <a:ext uri="{FF2B5EF4-FFF2-40B4-BE49-F238E27FC236}">
                <a16:creationId xmlns:a16="http://schemas.microsoft.com/office/drawing/2014/main" id="{0970FE16-5BD6-609F-F2B6-32CEB895C8CF}"/>
              </a:ext>
            </a:extLst>
          </p:cNvPr>
          <p:cNvSpPr/>
          <p:nvPr/>
        </p:nvSpPr>
        <p:spPr>
          <a:xfrm>
            <a:off x="9517239" y="4453051"/>
            <a:ext cx="2388414" cy="1905019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0" name="양쪽 모서리가 둥근 사각형 125">
            <a:extLst>
              <a:ext uri="{FF2B5EF4-FFF2-40B4-BE49-F238E27FC236}">
                <a16:creationId xmlns:a16="http://schemas.microsoft.com/office/drawing/2014/main" id="{4A6B2802-796B-60E8-89DE-0A7F818C6360}"/>
              </a:ext>
            </a:extLst>
          </p:cNvPr>
          <p:cNvSpPr/>
          <p:nvPr/>
        </p:nvSpPr>
        <p:spPr>
          <a:xfrm flipH="1">
            <a:off x="9526519" y="4453052"/>
            <a:ext cx="2379133" cy="608358"/>
          </a:xfrm>
          <a:prstGeom prst="round2SameRect">
            <a:avLst>
              <a:gd name="adj1" fmla="val 29570"/>
              <a:gd name="adj2" fmla="val 0"/>
            </a:avLst>
          </a:prstGeom>
          <a:solidFill>
            <a:srgbClr val="FFCC99"/>
          </a:solidFill>
          <a:ln w="19050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AD389EB-5AA3-9A3A-1D96-E2E808745201}"/>
              </a:ext>
            </a:extLst>
          </p:cNvPr>
          <p:cNvSpPr/>
          <p:nvPr/>
        </p:nvSpPr>
        <p:spPr>
          <a:xfrm>
            <a:off x="9019290" y="4514790"/>
            <a:ext cx="3408062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진윤희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/>
              </a:rPr>
              <a:t>개발자</a:t>
            </a:r>
            <a:endParaRPr lang="en-US" altLang="ko-KR" sz="1200" b="1" dirty="0" smtClean="0">
              <a:solidFill>
                <a:prstClr val="black">
                  <a:lumMod val="65000"/>
                  <a:lumOff val="35000"/>
                </a:prstClr>
              </a:solidFill>
              <a:latin typeface="Noto Sans KR" panose="020B0500000000000000" pitchFamily="34" charset="-127"/>
              <a:ea typeface="Noto Sans KR" panose="020B0500000000000000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/>
              </a:rPr>
              <a:t>로그인</a:t>
            </a:r>
            <a:r>
              <a:rPr lang="en-US" altLang="ko-KR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/>
              </a:rPr>
              <a:t>, </a:t>
            </a:r>
            <a:r>
              <a:rPr lang="ko-KR" altLang="en-US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/>
              </a:rPr>
              <a:t>회원가입 화면 구현</a:t>
            </a:r>
            <a:endParaRPr lang="en-US" altLang="ko-KR" sz="1200" b="1" dirty="0" smtClean="0">
              <a:solidFill>
                <a:prstClr val="black">
                  <a:lumMod val="65000"/>
                  <a:lumOff val="35000"/>
                </a:prstClr>
              </a:solidFill>
              <a:latin typeface="Noto Sans KR" panose="020B0500000000000000" pitchFamily="34" charset="-127"/>
              <a:ea typeface="Noto Sans KR" panose="020B0500000000000000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b="1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/>
              </a:rPr>
              <a:t>중어중문</a:t>
            </a:r>
            <a:r>
              <a:rPr lang="ko-KR" altLang="en-US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/>
              </a:rPr>
              <a:t> </a:t>
            </a:r>
            <a:r>
              <a:rPr lang="ko-KR" altLang="en-US" sz="1200" b="1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/>
              </a:rPr>
              <a:t>학과게시판</a:t>
            </a:r>
            <a:r>
              <a:rPr lang="ko-KR" altLang="en-US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/>
              </a:rPr>
              <a:t> 구현</a:t>
            </a:r>
            <a:endParaRPr lang="en-US" altLang="ko-KR" sz="1200" b="1" dirty="0" smtClean="0">
              <a:solidFill>
                <a:prstClr val="black">
                  <a:lumMod val="65000"/>
                  <a:lumOff val="35000"/>
                </a:prstClr>
              </a:solidFill>
              <a:latin typeface="Noto Sans KR" panose="020B0500000000000000" pitchFamily="34" charset="-127"/>
              <a:ea typeface="Noto Sans KR" panose="020B0500000000000000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/>
              </a:rPr>
              <a:t>전자도서관 상세 화면 구현</a:t>
            </a:r>
            <a:endParaRPr lang="ko-KR" altLang="en-US" sz="1200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500000000000000" pitchFamily="34" charset="-127"/>
              <a:ea typeface="Noto Sans KR" panose="020B0500000000000000"/>
            </a:endParaRPr>
          </a:p>
        </p:txBody>
      </p:sp>
      <p:sp>
        <p:nvSpPr>
          <p:cNvPr id="22" name="모서리가 둥근 직사각형 124">
            <a:extLst>
              <a:ext uri="{FF2B5EF4-FFF2-40B4-BE49-F238E27FC236}">
                <a16:creationId xmlns:a16="http://schemas.microsoft.com/office/drawing/2014/main" id="{945E1D5C-204C-80BA-8836-F9A1F15127CA}"/>
              </a:ext>
            </a:extLst>
          </p:cNvPr>
          <p:cNvSpPr/>
          <p:nvPr/>
        </p:nvSpPr>
        <p:spPr>
          <a:xfrm>
            <a:off x="1755872" y="4453052"/>
            <a:ext cx="2388414" cy="1905018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3" name="양쪽 모서리가 둥근 사각형 125">
            <a:extLst>
              <a:ext uri="{FF2B5EF4-FFF2-40B4-BE49-F238E27FC236}">
                <a16:creationId xmlns:a16="http://schemas.microsoft.com/office/drawing/2014/main" id="{6C154481-9CCE-6407-8F34-FD3A5A31BD82}"/>
              </a:ext>
            </a:extLst>
          </p:cNvPr>
          <p:cNvSpPr/>
          <p:nvPr/>
        </p:nvSpPr>
        <p:spPr>
          <a:xfrm flipH="1">
            <a:off x="1765152" y="4453052"/>
            <a:ext cx="2379133" cy="608358"/>
          </a:xfrm>
          <a:prstGeom prst="round2SameRect">
            <a:avLst>
              <a:gd name="adj1" fmla="val 29570"/>
              <a:gd name="adj2" fmla="val 0"/>
            </a:avLst>
          </a:prstGeom>
          <a:solidFill>
            <a:srgbClr val="FFCC99"/>
          </a:solidFill>
          <a:ln w="19050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1F674B5-54B3-0FDC-4397-1137D0247049}"/>
              </a:ext>
            </a:extLst>
          </p:cNvPr>
          <p:cNvSpPr/>
          <p:nvPr/>
        </p:nvSpPr>
        <p:spPr>
          <a:xfrm>
            <a:off x="1250687" y="4490673"/>
            <a:ext cx="3408062" cy="1523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구홍모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1000" b="1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개발자</a:t>
            </a:r>
            <a:endParaRPr lang="en-US" altLang="ko-KR" sz="1200" b="1" dirty="0" smtClean="0">
              <a:solidFill>
                <a:prstClr val="black">
                  <a:lumMod val="65000"/>
                  <a:lumOff val="35000"/>
                </a:prst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프로젝트</a:t>
            </a: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(</a:t>
            </a: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전자도서관</a:t>
            </a: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) </a:t>
            </a:r>
            <a:endParaRPr lang="en-US" altLang="ko-KR" sz="1200" b="1" dirty="0" smtClean="0">
              <a:solidFill>
                <a:prstClr val="black">
                  <a:lumMod val="65000"/>
                  <a:lumOff val="35000"/>
                </a:prst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b="1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화면구현</a:t>
            </a: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lang="ko-KR" altLang="en-US" sz="12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기능구현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grpSp>
        <p:nvGrpSpPr>
          <p:cNvPr id="116" name="그룹 115"/>
          <p:cNvGrpSpPr/>
          <p:nvPr/>
        </p:nvGrpSpPr>
        <p:grpSpPr>
          <a:xfrm>
            <a:off x="2622973" y="3864800"/>
            <a:ext cx="645470" cy="645470"/>
            <a:chOff x="8846116" y="4168827"/>
            <a:chExt cx="1083168" cy="1083168"/>
          </a:xfrm>
        </p:grpSpPr>
        <p:sp>
          <p:nvSpPr>
            <p:cNvPr id="117" name="타원 116"/>
            <p:cNvSpPr/>
            <p:nvPr/>
          </p:nvSpPr>
          <p:spPr>
            <a:xfrm>
              <a:off x="8846116" y="4168827"/>
              <a:ext cx="1083168" cy="10831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pic>
          <p:nvPicPr>
            <p:cNvPr id="118" name="그림 11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36131" y="4358843"/>
              <a:ext cx="703135" cy="703135"/>
            </a:xfrm>
            <a:prstGeom prst="rect">
              <a:avLst/>
            </a:prstGeom>
          </p:spPr>
        </p:pic>
      </p:grpSp>
      <p:grpSp>
        <p:nvGrpSpPr>
          <p:cNvPr id="103" name="그룹 102"/>
          <p:cNvGrpSpPr/>
          <p:nvPr/>
        </p:nvGrpSpPr>
        <p:grpSpPr>
          <a:xfrm>
            <a:off x="7795454" y="3848044"/>
            <a:ext cx="645470" cy="645470"/>
            <a:chOff x="8846116" y="4168827"/>
            <a:chExt cx="1083168" cy="1083168"/>
          </a:xfrm>
        </p:grpSpPr>
        <p:sp>
          <p:nvSpPr>
            <p:cNvPr id="104" name="타원 103"/>
            <p:cNvSpPr/>
            <p:nvPr/>
          </p:nvSpPr>
          <p:spPr>
            <a:xfrm>
              <a:off x="8846116" y="4168827"/>
              <a:ext cx="1083168" cy="10831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pic>
          <p:nvPicPr>
            <p:cNvPr id="105" name="그림 10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36131" y="4358843"/>
              <a:ext cx="703135" cy="703135"/>
            </a:xfrm>
            <a:prstGeom prst="rect">
              <a:avLst/>
            </a:prstGeom>
          </p:spPr>
        </p:pic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3930F2E8-7320-A61B-F9FB-22847EED3397}"/>
              </a:ext>
            </a:extLst>
          </p:cNvPr>
          <p:cNvGrpSpPr/>
          <p:nvPr/>
        </p:nvGrpSpPr>
        <p:grpSpPr>
          <a:xfrm>
            <a:off x="10400586" y="3864799"/>
            <a:ext cx="645470" cy="645470"/>
            <a:chOff x="8723358" y="1778931"/>
            <a:chExt cx="1083168" cy="1083168"/>
          </a:xfrm>
        </p:grpSpPr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B7F2C3DD-0165-CF31-3C6B-C043023BAE6D}"/>
                </a:ext>
              </a:extLst>
            </p:cNvPr>
            <p:cNvSpPr/>
            <p:nvPr/>
          </p:nvSpPr>
          <p:spPr>
            <a:xfrm>
              <a:off x="8723358" y="1778931"/>
              <a:ext cx="1083168" cy="10831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A3D4E9B2-A0F1-44EC-D261-025404A28A2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6567" y="1952140"/>
              <a:ext cx="736749" cy="736749"/>
            </a:xfrm>
            <a:prstGeom prst="rect">
              <a:avLst/>
            </a:prstGeom>
          </p:spPr>
        </p:pic>
      </p:grpSp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5382482"/>
              </p:ext>
            </p:extLst>
          </p:nvPr>
        </p:nvGraphicFramePr>
        <p:xfrm>
          <a:off x="300208" y="1312538"/>
          <a:ext cx="1315920" cy="55827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5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algn="ctr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400" b="1" kern="0" dirty="0" smtClean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프로젝트 개요</a:t>
                      </a:r>
                      <a:endParaRPr lang="en-US" altLang="ko-KR" sz="1400" b="1" kern="0" dirty="0" smtClean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400" kern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           </a:t>
                      </a:r>
                      <a:r>
                        <a:rPr lang="ko-KR" altLang="en-US" sz="1400" b="1" kern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팀 </a:t>
                      </a:r>
                      <a:r>
                        <a:rPr lang="ko-KR" altLang="en-US" sz="1400" b="1" kern="0" dirty="0" smtClean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구성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algn="r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</a:t>
                      </a:r>
                      <a:r>
                        <a:rPr lang="ko-KR" altLang="en-US" sz="1400" b="1" kern="0" baseline="0" dirty="0" smtClean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프로젝트 개발</a:t>
                      </a:r>
                      <a:r>
                        <a:rPr lang="en-US" altLang="ko-KR" sz="1400" b="1" kern="0" baseline="0" dirty="0" smtClean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 </a:t>
                      </a:r>
                      <a:r>
                        <a:rPr lang="ko-KR" altLang="en-US" sz="1400" b="1" kern="0" dirty="0" smtClean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계획 </a:t>
                      </a:r>
                      <a:r>
                        <a:rPr lang="ko-KR" altLang="en-US" sz="1400" b="1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수립</a:t>
                      </a:r>
                      <a:endParaRPr lang="en-US" altLang="ko-KR" sz="1400" b="1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algn="r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 </a:t>
                      </a:r>
                      <a:r>
                        <a:rPr lang="ko-KR" altLang="en-US" sz="1400" b="1" kern="0" baseline="0" dirty="0" smtClean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프로젝트  </a:t>
                      </a:r>
                      <a:r>
                        <a:rPr lang="ko-KR" altLang="en-US" sz="1400" b="1" kern="0" dirty="0" smtClean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작업 </a:t>
                      </a:r>
                      <a:r>
                        <a:rPr lang="ko-KR" altLang="en-US" sz="1400" b="1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내역</a:t>
                      </a:r>
                      <a:r>
                        <a:rPr lang="en-US" altLang="ko-KR" sz="1400" b="1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42" name="그룹 41"/>
          <p:cNvGrpSpPr/>
          <p:nvPr/>
        </p:nvGrpSpPr>
        <p:grpSpPr>
          <a:xfrm>
            <a:off x="5215771" y="3853772"/>
            <a:ext cx="645470" cy="645470"/>
            <a:chOff x="8846116" y="4168827"/>
            <a:chExt cx="1083168" cy="1083168"/>
          </a:xfrm>
        </p:grpSpPr>
        <p:sp>
          <p:nvSpPr>
            <p:cNvPr id="43" name="타원 42"/>
            <p:cNvSpPr/>
            <p:nvPr/>
          </p:nvSpPr>
          <p:spPr>
            <a:xfrm>
              <a:off x="8846116" y="4168827"/>
              <a:ext cx="1083168" cy="10831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pic>
          <p:nvPicPr>
            <p:cNvPr id="44" name="그림 4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36131" y="4358843"/>
              <a:ext cx="703135" cy="7031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68806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96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ACE434D-6D45-496A-925D-6B1D70DB8498}"/>
              </a:ext>
            </a:extLst>
          </p:cNvPr>
          <p:cNvSpPr/>
          <p:nvPr/>
        </p:nvSpPr>
        <p:spPr>
          <a:xfrm>
            <a:off x="172905" y="172905"/>
            <a:ext cx="11826240" cy="6510528"/>
          </a:xfrm>
          <a:prstGeom prst="rect">
            <a:avLst/>
          </a:prstGeom>
          <a:gradFill flip="none" rotWithShape="1">
            <a:gsLst>
              <a:gs pos="12000">
                <a:schemeClr val="bg1">
                  <a:lumMod val="95000"/>
                </a:schemeClr>
              </a:gs>
              <a:gs pos="12000">
                <a:schemeClr val="bg1"/>
              </a:gs>
            </a:gsLst>
            <a:lin ang="0" scaled="1"/>
            <a:tileRect/>
          </a:gradFill>
          <a:ln>
            <a:noFill/>
          </a:ln>
          <a:effectLst>
            <a:outerShdw blurRad="215900" dist="63500" dir="13500000" algn="b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5200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0" cap="none" spc="0" normalizeH="0" baseline="0" noProof="0" dirty="0">
              <a:ln w="25400"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  <p:sp>
        <p:nvSpPr>
          <p:cNvPr id="53" name="사각형: 둥근 모서리 46">
            <a:extLst>
              <a:ext uri="{FF2B5EF4-FFF2-40B4-BE49-F238E27FC236}">
                <a16:creationId xmlns:a16="http://schemas.microsoft.com/office/drawing/2014/main" id="{BB63BDDC-AF38-498A-A491-031FD1A14700}"/>
              </a:ext>
            </a:extLst>
          </p:cNvPr>
          <p:cNvSpPr/>
          <p:nvPr/>
        </p:nvSpPr>
        <p:spPr>
          <a:xfrm>
            <a:off x="387255" y="3149985"/>
            <a:ext cx="1282669" cy="424163"/>
          </a:xfrm>
          <a:prstGeom prst="roundRect">
            <a:avLst>
              <a:gd name="adj" fmla="val 17667"/>
            </a:avLst>
          </a:prstGeom>
          <a:solidFill>
            <a:srgbClr val="F34165"/>
          </a:solidFill>
          <a:ln>
            <a:noFill/>
          </a:ln>
          <a:effectLst>
            <a:outerShdw blurRad="152400" dist="38100" dir="5400000" algn="t" rotWithShape="0">
              <a:srgbClr val="F34165">
                <a:alpha val="4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80" name="표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4580533"/>
              </p:ext>
            </p:extLst>
          </p:nvPr>
        </p:nvGraphicFramePr>
        <p:xfrm>
          <a:off x="301781" y="1312538"/>
          <a:ext cx="1320261" cy="53469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02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</a:t>
                      </a: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프로젝트 개요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  팀 구성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</a:t>
                      </a:r>
                      <a:r>
                        <a:rPr lang="ko-KR" altLang="en-US" sz="1200" kern="0" baseline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프로젝트 개발</a:t>
                      </a:r>
                      <a:endParaRPr lang="en-US" altLang="ko-KR" sz="1200" kern="0" baseline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</a:t>
                      </a: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계획 수립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 프로젝트 </a:t>
                      </a:r>
                      <a:endParaRPr lang="en-US" altLang="ko-KR" sz="1200" kern="0" baseline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</a:t>
                      </a: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작업 내역</a:t>
                      </a: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706988" y="521208"/>
            <a:ext cx="7638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03. </a:t>
            </a:r>
            <a:r>
              <a:rPr lang="ko-KR" altLang="en-US" sz="280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프로젝트 개발 계획수립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E51FD9-E878-026B-7AAF-53DB8186A062}"/>
              </a:ext>
            </a:extLst>
          </p:cNvPr>
          <p:cNvSpPr txBox="1"/>
          <p:nvPr/>
        </p:nvSpPr>
        <p:spPr>
          <a:xfrm>
            <a:off x="1908000" y="1080000"/>
            <a:ext cx="24524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03.1) </a:t>
            </a:r>
            <a:r>
              <a:rPr lang="ko-KR" altLang="en-US" sz="200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개발환경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FA77E4-C097-43AE-3A1A-935D58333C55}"/>
              </a:ext>
            </a:extLst>
          </p:cNvPr>
          <p:cNvSpPr txBox="1"/>
          <p:nvPr/>
        </p:nvSpPr>
        <p:spPr>
          <a:xfrm>
            <a:off x="2343706" y="1946943"/>
            <a:ext cx="2239861" cy="1692771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pPr algn="ctr"/>
            <a:r>
              <a:rPr lang="en-US" altLang="ko-KR" sz="1700" b="1" dirty="0"/>
              <a:t>Windows 10</a:t>
            </a:r>
          </a:p>
          <a:p>
            <a:pPr algn="ctr"/>
            <a:endParaRPr lang="en-US" altLang="ko-KR" sz="1700" b="1" dirty="0"/>
          </a:p>
          <a:p>
            <a:pPr algn="ctr"/>
            <a:r>
              <a:rPr lang="en-US" altLang="ko-KR" sz="1700" b="1" dirty="0"/>
              <a:t>Chrome </a:t>
            </a:r>
            <a:r>
              <a:rPr lang="en-US" altLang="ko-KR" sz="1700" b="1" dirty="0" smtClean="0"/>
              <a:t>111</a:t>
            </a:r>
            <a:endParaRPr lang="en-US" altLang="ko-KR" sz="1700" b="1" dirty="0"/>
          </a:p>
          <a:p>
            <a:pPr algn="ctr"/>
            <a:endParaRPr lang="ko-KR" altLang="en-US" sz="1700" dirty="0"/>
          </a:p>
        </p:txBody>
      </p:sp>
      <p:sp>
        <p:nvSpPr>
          <p:cNvPr id="10" name="순서도: 수행의 시작/종료 9">
            <a:extLst>
              <a:ext uri="{FF2B5EF4-FFF2-40B4-BE49-F238E27FC236}">
                <a16:creationId xmlns:a16="http://schemas.microsoft.com/office/drawing/2014/main" id="{116594CC-94DA-3D4A-6DAF-92D06983F300}"/>
              </a:ext>
            </a:extLst>
          </p:cNvPr>
          <p:cNvSpPr/>
          <p:nvPr/>
        </p:nvSpPr>
        <p:spPr>
          <a:xfrm>
            <a:off x="2854036" y="1605764"/>
            <a:ext cx="1209964" cy="615581"/>
          </a:xfrm>
          <a:prstGeom prst="flowChartTerminator">
            <a:avLst/>
          </a:prstGeom>
          <a:solidFill>
            <a:srgbClr val="8C96B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OS</a:t>
            </a:r>
          </a:p>
          <a:p>
            <a:pPr algn="ctr"/>
            <a:r>
              <a:rPr lang="en-US" altLang="ko-KR" b="1" dirty="0"/>
              <a:t>Browser</a:t>
            </a:r>
            <a:endParaRPr lang="ko-KR" alt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898B12-10F8-8A87-C823-A2143125D717}"/>
              </a:ext>
            </a:extLst>
          </p:cNvPr>
          <p:cNvSpPr txBox="1"/>
          <p:nvPr/>
        </p:nvSpPr>
        <p:spPr>
          <a:xfrm>
            <a:off x="5310874" y="1950019"/>
            <a:ext cx="2239861" cy="170816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pPr algn="ctr"/>
            <a:r>
              <a:rPr lang="en-US" altLang="ko-KR" sz="1700" b="1" dirty="0"/>
              <a:t>Embedded web </a:t>
            </a:r>
            <a:r>
              <a:rPr lang="en-US" altLang="ko-KR" sz="1700" b="1" dirty="0" smtClean="0"/>
              <a:t>server</a:t>
            </a:r>
          </a:p>
          <a:p>
            <a:pPr algn="ctr"/>
            <a:endParaRPr lang="en-US" altLang="ko-KR" sz="1700" b="1" dirty="0"/>
          </a:p>
          <a:p>
            <a:pPr algn="ctr"/>
            <a:endParaRPr lang="ko-KR" altLang="en-US" dirty="0"/>
          </a:p>
        </p:txBody>
      </p:sp>
      <p:sp>
        <p:nvSpPr>
          <p:cNvPr id="12" name="순서도: 수행의 시작/종료 11">
            <a:extLst>
              <a:ext uri="{FF2B5EF4-FFF2-40B4-BE49-F238E27FC236}">
                <a16:creationId xmlns:a16="http://schemas.microsoft.com/office/drawing/2014/main" id="{8DE5298D-2E82-84C0-6BCE-74B2078F251F}"/>
              </a:ext>
            </a:extLst>
          </p:cNvPr>
          <p:cNvSpPr/>
          <p:nvPr/>
        </p:nvSpPr>
        <p:spPr>
          <a:xfrm>
            <a:off x="5832771" y="1601148"/>
            <a:ext cx="1209964" cy="620197"/>
          </a:xfrm>
          <a:prstGeom prst="flowChartTerminator">
            <a:avLst/>
          </a:prstGeom>
          <a:solidFill>
            <a:srgbClr val="8C96B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WAS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6F8E68-0419-5173-2757-75B4252E8FF7}"/>
              </a:ext>
            </a:extLst>
          </p:cNvPr>
          <p:cNvSpPr txBox="1"/>
          <p:nvPr/>
        </p:nvSpPr>
        <p:spPr>
          <a:xfrm>
            <a:off x="8178766" y="1954638"/>
            <a:ext cx="2239861" cy="1677382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pPr algn="ctr"/>
            <a:r>
              <a:rPr lang="en-US" altLang="ko-KR" sz="1700" b="1" dirty="0"/>
              <a:t>Java 11</a:t>
            </a:r>
          </a:p>
          <a:p>
            <a:pPr algn="ctr"/>
            <a:endParaRPr lang="en-US" altLang="ko-KR" sz="1700" b="1" dirty="0"/>
          </a:p>
          <a:p>
            <a:pPr algn="ctr"/>
            <a:r>
              <a:rPr lang="en-US" altLang="ko-KR" sz="1700" b="1" dirty="0" err="1" smtClean="0"/>
              <a:t>SpringBoot</a:t>
            </a:r>
            <a:endParaRPr lang="en-US" altLang="ko-KR" sz="1700" b="1" dirty="0" smtClean="0"/>
          </a:p>
          <a:p>
            <a:pPr algn="ctr"/>
            <a:endParaRPr lang="en-US" altLang="ko-KR" sz="1700" b="1" dirty="0"/>
          </a:p>
          <a:p>
            <a:pPr algn="ctr"/>
            <a:r>
              <a:rPr lang="en-US" altLang="ko-KR" sz="1700" b="1" dirty="0" err="1"/>
              <a:t>Thymeleaf</a:t>
            </a:r>
            <a:r>
              <a:rPr lang="en-US" altLang="ko-KR" sz="1700" b="1" dirty="0"/>
              <a:t> 3.1.1</a:t>
            </a:r>
            <a:endParaRPr lang="ko-KR" altLang="en-US" sz="1700" b="1" dirty="0"/>
          </a:p>
        </p:txBody>
      </p:sp>
      <p:sp>
        <p:nvSpPr>
          <p:cNvPr id="14" name="순서도: 수행의 시작/종료 13">
            <a:extLst>
              <a:ext uri="{FF2B5EF4-FFF2-40B4-BE49-F238E27FC236}">
                <a16:creationId xmlns:a16="http://schemas.microsoft.com/office/drawing/2014/main" id="{247E6FFE-38B9-6CEE-C44B-7062DE973B29}"/>
              </a:ext>
            </a:extLst>
          </p:cNvPr>
          <p:cNvSpPr/>
          <p:nvPr/>
        </p:nvSpPr>
        <p:spPr>
          <a:xfrm>
            <a:off x="8700663" y="1605767"/>
            <a:ext cx="1277838" cy="620197"/>
          </a:xfrm>
          <a:prstGeom prst="flowChartTerminator">
            <a:avLst/>
          </a:prstGeom>
          <a:solidFill>
            <a:srgbClr val="8C96B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Language</a:t>
            </a:r>
          </a:p>
          <a:p>
            <a:pPr algn="ctr"/>
            <a:r>
              <a:rPr lang="en-US" altLang="ko-KR" sz="1600" b="1" dirty="0"/>
              <a:t>Server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C8279D-D77F-4AFD-078A-D64EAFFBFD0C}"/>
              </a:ext>
            </a:extLst>
          </p:cNvPr>
          <p:cNvSpPr txBox="1"/>
          <p:nvPr/>
        </p:nvSpPr>
        <p:spPr>
          <a:xfrm>
            <a:off x="8174150" y="4231393"/>
            <a:ext cx="2239861" cy="1692771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pPr algn="ctr"/>
            <a:r>
              <a:rPr lang="en-US" altLang="ko-KR" sz="1700" b="1" dirty="0" smtClean="0"/>
              <a:t>HTML</a:t>
            </a:r>
          </a:p>
          <a:p>
            <a:pPr algn="ctr"/>
            <a:r>
              <a:rPr lang="en-US" altLang="ko-KR" sz="1700" b="1" dirty="0" smtClean="0"/>
              <a:t>CSS3</a:t>
            </a:r>
            <a:endParaRPr lang="en-US" altLang="ko-KR" sz="1700" b="1" dirty="0"/>
          </a:p>
          <a:p>
            <a:pPr algn="ctr"/>
            <a:r>
              <a:rPr lang="en-US" altLang="ko-KR" sz="1700" b="1" dirty="0"/>
              <a:t>JavaScript(ES6)</a:t>
            </a:r>
          </a:p>
          <a:p>
            <a:pPr algn="ctr"/>
            <a:r>
              <a:rPr lang="en-US" altLang="ko-KR" sz="1700" b="1" dirty="0"/>
              <a:t>jQuery </a:t>
            </a:r>
            <a:r>
              <a:rPr lang="en-US" altLang="ko-KR" sz="1700" b="1" dirty="0" smtClean="0"/>
              <a:t>3.1</a:t>
            </a:r>
          </a:p>
          <a:p>
            <a:endParaRPr lang="en-US" altLang="ko-KR" dirty="0"/>
          </a:p>
        </p:txBody>
      </p:sp>
      <p:sp>
        <p:nvSpPr>
          <p:cNvPr id="16" name="순서도: 수행의 시작/종료 15">
            <a:extLst>
              <a:ext uri="{FF2B5EF4-FFF2-40B4-BE49-F238E27FC236}">
                <a16:creationId xmlns:a16="http://schemas.microsoft.com/office/drawing/2014/main" id="{BFA798E7-C3CB-7A1E-927D-A70C2D9C752A}"/>
              </a:ext>
            </a:extLst>
          </p:cNvPr>
          <p:cNvSpPr/>
          <p:nvPr/>
        </p:nvSpPr>
        <p:spPr>
          <a:xfrm>
            <a:off x="8696047" y="3882522"/>
            <a:ext cx="1282454" cy="634060"/>
          </a:xfrm>
          <a:prstGeom prst="flowChartTerminator">
            <a:avLst/>
          </a:prstGeom>
          <a:solidFill>
            <a:srgbClr val="8C96B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Language</a:t>
            </a:r>
          </a:p>
          <a:p>
            <a:pPr algn="ctr"/>
            <a:r>
              <a:rPr lang="en-US" altLang="ko-KR" sz="1600" b="1" dirty="0"/>
              <a:t>Client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B55A4DA-6990-D5ED-778F-B318BE6F0637}"/>
              </a:ext>
            </a:extLst>
          </p:cNvPr>
          <p:cNvSpPr txBox="1"/>
          <p:nvPr/>
        </p:nvSpPr>
        <p:spPr>
          <a:xfrm>
            <a:off x="2336758" y="4249866"/>
            <a:ext cx="2239861" cy="1677382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pPr algn="ctr"/>
            <a:r>
              <a:rPr lang="en-US" altLang="ko-KR" sz="1700" b="1" dirty="0"/>
              <a:t>Spring Tools 4 </a:t>
            </a:r>
            <a:r>
              <a:rPr lang="en-US" altLang="ko-KR" sz="1700" b="1" dirty="0" smtClean="0"/>
              <a:t>MySQL </a:t>
            </a:r>
            <a:r>
              <a:rPr lang="en-US" altLang="ko-KR" sz="1700" b="1" dirty="0"/>
              <a:t>Workbench </a:t>
            </a:r>
            <a:r>
              <a:rPr lang="en-US" altLang="ko-KR" sz="1700" b="1" dirty="0" err="1" smtClean="0"/>
              <a:t>HeidiSQL</a:t>
            </a:r>
            <a:r>
              <a:rPr lang="en-US" altLang="ko-KR" sz="1700" b="1" dirty="0" smtClean="0"/>
              <a:t> </a:t>
            </a:r>
          </a:p>
          <a:p>
            <a:pPr algn="ctr"/>
            <a:r>
              <a:rPr lang="en-US" altLang="ko-KR" sz="1700" b="1" dirty="0" err="1" smtClean="0"/>
              <a:t>Git</a:t>
            </a:r>
            <a:endParaRPr lang="en-US" altLang="ko-KR" sz="1700" b="1" dirty="0"/>
          </a:p>
          <a:p>
            <a:pPr algn="ctr"/>
            <a:r>
              <a:rPr lang="en-US" altLang="ko-KR" sz="1700" b="1" dirty="0" err="1" smtClean="0"/>
              <a:t>Github</a:t>
            </a:r>
            <a:endParaRPr lang="en-US" altLang="ko-KR" sz="1700" b="1" dirty="0"/>
          </a:p>
        </p:txBody>
      </p:sp>
      <p:sp>
        <p:nvSpPr>
          <p:cNvPr id="18" name="순서도: 수행의 시작/종료 17">
            <a:extLst>
              <a:ext uri="{FF2B5EF4-FFF2-40B4-BE49-F238E27FC236}">
                <a16:creationId xmlns:a16="http://schemas.microsoft.com/office/drawing/2014/main" id="{844222C8-CE76-0E1E-C11D-E07515E2A40B}"/>
              </a:ext>
            </a:extLst>
          </p:cNvPr>
          <p:cNvSpPr/>
          <p:nvPr/>
        </p:nvSpPr>
        <p:spPr>
          <a:xfrm>
            <a:off x="2858655" y="3900995"/>
            <a:ext cx="1209964" cy="615581"/>
          </a:xfrm>
          <a:prstGeom prst="flowChartTerminator">
            <a:avLst/>
          </a:prstGeom>
          <a:solidFill>
            <a:srgbClr val="8C96B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Tools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A06A143-47B5-3065-104A-556C97CEF022}"/>
              </a:ext>
            </a:extLst>
          </p:cNvPr>
          <p:cNvSpPr txBox="1"/>
          <p:nvPr/>
        </p:nvSpPr>
        <p:spPr>
          <a:xfrm>
            <a:off x="5315495" y="4236016"/>
            <a:ext cx="2239861" cy="170816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algn="ctr"/>
            <a:r>
              <a:rPr lang="en-US" altLang="ko-KR" sz="1700" b="1" dirty="0" err="1" smtClean="0"/>
              <a:t>MariaDB</a:t>
            </a:r>
            <a:r>
              <a:rPr lang="en-US" altLang="ko-KR" sz="1700" b="1" dirty="0" smtClean="0"/>
              <a:t> 10.8.7</a:t>
            </a:r>
          </a:p>
          <a:p>
            <a:pPr algn="ctr"/>
            <a:endParaRPr lang="en-US" altLang="ko-KR" sz="1700" b="1" dirty="0" smtClean="0"/>
          </a:p>
          <a:p>
            <a:pPr algn="ctr"/>
            <a:endParaRPr lang="en-US" altLang="ko-KR" sz="1700" b="1" dirty="0" smtClean="0"/>
          </a:p>
        </p:txBody>
      </p:sp>
      <p:sp>
        <p:nvSpPr>
          <p:cNvPr id="20" name="순서도: 수행의 시작/종료 19">
            <a:extLst>
              <a:ext uri="{FF2B5EF4-FFF2-40B4-BE49-F238E27FC236}">
                <a16:creationId xmlns:a16="http://schemas.microsoft.com/office/drawing/2014/main" id="{1833DFC4-F9DC-B8C5-AAFD-9B586E4E6D4B}"/>
              </a:ext>
            </a:extLst>
          </p:cNvPr>
          <p:cNvSpPr/>
          <p:nvPr/>
        </p:nvSpPr>
        <p:spPr>
          <a:xfrm>
            <a:off x="5837392" y="3887145"/>
            <a:ext cx="1209964" cy="620197"/>
          </a:xfrm>
          <a:prstGeom prst="flowChartTerminator">
            <a:avLst/>
          </a:prstGeom>
          <a:solidFill>
            <a:srgbClr val="8C96B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DBMS</a:t>
            </a:r>
          </a:p>
        </p:txBody>
      </p:sp>
    </p:spTree>
    <p:extLst>
      <p:ext uri="{BB962C8B-B14F-4D97-AF65-F5344CB8AC3E}">
        <p14:creationId xmlns:p14="http://schemas.microsoft.com/office/powerpoint/2010/main" val="1890599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1204</TotalTime>
  <Words>733</Words>
  <Application>Microsoft Office PowerPoint</Application>
  <PresentationFormat>와이드스크린</PresentationFormat>
  <Paragraphs>297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15</vt:i4>
      </vt:variant>
    </vt:vector>
  </HeadingPairs>
  <TitlesOfParts>
    <vt:vector size="23" baseType="lpstr">
      <vt:lpstr>HY견고딕</vt:lpstr>
      <vt:lpstr>Noto Sans KR</vt:lpstr>
      <vt:lpstr>Tmon몬소리 Black</vt:lpstr>
      <vt:lpstr>맑은 고딕</vt:lpstr>
      <vt:lpstr>한컴산뜻돋움</vt:lpstr>
      <vt:lpstr>Arial</vt:lpstr>
      <vt:lpstr>1_Office 테마</vt:lpstr>
      <vt:lpstr>2_Office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java1</cp:lastModifiedBy>
  <cp:revision>89</cp:revision>
  <dcterms:created xsi:type="dcterms:W3CDTF">2022-05-10T14:42:24Z</dcterms:created>
  <dcterms:modified xsi:type="dcterms:W3CDTF">2023-05-12T00:31:09Z</dcterms:modified>
</cp:coreProperties>
</file>