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yc8GceAVxDXRLfMB8jbGNPBZ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A6969-65DD-46B7-9EA7-6232C07AB3EF}">
  <a:tblStyle styleId="{0ADA6969-65DD-46B7-9EA7-6232C07AB3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7E7"/>
          </a:solidFill>
        </a:fill>
      </a:tcStyle>
    </a:wholeTbl>
    <a:band1H>
      <a:tcTxStyle/>
      <a:tcStyle>
        <a:tcBdr/>
        <a:fill>
          <a:solidFill>
            <a:srgbClr val="DE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112BC6-A043-48F3-B4A9-EC687E67E85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77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43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08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28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09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277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74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82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28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254558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2001838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12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cap="none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Malgun Gothic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rgbClr val="9E36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Malgun Gothic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rgbClr val="9E36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Malgun Gothic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Malgun Gothic"/>
              <a:buChar char="o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Malgun Gothic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  <a:defRPr sz="2800" b="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 descr="이미지를 추가할 수 있는 빈 개체 틀입니다. 개체 틀을 클릭하고 추가할 이미지를 선택하세요.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Malgun Gothic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Malgun Gothic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Malgun Gothic"/>
              <a:buChar char="o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웹 서비스 기획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ko-KR"/>
              <a:t>CoffeGift(중고나눔) 스토리보드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7152830" y="5831573"/>
            <a:ext cx="456345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1.0 2023/02/17 김지홍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1786141897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2-2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글 등록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/</a:t>
                      </a:r>
                      <a:r>
                        <a:rPr lang="en-US" altLang="ko-KR" sz="1200" u="none" strike="noStrike" cap="none" dirty="0"/>
                        <a:t>write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상품을 등록하는 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1922545481"/>
              </p:ext>
            </p:extLst>
          </p:nvPr>
        </p:nvGraphicFramePr>
        <p:xfrm>
          <a:off x="6096000" y="827978"/>
          <a:ext cx="5240699" cy="5876104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53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사진</a:t>
                      </a:r>
                      <a:r>
                        <a:rPr lang="ko-KR" altLang="en-US" sz="1200" u="none" strike="noStrike" cap="none" baseline="0" dirty="0" smtClean="0"/>
                        <a:t> 등록 버튼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업로드할</a:t>
                      </a:r>
                      <a:r>
                        <a:rPr lang="ko-KR" altLang="en-US" sz="1200" u="none" strike="noStrike" cap="none" baseline="0" dirty="0" smtClean="0"/>
                        <a:t> 이미지 </a:t>
                      </a:r>
                      <a:r>
                        <a:rPr lang="ko-KR" altLang="en-US" sz="1200" u="none" strike="noStrike" cap="none" baseline="0" dirty="0" err="1" smtClean="0"/>
                        <a:t>선택시</a:t>
                      </a:r>
                      <a:r>
                        <a:rPr lang="en-US" altLang="ko-KR" sz="1200" u="none" strike="noStrike" cap="none" baseline="0" dirty="0" smtClean="0"/>
                        <a:t>, </a:t>
                      </a:r>
                      <a:r>
                        <a:rPr lang="ko-KR" altLang="en-US" sz="1200" u="none" strike="noStrike" cap="none" baseline="0" dirty="0" smtClean="0"/>
                        <a:t>출력</a:t>
                      </a:r>
                      <a:r>
                        <a:rPr lang="en-US" altLang="ko-KR" sz="1200" u="none" strike="noStrike" cap="none" baseline="0" dirty="0" smtClean="0"/>
                        <a:t>(</a:t>
                      </a:r>
                      <a:r>
                        <a:rPr lang="ko-KR" altLang="en-US" sz="1200" u="none" strike="noStrike" cap="none" baseline="0" dirty="0" err="1" smtClean="0"/>
                        <a:t>미리보기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3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글 제목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내용 작성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지도 출력</a:t>
                      </a:r>
                      <a:r>
                        <a:rPr lang="en-US" altLang="ko-KR" sz="1200" u="none" strike="noStrike" cap="none" dirty="0" smtClean="0"/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baseline="0" dirty="0" smtClean="0"/>
                        <a:t>팝업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r>
                        <a:rPr lang="en-US" altLang="ko-KR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smtClean="0"/>
                        <a:t>지도에서 </a:t>
                      </a:r>
                      <a:r>
                        <a:rPr lang="ko-KR" altLang="en-US" sz="1200" u="none" strike="noStrike" cap="none" dirty="0" err="1" smtClean="0"/>
                        <a:t>위치선택시</a:t>
                      </a:r>
                      <a:r>
                        <a:rPr lang="ko-KR" altLang="en-US" sz="1200" u="none" strike="noStrike" cap="none" dirty="0" smtClean="0"/>
                        <a:t> 해당 위치 이미지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글 등록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나의 정보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err="1" smtClean="0"/>
                        <a:t>추후구현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1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쪽지함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err="1" smtClean="0"/>
                        <a:t>추후구현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79"/>
            <a:ext cx="4786376" cy="58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3140530237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smtClean="0"/>
                        <a:t>2-</a:t>
                      </a:r>
                      <a:r>
                        <a:rPr lang="en-US" altLang="ko-KR" sz="1200" u="none" strike="noStrike" cap="none" dirty="0" smtClean="0"/>
                        <a:t>3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글 수정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smtClean="0"/>
                        <a:t>/</a:t>
                      </a:r>
                      <a:r>
                        <a:rPr lang="en-US" altLang="ko-KR" sz="1200" u="none" strike="noStrike" cap="none" dirty="0" smtClean="0"/>
                        <a:t>modify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등록한 상품을 수정하는 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355278042"/>
              </p:ext>
            </p:extLst>
          </p:nvPr>
        </p:nvGraphicFramePr>
        <p:xfrm>
          <a:off x="6096000" y="827982"/>
          <a:ext cx="5240699" cy="340682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이미지 업로드 버튼</a:t>
                      </a:r>
                      <a:r>
                        <a:rPr lang="en-US" altLang="ko-KR" sz="1200" u="none" strike="noStrike" cap="none" dirty="0" smtClean="0"/>
                        <a:t>.</a:t>
                      </a:r>
                      <a:r>
                        <a:rPr lang="en-US" altLang="ko-KR" sz="1200" u="none" strike="noStrike" cap="none" baseline="0" dirty="0" smtClean="0"/>
                        <a:t> 5</a:t>
                      </a:r>
                      <a:r>
                        <a:rPr lang="ko-KR" altLang="en-US" sz="1200" u="none" strike="noStrike" cap="none" baseline="0" dirty="0" smtClean="0"/>
                        <a:t>번에서 </a:t>
                      </a:r>
                      <a:r>
                        <a:rPr lang="ko-KR" altLang="en-US" sz="1200" u="none" strike="noStrike" cap="none" baseline="0" dirty="0" err="1" smtClean="0"/>
                        <a:t>삭제후</a:t>
                      </a:r>
                      <a:r>
                        <a:rPr lang="ko-KR" altLang="en-US" sz="1200" u="none" strike="noStrike" cap="none" baseline="0" dirty="0" smtClean="0"/>
                        <a:t> 추가 가능</a:t>
                      </a:r>
                      <a:r>
                        <a:rPr lang="en-US" altLang="ko-KR" sz="1200" u="none" strike="noStrike" cap="none" baseline="0" dirty="0" smtClean="0"/>
                        <a:t>(5</a:t>
                      </a:r>
                      <a:r>
                        <a:rPr lang="ko-KR" altLang="en-US" sz="1200" u="none" strike="noStrike" cap="none" baseline="0" dirty="0" smtClean="0"/>
                        <a:t>개 최대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글제목과</a:t>
                      </a:r>
                      <a:r>
                        <a:rPr lang="ko-KR" altLang="en-US" sz="1200" u="none" strike="noStrike" cap="none" dirty="0" smtClean="0"/>
                        <a:t> 내용 작성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장소 변경 가능</a:t>
                      </a:r>
                      <a:r>
                        <a:rPr lang="en-US" altLang="ko-KR" sz="1200" u="none" strike="noStrike" cap="none" dirty="0" smtClean="0"/>
                        <a:t>.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팝업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r>
                        <a:rPr lang="ko-KR" altLang="en-US" sz="1200" u="none" strike="noStrike" cap="none" dirty="0" err="1" smtClean="0"/>
                        <a:t>장소선택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지도 </a:t>
                      </a:r>
                      <a:r>
                        <a:rPr lang="ko-KR" altLang="en-US" sz="1200" u="none" strike="noStrike" cap="none" dirty="0" err="1" smtClean="0"/>
                        <a:t>기존위치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출력후</a:t>
                      </a:r>
                      <a:r>
                        <a:rPr lang="ko-KR" altLang="en-US" sz="1200" u="none" strike="noStrike" cap="none" dirty="0" smtClean="0"/>
                        <a:t> 변경된 장소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수정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해당 이미지 삭제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3"/>
            <a:ext cx="4786376" cy="5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890565456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3-1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가입하기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/login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회원가입을 위한 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87998479"/>
              </p:ext>
            </p:extLst>
          </p:nvPr>
        </p:nvGraphicFramePr>
        <p:xfrm>
          <a:off x="6096000" y="827982"/>
          <a:ext cx="5240699" cy="464146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이메일 입력 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err="1" smtClean="0"/>
                        <a:t>이메일형식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비밀번호 </a:t>
                      </a:r>
                      <a:r>
                        <a:rPr lang="en-US" altLang="ko-KR" sz="1200" u="none" strike="noStrike" cap="none" dirty="0" smtClean="0"/>
                        <a:t>**** </a:t>
                      </a:r>
                      <a:r>
                        <a:rPr lang="ko-KR" altLang="en-US" sz="1200" u="none" strike="noStrike" cap="none" dirty="0" smtClean="0"/>
                        <a:t>표시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****</a:t>
                      </a:r>
                      <a:r>
                        <a:rPr lang="ko-KR" altLang="en-US" sz="1200" u="none" strike="noStrike" cap="none" dirty="0" smtClean="0"/>
                        <a:t>표시 해제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다시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en-US" altLang="ko-KR" sz="1200" u="none" strike="noStrike" cap="none" dirty="0" smtClean="0"/>
                        <a:t>***</a:t>
                      </a:r>
                      <a:r>
                        <a:rPr lang="ko-KR" altLang="en-US" sz="1200" u="none" strike="noStrike" cap="none" dirty="0" smtClean="0"/>
                        <a:t>표시로 변경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자동 로그인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아이디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ko-KR" altLang="en-US" sz="1200" u="none" strike="noStrike" cap="none" dirty="0" smtClean="0"/>
                        <a:t>비밀번호 찾기 페이지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로그인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회원가입 페이지로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D1FD7-24BC-0B6D-FC9C-D0D5703F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802358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1174783811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3-2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회원가입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user/join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회원가입</a:t>
                      </a:r>
                      <a:r>
                        <a:rPr lang="ko-KR" altLang="en-US" sz="1200" u="none" strike="noStrike" cap="none" baseline="0" dirty="0" smtClean="0"/>
                        <a:t> 정보 입력 및 </a:t>
                      </a:r>
                      <a:r>
                        <a:rPr lang="ko-KR" altLang="en-US" sz="1200" u="none" strike="noStrike" cap="none" baseline="0" dirty="0" err="1" smtClean="0"/>
                        <a:t>유효성검증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1811871694"/>
              </p:ext>
            </p:extLst>
          </p:nvPr>
        </p:nvGraphicFramePr>
        <p:xfrm>
          <a:off x="6096000" y="827983"/>
          <a:ext cx="5240699" cy="5891939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43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이메일 입력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7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비밀번호</a:t>
                      </a:r>
                      <a:r>
                        <a:rPr lang="en-US" altLang="ko-KR" sz="1200" u="none" strike="noStrike" cap="none" dirty="0" smtClean="0"/>
                        <a:t>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영문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ko-KR" altLang="en-US" sz="1200" u="none" strike="noStrike" cap="none" dirty="0" smtClean="0"/>
                        <a:t>숫자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ko-KR" altLang="en-US" sz="1200" u="none" strike="noStrike" cap="none" dirty="0" smtClean="0"/>
                        <a:t>특수문자 </a:t>
                      </a:r>
                      <a:r>
                        <a:rPr lang="en-US" altLang="ko-KR" sz="1200" u="none" strike="noStrike" cap="none" dirty="0" smtClean="0"/>
                        <a:t>2</a:t>
                      </a:r>
                      <a:r>
                        <a:rPr lang="ko-KR" altLang="en-US" sz="1200" u="none" strike="noStrike" cap="none" dirty="0" smtClean="0"/>
                        <a:t>가지 이상 조합 </a:t>
                      </a:r>
                      <a:r>
                        <a:rPr lang="en-US" altLang="ko-KR" sz="1200" u="none" strike="noStrike" cap="none" dirty="0" smtClean="0"/>
                        <a:t>(8~20</a:t>
                      </a:r>
                      <a:r>
                        <a:rPr lang="ko-KR" altLang="en-US" sz="1200" u="none" strike="noStrike" cap="none" dirty="0" smtClean="0"/>
                        <a:t>자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3</a:t>
                      </a:r>
                      <a:r>
                        <a:rPr lang="ko-KR" altLang="en-US" sz="1200" u="none" strike="noStrike" cap="none" dirty="0" smtClean="0"/>
                        <a:t>개 이상 연속되거나 동일한 문자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ko-KR" altLang="en-US" sz="1200" u="none" strike="noStrike" cap="none" dirty="0" smtClean="0"/>
                        <a:t>숫자 제외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아이디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이메일</a:t>
                      </a:r>
                      <a:r>
                        <a:rPr lang="en-US" altLang="ko-KR" sz="1200" u="none" strike="noStrike" cap="none" dirty="0" smtClean="0"/>
                        <a:t>) </a:t>
                      </a:r>
                      <a:r>
                        <a:rPr lang="ko-KR" altLang="en-US" sz="1200" u="none" strike="noStrike" cap="none" dirty="0" smtClean="0"/>
                        <a:t>제외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비밀번호</a:t>
                      </a:r>
                      <a:r>
                        <a:rPr lang="en-US" altLang="ko-KR" sz="1200" u="none" strike="noStrike" cap="none" dirty="0" smtClean="0"/>
                        <a:t>1</a:t>
                      </a:r>
                      <a:r>
                        <a:rPr lang="ko-KR" altLang="en-US" sz="1200" u="none" strike="noStrike" cap="none" dirty="0" smtClean="0"/>
                        <a:t>과 </a:t>
                      </a:r>
                      <a:r>
                        <a:rPr lang="ko-KR" altLang="en-US" sz="1200" u="none" strike="noStrike" cap="none" dirty="0" err="1" smtClean="0"/>
                        <a:t>일치해야함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휴대폰 기존 데이터와 비교하여 </a:t>
                      </a:r>
                      <a:r>
                        <a:rPr lang="ko-KR" altLang="en-US" sz="1200" u="none" strike="noStrike" cap="none" dirty="0" err="1" smtClean="0"/>
                        <a:t>없을시</a:t>
                      </a:r>
                      <a:r>
                        <a:rPr lang="ko-KR" altLang="en-US" sz="1200" u="none" strike="noStrike" cap="none" baseline="0" dirty="0" smtClean="0"/>
                        <a:t> 통과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전체 체크 표시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선택 기능 전체 체크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가입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8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 약관 팝업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주소 선택</a:t>
                      </a:r>
                      <a:r>
                        <a:rPr lang="en-US" altLang="ko-KR" sz="1200" u="none" strike="noStrike" cap="none" dirty="0" smtClean="0"/>
                        <a:t>(XXXX</a:t>
                      </a:r>
                      <a:r>
                        <a:rPr lang="ko-KR" altLang="en-US" sz="1200" u="none" strike="noStrike" cap="none" dirty="0" smtClean="0"/>
                        <a:t>시</a:t>
                      </a:r>
                      <a:r>
                        <a:rPr lang="en-US" altLang="ko-KR" sz="1200" u="none" strike="noStrike" cap="none" dirty="0" smtClean="0"/>
                        <a:t>, XXX</a:t>
                      </a:r>
                      <a:r>
                        <a:rPr lang="ko-KR" altLang="en-US" sz="1200" u="none" strike="noStrike" cap="none" dirty="0" smtClean="0"/>
                        <a:t>구 </a:t>
                      </a:r>
                      <a:r>
                        <a:rPr lang="en-US" altLang="ko-KR" sz="1200" u="none" strike="noStrike" cap="none" dirty="0" smtClean="0"/>
                        <a:t>XXX</a:t>
                      </a:r>
                      <a:r>
                        <a:rPr lang="ko-KR" altLang="en-US" sz="1200" u="none" strike="noStrike" cap="none" dirty="0" smtClean="0"/>
                        <a:t>동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93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10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 항목 유효성 통과시 체크 이미지 표시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06287682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451201" cy="58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1801243781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4-1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상품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http://localhost:8080/CoffeGift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admin</a:t>
                      </a:r>
                      <a:r>
                        <a:rPr lang="ko-KR" sz="1200" u="none" strike="noStrike" cap="none" dirty="0" smtClean="0"/>
                        <a:t>/</a:t>
                      </a:r>
                      <a:r>
                        <a:rPr lang="en-US" altLang="ko-KR" sz="1200" u="none" strike="noStrike" cap="none" dirty="0" err="1" smtClean="0"/>
                        <a:t>prodcut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관리자가 상품게시글을 관리하는 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3935292685"/>
              </p:ext>
            </p:extLst>
          </p:nvPr>
        </p:nvGraphicFramePr>
        <p:xfrm>
          <a:off x="6096000" y="827982"/>
          <a:ext cx="5240699" cy="464146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탭 이동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해당 페이지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전체 체크 표시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체크 표시된 항목 삭제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제목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해당 상품으로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작성자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작성자 정보로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페이지네이션</a:t>
                      </a:r>
                      <a:endParaRPr lang="en-US" altLang="ko-KR" sz="1200" u="none" strike="noStrike" cap="none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한 페이지에 </a:t>
                      </a:r>
                      <a:r>
                        <a:rPr lang="en-US" altLang="ko-KR" sz="1200" u="none" strike="noStrike" cap="none" dirty="0" smtClean="0"/>
                        <a:t>10</a:t>
                      </a:r>
                      <a:r>
                        <a:rPr lang="ko-KR" altLang="en-US" sz="1200" u="none" strike="noStrike" cap="none" dirty="0" smtClean="0"/>
                        <a:t>개씩</a:t>
                      </a:r>
                      <a:r>
                        <a:rPr lang="en-US" altLang="ko-KR" sz="1200" u="none" strike="noStrike" cap="none" dirty="0" smtClean="0"/>
                        <a:t>,</a:t>
                      </a:r>
                      <a:r>
                        <a:rPr lang="en-US" altLang="ko-KR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baseline="0" dirty="0" err="1" smtClean="0"/>
                        <a:t>페이지그룹</a:t>
                      </a:r>
                      <a:r>
                        <a:rPr lang="en-US" altLang="ko-KR" sz="1200" u="none" strike="noStrike" cap="none" baseline="0" dirty="0" smtClean="0"/>
                        <a:t>10)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검색 기능 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F8584-7E25-0EA0-AC1C-4571A395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770997" cy="58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614269836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5-1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고객센터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err="1" smtClean="0"/>
                        <a:t>cs</a:t>
                      </a:r>
                      <a:r>
                        <a:rPr lang="ko-KR" sz="1200" u="none" strike="noStrike" cap="none" dirty="0" smtClean="0"/>
                        <a:t>/</a:t>
                      </a:r>
                      <a:r>
                        <a:rPr lang="en-US" altLang="ko-KR" sz="1200" u="none" strike="noStrike" cap="none" dirty="0" smtClean="0"/>
                        <a:t>index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1123822570"/>
              </p:ext>
            </p:extLst>
          </p:nvPr>
        </p:nvGraphicFramePr>
        <p:xfrm>
          <a:off x="6096000" y="827982"/>
          <a:ext cx="5240699" cy="278950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 페이지</a:t>
                      </a:r>
                      <a:r>
                        <a:rPr lang="ko-KR" altLang="en-US" sz="1200" u="none" strike="noStrike" cap="none" baseline="0" dirty="0" smtClean="0"/>
                        <a:t>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탭 기능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해당 정보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 smtClean="0"/>
                        <a:t>Toggel</a:t>
                      </a:r>
                      <a:r>
                        <a:rPr lang="en-US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최초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펼쳐지고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다시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접힘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더보기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추가 </a:t>
                      </a:r>
                      <a:r>
                        <a:rPr lang="en-US" altLang="ko-KR" sz="1200" u="none" strike="noStrike" cap="none" dirty="0" smtClean="0"/>
                        <a:t>5</a:t>
                      </a:r>
                      <a:r>
                        <a:rPr lang="ko-KR" altLang="en-US" sz="1200" u="none" strike="noStrike" cap="none" dirty="0" smtClean="0"/>
                        <a:t>개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965DE-7BDF-6718-7952-0BB8CDB4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786376" cy="5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1060365603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6-1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쪽지함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 smtClean="0"/>
                        <a:t>notebox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회원간 거래를 위한 쪽지 기능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1089438372"/>
              </p:ext>
            </p:extLst>
          </p:nvPr>
        </p:nvGraphicFramePr>
        <p:xfrm>
          <a:off x="6096000" y="827982"/>
          <a:ext cx="5240699" cy="402414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날짜 별 검색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목록전환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닉네임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제목으로 </a:t>
                      </a:r>
                      <a:r>
                        <a:rPr lang="ko-KR" altLang="en-US" sz="1200" u="none" strike="noStrike" cap="none" dirty="0" err="1" smtClean="0"/>
                        <a:t>검색가능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제목클릭시</a:t>
                      </a:r>
                      <a:r>
                        <a:rPr lang="ko-KR" altLang="en-US" sz="1200" u="none" strike="noStrike" cap="none" dirty="0" smtClean="0"/>
                        <a:t> 해당 상품으로 이동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닉네임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상대방 회원정보 팝업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페이지네이션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err="1" smtClean="0"/>
                        <a:t>게시글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en-US" altLang="ko-KR" sz="1200" u="none" strike="noStrike" cap="none" dirty="0" smtClean="0"/>
                        <a:t>5</a:t>
                      </a:r>
                      <a:r>
                        <a:rPr lang="ko-KR" altLang="en-US" sz="1200" u="none" strike="noStrike" cap="none" dirty="0" smtClean="0"/>
                        <a:t>개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err="1" smtClean="0"/>
                        <a:t>페이지그룹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en-US" altLang="ko-KR" sz="1200" u="none" strike="noStrike" cap="none" dirty="0" smtClean="0"/>
                        <a:t>10)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409732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쪽지 대화 기능</a:t>
                      </a:r>
                      <a:r>
                        <a:rPr lang="en-US" altLang="ko-KR" sz="1200" u="none" strike="noStrike" cap="none" dirty="0" smtClean="0"/>
                        <a:t>(UI</a:t>
                      </a:r>
                      <a:r>
                        <a:rPr lang="ko-KR" altLang="en-US" sz="1200" u="none" strike="noStrike" cap="none" dirty="0" smtClean="0"/>
                        <a:t>미정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23563414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786376" cy="59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작업 히스토리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1219200" y="1447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{0ADA6969-65DD-46B7-9EA7-6232C07AB3EF}</a:tableStyleId>
              </a:tblPr>
              <a:tblGrid>
                <a:gridCol w="8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버전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페이지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내 용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날 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작성자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1.0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1 - 8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표지, 히스토리, 목차, 개요, 정보구조도, 와이어프레임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2023/02/17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김지홍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Google Shape;116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19200" y="2913710"/>
            <a:ext cx="1400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1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3"/>
          <p:cNvCxnSpPr>
            <a:stCxn id="123" idx="3"/>
          </p:cNvCxnSpPr>
          <p:nvPr/>
        </p:nvCxnSpPr>
        <p:spPr>
          <a:xfrm>
            <a:off x="2619287" y="3098376"/>
            <a:ext cx="91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 txBox="1"/>
          <p:nvPr/>
        </p:nvSpPr>
        <p:spPr>
          <a:xfrm>
            <a:off x="3535110" y="2913710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219201" y="4412463"/>
            <a:ext cx="1036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394391" y="4814116"/>
            <a:ext cx="1327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535109" y="4814116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3"/>
          <p:cNvGrpSpPr/>
          <p:nvPr/>
        </p:nvGrpSpPr>
        <p:grpSpPr>
          <a:xfrm>
            <a:off x="1420115" y="5550241"/>
            <a:ext cx="2730291" cy="370012"/>
            <a:chOff x="1420115" y="2333284"/>
            <a:chExt cx="2730291" cy="370012"/>
          </a:xfrm>
        </p:grpSpPr>
        <p:sp>
          <p:nvSpPr>
            <p:cNvPr id="130" name="Google Shape;130;p3"/>
            <p:cNvSpPr txBox="1"/>
            <p:nvPr/>
          </p:nvSpPr>
          <p:spPr>
            <a:xfrm>
              <a:off x="1420115" y="2333284"/>
              <a:ext cx="1327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1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3535109" y="2333964"/>
              <a:ext cx="6152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1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3"/>
            <p:cNvCxnSpPr>
              <a:stCxn id="130" idx="3"/>
              <a:endCxn id="131" idx="1"/>
            </p:cNvCxnSpPr>
            <p:nvPr/>
          </p:nvCxnSpPr>
          <p:spPr>
            <a:xfrm>
              <a:off x="2747560" y="2517950"/>
              <a:ext cx="7875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33" name="Google Shape;133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214928" y="2532661"/>
            <a:ext cx="17378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4" idx="3"/>
          </p:cNvCxnSpPr>
          <p:nvPr/>
        </p:nvCxnSpPr>
        <p:spPr>
          <a:xfrm>
            <a:off x="2952749" y="2717327"/>
            <a:ext cx="5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6" name="Google Shape;136;p3"/>
          <p:cNvSpPr txBox="1"/>
          <p:nvPr/>
        </p:nvSpPr>
        <p:spPr>
          <a:xfrm>
            <a:off x="1438231" y="5202554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681496" y="5203149"/>
            <a:ext cx="61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530839" y="2532661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14930" y="2159815"/>
            <a:ext cx="1404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1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3"/>
          <p:cNvCxnSpPr>
            <a:stCxn id="139" idx="3"/>
          </p:cNvCxnSpPr>
          <p:nvPr/>
        </p:nvCxnSpPr>
        <p:spPr>
          <a:xfrm>
            <a:off x="2619288" y="2344481"/>
            <a:ext cx="91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1" name="Google Shape;141;p3"/>
          <p:cNvSpPr txBox="1"/>
          <p:nvPr/>
        </p:nvSpPr>
        <p:spPr>
          <a:xfrm>
            <a:off x="3530839" y="2159815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214928" y="1788726"/>
            <a:ext cx="1404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1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"/>
          <p:cNvCxnSpPr>
            <a:stCxn id="142" idx="3"/>
          </p:cNvCxnSpPr>
          <p:nvPr/>
        </p:nvCxnSpPr>
        <p:spPr>
          <a:xfrm>
            <a:off x="2619288" y="1973392"/>
            <a:ext cx="91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3"/>
          <p:cNvSpPr txBox="1"/>
          <p:nvPr/>
        </p:nvSpPr>
        <p:spPr>
          <a:xfrm>
            <a:off x="3530839" y="1788726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214930" y="1417638"/>
            <a:ext cx="1404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작업히스토리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3"/>
          <p:cNvCxnSpPr>
            <a:stCxn id="145" idx="3"/>
          </p:cNvCxnSpPr>
          <p:nvPr/>
        </p:nvCxnSpPr>
        <p:spPr>
          <a:xfrm>
            <a:off x="2619288" y="1602304"/>
            <a:ext cx="91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3"/>
          <p:cNvSpPr txBox="1"/>
          <p:nvPr/>
        </p:nvSpPr>
        <p:spPr>
          <a:xfrm>
            <a:off x="3530839" y="1417638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1214928" y="3614926"/>
            <a:ext cx="3305175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219201" y="4058137"/>
            <a:ext cx="1036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"/>
          <p:cNvCxnSpPr>
            <a:stCxn id="149" idx="3"/>
          </p:cNvCxnSpPr>
          <p:nvPr/>
        </p:nvCxnSpPr>
        <p:spPr>
          <a:xfrm>
            <a:off x="2256091" y="4242803"/>
            <a:ext cx="12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1" name="Google Shape;151;p3"/>
          <p:cNvSpPr txBox="1"/>
          <p:nvPr/>
        </p:nvSpPr>
        <p:spPr>
          <a:xfrm>
            <a:off x="3535110" y="4058137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/>
              <a:t>개요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기획 개요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기획 서비스 : 나눔 서비스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기획 배경 : 새 상품, 중고 거래를 제외한 거래 서비스 기획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기획 목적 : 빠르고 편리한 나눔서비스 제공</a:t>
            </a:r>
            <a:endParaRPr/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주요 기능 : 판매자 판매 등록, 구매자 구매기능, 쪽지기능</a:t>
            </a:r>
            <a:endParaRPr/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서비스 채널 : 웹 / 모바일 웹</a:t>
            </a:r>
            <a:endParaRPr/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개발 인원 : 1명</a:t>
            </a:r>
            <a:endParaRPr/>
          </a:p>
          <a:p>
            <a:pPr marL="777240" lvl="1" indent="-457200" algn="l" rtl="0">
              <a:lnSpc>
                <a:spcPct val="2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ko-KR"/>
              <a:t>개발 기간 : 30일</a:t>
            </a:r>
            <a:endParaRPr/>
          </a:p>
          <a:p>
            <a:pPr marL="320040" lvl="1" indent="0" algn="l" rtl="0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548640" lvl="1" indent="-118490" algn="l" rtl="0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요구사항 정의서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219200" y="1417638"/>
          <a:ext cx="10363200" cy="4876960"/>
        </p:xfrm>
        <a:graphic>
          <a:graphicData uri="http://schemas.openxmlformats.org/drawingml/2006/table">
            <a:tbl>
              <a:tblPr firstRow="1" bandRow="1">
                <a:noFill/>
                <a:tableStyleId>{0ADA6969-65DD-46B7-9EA7-6232C07AB3EF}</a:tableStyleId>
              </a:tblPr>
              <a:tblGrid>
                <a:gridCol w="7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구분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요구사항ID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요구사항 명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요구사항상세 설명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요청자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비고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회원가입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구매자 회원가입, 판매자 회원가입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인증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회원 이메일 인증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회원정보수정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주소, 휴대폰 번호 수정 기능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탈퇴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탈퇴 기능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등록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판매자만 등록. 사진, 거래주소 입력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보기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사진 3장, 거래주소, 판매자 회원 상태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검색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main에서 검색기능 제공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수정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주소, 사진, 내용 수정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REQ-009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삭제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판매 등록 상품 삭제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REQ-010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쪽지기능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판매자와 구매자 쪽지기능, 알림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ADM-001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 현황 확인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현재 등록된 상품, 거래중, 회원 확인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ADM-002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공지시항,FAQ 작성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 게시판에 글쓰기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ADM-003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상품 삭제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부적절한 상품, 내용 삭제 가능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ADM-004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회원 정지, 탈퇴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부적절한 활동 회원, 정지 및 탈퇴처리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u="none" strike="noStrike" cap="none"/>
                        <a:t>REQ-011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고객센터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회원 QnA 등록, 관리자 답변 기능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7" name="Google Shape;167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219200" y="2382012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정보구조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5504839" y="388974"/>
            <a:ext cx="3404312" cy="6272074"/>
            <a:chOff x="2228239" y="4926"/>
            <a:chExt cx="3404312" cy="6272074"/>
          </a:xfrm>
        </p:grpSpPr>
        <p:sp>
          <p:nvSpPr>
            <p:cNvPr id="175" name="Google Shape;175;p6"/>
            <p:cNvSpPr/>
            <p:nvPr/>
          </p:nvSpPr>
          <p:spPr>
            <a:xfrm>
              <a:off x="4744470" y="6005026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76" name="Google Shape;176;p6"/>
            <p:cNvSpPr/>
            <p:nvPr/>
          </p:nvSpPr>
          <p:spPr>
            <a:xfrm>
              <a:off x="4744470" y="5845911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77" name="Google Shape;177;p6"/>
            <p:cNvSpPr/>
            <p:nvPr/>
          </p:nvSpPr>
          <p:spPr>
            <a:xfrm>
              <a:off x="3856389" y="5368568"/>
              <a:ext cx="148013" cy="6364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78" name="Google Shape;178;p6"/>
            <p:cNvSpPr/>
            <p:nvPr/>
          </p:nvSpPr>
          <p:spPr>
            <a:xfrm>
              <a:off x="4744470" y="5368568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79" name="Google Shape;179;p6"/>
            <p:cNvSpPr/>
            <p:nvPr/>
          </p:nvSpPr>
          <p:spPr>
            <a:xfrm>
              <a:off x="4744470" y="5209453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0" name="Google Shape;180;p6"/>
            <p:cNvSpPr/>
            <p:nvPr/>
          </p:nvSpPr>
          <p:spPr>
            <a:xfrm>
              <a:off x="3856389" y="5322848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1" name="Google Shape;181;p6"/>
            <p:cNvSpPr/>
            <p:nvPr/>
          </p:nvSpPr>
          <p:spPr>
            <a:xfrm>
              <a:off x="4744470" y="4732109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2" name="Google Shape;182;p6"/>
            <p:cNvSpPr/>
            <p:nvPr/>
          </p:nvSpPr>
          <p:spPr>
            <a:xfrm>
              <a:off x="4744470" y="4572995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3" name="Google Shape;183;p6"/>
            <p:cNvSpPr/>
            <p:nvPr/>
          </p:nvSpPr>
          <p:spPr>
            <a:xfrm>
              <a:off x="3856389" y="4732109"/>
              <a:ext cx="148013" cy="6364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4" name="Google Shape;184;p6"/>
            <p:cNvSpPr/>
            <p:nvPr/>
          </p:nvSpPr>
          <p:spPr>
            <a:xfrm>
              <a:off x="2968307" y="2743177"/>
              <a:ext cx="148013" cy="26253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5" name="Google Shape;185;p6"/>
            <p:cNvSpPr/>
            <p:nvPr/>
          </p:nvSpPr>
          <p:spPr>
            <a:xfrm>
              <a:off x="3856389" y="4095651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6" name="Google Shape;186;p6"/>
            <p:cNvSpPr/>
            <p:nvPr/>
          </p:nvSpPr>
          <p:spPr>
            <a:xfrm>
              <a:off x="3856389" y="4049931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7" name="Google Shape;187;p6"/>
            <p:cNvSpPr/>
            <p:nvPr/>
          </p:nvSpPr>
          <p:spPr>
            <a:xfrm>
              <a:off x="3856389" y="3777422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2968307" y="2743177"/>
              <a:ext cx="148013" cy="13524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744470" y="3459193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0" name="Google Shape;190;p6"/>
            <p:cNvSpPr/>
            <p:nvPr/>
          </p:nvSpPr>
          <p:spPr>
            <a:xfrm>
              <a:off x="4744470" y="3413473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1" name="Google Shape;191;p6"/>
            <p:cNvSpPr/>
            <p:nvPr/>
          </p:nvSpPr>
          <p:spPr>
            <a:xfrm>
              <a:off x="4744470" y="3140964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2" name="Google Shape;192;p6"/>
            <p:cNvSpPr/>
            <p:nvPr/>
          </p:nvSpPr>
          <p:spPr>
            <a:xfrm>
              <a:off x="3856389" y="2743177"/>
              <a:ext cx="148013" cy="7160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3" name="Google Shape;193;p6"/>
            <p:cNvSpPr/>
            <p:nvPr/>
          </p:nvSpPr>
          <p:spPr>
            <a:xfrm>
              <a:off x="4744470" y="2663620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4" name="Google Shape;194;p6"/>
            <p:cNvSpPr/>
            <p:nvPr/>
          </p:nvSpPr>
          <p:spPr>
            <a:xfrm>
              <a:off x="4744470" y="2504505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5" name="Google Shape;195;p6"/>
            <p:cNvSpPr/>
            <p:nvPr/>
          </p:nvSpPr>
          <p:spPr>
            <a:xfrm>
              <a:off x="3856389" y="2617900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64406"/>
                  </a:moveTo>
                  <a:lnTo>
                    <a:pt x="60000" y="164406"/>
                  </a:lnTo>
                  <a:lnTo>
                    <a:pt x="60000" y="60000"/>
                  </a:ln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6" name="Google Shape;196;p6"/>
            <p:cNvSpPr/>
            <p:nvPr/>
          </p:nvSpPr>
          <p:spPr>
            <a:xfrm>
              <a:off x="4744470" y="2027161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7" name="Google Shape;197;p6"/>
            <p:cNvSpPr/>
            <p:nvPr/>
          </p:nvSpPr>
          <p:spPr>
            <a:xfrm>
              <a:off x="4744470" y="1868047"/>
              <a:ext cx="148013" cy="159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8" name="Google Shape;198;p6"/>
            <p:cNvSpPr/>
            <p:nvPr/>
          </p:nvSpPr>
          <p:spPr>
            <a:xfrm>
              <a:off x="3856389" y="2027161"/>
              <a:ext cx="148013" cy="7160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9" name="Google Shape;199;p6"/>
            <p:cNvSpPr/>
            <p:nvPr/>
          </p:nvSpPr>
          <p:spPr>
            <a:xfrm>
              <a:off x="2968307" y="2697457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0" name="Google Shape;200;p6"/>
            <p:cNvSpPr/>
            <p:nvPr/>
          </p:nvSpPr>
          <p:spPr>
            <a:xfrm>
              <a:off x="3856389" y="1390703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1" name="Google Shape;201;p6"/>
            <p:cNvSpPr/>
            <p:nvPr/>
          </p:nvSpPr>
          <p:spPr>
            <a:xfrm>
              <a:off x="3856389" y="1344983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2" name="Google Shape;202;p6"/>
            <p:cNvSpPr/>
            <p:nvPr/>
          </p:nvSpPr>
          <p:spPr>
            <a:xfrm>
              <a:off x="3856389" y="1072474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3" name="Google Shape;203;p6"/>
            <p:cNvSpPr/>
            <p:nvPr/>
          </p:nvSpPr>
          <p:spPr>
            <a:xfrm>
              <a:off x="2968307" y="1390703"/>
              <a:ext cx="148013" cy="13524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4" name="Google Shape;204;p6"/>
            <p:cNvSpPr/>
            <p:nvPr/>
          </p:nvSpPr>
          <p:spPr>
            <a:xfrm>
              <a:off x="3856389" y="436016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5" name="Google Shape;205;p6"/>
            <p:cNvSpPr/>
            <p:nvPr/>
          </p:nvSpPr>
          <p:spPr>
            <a:xfrm>
              <a:off x="3856389" y="390296"/>
              <a:ext cx="14801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6" name="Google Shape;206;p6"/>
            <p:cNvSpPr/>
            <p:nvPr/>
          </p:nvSpPr>
          <p:spPr>
            <a:xfrm>
              <a:off x="3856389" y="117786"/>
              <a:ext cx="148013" cy="3182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7" name="Google Shape;207;p6"/>
            <p:cNvSpPr/>
            <p:nvPr/>
          </p:nvSpPr>
          <p:spPr>
            <a:xfrm>
              <a:off x="2968307" y="436016"/>
              <a:ext cx="148013" cy="230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8" name="Google Shape;208;p6"/>
            <p:cNvSpPr/>
            <p:nvPr/>
          </p:nvSpPr>
          <p:spPr>
            <a:xfrm>
              <a:off x="2968307" y="117786"/>
              <a:ext cx="148013" cy="26253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9" name="Google Shape;209;p6"/>
            <p:cNvSpPr/>
            <p:nvPr/>
          </p:nvSpPr>
          <p:spPr>
            <a:xfrm>
              <a:off x="2228239" y="2630317"/>
              <a:ext cx="740067" cy="225720"/>
            </a:xfrm>
            <a:prstGeom prst="rect">
              <a:avLst/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2228239" y="2630317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Coffegitf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116321" y="4926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3116321" y="4926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116321" y="323155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3116321" y="323155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004402" y="4926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4004402" y="4926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004402" y="323155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4004402" y="323155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004402" y="641384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4004402" y="641384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약관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16321" y="1277843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3116321" y="1277843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상품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004402" y="959614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4004402" y="959614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목록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004402" y="1277843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4004402" y="1277843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보기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004402" y="1596072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4004402" y="159607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등록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116321" y="2630317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3116321" y="2630317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고객센터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004402" y="1914301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4004402" y="1914301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FAQ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892484" y="1755186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4892484" y="1755186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목록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892484" y="2073416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4892484" y="2073416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보기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004402" y="2550759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4004402" y="2550759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공지사항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892484" y="2391645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4892484" y="2391645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목록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92484" y="2709874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892484" y="2709874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보기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004402" y="3346332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4004402" y="334633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QNA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892484" y="3028103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4892484" y="3028103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목록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892484" y="3346332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4892484" y="334633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보기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892484" y="3664562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4892484" y="366456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등록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116321" y="3982791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3116321" y="3982791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마이페이지</a:t>
              </a: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004402" y="3664562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4004402" y="366456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내 정보 수정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004402" y="3982791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4004402" y="3982791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거래내역</a:t>
              </a: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004402" y="4301020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4004402" y="4301020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문의하기</a:t>
              </a: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116321" y="5255707"/>
              <a:ext cx="740067" cy="22572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3116321" y="5255707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관리자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004402" y="4619249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 txBox="1"/>
            <p:nvPr/>
          </p:nvSpPr>
          <p:spPr>
            <a:xfrm>
              <a:off x="4004402" y="4619249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FAQ 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2484" y="4460134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4892484" y="4460134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등록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892484" y="4778364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4892484" y="4778364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삭제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004402" y="5255707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4004402" y="5255707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공지사항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892484" y="5096593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 txBox="1"/>
            <p:nvPr/>
          </p:nvSpPr>
          <p:spPr>
            <a:xfrm>
              <a:off x="4892484" y="5096593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등록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4892484" y="5414822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4892484" y="5414822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삭제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004402" y="5892166"/>
              <a:ext cx="740067" cy="22572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4004402" y="5892166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QNA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892484" y="5733051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 txBox="1"/>
            <p:nvPr/>
          </p:nvSpPr>
          <p:spPr>
            <a:xfrm>
              <a:off x="4892484" y="5733051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답변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892484" y="6051280"/>
              <a:ext cx="740067" cy="225720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 txBox="1"/>
            <p:nvPr/>
          </p:nvSpPr>
          <p:spPr>
            <a:xfrm>
              <a:off x="4892484" y="6051280"/>
              <a:ext cx="740067" cy="22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삭제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0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ko-KR" dirty="0"/>
              <a:t>스토리보드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7" name="Google Shape;287;p7"/>
          <p:cNvGraphicFramePr/>
          <p:nvPr>
            <p:extLst>
              <p:ext uri="{D42A27DB-BD31-4B8C-83A1-F6EECF244321}">
                <p14:modId xmlns:p14="http://schemas.microsoft.com/office/powerpoint/2010/main" val="3809628140"/>
              </p:ext>
            </p:extLst>
          </p:nvPr>
        </p:nvGraphicFramePr>
        <p:xfrm>
          <a:off x="1309624" y="196590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화면이름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1-1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메인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/index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메인페이지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graphicFrame>
        <p:nvGraphicFramePr>
          <p:cNvPr id="289" name="Google Shape;289;p7"/>
          <p:cNvGraphicFramePr/>
          <p:nvPr>
            <p:extLst>
              <p:ext uri="{D42A27DB-BD31-4B8C-83A1-F6EECF244321}">
                <p14:modId xmlns:p14="http://schemas.microsoft.com/office/powerpoint/2010/main" val="1311010282"/>
              </p:ext>
            </p:extLst>
          </p:nvPr>
        </p:nvGraphicFramePr>
        <p:xfrm>
          <a:off x="6096000" y="827189"/>
          <a:ext cx="5240699" cy="584031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9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109520" marR="109520" marT="54760" marB="5476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회사 로고, </a:t>
                      </a:r>
                      <a:r>
                        <a:rPr lang="ko-KR" sz="1200" u="none" strike="noStrike" cap="none" dirty="0" err="1"/>
                        <a:t>클릭시</a:t>
                      </a:r>
                      <a:r>
                        <a:rPr lang="ko-KR" sz="1200" u="none" strike="noStrike" cap="none" dirty="0"/>
                        <a:t> </a:t>
                      </a:r>
                      <a:r>
                        <a:rPr lang="ko-KR" sz="1200" u="none" strike="noStrike" cap="none" dirty="0" err="1"/>
                        <a:t>메인페이지</a:t>
                      </a:r>
                      <a:r>
                        <a:rPr lang="ko-KR" sz="1200" u="none" strike="noStrike" cap="none" dirty="0"/>
                        <a:t> 이동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검색기능</a:t>
                      </a:r>
                      <a:r>
                        <a:rPr lang="en-US" altLang="ko-KR" sz="1200" u="none" strike="noStrike" cap="none" dirty="0" smtClean="0"/>
                        <a:t>,</a:t>
                      </a:r>
                      <a:r>
                        <a:rPr lang="en-US" altLang="ko-KR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baseline="0" dirty="0" smtClean="0"/>
                        <a:t>검색결과 페이지로 이동</a:t>
                      </a:r>
                      <a:endParaRPr lang="ko-KR" altLang="en-US"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3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카테고리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u="none" strike="noStrike" cap="none" dirty="0" smtClean="0"/>
                        <a:t>회사 소개 이미지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5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슬라이더 형식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en-US" altLang="ko-KR" sz="1200" u="none" strike="noStrike" cap="none" dirty="0" err="1" smtClean="0"/>
                        <a:t>Carousell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각 페이지로 이동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관심 </a:t>
                      </a:r>
                      <a:r>
                        <a:rPr lang="en-US" altLang="ko-KR" sz="1200" u="none" strike="noStrike" cap="none" dirty="0" smtClean="0"/>
                        <a:t>or</a:t>
                      </a:r>
                      <a:r>
                        <a:rPr lang="en-US" altLang="ko-KR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baseline="0" dirty="0" err="1" smtClean="0"/>
                        <a:t>쪽지수가</a:t>
                      </a:r>
                      <a:r>
                        <a:rPr lang="ko-KR" altLang="en-US" sz="1200" u="none" strike="noStrike" cap="none" baseline="0" dirty="0" smtClean="0"/>
                        <a:t> 높은 상품들 출력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8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 상품명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주소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관심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쪽지 출력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2423674753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푸터</a:t>
                      </a:r>
                      <a:r>
                        <a:rPr lang="ko-KR" altLang="en-US" sz="1200" u="none" strike="noStrike" cap="none" dirty="0" smtClean="0"/>
                        <a:t> 로고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3723597748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10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회사정보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3638919776"/>
                  </a:ext>
                </a:extLst>
              </a:tr>
              <a:tr h="5014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109532" marR="109532" marT="54766" marB="5476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</a:t>
                      </a:r>
                      <a:r>
                        <a:rPr lang="ko-KR" altLang="en-US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dirty="0" smtClean="0"/>
                        <a:t>약관 페이지로 이동</a:t>
                      </a:r>
                      <a:endParaRPr sz="1200" u="none" strike="noStrike" cap="none" dirty="0"/>
                    </a:p>
                  </a:txBody>
                  <a:tcPr marL="109532" marR="109532" marT="54766" marB="54766" anchor="ctr"/>
                </a:tc>
                <a:extLst>
                  <a:ext uri="{0D108BD9-81ED-4DB2-BD59-A6C34878D82A}">
                    <a16:rowId xmlns:a16="http://schemas.microsoft.com/office/drawing/2014/main" val="82369616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190"/>
            <a:ext cx="4786376" cy="5872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307216646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2-1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검색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/</a:t>
                      </a:r>
                      <a:r>
                        <a:rPr lang="en-US" altLang="ko-KR" sz="1200" u="none" strike="noStrike" cap="none" dirty="0"/>
                        <a:t>search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검색결과 출력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동네게시판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3913747055"/>
              </p:ext>
            </p:extLst>
          </p:nvPr>
        </p:nvGraphicFramePr>
        <p:xfrm>
          <a:off x="6096000" y="827982"/>
          <a:ext cx="5240699" cy="3014008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7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검색 결과 </a:t>
                      </a:r>
                      <a:r>
                        <a:rPr lang="en-US" altLang="ko-KR" sz="1200" u="none" strike="noStrike" cap="none" dirty="0" smtClean="0"/>
                        <a:t>6</a:t>
                      </a:r>
                      <a:r>
                        <a:rPr lang="ko-KR" altLang="en-US" sz="1200" u="none" strike="noStrike" cap="none" dirty="0" smtClean="0"/>
                        <a:t>개 출력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상품 등록일 기준 </a:t>
                      </a:r>
                      <a:r>
                        <a:rPr lang="ko-KR" altLang="en-US" sz="1200" u="none" strike="noStrike" cap="none" dirty="0" err="1" smtClean="0"/>
                        <a:t>최신순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더보기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검색결과에 해당하는 상품 </a:t>
                      </a:r>
                      <a:r>
                        <a:rPr lang="en-US" altLang="ko-KR" sz="1200" u="none" strike="noStrike" cap="none" dirty="0" smtClean="0"/>
                        <a:t>6</a:t>
                      </a:r>
                      <a:r>
                        <a:rPr lang="ko-KR" altLang="en-US" sz="1200" u="none" strike="noStrike" cap="none" dirty="0" smtClean="0"/>
                        <a:t>개 추가 출력</a:t>
                      </a:r>
                      <a:r>
                        <a:rPr lang="en-US" altLang="ko-KR" sz="1200" u="none" strike="noStrike" cap="none" dirty="0" smtClean="0"/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아래 기능 들을 하단으로 밀어내며 확장되는 방식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동네정보</a:t>
                      </a:r>
                      <a:r>
                        <a:rPr lang="en-US" altLang="ko-KR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baseline="0" dirty="0" smtClean="0"/>
                        <a:t>게시판 검색결과</a:t>
                      </a:r>
                      <a:r>
                        <a:rPr lang="en-US" altLang="ko-KR" sz="1200" u="none" strike="noStrike" cap="none" baseline="0" dirty="0" smtClean="0"/>
                        <a:t>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baseline="0" dirty="0" smtClean="0"/>
                        <a:t> </a:t>
                      </a:r>
                      <a:r>
                        <a:rPr lang="ko-KR" altLang="en-US" sz="1200" u="none" strike="noStrike" cap="none" baseline="0" dirty="0" err="1" smtClean="0"/>
                        <a:t>검색어에</a:t>
                      </a:r>
                      <a:r>
                        <a:rPr lang="ko-KR" altLang="en-US" sz="1200" u="none" strike="noStrike" cap="none" baseline="0" dirty="0" smtClean="0"/>
                        <a:t> 해당하는 검색결과를 출력</a:t>
                      </a:r>
                      <a:r>
                        <a:rPr lang="en-US" altLang="ko-KR" sz="1200" u="none" strike="noStrike" cap="none" baseline="0" dirty="0" smtClean="0"/>
                        <a:t>.(</a:t>
                      </a:r>
                      <a:r>
                        <a:rPr lang="ko-KR" altLang="en-US" sz="1200" u="none" strike="noStrike" cap="none" baseline="0" dirty="0" smtClean="0"/>
                        <a:t>추후 구현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더보기</a:t>
                      </a:r>
                      <a:r>
                        <a:rPr lang="ko-KR" altLang="en-US" sz="1200" u="none" strike="noStrike" cap="none" dirty="0" smtClean="0"/>
                        <a:t> 기능 위와 동일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해당 </a:t>
                      </a:r>
                      <a:r>
                        <a:rPr lang="ko-KR" altLang="en-US" sz="1200" u="none" strike="noStrike" cap="none" dirty="0" err="1" smtClean="0"/>
                        <a:t>게시글의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댓글수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좋아요 수 표시</a:t>
                      </a:r>
                      <a:r>
                        <a:rPr lang="en-US" altLang="ko-KR" sz="1200" u="none" strike="noStrike" cap="none" dirty="0" smtClean="0"/>
                        <a:t>(2</a:t>
                      </a:r>
                      <a:r>
                        <a:rPr lang="ko-KR" altLang="en-US" sz="1200" u="none" strike="noStrike" cap="none" dirty="0" smtClean="0"/>
                        <a:t>개 </a:t>
                      </a:r>
                      <a:r>
                        <a:rPr lang="ko-KR" altLang="en-US" sz="1200" u="none" strike="noStrike" cap="none" dirty="0" err="1" smtClean="0"/>
                        <a:t>이상시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3F73B-EA79-6C8C-D557-AEE19492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786376" cy="58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8"/>
          <p:cNvGraphicFramePr/>
          <p:nvPr>
            <p:extLst>
              <p:ext uri="{D42A27DB-BD31-4B8C-83A1-F6EECF244321}">
                <p14:modId xmlns:p14="http://schemas.microsoft.com/office/powerpoint/2010/main" val="491488409"/>
              </p:ext>
            </p:extLst>
          </p:nvPr>
        </p:nvGraphicFramePr>
        <p:xfrm>
          <a:off x="1309624" y="199389"/>
          <a:ext cx="10027075" cy="630600"/>
        </p:xfrm>
        <a:graphic>
          <a:graphicData uri="http://schemas.openxmlformats.org/drawingml/2006/table">
            <a:tbl>
              <a:tblPr firstRow="1" bandRow="1">
                <a:noFill/>
                <a:tableStyleId>{1F112BC6-A043-48F3-B4A9-EC687E67E854}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no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화면이름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도메인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페이지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2-1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글 </a:t>
                      </a:r>
                      <a:r>
                        <a:rPr lang="ko-KR" sz="1200" u="none" strike="noStrike" cap="none" dirty="0" smtClean="0"/>
                        <a:t>상세보기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http://localhost:8080/CoffeGift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/view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상품 하나의 정보 페이지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graphicFrame>
        <p:nvGraphicFramePr>
          <p:cNvPr id="298" name="Google Shape;298;p8"/>
          <p:cNvGraphicFramePr/>
          <p:nvPr>
            <p:extLst>
              <p:ext uri="{D42A27DB-BD31-4B8C-83A1-F6EECF244321}">
                <p14:modId xmlns:p14="http://schemas.microsoft.com/office/powerpoint/2010/main" val="2865727611"/>
              </p:ext>
            </p:extLst>
          </p:nvPr>
        </p:nvGraphicFramePr>
        <p:xfrm>
          <a:off x="6096000" y="827982"/>
          <a:ext cx="5240699" cy="5876101"/>
        </p:xfrm>
        <a:graphic>
          <a:graphicData uri="http://schemas.openxmlformats.org/drawingml/2006/table">
            <a:tbl>
              <a:tblPr firstRow="1">
                <a:noFill/>
                <a:tableStyleId>{1F112BC6-A043-48F3-B4A9-EC687E67E854}</a:tableStyleId>
              </a:tblPr>
              <a:tblGrid>
                <a:gridCol w="76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/>
                        <a:t>설명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1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상품이미지 </a:t>
                      </a:r>
                      <a:r>
                        <a:rPr lang="en-US" altLang="ko-KR" sz="1200" u="none" strike="noStrike" cap="none" dirty="0" err="1" smtClean="0"/>
                        <a:t>Carousell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err="1" smtClean="0"/>
                        <a:t>클릭시</a:t>
                      </a:r>
                      <a:r>
                        <a:rPr lang="ko-KR" altLang="en-US" sz="1200" u="none" strike="noStrike" cap="none" dirty="0" smtClean="0"/>
                        <a:t> </a:t>
                      </a:r>
                      <a:r>
                        <a:rPr lang="ko-KR" altLang="en-US" sz="1200" u="none" strike="noStrike" cap="none" dirty="0" err="1" smtClean="0"/>
                        <a:t>사진확대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프로필사진 출력</a:t>
                      </a:r>
                      <a:endParaRPr lang="en-US" altLang="ko-KR" sz="1200" u="none" strike="noStrike" cap="none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이미지를 따로 지정하지 않으면 기본이미지출력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닉네임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err="1" smtClean="0"/>
                        <a:t>지역명</a:t>
                      </a:r>
                      <a:r>
                        <a:rPr lang="ko-KR" altLang="en-US" sz="1200" u="none" strike="noStrike" cap="none" dirty="0" smtClean="0"/>
                        <a:t>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작성자의 </a:t>
                      </a:r>
                      <a:r>
                        <a:rPr lang="ko-KR" altLang="en-US" sz="1200" u="none" strike="noStrike" cap="none" dirty="0" err="1" smtClean="0"/>
                        <a:t>칭찬점수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게시글</a:t>
                      </a:r>
                      <a:r>
                        <a:rPr lang="ko-KR" altLang="en-US" sz="1200" u="none" strike="noStrike" cap="none" dirty="0" smtClean="0"/>
                        <a:t> 정보 출력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상품명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카테고리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err="1" smtClean="0"/>
                        <a:t>작성시간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게시글</a:t>
                      </a:r>
                      <a:r>
                        <a:rPr lang="ko-KR" altLang="en-US" sz="1200" u="none" strike="noStrike" cap="none" dirty="0" smtClean="0"/>
                        <a:t> 내용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게시글의</a:t>
                      </a:r>
                      <a:r>
                        <a:rPr lang="ko-KR" altLang="en-US" sz="1200" u="none" strike="noStrike" cap="none" dirty="0" smtClean="0"/>
                        <a:t> 관심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쪽지</a:t>
                      </a:r>
                      <a:r>
                        <a:rPr lang="en-US" altLang="ko-KR" sz="1200" u="none" strike="noStrike" cap="none" dirty="0" smtClean="0"/>
                        <a:t>, </a:t>
                      </a:r>
                      <a:r>
                        <a:rPr lang="ko-KR" altLang="en-US" sz="1200" u="none" strike="noStrike" cap="none" dirty="0" smtClean="0"/>
                        <a:t>조회수 출력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8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삭제</a:t>
                      </a:r>
                      <a:r>
                        <a:rPr lang="en-US" altLang="ko-KR" sz="1200" u="none" strike="noStrike" cap="none" baseline="0" dirty="0" smtClean="0"/>
                        <a:t>(</a:t>
                      </a:r>
                      <a:r>
                        <a:rPr lang="ko-KR" altLang="en-US" sz="1200" u="none" strike="noStrike" cap="none" baseline="0" dirty="0" smtClean="0"/>
                        <a:t>확인 창을 띄우고 확인후 삭제</a:t>
                      </a:r>
                      <a:r>
                        <a:rPr lang="en-US" altLang="ko-KR" sz="1200" u="none" strike="noStrike" cap="none" baseline="0" dirty="0" smtClean="0"/>
                        <a:t>, </a:t>
                      </a:r>
                      <a:r>
                        <a:rPr lang="ko-KR" altLang="en-US" sz="1200" u="none" strike="noStrike" cap="none" baseline="0" dirty="0" smtClean="0"/>
                        <a:t>작성자만 가능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수정페이지로 이동</a:t>
                      </a:r>
                      <a:r>
                        <a:rPr lang="en-US" altLang="ko-KR" sz="1200" u="none" strike="noStrike" cap="none" dirty="0" smtClean="0"/>
                        <a:t>(</a:t>
                      </a:r>
                      <a:r>
                        <a:rPr lang="ko-KR" altLang="en-US" sz="1200" u="none" strike="noStrike" cap="none" dirty="0" smtClean="0"/>
                        <a:t>작성자만 가능</a:t>
                      </a:r>
                      <a:r>
                        <a:rPr lang="en-US" altLang="ko-KR" sz="1200" u="none" strike="noStrike" cap="none" dirty="0" smtClean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Google Shape;285;p7">
            <a:extLst>
              <a:ext uri="{FF2B5EF4-FFF2-40B4-BE49-F238E27FC236}">
                <a16:creationId xmlns:a16="http://schemas.microsoft.com/office/drawing/2014/main" id="{1131B03B-E4D4-9D0A-000A-4DC1F0A3D514}"/>
              </a:ext>
            </a:extLst>
          </p:cNvPr>
          <p:cNvSpPr txBox="1">
            <a:spLocks/>
          </p:cNvSpPr>
          <p:nvPr/>
        </p:nvSpPr>
        <p:spPr>
          <a:xfrm rot="16200000">
            <a:off x="-1193715" y="1843601"/>
            <a:ext cx="3366172" cy="630601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스토리보드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0BC1C7-00FC-5024-BCEA-E2FE6A4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24" y="827982"/>
            <a:ext cx="4786376" cy="5870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1054</Words>
  <Application>Microsoft Office PowerPoint</Application>
  <PresentationFormat>와이드스크린</PresentationFormat>
  <Paragraphs>479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Symbols</vt:lpstr>
      <vt:lpstr>Malgun Gothic</vt:lpstr>
      <vt:lpstr>Arial</vt:lpstr>
      <vt:lpstr>Calibri</vt:lpstr>
      <vt:lpstr>Cambria</vt:lpstr>
      <vt:lpstr>비즈니스 계획 프레젠테이션</vt:lpstr>
      <vt:lpstr>웹 서비스 기획</vt:lpstr>
      <vt:lpstr>작업 히스토리</vt:lpstr>
      <vt:lpstr>목차</vt:lpstr>
      <vt:lpstr>개요</vt:lpstr>
      <vt:lpstr>요구사항 정의서</vt:lpstr>
      <vt:lpstr>정보구조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서비스 기획</dc:title>
  <dc:creator>java1</dc:creator>
  <cp:lastModifiedBy>java1</cp:lastModifiedBy>
  <cp:revision>20</cp:revision>
  <dcterms:created xsi:type="dcterms:W3CDTF">2023-02-17T00:53:37Z</dcterms:created>
  <dcterms:modified xsi:type="dcterms:W3CDTF">2023-02-27T03:15:59Z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