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XXXX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8" y="1130765"/>
            <a:ext cx="6847718" cy="3494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1611" y="1485900"/>
            <a:ext cx="3153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</TotalTime>
  <Words>4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돋움</vt:lpstr>
      <vt:lpstr>Franklin Gothic Book</vt:lpstr>
      <vt:lpstr>Crop</vt:lpstr>
      <vt:lpstr>PowerPoint 프레젠테이션</vt:lpstr>
      <vt:lpstr>XXXX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1</cp:revision>
  <dcterms:created xsi:type="dcterms:W3CDTF">2022-12-27T03:14:19Z</dcterms:created>
  <dcterms:modified xsi:type="dcterms:W3CDTF">2022-12-27T03:16:47Z</dcterms:modified>
</cp:coreProperties>
</file>