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공지사항 내용 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공지사항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 smtClean="0"/>
              <a:t>-  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889462"/>
            <a:ext cx="6873676" cy="4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0509" y="822960"/>
            <a:ext cx="3153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INSERT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822960"/>
            <a:ext cx="7317119" cy="45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</a:t>
            </a:r>
            <a:r>
              <a:rPr lang="en-US" altLang="ko-KR" dirty="0" smtClean="0"/>
              <a:t>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38056" cy="4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0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585193" cy="46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3" y="90427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자주하는 질문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</a:t>
            </a:r>
            <a:r>
              <a:rPr lang="ko-KR" altLang="en-US" sz="1600" dirty="0" smtClean="0"/>
              <a:t>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7306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21129"/>
            <a:ext cx="7656419" cy="47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9694" y="721129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글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/>
              <a:t>-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글 </a:t>
            </a:r>
            <a:r>
              <a:rPr lang="ko-KR" altLang="en-US" sz="1600" dirty="0" smtClean="0"/>
              <a:t>목록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4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817949" cy="4836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5167" y="742950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INSERT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차 유형당 최대 </a:t>
            </a:r>
            <a:r>
              <a:rPr lang="en-US" altLang="ko-KR" sz="1600" dirty="0"/>
              <a:t>10</a:t>
            </a:r>
            <a:r>
              <a:rPr lang="ko-KR" altLang="en-US" sz="1600" dirty="0" smtClean="0"/>
              <a:t>개 까지만 </a:t>
            </a:r>
            <a:r>
              <a:rPr lang="ko-KR" altLang="en-US" sz="1600" dirty="0"/>
              <a:t>등록 되도록 처리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443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633386"/>
            <a:ext cx="7610131" cy="47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6196" y="742950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160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77128" cy="4625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</a:t>
            </a:r>
            <a:r>
              <a:rPr lang="ko-KR" altLang="en-US" sz="1600" dirty="0" smtClean="0"/>
              <a:t>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상태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답변 </a:t>
            </a:r>
            <a:r>
              <a:rPr lang="ko-KR" altLang="en-US" sz="1600" dirty="0"/>
              <a:t>상태 확인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문의하기 보기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클릭해서 보기 화면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/>
              <a:t>페이지 번호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7551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/ Reply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내용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답변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문의 내용에 </a:t>
            </a:r>
            <a:r>
              <a:rPr lang="ko-KR" altLang="en-US" sz="1600" dirty="0"/>
              <a:t>맞는 답변 작성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답변 등록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작성된 </a:t>
            </a:r>
            <a:r>
              <a:rPr lang="ko-KR" altLang="en-US" sz="1600" dirty="0"/>
              <a:t>답변 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목록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글 </a:t>
            </a:r>
            <a:r>
              <a:rPr lang="ko-KR" altLang="en-US" sz="1600" dirty="0"/>
              <a:t>목록 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269309" cy="44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XXXX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1130765"/>
            <a:ext cx="6847718" cy="34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1611" y="1485900"/>
            <a:ext cx="31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6" y="645971"/>
            <a:ext cx="5001414" cy="61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2" y="709301"/>
            <a:ext cx="5337381" cy="4752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4" y="709301"/>
            <a:ext cx="4760005" cy="60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상품별 스크롤 </a:t>
            </a:r>
            <a:r>
              <a:rPr lang="ko-KR" altLang="en-US" dirty="0" err="1"/>
              <a:t>이동링크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46" y="2377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문의하기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smtClean="0"/>
              <a:t> </a:t>
            </a:r>
            <a:r>
              <a:rPr lang="en-US" altLang="ko-KR" dirty="0"/>
              <a:t>W</a:t>
            </a:r>
            <a:r>
              <a:rPr lang="en-US" altLang="ko-KR" smtClean="0"/>
              <a:t>rite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159</TotalTime>
  <Words>742</Words>
  <Application>Microsoft Office PowerPoint</Application>
  <PresentationFormat>와이드스크린</PresentationFormat>
  <Paragraphs>263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돋움</vt:lpstr>
      <vt:lpstr>Arial</vt:lpstr>
      <vt:lpstr>Franklin Gothic Book</vt:lpstr>
      <vt:lpstr>Crop</vt:lpstr>
      <vt:lpstr>PowerPoint 프레젠테이션</vt:lpstr>
      <vt:lpstr>XXXX 기능</vt:lpstr>
      <vt:lpstr>4. 작업내역(View)</vt:lpstr>
      <vt:lpstr>4. 작업내역(Class)</vt:lpstr>
      <vt:lpstr>Main index list 기능</vt:lpstr>
      <vt:lpstr>CS index 기능</vt:lpstr>
      <vt:lpstr>CS Qna List 기능</vt:lpstr>
      <vt:lpstr>CS Qna View 기능</vt:lpstr>
      <vt:lpstr>CS Qna Write 기능</vt:lpstr>
      <vt:lpstr>Admin Notice List 기능</vt:lpstr>
      <vt:lpstr>Admin Notice View 기능</vt:lpstr>
      <vt:lpstr>Admin Notice Write기능</vt:lpstr>
      <vt:lpstr>Admin Notice Modify기능</vt:lpstr>
      <vt:lpstr>Admin Faq List기능</vt:lpstr>
      <vt:lpstr>Admin Faq View기능</vt:lpstr>
      <vt:lpstr>Admin Faq Write기능</vt:lpstr>
      <vt:lpstr>Admin Faq Modify기능</vt:lpstr>
      <vt:lpstr>Admin Qna List기능</vt:lpstr>
      <vt:lpstr>Admin Qna View / Reply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76</cp:revision>
  <dcterms:created xsi:type="dcterms:W3CDTF">2022-12-27T03:14:19Z</dcterms:created>
  <dcterms:modified xsi:type="dcterms:W3CDTF">2022-12-28T03:04:03Z</dcterms:modified>
</cp:coreProperties>
</file>