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9" r:id="rId4"/>
    <p:sldId id="265" r:id="rId5"/>
    <p:sldId id="258" r:id="rId6"/>
    <p:sldId id="267" r:id="rId7"/>
    <p:sldId id="264" r:id="rId8"/>
    <p:sldId id="26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Kmarket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79906" y="4853587"/>
            <a:ext cx="6831673" cy="1086237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팀</a:t>
            </a:r>
            <a:endParaRPr lang="en-US" altLang="ko-KR" dirty="0" smtClean="0"/>
          </a:p>
          <a:p>
            <a:r>
              <a:rPr lang="ko-KR" altLang="en-US" dirty="0" smtClean="0"/>
              <a:t>김지홍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김경준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김보성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홍민준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287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17847"/>
          </a:xfrm>
        </p:spPr>
        <p:txBody>
          <a:bodyPr/>
          <a:lstStyle/>
          <a:p>
            <a:r>
              <a:rPr lang="ko-KR" altLang="en-US" dirty="0" smtClean="0"/>
              <a:t>상품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282" y="1485900"/>
            <a:ext cx="38707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상품의 </a:t>
            </a:r>
            <a:r>
              <a:rPr lang="ko-KR" altLang="en-US" dirty="0" err="1" smtClean="0"/>
              <a:t>상품리뷰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Id </a:t>
            </a:r>
            <a:r>
              <a:rPr lang="ko-KR" altLang="en-US" dirty="0" err="1" smtClean="0"/>
              <a:t>마스킹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구매날짜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상품평에</a:t>
            </a:r>
            <a:r>
              <a:rPr lang="ko-KR" altLang="en-US" dirty="0" smtClean="0"/>
              <a:t> 따라 별 개수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5</a:t>
            </a:r>
            <a:r>
              <a:rPr lang="ko-KR" altLang="en-US" dirty="0" smtClean="0"/>
              <a:t>개씩 </a:t>
            </a:r>
            <a:r>
              <a:rPr lang="ko-KR" altLang="en-US" dirty="0" err="1" smtClean="0"/>
              <a:t>페이징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29" y="717847"/>
            <a:ext cx="7479498" cy="462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17847"/>
          </a:xfrm>
        </p:spPr>
        <p:txBody>
          <a:bodyPr/>
          <a:lstStyle/>
          <a:p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282" y="1485900"/>
            <a:ext cx="38707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장바구니에 담긴 상품 출력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체크 </a:t>
            </a:r>
            <a:r>
              <a:rPr lang="ko-KR" altLang="en-US" dirty="0" err="1" smtClean="0"/>
              <a:t>선택삭제</a:t>
            </a:r>
            <a:r>
              <a:rPr lang="ko-KR" altLang="en-US" dirty="0" smtClean="0"/>
              <a:t> 기능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체크시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전체합계</a:t>
            </a:r>
            <a:r>
              <a:rPr lang="ko-KR" altLang="en-US" dirty="0" smtClean="0"/>
              <a:t>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주문하기시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주문정보로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" y="854579"/>
            <a:ext cx="7512011" cy="559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17847"/>
          </a:xfrm>
        </p:spPr>
        <p:txBody>
          <a:bodyPr/>
          <a:lstStyle/>
          <a:p>
            <a:r>
              <a:rPr lang="ko-KR" altLang="en-US" dirty="0" smtClean="0"/>
              <a:t>상품 주문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282" y="1485900"/>
            <a:ext cx="38707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장바구니</a:t>
            </a:r>
            <a:r>
              <a:rPr lang="en-US" altLang="ko-KR" dirty="0" smtClean="0"/>
              <a:t>or </a:t>
            </a:r>
            <a:r>
              <a:rPr lang="ko-KR" altLang="en-US" dirty="0" smtClean="0"/>
              <a:t>바로주문하기로 넘어온 상품들 주문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기본 세션 배송정보 제공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배송정보 유효성 검증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주소검색</a:t>
            </a:r>
            <a:r>
              <a:rPr lang="en-US" altLang="ko-KR" dirty="0" smtClean="0"/>
              <a:t>(DAUM API)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포인트 </a:t>
            </a:r>
            <a:r>
              <a:rPr lang="ko-KR" altLang="en-US" dirty="0" err="1" smtClean="0"/>
              <a:t>차감기능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결제방법 선택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포인트에 따른 </a:t>
            </a:r>
            <a:r>
              <a:rPr lang="ko-KR" altLang="en-US" dirty="0" err="1" smtClean="0"/>
              <a:t>주문금액</a:t>
            </a:r>
            <a:r>
              <a:rPr lang="ko-KR" altLang="en-US" dirty="0" smtClean="0"/>
              <a:t> 변화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08" y="717847"/>
            <a:ext cx="6612591" cy="598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9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17847"/>
          </a:xfrm>
        </p:spPr>
        <p:txBody>
          <a:bodyPr/>
          <a:lstStyle/>
          <a:p>
            <a:r>
              <a:rPr lang="ko-KR" altLang="en-US" dirty="0" smtClean="0"/>
              <a:t>상품 주문 완료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282" y="1485900"/>
            <a:ext cx="38707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하나의 상품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상세정보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배송비에</a:t>
            </a:r>
            <a:r>
              <a:rPr lang="ko-KR" altLang="en-US" dirty="0" smtClean="0"/>
              <a:t> 따라 이미지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2</a:t>
            </a:r>
            <a:r>
              <a:rPr lang="ko-KR" altLang="en-US" dirty="0" err="1" smtClean="0"/>
              <a:t>일뒤</a:t>
            </a:r>
            <a:r>
              <a:rPr lang="ko-KR" altLang="en-US" dirty="0" smtClean="0"/>
              <a:t> 도착 예정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구매개수에</a:t>
            </a:r>
            <a:r>
              <a:rPr lang="ko-KR" altLang="en-US" dirty="0" smtClean="0"/>
              <a:t> 따라 </a:t>
            </a:r>
            <a:r>
              <a:rPr lang="ko-KR" altLang="en-US" dirty="0" err="1" smtClean="0"/>
              <a:t>총가격</a:t>
            </a:r>
            <a:r>
              <a:rPr lang="ko-KR" altLang="en-US" dirty="0" smtClean="0"/>
              <a:t>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장바구니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바로 구매하기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98" y="819624"/>
            <a:ext cx="6191901" cy="588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0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17847"/>
          </a:xfrm>
        </p:spPr>
        <p:txBody>
          <a:bodyPr/>
          <a:lstStyle/>
          <a:p>
            <a:r>
              <a:rPr lang="ko-KR" altLang="en-US" dirty="0" smtClean="0"/>
              <a:t>상품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282" y="1485900"/>
            <a:ext cx="38707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하나의 상품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상세정보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배송비에</a:t>
            </a:r>
            <a:r>
              <a:rPr lang="ko-KR" altLang="en-US" dirty="0" smtClean="0"/>
              <a:t> 따라 이미지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2</a:t>
            </a:r>
            <a:r>
              <a:rPr lang="ko-KR" altLang="en-US" dirty="0" err="1" smtClean="0"/>
              <a:t>일뒤</a:t>
            </a:r>
            <a:r>
              <a:rPr lang="ko-KR" altLang="en-US" dirty="0" smtClean="0"/>
              <a:t> 도착 예정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구매개수에</a:t>
            </a:r>
            <a:r>
              <a:rPr lang="ko-KR" altLang="en-US" dirty="0" smtClean="0"/>
              <a:t> 따라 </a:t>
            </a:r>
            <a:r>
              <a:rPr lang="ko-KR" altLang="en-US" dirty="0" err="1" smtClean="0"/>
              <a:t>총가격</a:t>
            </a:r>
            <a:r>
              <a:rPr lang="ko-KR" altLang="en-US" dirty="0" smtClean="0"/>
              <a:t>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장바구니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바로 구매하기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11" y="717847"/>
            <a:ext cx="7434871" cy="515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7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17847"/>
          </a:xfrm>
        </p:spPr>
        <p:txBody>
          <a:bodyPr/>
          <a:lstStyle/>
          <a:p>
            <a:r>
              <a:rPr lang="ko-KR" altLang="en-US" dirty="0" smtClean="0"/>
              <a:t>상품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282" y="1485900"/>
            <a:ext cx="38707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하나의 상품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상세정보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배송비에</a:t>
            </a:r>
            <a:r>
              <a:rPr lang="ko-KR" altLang="en-US" dirty="0" smtClean="0"/>
              <a:t> 따라 이미지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2</a:t>
            </a:r>
            <a:r>
              <a:rPr lang="ko-KR" altLang="en-US" dirty="0" err="1" smtClean="0"/>
              <a:t>일뒤</a:t>
            </a:r>
            <a:r>
              <a:rPr lang="ko-KR" altLang="en-US" dirty="0" smtClean="0"/>
              <a:t> 도착 예정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구매개수에</a:t>
            </a:r>
            <a:r>
              <a:rPr lang="ko-KR" altLang="en-US" dirty="0" smtClean="0"/>
              <a:t> 따라 </a:t>
            </a:r>
            <a:r>
              <a:rPr lang="ko-KR" altLang="en-US" dirty="0" err="1" smtClean="0"/>
              <a:t>총가격</a:t>
            </a:r>
            <a:r>
              <a:rPr lang="ko-KR" altLang="en-US" dirty="0" smtClean="0"/>
              <a:t>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장바구니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바로 구매하기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394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26393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소감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81014"/>
              </p:ext>
            </p:extLst>
          </p:nvPr>
        </p:nvGraphicFramePr>
        <p:xfrm>
          <a:off x="1102406" y="888763"/>
          <a:ext cx="10759157" cy="5392395"/>
        </p:xfrm>
        <a:graphic>
          <a:graphicData uri="http://schemas.openxmlformats.org/drawingml/2006/table">
            <a:tbl>
              <a:tblPr/>
              <a:tblGrid>
                <a:gridCol w="1633004">
                  <a:extLst>
                    <a:ext uri="{9D8B030D-6E8A-4147-A177-3AD203B41FA5}">
                      <a16:colId xmlns:a16="http://schemas.microsoft.com/office/drawing/2014/main" val="1340488077"/>
                    </a:ext>
                  </a:extLst>
                </a:gridCol>
                <a:gridCol w="9126153">
                  <a:extLst>
                    <a:ext uri="{9D8B030D-6E8A-4147-A177-3AD203B41FA5}">
                      <a16:colId xmlns:a16="http://schemas.microsoft.com/office/drawing/2014/main" val="3526157310"/>
                    </a:ext>
                  </a:extLst>
                </a:gridCol>
              </a:tblGrid>
              <a:tr h="4051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178" marR="33178" marT="9173" marB="91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소감 및 향후 계획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178" marR="33178" marT="9173" marB="91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146024"/>
                  </a:ext>
                </a:extLst>
              </a:tr>
              <a:tr h="9756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김지홍</a:t>
                      </a:r>
                    </a:p>
                  </a:txBody>
                  <a:tcPr marL="33178" marR="33178" marT="9173" marB="91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프로젝트를 통해 협업이 무엇인지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알게되었고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개발에 필요한 세밀한 기능들을 배울 수 있었음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 숙달을 한다면 더욱 빠르게 프로젝트를 만들고 완성도를 높일 수 있을 것으로 예상함</a:t>
                      </a:r>
                    </a:p>
                  </a:txBody>
                  <a:tcPr marL="33178" marR="33178" marT="9173" marB="91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214262"/>
                  </a:ext>
                </a:extLst>
              </a:tr>
              <a:tr h="13890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김경준</a:t>
                      </a:r>
                    </a:p>
                  </a:txBody>
                  <a:tcPr marL="33178" marR="33178" marT="9173" marB="91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협업을 통해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협업툴의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사용법을 익히게 되었고 수업과정에서 배운 여러 기술들의 용도나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응용법을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어느정도 알게 된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시간이었음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확실한 업무 분담과 각자 해결하고 막히는 부분은 협력으로 해결해나가는 방식으로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개발작업의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구조설계와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개발역량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향상에 많은 도움이 되었고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개발과정에서는 꾸준한 학습을 통해 개인의 개발 능력을 늘리는 것에 중점을 두고 추가적인 스프링 프레임워크와 같은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추가기능과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개발환경의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최적화가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필요해보임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78" marR="33178" marT="9173" marB="91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53146"/>
                  </a:ext>
                </a:extLst>
              </a:tr>
              <a:tr h="11988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</a:p>
                  </a:txBody>
                  <a:tcPr marL="33178" marR="33178" marT="9173" marB="91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팀프로젝트를 하면서 많은 걸 배우고 하나의 프로젝트가 어떻게 만들어지는지 알게 되었고 내가 아직 해야 할 일들이 많다는 것을 깨달았다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프로젝트를 하면서 어떠한 방향으로 배우고 노력해야 하는지 알게 되었고 또한 개발과 기능적으로 부족한 부분을 좀 더 세심히 다룰 수 있도록 더욱더 배우고 공부해서 앞으로 있을 팀프로젝트나 내가 취직하는 회사에서 도움이 되는 사람이 되어야겠다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78" marR="33178" marT="9173" marB="91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450797"/>
                  </a:ext>
                </a:extLst>
              </a:tr>
              <a:tr h="14236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홍민준</a:t>
                      </a:r>
                    </a:p>
                  </a:txBody>
                  <a:tcPr marL="33178" marR="33178" marT="9173" marB="91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프로젝트를 통해 개인의 기량과 협업에 대한 이해를 높일 수 있었고 부족한 부분에 대한 학습 방향을 정할 수 있었음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또한 여러 오류와 부딪히며 개발의 구조와 코드의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디테일한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부분에 대한 이해를 향상 시킬 수 있었음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 방향을 바탕으로 지속적인 학습을 통해 더 고도화된 솔루션을 위해 정진해야 함과 동시에 최신 스택을 통한 효율적인 개발 환경 구축을 위해 검토할 필요가 있음</a:t>
                      </a:r>
                    </a:p>
                  </a:txBody>
                  <a:tcPr marL="33178" marR="33178" marT="9173" marB="91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916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10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smtClean="0"/>
              <a:t>프로젝트 개요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팀 구성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err="1" smtClean="0"/>
              <a:t>작업내역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소감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54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809209"/>
              </p:ext>
            </p:extLst>
          </p:nvPr>
        </p:nvGraphicFramePr>
        <p:xfrm>
          <a:off x="1510706" y="148590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236404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021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구분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전자상거래 플랫폼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39695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이름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Kmarket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종합 온라인 쇼핑몰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044744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배포주소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http://13.125.215.198:8080/Kmarket/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33672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개발기간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2022.12.05 ~ 2022.12.28 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838668678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260504" y="3090951"/>
            <a:ext cx="6096000" cy="19143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주요기능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상품등록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상품목록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상품보기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장바구니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주문하기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 공지사항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자주묻는질문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문의하기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60504" y="945830"/>
            <a:ext cx="6096000" cy="517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요약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60504" y="5127012"/>
            <a:ext cx="9968670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개발방식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요구사항이 빈번하게 변경됨에 따라 요구사항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시험의 단계를 반복적으로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수행하여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개발을 진행하는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Agile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개발방법론 채택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94583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81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1"/>
            <a:ext cx="9601200" cy="743484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팀 구성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4333" y="2753564"/>
            <a:ext cx="4939919" cy="208051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110954" y="627107"/>
            <a:ext cx="10032763" cy="191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조직도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전통적인 개발과 운영을 위한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DevOps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위해 중앙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집중식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팀 구성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소규모 프로젝트 개발에 적합한 의사결정이 빠른 조직 구조로 신입 개발자가 빠르게 실무를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경험하기에 적합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691076"/>
              </p:ext>
            </p:extLst>
          </p:nvPr>
        </p:nvGraphicFramePr>
        <p:xfrm>
          <a:off x="6719485" y="2753564"/>
          <a:ext cx="4424232" cy="3715601"/>
        </p:xfrm>
        <a:graphic>
          <a:graphicData uri="http://schemas.openxmlformats.org/drawingml/2006/table">
            <a:tbl>
              <a:tblPr/>
              <a:tblGrid>
                <a:gridCol w="967379">
                  <a:extLst>
                    <a:ext uri="{9D8B030D-6E8A-4147-A177-3AD203B41FA5}">
                      <a16:colId xmlns:a16="http://schemas.microsoft.com/office/drawing/2014/main" val="132322432"/>
                    </a:ext>
                  </a:extLst>
                </a:gridCol>
                <a:gridCol w="1235984">
                  <a:extLst>
                    <a:ext uri="{9D8B030D-6E8A-4147-A177-3AD203B41FA5}">
                      <a16:colId xmlns:a16="http://schemas.microsoft.com/office/drawing/2014/main" val="1081550048"/>
                    </a:ext>
                  </a:extLst>
                </a:gridCol>
                <a:gridCol w="2220869">
                  <a:extLst>
                    <a:ext uri="{9D8B030D-6E8A-4147-A177-3AD203B41FA5}">
                      <a16:colId xmlns:a16="http://schemas.microsoft.com/office/drawing/2014/main" val="2595397430"/>
                    </a:ext>
                  </a:extLst>
                </a:gridCol>
              </a:tblGrid>
              <a:tr h="2499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업무내용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63708"/>
                  </a:ext>
                </a:extLst>
              </a:tr>
              <a:tr h="4961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PM(Project Manager)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기획 및 계획 수립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및 일정 관리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435"/>
                  </a:ext>
                </a:extLst>
              </a:tr>
              <a:tr h="7423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김지홍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책임개발자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개발 파트 분배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화면 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기능 개발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04075"/>
                  </a:ext>
                </a:extLst>
              </a:tr>
              <a:tr h="7423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김경준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화면 구현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기능 구현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FAQ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248473"/>
                  </a:ext>
                </a:extLst>
              </a:tr>
              <a:tr h="7423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페이지 화면 구현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상품목록 기능 구현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등록하기 기능 구현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963116"/>
                  </a:ext>
                </a:extLst>
              </a:tr>
              <a:tr h="7423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홍민준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CS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CS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기능 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941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0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5203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개발환경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660016"/>
              </p:ext>
            </p:extLst>
          </p:nvPr>
        </p:nvGraphicFramePr>
        <p:xfrm>
          <a:off x="1358875" y="871666"/>
          <a:ext cx="10160857" cy="5700049"/>
        </p:xfrm>
        <a:graphic>
          <a:graphicData uri="http://schemas.openxmlformats.org/drawingml/2006/table">
            <a:tbl>
              <a:tblPr/>
              <a:tblGrid>
                <a:gridCol w="1684124">
                  <a:extLst>
                    <a:ext uri="{9D8B030D-6E8A-4147-A177-3AD203B41FA5}">
                      <a16:colId xmlns:a16="http://schemas.microsoft.com/office/drawing/2014/main" val="2222917479"/>
                    </a:ext>
                  </a:extLst>
                </a:gridCol>
                <a:gridCol w="1684124">
                  <a:extLst>
                    <a:ext uri="{9D8B030D-6E8A-4147-A177-3AD203B41FA5}">
                      <a16:colId xmlns:a16="http://schemas.microsoft.com/office/drawing/2014/main" val="1316522536"/>
                    </a:ext>
                  </a:extLst>
                </a:gridCol>
                <a:gridCol w="2264203">
                  <a:extLst>
                    <a:ext uri="{9D8B030D-6E8A-4147-A177-3AD203B41FA5}">
                      <a16:colId xmlns:a16="http://schemas.microsoft.com/office/drawing/2014/main" val="3690389332"/>
                    </a:ext>
                  </a:extLst>
                </a:gridCol>
                <a:gridCol w="2264203">
                  <a:extLst>
                    <a:ext uri="{9D8B030D-6E8A-4147-A177-3AD203B41FA5}">
                      <a16:colId xmlns:a16="http://schemas.microsoft.com/office/drawing/2014/main" val="493680662"/>
                    </a:ext>
                  </a:extLst>
                </a:gridCol>
                <a:gridCol w="2264203">
                  <a:extLst>
                    <a:ext uri="{9D8B030D-6E8A-4147-A177-3AD203B41FA5}">
                      <a16:colId xmlns:a16="http://schemas.microsoft.com/office/drawing/2014/main" val="108801211"/>
                    </a:ext>
                  </a:extLst>
                </a:gridCol>
              </a:tblGrid>
              <a:tr h="2510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개발환경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환경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659779"/>
                  </a:ext>
                </a:extLst>
              </a:tr>
              <a:tr h="251047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EC2 Kernel 5.10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552258"/>
                  </a:ext>
                </a:extLst>
              </a:tr>
              <a:tr h="251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Browser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Chrome 108.0.5359.125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N/A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92506"/>
                  </a:ext>
                </a:extLst>
              </a:tr>
              <a:tr h="251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Tomcat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9.0.67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Tomcat 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9.0.68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985594"/>
                  </a:ext>
                </a:extLst>
              </a:tr>
              <a:tr h="766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 17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Servlet 4.0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 2.3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개발환경과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610259"/>
                  </a:ext>
                </a:extLst>
              </a:tr>
              <a:tr h="10243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JavaScript(ES6)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jQuery 3.1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824648"/>
                  </a:ext>
                </a:extLst>
              </a:tr>
              <a:tr h="20623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Library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commons-io-2.11.0.jar / commons-lang3-3.12.0.jar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cos-05Nov2002.jar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gson-2.9.1.jar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jackson-annotations-2.14.1.jar / jackson-core-2.14.1.jar / jackson-databind-2.14.1.jar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javax.activation-1.2.0.jar / javax.mail-1.6.2.jar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jstl-1.2.jar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logback-classic-1.4.4.jar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logback-core-1.4.4.jar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mysql-connector-java-8.0.29.jar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slf4j-api-2.0.3.jar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개발환경과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996104"/>
                  </a:ext>
                </a:extLst>
              </a:tr>
              <a:tr h="251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DBMS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 8.0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MariaDB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10.8.6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982705"/>
                  </a:ext>
                </a:extLst>
              </a:tr>
              <a:tr h="591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Tool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Eclipse IDE </a:t>
                      </a: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2022-06(4.26.0) / MySQL 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Workbench 8.0.30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HeidSQL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12.3 / </a:t>
                      </a:r>
                      <a:r>
                        <a:rPr lang="en-US" sz="8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</a:t>
                      </a: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2.37.2 / </a:t>
                      </a:r>
                      <a:r>
                        <a:rPr lang="en-US" sz="8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Github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N/A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242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54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09301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작업내역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정보구조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1999" y="719666"/>
            <a:ext cx="4864457" cy="590675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6602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569" y="734938"/>
            <a:ext cx="9992681" cy="6003948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30666" y="0"/>
            <a:ext cx="9601200" cy="709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작업내역</a:t>
            </a:r>
            <a:r>
              <a:rPr lang="en-US" altLang="ko-KR" dirty="0" smtClean="0"/>
              <a:t>(ERD)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340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17847"/>
          </a:xfrm>
        </p:spPr>
        <p:txBody>
          <a:bodyPr/>
          <a:lstStyle/>
          <a:p>
            <a:r>
              <a:rPr lang="ko-KR" altLang="en-US" dirty="0" smtClean="0"/>
              <a:t>상품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282" y="1485900"/>
            <a:ext cx="38707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카테고리 별로 상품 출력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판매순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가격순</a:t>
            </a:r>
            <a:r>
              <a:rPr lang="en-US" altLang="ko-KR" dirty="0" smtClean="0"/>
              <a:t>…</a:t>
            </a:r>
            <a:r>
              <a:rPr lang="ko-KR" altLang="en-US" dirty="0" smtClean="0"/>
              <a:t>정렬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배송비에</a:t>
            </a:r>
            <a:r>
              <a:rPr lang="ko-KR" altLang="en-US" dirty="0" smtClean="0"/>
              <a:t> 따라 이미지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상품평에</a:t>
            </a:r>
            <a:r>
              <a:rPr lang="ko-KR" altLang="en-US" dirty="0" smtClean="0"/>
              <a:t> 따라 별 개수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10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물품씩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페이징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07" y="717847"/>
            <a:ext cx="7471775" cy="508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4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17847"/>
          </a:xfrm>
        </p:spPr>
        <p:txBody>
          <a:bodyPr/>
          <a:lstStyle/>
          <a:p>
            <a:r>
              <a:rPr lang="ko-KR" altLang="en-US" dirty="0" smtClean="0"/>
              <a:t>상품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282" y="1485900"/>
            <a:ext cx="38707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하나의 상품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상세정보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배송비에</a:t>
            </a:r>
            <a:r>
              <a:rPr lang="ko-KR" altLang="en-US" dirty="0" smtClean="0"/>
              <a:t> 따라 이미지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2</a:t>
            </a:r>
            <a:r>
              <a:rPr lang="ko-KR" altLang="en-US" dirty="0" err="1" smtClean="0"/>
              <a:t>일뒤</a:t>
            </a:r>
            <a:r>
              <a:rPr lang="ko-KR" altLang="en-US" dirty="0" smtClean="0"/>
              <a:t> 도착 예정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구매개수에</a:t>
            </a:r>
            <a:r>
              <a:rPr lang="ko-KR" altLang="en-US" dirty="0" smtClean="0"/>
              <a:t> 따라 </a:t>
            </a:r>
            <a:r>
              <a:rPr lang="ko-KR" altLang="en-US" dirty="0" err="1" smtClean="0"/>
              <a:t>총가격</a:t>
            </a:r>
            <a:r>
              <a:rPr lang="ko-KR" altLang="en-US" dirty="0" smtClean="0"/>
              <a:t>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장바구니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바로 구매하기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11" y="717847"/>
            <a:ext cx="7434871" cy="515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8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47</TotalTime>
  <Words>693</Words>
  <Application>Microsoft Office PowerPoint</Application>
  <PresentationFormat>와이드스크린</PresentationFormat>
  <Paragraphs>220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돋움</vt:lpstr>
      <vt:lpstr>맑은 고딕</vt:lpstr>
      <vt:lpstr>함초롬바탕</vt:lpstr>
      <vt:lpstr>Franklin Gothic Book</vt:lpstr>
      <vt:lpstr>Crop</vt:lpstr>
      <vt:lpstr>Kmarket</vt:lpstr>
      <vt:lpstr>목 차</vt:lpstr>
      <vt:lpstr>1. 프로젝트 개요</vt:lpstr>
      <vt:lpstr>2. 팀 구성</vt:lpstr>
      <vt:lpstr>3. 개발환경</vt:lpstr>
      <vt:lpstr>4. 작업내역(정보구조)</vt:lpstr>
      <vt:lpstr>PowerPoint 프레젠테이션</vt:lpstr>
      <vt:lpstr>상품 목록</vt:lpstr>
      <vt:lpstr>상품 보기</vt:lpstr>
      <vt:lpstr>상품 보기</vt:lpstr>
      <vt:lpstr>장바구니</vt:lpstr>
      <vt:lpstr>상품 주문</vt:lpstr>
      <vt:lpstr>상품 주문 완료</vt:lpstr>
      <vt:lpstr>상품 보기</vt:lpstr>
      <vt:lpstr>상품 보기</vt:lpstr>
      <vt:lpstr>5. 소감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java1</dc:creator>
  <cp:lastModifiedBy>java1</cp:lastModifiedBy>
  <cp:revision>7</cp:revision>
  <dcterms:created xsi:type="dcterms:W3CDTF">2022-12-27T03:14:19Z</dcterms:created>
  <dcterms:modified xsi:type="dcterms:W3CDTF">2022-12-27T04:50:36Z</dcterms:modified>
</cp:coreProperties>
</file>