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87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ko-KR" altLang="en-US" dirty="0" smtClean="0"/>
              <a:t>관리자 메인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11923" y="1702992"/>
            <a:ext cx="50337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설명</a:t>
            </a:r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관리자 페이지 화면</a:t>
            </a:r>
            <a:endParaRPr lang="en-US" altLang="ko-KR" dirty="0" smtClean="0"/>
          </a:p>
          <a:p>
            <a:r>
              <a:rPr lang="en-US" altLang="ko-KR" dirty="0" smtClean="0"/>
              <a:t>      - </a:t>
            </a:r>
            <a:r>
              <a:rPr lang="ko-KR" altLang="en-US" dirty="0" smtClean="0"/>
              <a:t>로고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관리자 메인화면으로 이동</a:t>
            </a:r>
            <a:endParaRPr lang="en-US" altLang="ko-KR" dirty="0" smtClean="0"/>
          </a:p>
          <a:p>
            <a:r>
              <a:rPr lang="ko-KR" altLang="en-US" dirty="0" smtClean="0"/>
              <a:t>  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비 로그인시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관리자 페이지 입장 불가</a:t>
            </a:r>
            <a:endParaRPr lang="en-US" altLang="ko-KR" dirty="0" smtClean="0"/>
          </a:p>
          <a:p>
            <a:r>
              <a:rPr lang="en-US" altLang="ko-KR" dirty="0" smtClean="0"/>
              <a:t>      - </a:t>
            </a:r>
            <a:r>
              <a:rPr lang="ko-KR" altLang="en-US" dirty="0" smtClean="0"/>
              <a:t>일반 회원 입장 불가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- </a:t>
            </a:r>
            <a:r>
              <a:rPr lang="ko-KR" altLang="en-US" dirty="0" smtClean="0"/>
              <a:t>관리자 로그인 </a:t>
            </a:r>
            <a:r>
              <a:rPr lang="en-US" altLang="ko-KR" dirty="0" smtClean="0"/>
              <a:t>– 000</a:t>
            </a:r>
            <a:r>
              <a:rPr lang="ko-KR" altLang="en-US" dirty="0" smtClean="0"/>
              <a:t>님 반갑습니다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사이드 메뉴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    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667" y="1702992"/>
            <a:ext cx="5973191" cy="343357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3654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ko-KR" altLang="en-US" dirty="0" smtClean="0"/>
              <a:t>관리자 상품 목록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81821" y="1485900"/>
            <a:ext cx="48805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</a:t>
            </a:r>
            <a:r>
              <a:rPr lang="ko-KR" altLang="en-US" dirty="0" smtClean="0"/>
              <a:t>설명</a:t>
            </a:r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r>
              <a:rPr lang="ko-KR" altLang="en-US" dirty="0" smtClean="0"/>
              <a:t>     </a:t>
            </a:r>
            <a:r>
              <a:rPr lang="en-US" altLang="ko-KR" dirty="0" smtClean="0"/>
              <a:t>-</a:t>
            </a:r>
            <a:r>
              <a:rPr lang="ko-KR" altLang="en-US" dirty="0" smtClean="0"/>
              <a:t> 카테고리 별 검색 기능</a:t>
            </a:r>
            <a:endParaRPr lang="en-US" altLang="ko-KR" dirty="0" smtClean="0"/>
          </a:p>
          <a:p>
            <a:r>
              <a:rPr lang="ko-KR" altLang="en-US" dirty="0" smtClean="0"/>
              <a:t> 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옵션 </a:t>
            </a:r>
            <a:r>
              <a:rPr lang="en-US" altLang="ko-KR" dirty="0" smtClean="0"/>
              <a:t>:</a:t>
            </a:r>
            <a:r>
              <a:rPr lang="ko-KR" altLang="en-US" dirty="0" smtClean="0"/>
              <a:t>상품명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 번호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판매자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제조사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페이지 처리</a:t>
            </a:r>
            <a:endParaRPr lang="en-US" altLang="ko-KR" dirty="0" smtClean="0"/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페이지 최근 등록 목록 보이기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선택 삭제</a:t>
            </a:r>
            <a:endParaRPr lang="en-US" altLang="ko-KR" dirty="0" smtClean="0"/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전체 선택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전체 해제 기능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선택 하여 삭제 기능</a:t>
            </a:r>
            <a:endParaRPr lang="en-US" altLang="ko-KR" dirty="0" smtClean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666" y="1485901"/>
            <a:ext cx="6019269" cy="367630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1701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ko-KR" altLang="en-US" dirty="0" smtClean="0"/>
              <a:t>관리자 상품등록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97458" y="1560715"/>
            <a:ext cx="43564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설명</a:t>
            </a:r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카테고리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- 1</a:t>
            </a:r>
            <a:r>
              <a:rPr lang="ko-KR" altLang="en-US" dirty="0" smtClean="0"/>
              <a:t>차 카테고리</a:t>
            </a:r>
            <a:r>
              <a:rPr lang="en-US" altLang="ko-KR" dirty="0"/>
              <a:t>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r>
              <a:rPr lang="en-US" altLang="ko-KR" dirty="0" smtClean="0"/>
              <a:t>     - </a:t>
            </a:r>
            <a:r>
              <a:rPr lang="en-US" altLang="ko-KR" dirty="0"/>
              <a:t>2</a:t>
            </a:r>
            <a:r>
              <a:rPr lang="ko-KR" altLang="en-US" dirty="0"/>
              <a:t>차 카테고리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기본정보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기본정보 등록</a:t>
            </a:r>
            <a:endParaRPr lang="en-US" altLang="ko-KR" dirty="0" smtClean="0"/>
          </a:p>
          <a:p>
            <a:r>
              <a:rPr lang="en-US" altLang="ko-KR" dirty="0" smtClean="0"/>
              <a:t>     - </a:t>
            </a:r>
            <a:r>
              <a:rPr lang="ko-KR" altLang="en-US" dirty="0" smtClean="0"/>
              <a:t>할인율 계산 및 포인트 자동 적립</a:t>
            </a:r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파일 등록</a:t>
            </a:r>
            <a:endParaRPr lang="en-US" altLang="ko-KR" dirty="0" smtClean="0"/>
          </a:p>
          <a:p>
            <a:r>
              <a:rPr lang="en-US" altLang="ko-KR" dirty="0" smtClean="0"/>
              <a:t>     - </a:t>
            </a:r>
            <a:r>
              <a:rPr lang="ko-KR" altLang="en-US" dirty="0" smtClean="0"/>
              <a:t>이미지 파일 등록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상세정보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상세정보 등록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판매자 자동 입력</a:t>
            </a:r>
            <a:endParaRPr lang="en-US" altLang="ko-KR" dirty="0" smtClean="0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666" y="1560715"/>
            <a:ext cx="6521796" cy="479351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90851002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102</TotalTime>
  <Words>157</Words>
  <Application>Microsoft Office PowerPoint</Application>
  <PresentationFormat>와이드스크린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돋움</vt:lpstr>
      <vt:lpstr>Franklin Gothic Book</vt:lpstr>
      <vt:lpstr>Crop</vt:lpstr>
      <vt:lpstr>PowerPoint 프레젠테이션</vt:lpstr>
      <vt:lpstr>관리자 메인</vt:lpstr>
      <vt:lpstr>관리자 상품 목록</vt:lpstr>
      <vt:lpstr>관리자 상품등록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java1</dc:creator>
  <cp:lastModifiedBy>java1</cp:lastModifiedBy>
  <cp:revision>10</cp:revision>
  <dcterms:created xsi:type="dcterms:W3CDTF">2022-12-27T03:14:19Z</dcterms:created>
  <dcterms:modified xsi:type="dcterms:W3CDTF">2022-12-28T01:44:13Z</dcterms:modified>
</cp:coreProperties>
</file>