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0065" y="117693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공지사항 </a:t>
            </a: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공지사항 유형별 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0" y="948690"/>
            <a:ext cx="7344631" cy="45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XXXX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8" y="1130765"/>
            <a:ext cx="6847718" cy="3494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1611" y="1485900"/>
            <a:ext cx="3153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86" y="645971"/>
            <a:ext cx="5001414" cy="61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2" y="709301"/>
            <a:ext cx="5337381" cy="47528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04" y="709301"/>
            <a:ext cx="4760005" cy="60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Main index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상품별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상품별 스크롤 </a:t>
            </a:r>
            <a:r>
              <a:rPr lang="ko-KR" altLang="en-US" dirty="0" err="1"/>
              <a:t>이동링크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상품 클릭 시 뷰로 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5" y="1127051"/>
            <a:ext cx="7332316" cy="48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index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r>
              <a:rPr lang="en-US" altLang="ko-KR" dirty="0"/>
              <a:t>1 </a:t>
            </a:r>
            <a:r>
              <a:rPr lang="ko-KR" altLang="en-US" dirty="0"/>
              <a:t>공지사항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자주하는 질문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카테고리 별 </a:t>
            </a:r>
            <a:r>
              <a:rPr lang="ko-KR" altLang="en-US" dirty="0"/>
              <a:t>아이콘 출력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계정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계정은 </a:t>
            </a:r>
            <a:r>
              <a:rPr lang="ko-KR" altLang="en-US" dirty="0" err="1"/>
              <a:t>마스킹</a:t>
            </a:r>
            <a:r>
              <a:rPr lang="ko-KR" altLang="en-US" dirty="0"/>
              <a:t> 처리 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문의 글 </a:t>
            </a:r>
            <a:r>
              <a:rPr lang="ko-KR" altLang="en-US" dirty="0"/>
              <a:t>작성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시 문의 글 </a:t>
            </a:r>
            <a:r>
              <a:rPr lang="ko-KR" altLang="en-US" dirty="0"/>
              <a:t>작성 화면 이동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7" y="1023981"/>
            <a:ext cx="7059709" cy="4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0346" y="237756"/>
            <a:ext cx="315339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문의하기 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/>
              <a:t>차 메뉴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</a:t>
            </a:r>
            <a:r>
              <a:rPr lang="ko-KR" altLang="en-US" dirty="0"/>
              <a:t>글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</a:t>
            </a:r>
            <a:r>
              <a:rPr lang="ko-KR" altLang="en-US" dirty="0"/>
              <a:t>제목 첫머리에 </a:t>
            </a:r>
            <a:r>
              <a:rPr lang="en-US" altLang="ko-KR" dirty="0"/>
              <a:t>2</a:t>
            </a:r>
            <a:r>
              <a:rPr lang="ko-KR" altLang="en-US" dirty="0"/>
              <a:t>차 메뉴 유형 부터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완료되었으면 ‘</a:t>
            </a:r>
            <a:r>
              <a:rPr lang="ko-KR" altLang="en-US" dirty="0" err="1"/>
              <a:t>답변완료</a:t>
            </a:r>
            <a:r>
              <a:rPr lang="ko-KR" altLang="en-US" dirty="0"/>
              <a:t>’ 그렇지 않으면 ‘</a:t>
            </a:r>
            <a:r>
              <a:rPr lang="ko-KR" altLang="en-US" dirty="0" err="1"/>
              <a:t>검토중</a:t>
            </a:r>
            <a:r>
              <a:rPr lang="ko-KR" altLang="en-US" dirty="0"/>
              <a:t>’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문의한 </a:t>
            </a:r>
            <a:r>
              <a:rPr lang="ko-KR" altLang="en-US" dirty="0"/>
              <a:t>사용자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처 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날짜는 </a:t>
            </a:r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</a:t>
            </a:r>
            <a:r>
              <a:rPr lang="en-US" altLang="ko-KR" dirty="0"/>
              <a:t>2</a:t>
            </a:r>
            <a:r>
              <a:rPr lang="ko-KR" altLang="en-US" dirty="0"/>
              <a:t>자리씩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</a:t>
            </a:r>
            <a:r>
              <a:rPr lang="ko-KR" altLang="en-US" dirty="0" err="1"/>
              <a:t>등록순</a:t>
            </a:r>
            <a:r>
              <a:rPr lang="ko-KR" altLang="en-US" dirty="0"/>
              <a:t>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" y="1233377"/>
            <a:ext cx="6979529" cy="46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8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목록에서 </a:t>
            </a:r>
            <a:r>
              <a:rPr lang="ko-KR" altLang="en-US" dirty="0"/>
              <a:t>선택한 글 상세보기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글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완료된 글이면 답변 내용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없으면 출력 </a:t>
            </a:r>
            <a:r>
              <a:rPr lang="en-US" altLang="ko-KR" dirty="0" smtClean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 err="1"/>
              <a:t>목록버튼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목록으로 </a:t>
            </a:r>
            <a:r>
              <a:rPr lang="ko-KR" altLang="en-US" dirty="0"/>
              <a:t>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</a:t>
            </a:r>
            <a:r>
              <a:rPr lang="ko-KR" altLang="en-US" dirty="0"/>
              <a:t>이동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9" y="850604"/>
            <a:ext cx="7412495" cy="49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smtClean="0"/>
              <a:t> </a:t>
            </a:r>
            <a:r>
              <a:rPr lang="en-US" altLang="ko-KR" dirty="0"/>
              <a:t>W</a:t>
            </a:r>
            <a:r>
              <a:rPr lang="en-US" altLang="ko-KR" smtClean="0"/>
              <a:t>rite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글 작성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 유형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문의 유형과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문의 유형</a:t>
            </a:r>
            <a:r>
              <a:rPr lang="en-US" altLang="ko-KR" dirty="0"/>
              <a:t>(</a:t>
            </a:r>
            <a:r>
              <a:rPr lang="ko-KR" altLang="en-US" dirty="0" smtClean="0"/>
              <a:t>상세 유형</a:t>
            </a:r>
            <a:r>
              <a:rPr lang="en-US" altLang="ko-KR" dirty="0"/>
              <a:t>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입력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취소하기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목록으로 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/>
              <a:t>등록하기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테이블 </a:t>
            </a:r>
            <a:r>
              <a:rPr lang="en-US" altLang="ko-KR" dirty="0"/>
              <a:t>INSERT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등록 </a:t>
            </a:r>
            <a:r>
              <a:rPr lang="ko-KR" altLang="en-US" dirty="0"/>
              <a:t>후 목록 이동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1" y="861237"/>
            <a:ext cx="7460603" cy="49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27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122</TotalTime>
  <Words>339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</vt:lpstr>
      <vt:lpstr>Arial</vt:lpstr>
      <vt:lpstr>Franklin Gothic Book</vt:lpstr>
      <vt:lpstr>Crop</vt:lpstr>
      <vt:lpstr>PowerPoint 프레젠테이션</vt:lpstr>
      <vt:lpstr>XXXX 기능</vt:lpstr>
      <vt:lpstr>4. 작업내역(View)</vt:lpstr>
      <vt:lpstr>4. 작업내역(Class)</vt:lpstr>
      <vt:lpstr>Main index list 기능</vt:lpstr>
      <vt:lpstr>CS index 기능</vt:lpstr>
      <vt:lpstr>CS Qna List 기능</vt:lpstr>
      <vt:lpstr>CS Qna View 기능</vt:lpstr>
      <vt:lpstr>CS Qna Write 기능</vt:lpstr>
      <vt:lpstr>Admin Notice List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26</cp:revision>
  <dcterms:created xsi:type="dcterms:W3CDTF">2022-12-27T03:14:19Z</dcterms:created>
  <dcterms:modified xsi:type="dcterms:W3CDTF">2022-12-28T01:07:06Z</dcterms:modified>
</cp:coreProperties>
</file>