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자주묻는질문</a:t>
            </a:r>
            <a:r>
              <a:rPr lang="ko-KR" altLang="en-US" dirty="0" smtClean="0"/>
              <a:t> 목록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리스트는 초기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더보기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개까지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초기 카테고리는 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1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자주묻는질문</a:t>
            </a:r>
            <a:r>
              <a:rPr lang="ko-KR" altLang="en-US" dirty="0" smtClean="0"/>
              <a:t> 보기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해당 카테고리 </a:t>
            </a:r>
            <a:r>
              <a:rPr lang="en-US" altLang="ko-KR" dirty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err="1"/>
              <a:t>내용출력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목록보기 </a:t>
            </a:r>
            <a:r>
              <a:rPr lang="ko-KR" altLang="en-US" dirty="0" err="1"/>
              <a:t>클릭시</a:t>
            </a:r>
            <a:r>
              <a:rPr lang="ko-KR" altLang="en-US" dirty="0"/>
              <a:t> 해당 카테고리 </a:t>
            </a:r>
            <a:r>
              <a:rPr lang="en-US" altLang="ko-KR" dirty="0"/>
              <a:t>list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기능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시 </a:t>
            </a:r>
            <a:r>
              <a:rPr lang="ko-KR" altLang="en-US" dirty="0" err="1" smtClean="0"/>
              <a:t>메인페이지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문구 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- JOIN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0" y="1485900"/>
            <a:ext cx="3496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구매회원가입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일반회원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판매회원가입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판매자회원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3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구매</a:t>
            </a:r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선택동의체크여부는 무관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</a:t>
            </a:r>
            <a:r>
              <a:rPr lang="ko-KR" altLang="en-US" dirty="0" err="1" smtClean="0"/>
              <a:t>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약관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11611" y="1485900"/>
            <a:ext cx="3367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판</a:t>
            </a:r>
            <a:r>
              <a:rPr lang="ko-KR" altLang="en-US" dirty="0" smtClean="0"/>
              <a:t>매</a:t>
            </a:r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필수동의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미체크시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화면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문구 출력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8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8306" y="431540"/>
            <a:ext cx="359952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아이디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중복일때</a:t>
            </a:r>
            <a:r>
              <a:rPr lang="ko-KR" altLang="en-US" dirty="0" smtClean="0"/>
              <a:t> 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비밀번호 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비밀번호확인과 </a:t>
            </a:r>
            <a:r>
              <a:rPr lang="ko-KR" altLang="en-US" dirty="0" err="1" smtClean="0"/>
              <a:t>불일치시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이메일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휴대폰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양식이 </a:t>
            </a:r>
            <a:r>
              <a:rPr lang="ko-KR" altLang="en-US" dirty="0" err="1" smtClean="0"/>
              <a:t>다를시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주소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  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클릭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문구출력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필수정보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입력완료</a:t>
            </a:r>
            <a:r>
              <a:rPr lang="ko-KR" altLang="en-US" dirty="0" smtClean="0"/>
              <a:t> 시 회원가입 성공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6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ko-KR" altLang="en-US" dirty="0" err="1" smtClean="0"/>
              <a:t>판매자</a:t>
            </a:r>
            <a:r>
              <a:rPr lang="ko-KR" altLang="en-US" dirty="0" err="1" smtClean="0"/>
              <a:t>회원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양식에 </a:t>
            </a:r>
            <a:r>
              <a:rPr lang="ko-KR" altLang="en-US" dirty="0" err="1" smtClean="0"/>
              <a:t>맞지않을시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아이디중복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비밀번호 불일치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텍스트 출력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우편번호입력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주소 </a:t>
            </a:r>
            <a:r>
              <a:rPr lang="ko-KR" altLang="en-US" dirty="0" err="1" smtClean="0"/>
              <a:t>검색창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미입력</a:t>
            </a:r>
            <a:r>
              <a:rPr lang="ko-KR" altLang="en-US" dirty="0"/>
              <a:t> 시 </a:t>
            </a:r>
            <a:r>
              <a:rPr lang="ko-KR" altLang="en-US" dirty="0" err="1"/>
              <a:t>문구출력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필수정보</a:t>
            </a:r>
            <a:r>
              <a:rPr lang="ko-KR" altLang="en-US" dirty="0"/>
              <a:t> </a:t>
            </a:r>
            <a:r>
              <a:rPr lang="ko-KR" altLang="en-US" dirty="0" err="1"/>
              <a:t>입력완료</a:t>
            </a:r>
            <a:r>
              <a:rPr lang="ko-KR" altLang="en-US" dirty="0"/>
              <a:t> 시 회원가입 성공 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</a:t>
            </a:r>
            <a:r>
              <a:rPr lang="ko-KR" altLang="en-US" dirty="0" smtClean="0"/>
              <a:t>공지사항 목록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3" y="1299287"/>
            <a:ext cx="3599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공지사항 카테고리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리스트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 출력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666" y="0"/>
            <a:ext cx="9601200" cy="1485900"/>
          </a:xfrm>
        </p:spPr>
        <p:txBody>
          <a:bodyPr/>
          <a:lstStyle/>
          <a:p>
            <a:r>
              <a:rPr lang="en-US" altLang="ko-KR" dirty="0" smtClean="0"/>
              <a:t>Cs – </a:t>
            </a:r>
            <a:r>
              <a:rPr lang="ko-KR" altLang="en-US" dirty="0" smtClean="0"/>
              <a:t>공지사항 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0982" y="1299287"/>
            <a:ext cx="3811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설명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해당 카테고리 </a:t>
            </a:r>
            <a:r>
              <a:rPr lang="en-US" altLang="ko-KR" dirty="0" smtClean="0"/>
              <a:t>focus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글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내용출력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목록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해당 카테고리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이동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9446" y="937846"/>
            <a:ext cx="6799385" cy="38139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373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74</TotalTime>
  <Words>230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</vt:lpstr>
      <vt:lpstr>Franklin Gothic Book</vt:lpstr>
      <vt:lpstr>Wingdings</vt:lpstr>
      <vt:lpstr>Crop</vt:lpstr>
      <vt:lpstr>PowerPoint 프레젠테이션</vt:lpstr>
      <vt:lpstr>회원 - 로그인 </vt:lpstr>
      <vt:lpstr>회원 - JOIN </vt:lpstr>
      <vt:lpstr>일반회원 - 약관 </vt:lpstr>
      <vt:lpstr>판매자회원 - 약관 </vt:lpstr>
      <vt:lpstr>일반회원 - 회원가입 </vt:lpstr>
      <vt:lpstr>판매자회원 - 회원가입 </vt:lpstr>
      <vt:lpstr>Cs – 공지사항 목록</vt:lpstr>
      <vt:lpstr>Cs – 공지사항 보기</vt:lpstr>
      <vt:lpstr>Cs – 자주묻는질문 목록 </vt:lpstr>
      <vt:lpstr>Cs – 자주묻는질문 보기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29</cp:revision>
  <dcterms:created xsi:type="dcterms:W3CDTF">2022-12-27T03:14:19Z</dcterms:created>
  <dcterms:modified xsi:type="dcterms:W3CDTF">2022-12-28T01:26:12Z</dcterms:modified>
</cp:coreProperties>
</file>