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8" r:id="rId4"/>
    <p:sldId id="26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Notice List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60065" y="117693"/>
            <a:ext cx="31533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고객센터 메뉴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공지사항을 </a:t>
            </a:r>
            <a:r>
              <a:rPr lang="ko-KR" altLang="en-US" sz="1600" dirty="0"/>
              <a:t>등록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삭제하는 관리 메뉴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/>
              <a:t>공지사항 </a:t>
            </a:r>
            <a:r>
              <a:rPr lang="ko-KR" altLang="en-US" sz="1600" dirty="0" smtClean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공지사항 유형별 목록 출력하기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유형 선택할 때 마다 목록 갱신 됨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 </a:t>
            </a:r>
            <a:r>
              <a:rPr lang="ko-KR" altLang="en-US" sz="1600" dirty="0" smtClean="0"/>
              <a:t>선택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체크박스 </a:t>
            </a:r>
            <a:r>
              <a:rPr lang="ko-KR" altLang="en-US" sz="1600" dirty="0"/>
              <a:t>선택한 글 </a:t>
            </a:r>
            <a:r>
              <a:rPr lang="ko-KR" altLang="en-US" sz="1600" dirty="0" smtClean="0"/>
              <a:t>선택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</a:t>
            </a:r>
            <a:endParaRPr lang="en-US" altLang="ko-KR" sz="1600" dirty="0" smtClean="0"/>
          </a:p>
          <a:p>
            <a:r>
              <a:rPr lang="en-US" altLang="ko-KR" sz="1600" dirty="0" smtClean="0"/>
              <a:t>-    </a:t>
            </a:r>
            <a:r>
              <a:rPr lang="ko-KR" altLang="en-US" sz="1600" dirty="0" smtClean="0"/>
              <a:t>제목 클릭 시 글 보기 </a:t>
            </a:r>
            <a:r>
              <a:rPr lang="ko-KR" altLang="en-US" sz="1600" dirty="0"/>
              <a:t>이동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/>
              <a:t>관리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삭제 </a:t>
            </a:r>
            <a:r>
              <a:rPr lang="en-US" altLang="ko-KR" sz="1600" dirty="0"/>
              <a:t>: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 후 </a:t>
            </a:r>
            <a:r>
              <a:rPr lang="ko-KR" altLang="en-US" sz="1600" dirty="0"/>
              <a:t>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수정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글 수정 </a:t>
            </a:r>
            <a:r>
              <a:rPr lang="ko-KR" altLang="en-US" sz="1600" dirty="0"/>
              <a:t>화면으로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6 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페이지 </a:t>
            </a:r>
            <a:r>
              <a:rPr lang="ko-KR" altLang="en-US" sz="1600" dirty="0"/>
              <a:t>번호 </a:t>
            </a:r>
            <a:endParaRPr lang="en-US" altLang="ko-KR" sz="1600" dirty="0" smtClean="0"/>
          </a:p>
          <a:p>
            <a:r>
              <a:rPr lang="en-US" altLang="ko-KR" sz="1600" dirty="0" smtClean="0"/>
              <a:t>-     10</a:t>
            </a:r>
            <a:r>
              <a:rPr lang="ko-KR" altLang="en-US" sz="1600" dirty="0"/>
              <a:t>개씩 공지사항 출력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buAutoNum type="arabicPeriod" startAt="7"/>
            </a:pPr>
            <a:r>
              <a:rPr lang="ko-KR" altLang="en-US" sz="1600" dirty="0" smtClean="0"/>
              <a:t>작성하기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작성하기 </a:t>
            </a:r>
            <a:r>
              <a:rPr lang="ko-KR" altLang="en-US" sz="1600" dirty="0"/>
              <a:t>페이지로 이동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50" y="948690"/>
            <a:ext cx="7344631" cy="45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6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XXXX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88" y="1130765"/>
            <a:ext cx="6847718" cy="3494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1611" y="1485900"/>
            <a:ext cx="3153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54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r>
              <a:rPr lang="en-US" altLang="ko-KR" dirty="0" smtClean="0"/>
              <a:t>(View)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86" y="645971"/>
            <a:ext cx="5001414" cy="610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r>
              <a:rPr lang="en-US" altLang="ko-KR" dirty="0" smtClean="0"/>
              <a:t>(Class)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82" y="709301"/>
            <a:ext cx="5337381" cy="47528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04" y="709301"/>
            <a:ext cx="4760005" cy="609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Main index list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517799"/>
            <a:ext cx="31533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상품별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상품별 스크롤 </a:t>
            </a:r>
            <a:r>
              <a:rPr lang="ko-KR" altLang="en-US" dirty="0" err="1"/>
              <a:t>이동링크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상품 클릭 시 뷰로 이동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5" y="1127051"/>
            <a:ext cx="7332316" cy="48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9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index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517799"/>
            <a:ext cx="31533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r>
              <a:rPr lang="en-US" altLang="ko-KR" dirty="0"/>
              <a:t>1 </a:t>
            </a:r>
            <a:r>
              <a:rPr lang="ko-KR" altLang="en-US" dirty="0"/>
              <a:t>공지사항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글 </a:t>
            </a:r>
            <a:r>
              <a:rPr lang="ko-KR" altLang="en-US" dirty="0"/>
              <a:t>리스트 </a:t>
            </a:r>
            <a:r>
              <a:rPr lang="en-US" altLang="ko-KR" dirty="0"/>
              <a:t>5</a:t>
            </a:r>
            <a:r>
              <a:rPr lang="ko-KR" altLang="en-US" dirty="0"/>
              <a:t>건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날짜 출력 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/>
              <a:t>자주하는 질문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카테고리 별 </a:t>
            </a:r>
            <a:r>
              <a:rPr lang="ko-KR" altLang="en-US" dirty="0"/>
              <a:t>아이콘 출력 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/>
              <a:t>문의하기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글 </a:t>
            </a:r>
            <a:r>
              <a:rPr lang="ko-KR" altLang="en-US" dirty="0"/>
              <a:t>리스트 </a:t>
            </a:r>
            <a:r>
              <a:rPr lang="en-US" altLang="ko-KR" dirty="0"/>
              <a:t>5</a:t>
            </a:r>
            <a:r>
              <a:rPr lang="ko-KR" altLang="en-US" dirty="0"/>
              <a:t>건 출력 </a:t>
            </a:r>
            <a:endParaRPr lang="en-US" altLang="ko-KR" dirty="0"/>
          </a:p>
          <a:p>
            <a:r>
              <a:rPr lang="en-US" altLang="ko-KR" dirty="0" smtClean="0"/>
              <a:t>-    </a:t>
            </a: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계정</a:t>
            </a:r>
            <a:r>
              <a:rPr lang="en-US" altLang="ko-KR" dirty="0"/>
              <a:t>, </a:t>
            </a:r>
            <a:r>
              <a:rPr lang="ko-KR" altLang="en-US" dirty="0"/>
              <a:t>날짜 출력 </a:t>
            </a:r>
            <a:endParaRPr lang="en-US" altLang="ko-KR" dirty="0" smtClean="0"/>
          </a:p>
          <a:p>
            <a:r>
              <a:rPr lang="en-US" altLang="ko-KR" dirty="0" smtClean="0"/>
              <a:t>-    </a:t>
            </a:r>
            <a:r>
              <a:rPr lang="ko-KR" altLang="en-US" dirty="0" smtClean="0"/>
              <a:t>계정은 </a:t>
            </a:r>
            <a:r>
              <a:rPr lang="ko-KR" altLang="en-US" dirty="0" err="1"/>
              <a:t>마스킹</a:t>
            </a:r>
            <a:r>
              <a:rPr lang="ko-KR" altLang="en-US" dirty="0"/>
              <a:t> 처리 </a:t>
            </a:r>
            <a:endParaRPr lang="en-US" altLang="ko-KR" dirty="0" smtClean="0"/>
          </a:p>
          <a:p>
            <a:r>
              <a:rPr lang="en-US" altLang="ko-KR" dirty="0" smtClean="0"/>
              <a:t>4 </a:t>
            </a:r>
            <a:r>
              <a:rPr lang="ko-KR" altLang="en-US" dirty="0" smtClean="0"/>
              <a:t>문의 글 </a:t>
            </a:r>
            <a:r>
              <a:rPr lang="ko-KR" altLang="en-US" dirty="0"/>
              <a:t>작성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클릭 시 문의 글 </a:t>
            </a:r>
            <a:r>
              <a:rPr lang="ko-KR" altLang="en-US" dirty="0"/>
              <a:t>작성 화면 이동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7" y="1023981"/>
            <a:ext cx="7059709" cy="46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9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List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0346" y="237756"/>
            <a:ext cx="315339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문의하기 메뉴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/>
              <a:t>차 메뉴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문의하기 </a:t>
            </a:r>
            <a:r>
              <a:rPr lang="ko-KR" altLang="en-US" dirty="0"/>
              <a:t>글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 </a:t>
            </a:r>
            <a:r>
              <a:rPr lang="ko-KR" altLang="en-US" dirty="0"/>
              <a:t>제목 첫머리에 </a:t>
            </a:r>
            <a:r>
              <a:rPr lang="en-US" altLang="ko-KR" dirty="0"/>
              <a:t>2</a:t>
            </a:r>
            <a:r>
              <a:rPr lang="ko-KR" altLang="en-US" dirty="0"/>
              <a:t>차 메뉴 유형 부터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</a:t>
            </a:r>
            <a:r>
              <a:rPr lang="ko-KR" altLang="en-US" dirty="0"/>
              <a:t>완료되었으면 ‘</a:t>
            </a:r>
            <a:r>
              <a:rPr lang="ko-KR" altLang="en-US" dirty="0" err="1"/>
              <a:t>답변완료</a:t>
            </a:r>
            <a:r>
              <a:rPr lang="ko-KR" altLang="en-US" dirty="0"/>
              <a:t>’ 그렇지 않으면 ‘</a:t>
            </a:r>
            <a:r>
              <a:rPr lang="ko-KR" altLang="en-US" dirty="0" err="1"/>
              <a:t>검토중</a:t>
            </a:r>
            <a:r>
              <a:rPr lang="ko-KR" altLang="en-US" dirty="0"/>
              <a:t>’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문의한 </a:t>
            </a:r>
            <a:r>
              <a:rPr lang="ko-KR" altLang="en-US" dirty="0"/>
              <a:t>사용자 </a:t>
            </a:r>
            <a:r>
              <a:rPr lang="ko-KR" altLang="en-US" dirty="0" err="1"/>
              <a:t>계정명</a:t>
            </a:r>
            <a:r>
              <a:rPr lang="ko-KR" altLang="en-US" dirty="0"/>
              <a:t> </a:t>
            </a:r>
            <a:r>
              <a:rPr lang="ko-KR" altLang="en-US" dirty="0" err="1"/>
              <a:t>마스킹</a:t>
            </a:r>
            <a:r>
              <a:rPr lang="ko-KR" altLang="en-US" dirty="0"/>
              <a:t> 처 리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날짜는 </a:t>
            </a:r>
            <a:r>
              <a:rPr lang="ko-KR" altLang="en-US" dirty="0"/>
              <a:t>연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 </a:t>
            </a:r>
            <a:r>
              <a:rPr lang="en-US" altLang="ko-KR" dirty="0"/>
              <a:t>2</a:t>
            </a:r>
            <a:r>
              <a:rPr lang="ko-KR" altLang="en-US" dirty="0"/>
              <a:t>자리씩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</a:t>
            </a:r>
            <a:r>
              <a:rPr lang="ko-KR" altLang="en-US" dirty="0" err="1"/>
              <a:t>등록순</a:t>
            </a:r>
            <a:r>
              <a:rPr lang="ko-KR" altLang="en-US" dirty="0"/>
              <a:t>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페이지 </a:t>
            </a:r>
            <a:r>
              <a:rPr lang="ko-KR" altLang="en-US" dirty="0"/>
              <a:t>번호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개씩 출력 </a:t>
            </a:r>
            <a:r>
              <a:rPr lang="ko-KR" altLang="en-US" dirty="0"/>
              <a:t>되도록 페이지 번호 계산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문의하기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페이지로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2" y="1233377"/>
            <a:ext cx="6979529" cy="462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8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View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7999" y="948690"/>
            <a:ext cx="31533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문의하기 글 보기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목록에서 </a:t>
            </a:r>
            <a:r>
              <a:rPr lang="ko-KR" altLang="en-US" dirty="0"/>
              <a:t>선택한 글 상세보기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문의하기 글 답변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완료된 글이면 답변 내용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</a:t>
            </a:r>
            <a:r>
              <a:rPr lang="ko-KR" altLang="en-US" dirty="0"/>
              <a:t>없으면 출력 </a:t>
            </a:r>
            <a:r>
              <a:rPr lang="en-US" altLang="ko-KR" dirty="0" smtClean="0"/>
              <a:t>X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페이지 </a:t>
            </a:r>
            <a:r>
              <a:rPr lang="ko-KR" altLang="en-US" dirty="0"/>
              <a:t>번호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개씩 출력 </a:t>
            </a:r>
            <a:r>
              <a:rPr lang="ko-KR" altLang="en-US" dirty="0"/>
              <a:t>되도록 페이지 번호 계산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</a:t>
            </a:r>
            <a:r>
              <a:rPr lang="ko-KR" altLang="en-US" dirty="0" err="1"/>
              <a:t>목록버튼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 목록으로 </a:t>
            </a:r>
            <a:r>
              <a:rPr lang="ko-KR" altLang="en-US" dirty="0"/>
              <a:t>이동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메뉴에 </a:t>
            </a:r>
            <a:r>
              <a:rPr lang="ko-KR" altLang="en-US" dirty="0"/>
              <a:t>맞는 </a:t>
            </a:r>
            <a:r>
              <a:rPr lang="ko-KR" altLang="en-US" dirty="0" smtClean="0"/>
              <a:t>글 목록 </a:t>
            </a:r>
            <a:r>
              <a:rPr lang="ko-KR" altLang="en-US" dirty="0"/>
              <a:t>이동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9" y="850604"/>
            <a:ext cx="7412495" cy="49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View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7999" y="948690"/>
            <a:ext cx="31533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문의하기 글 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글 작성 화면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 유형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문의 유형과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smtClean="0"/>
              <a:t>문의 유형</a:t>
            </a:r>
            <a:r>
              <a:rPr lang="en-US" altLang="ko-KR" dirty="0"/>
              <a:t>(</a:t>
            </a:r>
            <a:r>
              <a:rPr lang="ko-KR" altLang="en-US" dirty="0" smtClean="0"/>
              <a:t>상세 유형</a:t>
            </a:r>
            <a:r>
              <a:rPr lang="en-US" altLang="ko-KR" dirty="0"/>
              <a:t>)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 입력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취소하기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목록으로 이동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메뉴에 </a:t>
            </a:r>
            <a:r>
              <a:rPr lang="ko-KR" altLang="en-US" dirty="0"/>
              <a:t>맞는 </a:t>
            </a:r>
            <a:r>
              <a:rPr lang="ko-KR" altLang="en-US" dirty="0" smtClean="0"/>
              <a:t>글 목록 이동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</a:t>
            </a:r>
            <a:r>
              <a:rPr lang="ko-KR" altLang="en-US" dirty="0"/>
              <a:t>등록하기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테이블 </a:t>
            </a:r>
            <a:r>
              <a:rPr lang="en-US" altLang="ko-KR" dirty="0"/>
              <a:t>INSERT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등록 </a:t>
            </a:r>
            <a:r>
              <a:rPr lang="ko-KR" altLang="en-US" dirty="0"/>
              <a:t>후 목록 이동 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31" y="861237"/>
            <a:ext cx="7460603" cy="49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427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109</TotalTime>
  <Words>339</Words>
  <Application>Microsoft Office PowerPoint</Application>
  <PresentationFormat>와이드스크린</PresentationFormat>
  <Paragraphs>116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돋움</vt:lpstr>
      <vt:lpstr>Arial</vt:lpstr>
      <vt:lpstr>Franklin Gothic Book</vt:lpstr>
      <vt:lpstr>Crop</vt:lpstr>
      <vt:lpstr>PowerPoint 프레젠테이션</vt:lpstr>
      <vt:lpstr>XXXX 기능</vt:lpstr>
      <vt:lpstr>4. 작업내역(View)</vt:lpstr>
      <vt:lpstr>4. 작업내역(Class)</vt:lpstr>
      <vt:lpstr>Main index list 기능</vt:lpstr>
      <vt:lpstr>CS index 기능</vt:lpstr>
      <vt:lpstr>CS Qna List 기능</vt:lpstr>
      <vt:lpstr>CS Qna View 기능</vt:lpstr>
      <vt:lpstr>CS Qna View 기능</vt:lpstr>
      <vt:lpstr>Admin Notice List 기능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24</cp:revision>
  <dcterms:created xsi:type="dcterms:W3CDTF">2022-12-27T03:14:19Z</dcterms:created>
  <dcterms:modified xsi:type="dcterms:W3CDTF">2022-12-28T00:48:12Z</dcterms:modified>
</cp:coreProperties>
</file>