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XXXX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8" y="1130765"/>
            <a:ext cx="6847718" cy="3494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1611" y="1485900"/>
            <a:ext cx="315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상품별 스크롤 </a:t>
            </a:r>
            <a:r>
              <a:rPr lang="ko-KR" altLang="en-US" dirty="0" err="1"/>
              <a:t>이동링크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r>
              <a:rPr lang="en-US" altLang="ko-KR" dirty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0346" y="2377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문의하기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58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77</TotalTime>
  <Words>327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</vt:lpstr>
      <vt:lpstr>Arial</vt:lpstr>
      <vt:lpstr>Franklin Gothic Book</vt:lpstr>
      <vt:lpstr>Crop</vt:lpstr>
      <vt:lpstr>PowerPoint 프레젠테이션</vt:lpstr>
      <vt:lpstr>XXXX 기능</vt:lpstr>
      <vt:lpstr>Main index list 기능</vt:lpstr>
      <vt:lpstr>CS index 기능</vt:lpstr>
      <vt:lpstr>CS Qna List 기능</vt:lpstr>
      <vt:lpstr>CS Qna View 기능</vt:lpstr>
      <vt:lpstr>CS Qna View 기능</vt:lpstr>
      <vt:lpstr>Admin Notice List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22</cp:revision>
  <dcterms:created xsi:type="dcterms:W3CDTF">2022-12-27T03:14:19Z</dcterms:created>
  <dcterms:modified xsi:type="dcterms:W3CDTF">2022-12-27T04:37:21Z</dcterms:modified>
</cp:coreProperties>
</file>