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71" r:id="rId6"/>
    <p:sldId id="278" r:id="rId7"/>
    <p:sldId id="279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18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2023-02-06(Mon)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875" y="959767"/>
            <a:ext cx="11803979" cy="2618554"/>
          </a:xfrm>
        </p:spPr>
        <p:txBody>
          <a:bodyPr/>
          <a:lstStyle/>
          <a:p>
            <a:pPr algn="ctr"/>
            <a:r>
              <a:rPr lang="ko-KR" altLang="en-US" dirty="0"/>
              <a:t>모던 웹 애플리케이션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2023/02/06(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KaKao</a:t>
            </a:r>
            <a:r>
              <a:rPr lang="en-US" altLang="ko-KR" dirty="0" smtClean="0"/>
              <a:t> Maps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API(postman)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9" y="1003510"/>
            <a:ext cx="7860471" cy="56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2.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Maps </a:t>
            </a:r>
            <a:r>
              <a:rPr lang="ko-KR" altLang="en-US" dirty="0" smtClean="0"/>
              <a:t>참고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00" y="1079500"/>
            <a:ext cx="5031300" cy="54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79" y="1327195"/>
            <a:ext cx="7051421" cy="529352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45714" y="84992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36535" y="81231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ItemVO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98" y="1404596"/>
            <a:ext cx="2715004" cy="48870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53128" y="811824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ResultVO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44" y="1404596"/>
            <a:ext cx="3568163" cy="48870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07" y="1404595"/>
            <a:ext cx="3426865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31354" y="812312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63" y="1181644"/>
            <a:ext cx="7885786" cy="54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50" y="1270573"/>
            <a:ext cx="7430213" cy="51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526</TotalTime>
  <Words>55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Gallery</vt:lpstr>
      <vt:lpstr>모던 웹 애플리케이션 개발1</vt:lpstr>
      <vt:lpstr>목차</vt:lpstr>
      <vt:lpstr>1. 공공데이터 API(postman)</vt:lpstr>
      <vt:lpstr>2. KaKao Maps 참고 예제</vt:lpstr>
      <vt:lpstr>3. 기능 구현</vt:lpstr>
      <vt:lpstr>3. 기능 구현</vt:lpstr>
      <vt:lpstr>3. 기능 구현</vt:lpstr>
      <vt:lpstr>4.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93</cp:revision>
  <dcterms:created xsi:type="dcterms:W3CDTF">2022-08-30T01:02:34Z</dcterms:created>
  <dcterms:modified xsi:type="dcterms:W3CDTF">2023-02-06T03:26:52Z</dcterms:modified>
</cp:coreProperties>
</file>