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71" r:id="rId6"/>
    <p:sldId id="278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2023-01-06(Fri)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875" y="959767"/>
            <a:ext cx="11803979" cy="2618554"/>
          </a:xfrm>
        </p:spPr>
        <p:txBody>
          <a:bodyPr/>
          <a:lstStyle/>
          <a:p>
            <a:pPr algn="ctr"/>
            <a:r>
              <a:rPr lang="ko-KR" altLang="en-US" dirty="0"/>
              <a:t>모던 웹 애플리케이션 개발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2023/01/04(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51003" y="778275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1" y="1147607"/>
            <a:ext cx="3038899" cy="1228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30" y="1147607"/>
            <a:ext cx="3997135" cy="45236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135" y="1147607"/>
            <a:ext cx="3518401" cy="452365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07628" y="8123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CustomerController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778066" y="801694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BookController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1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25820" y="86792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도서 등록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76" y="1366256"/>
            <a:ext cx="2353003" cy="1829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3" y="3324312"/>
            <a:ext cx="3404406" cy="31213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29" y="1366256"/>
            <a:ext cx="2215002" cy="182905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29072" y="90461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도서 수정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618" y="3324312"/>
            <a:ext cx="3454444" cy="31213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870" y="1458042"/>
            <a:ext cx="4403387" cy="40269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717506" y="90461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도서 삭제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869" y="1987086"/>
            <a:ext cx="4403387" cy="9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25820" y="86792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고객 등록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929072" y="90461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고객 수정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717506" y="90461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고객 삭제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26" y="1402568"/>
            <a:ext cx="2381582" cy="18290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1" y="3627987"/>
            <a:ext cx="3600551" cy="23335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215" y="1426888"/>
            <a:ext cx="2193829" cy="18047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443" y="3627987"/>
            <a:ext cx="3555873" cy="23335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316" y="1464798"/>
            <a:ext cx="3955212" cy="7589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316" y="2440410"/>
            <a:ext cx="3896178" cy="6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 생성 및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화면 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프로젝트 생성 </a:t>
            </a:r>
            <a:r>
              <a:rPr lang="ko-KR" altLang="en-US" dirty="0" smtClean="0"/>
              <a:t>및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539" y="950258"/>
            <a:ext cx="1525835" cy="57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61" y="975685"/>
            <a:ext cx="2095792" cy="962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60" y="1937844"/>
            <a:ext cx="2980015" cy="2435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2" y="4623134"/>
            <a:ext cx="2397309" cy="1860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568" y="4623134"/>
            <a:ext cx="2320176" cy="19147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353" y="1937844"/>
            <a:ext cx="3923356" cy="24354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1403" y="4623134"/>
            <a:ext cx="2348003" cy="19147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6378" y="4625960"/>
            <a:ext cx="2480653" cy="19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59522" y="87934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pom.xml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42" y="1248681"/>
            <a:ext cx="5401429" cy="18957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42" y="3619639"/>
            <a:ext cx="5894610" cy="2629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24119" y="3250307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spring-context.xml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029336" y="6354675"/>
            <a:ext cx="7100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추가 </a:t>
            </a:r>
            <a:r>
              <a:rPr lang="en-US" altLang="ko-KR" dirty="0" smtClean="0"/>
              <a:t>spring-context.xml </a:t>
            </a:r>
            <a:r>
              <a:rPr lang="ko-KR" altLang="en-US" dirty="0" smtClean="0"/>
              <a:t>에 설정을 해준다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1040" y="832184"/>
            <a:ext cx="5176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 &gt; main  </a:t>
            </a:r>
            <a:r>
              <a:rPr lang="en-US" altLang="ko-KR" dirty="0"/>
              <a:t>&gt; resources &gt; </a:t>
            </a:r>
            <a:r>
              <a:rPr lang="en-US" altLang="ko-KR" dirty="0" smtClean="0"/>
              <a:t>mybatis-context.xml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0" y="1244930"/>
            <a:ext cx="2970568" cy="1117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0" y="3173506"/>
            <a:ext cx="6221948" cy="195933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7376" y="2634314"/>
            <a:ext cx="521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&gt; main  &gt; resources &gt; </a:t>
            </a:r>
            <a:r>
              <a:rPr lang="en-US" altLang="ko-KR" dirty="0" smtClean="0"/>
              <a:t>mappers &gt; book.xml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058" y="1375460"/>
            <a:ext cx="2914037" cy="37573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748535" y="90922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BookVo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24194" y="6273993"/>
            <a:ext cx="970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mybatis-context.xml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설정을 할 파일을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에 등록하고 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7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8805" y="909220"/>
            <a:ext cx="572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&gt; main  &gt; resources &gt; </a:t>
            </a:r>
            <a:r>
              <a:rPr lang="en-US" altLang="ko-KR" dirty="0" smtClean="0"/>
              <a:t>mappers &gt; customer.xml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2" y="1375460"/>
            <a:ext cx="5864723" cy="20066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348" y="1375460"/>
            <a:ext cx="2885747" cy="396192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495780" y="909220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CustomerVo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0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49722" y="1003510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BookDAO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18" y="1714260"/>
            <a:ext cx="4277322" cy="34294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106362" y="1003510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CustomerDAO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31" y="1714260"/>
            <a:ext cx="4839375" cy="337232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29336" y="6354675"/>
            <a:ext cx="849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Sqlsession</a:t>
            </a:r>
            <a:r>
              <a:rPr lang="ko-KR" altLang="en-US" dirty="0" smtClean="0"/>
              <a:t>을 불러와 </a:t>
            </a:r>
            <a:r>
              <a:rPr lang="ko-KR" altLang="en-US" dirty="0" smtClean="0"/>
              <a:t>앞선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에 등록한 </a:t>
            </a:r>
            <a:r>
              <a:rPr lang="en-US" altLang="ko-KR" dirty="0" err="1" smtClean="0"/>
              <a:t>namespace.key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5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49722" y="100351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BookService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06362" y="1003510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CustomerService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57" y="1696600"/>
            <a:ext cx="3524742" cy="35723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70" y="1796626"/>
            <a:ext cx="408679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518</TotalTime>
  <Words>155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Gallery</vt:lpstr>
      <vt:lpstr>모던 웹 애플리케이션 개발2</vt:lpstr>
      <vt:lpstr>목차</vt:lpstr>
      <vt:lpstr>1. 프로젝트 생성 및 구성</vt:lpstr>
      <vt:lpstr>2. 화면 구현</vt:lpstr>
      <vt:lpstr>3. 기능 구현</vt:lpstr>
      <vt:lpstr>3. 기능 구현</vt:lpstr>
      <vt:lpstr>3. 기능 구현</vt:lpstr>
      <vt:lpstr>3. 기능 구현</vt:lpstr>
      <vt:lpstr>3. 기능 구현</vt:lpstr>
      <vt:lpstr>3. 기능 구현</vt:lpstr>
      <vt:lpstr>4. 실행</vt:lpstr>
      <vt:lpstr>4.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92</cp:revision>
  <dcterms:created xsi:type="dcterms:W3CDTF">2022-08-30T01:02:34Z</dcterms:created>
  <dcterms:modified xsi:type="dcterms:W3CDTF">2023-01-06T02:40:37Z</dcterms:modified>
</cp:coreProperties>
</file>