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79" r:id="rId5"/>
    <p:sldId id="282" r:id="rId6"/>
    <p:sldId id="299" r:id="rId7"/>
    <p:sldId id="301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3CC1-F13D-483E-86F0-D78F6F42A3A5}" type="datetimeFigureOut">
              <a:rPr lang="ko-KR" altLang="en-US" smtClean="0"/>
              <a:t>2022-11-08(Tue)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A478E-5793-4543-891C-615485389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E91-9F10-4128-992D-56455EF7989B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8EE0-675D-4654-B776-443685718435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24F3-7296-4BA2-A889-99309D2B018F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E513E8B-9FB0-46DD-A58C-98CBC1E68F6C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1A9-C5BD-452B-8F8E-0F39F0371CA0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05C7-6D7C-40BD-BEBA-48D3B1BF341C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F76D-713E-4CB4-B406-E9BE21402B5E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115D-9D29-4065-9716-9B9BB392CE06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4C2-259B-4DCA-977B-F2E5FBE6733D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5836-3E4F-4A5A-93A0-1638D368FD4C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CFBD502-EACA-452E-B2F8-049844E8B1C7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CB12-8710-4001-A46D-FF0299F0FB83}" type="datetime1">
              <a:rPr lang="en-US" altLang="ko-KR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329" y="945913"/>
            <a:ext cx="8637073" cy="2618554"/>
          </a:xfrm>
        </p:spPr>
        <p:txBody>
          <a:bodyPr/>
          <a:lstStyle/>
          <a:p>
            <a:pPr algn="ctr"/>
            <a:r>
              <a:rPr lang="ko-KR" altLang="en-US" dirty="0" smtClean="0"/>
              <a:t>서버 프로그램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329" y="4410501"/>
            <a:ext cx="8637072" cy="1071095"/>
          </a:xfrm>
        </p:spPr>
        <p:txBody>
          <a:bodyPr/>
          <a:lstStyle/>
          <a:p>
            <a:pPr algn="ctr"/>
            <a:r>
              <a:rPr lang="en-US" altLang="ko-KR" dirty="0" smtClean="0"/>
              <a:t>2022/11/08(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김지홍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2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프로젝트생성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화면구현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19" y="1952419"/>
            <a:ext cx="222916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1" y="1344706"/>
            <a:ext cx="2169776" cy="45912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870" y="1344706"/>
            <a:ext cx="4049637" cy="4488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49" y="1344706"/>
            <a:ext cx="3560820" cy="52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1" y="4219418"/>
            <a:ext cx="5020236" cy="2569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" y="1255873"/>
            <a:ext cx="4972744" cy="44869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151" y="1123550"/>
            <a:ext cx="3801037" cy="296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20" y="2376340"/>
            <a:ext cx="2495898" cy="2105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57" y="2376340"/>
            <a:ext cx="3296110" cy="219105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518" y="1664616"/>
            <a:ext cx="952633" cy="2476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259" y="1664616"/>
            <a:ext cx="733527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50" y="1645626"/>
            <a:ext cx="4963218" cy="16575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824" y="1677839"/>
            <a:ext cx="5753903" cy="3448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01" y="4136522"/>
            <a:ext cx="281026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20" y="-53790"/>
            <a:ext cx="9603275" cy="866102"/>
          </a:xfrm>
        </p:spPr>
        <p:txBody>
          <a:bodyPr anchor="ctr"/>
          <a:lstStyle/>
          <a:p>
            <a:pPr algn="ctr"/>
            <a:r>
              <a:rPr lang="ko-KR" altLang="en-US" dirty="0"/>
              <a:t>문제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94" y="1517933"/>
            <a:ext cx="2870157" cy="35994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02" y="1978836"/>
            <a:ext cx="415348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316</TotalTime>
  <Words>48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Gallery</vt:lpstr>
      <vt:lpstr>서버 프로그램 구현</vt:lpstr>
      <vt:lpstr>목차</vt:lpstr>
      <vt:lpstr>문제 1. 프로젝트 생성</vt:lpstr>
      <vt:lpstr>문제 2. 화면 구현</vt:lpstr>
      <vt:lpstr>문제 3. 기능 구현</vt:lpstr>
      <vt:lpstr>문제 4. 실행</vt:lpstr>
      <vt:lpstr>문제 4. 실행</vt:lpstr>
      <vt:lpstr>문제 4.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java1</dc:creator>
  <cp:lastModifiedBy>java1</cp:lastModifiedBy>
  <cp:revision>62</cp:revision>
  <dcterms:created xsi:type="dcterms:W3CDTF">2022-08-30T01:02:34Z</dcterms:created>
  <dcterms:modified xsi:type="dcterms:W3CDTF">2022-11-08T04:48:16Z</dcterms:modified>
</cp:coreProperties>
</file>