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71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2022-12-12(Mon)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3.125.215.198:8080/JBoard2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875" y="959767"/>
            <a:ext cx="11803979" cy="2618554"/>
          </a:xfrm>
        </p:spPr>
        <p:txBody>
          <a:bodyPr/>
          <a:lstStyle/>
          <a:p>
            <a:pPr algn="ctr"/>
            <a:r>
              <a:rPr lang="ko-KR" altLang="en-US" dirty="0"/>
              <a:t>애플리케이션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dirty="0" smtClean="0"/>
              <a:t>2022/12/12(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기능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84" y="1370141"/>
            <a:ext cx="5419563" cy="22378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84" y="3998259"/>
            <a:ext cx="5419563" cy="24167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25983" y="81231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Reply 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6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기능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4" y="1420586"/>
            <a:ext cx="4924524" cy="9497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4" y="2677733"/>
            <a:ext cx="4293052" cy="926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08" y="1380509"/>
            <a:ext cx="4790886" cy="9374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661" y="2682866"/>
            <a:ext cx="3753179" cy="1187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808" y="4355943"/>
            <a:ext cx="4790886" cy="21626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10617" y="864255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Reply modify 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6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3. AWS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78" y="3487041"/>
            <a:ext cx="4686954" cy="19338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6766" y="922475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파일첨부 확인 </a:t>
            </a:r>
            <a:r>
              <a:rPr lang="en-US" altLang="ko-KR" dirty="0" smtClean="0"/>
              <a:t>/ FIELZILA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25" y="1922634"/>
            <a:ext cx="617306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3. AWS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75" y="5060124"/>
            <a:ext cx="7700682" cy="1450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39" y="1306772"/>
            <a:ext cx="5346255" cy="1474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75" y="1306772"/>
            <a:ext cx="5120589" cy="3041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75" y="4620107"/>
            <a:ext cx="3477110" cy="276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475" y="964965"/>
            <a:ext cx="2152950" cy="219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0639" y="932144"/>
            <a:ext cx="4677428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 </a:t>
            </a:r>
            <a:r>
              <a:rPr lang="en-US" altLang="ko-KR" dirty="0" smtClean="0"/>
              <a:t>Export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기능 테스트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AWS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Export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FILEZILA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45" y="1075763"/>
            <a:ext cx="3552567" cy="51784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81" y="3043020"/>
            <a:ext cx="7253028" cy="26768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28206" y="1483734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4"/>
              </a:rPr>
              <a:t>http://13.125.215.198:8080/JBoard2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기능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83" y="1144603"/>
            <a:ext cx="6595747" cy="47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기능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55" y="1289365"/>
            <a:ext cx="3505689" cy="2181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57" y="1289365"/>
            <a:ext cx="5516021" cy="4757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9538" y="4119273"/>
            <a:ext cx="467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DB.ID/PW : </a:t>
            </a:r>
            <a:r>
              <a:rPr lang="en-US" altLang="ko-KR" dirty="0" err="1" smtClean="0"/>
              <a:t>qwqwqw</a:t>
            </a:r>
            <a:r>
              <a:rPr lang="en-US" altLang="ko-KR" dirty="0" smtClean="0"/>
              <a:t> / 1234qw!@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73035" y="832184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80760" y="832184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8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기능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296953"/>
            <a:ext cx="4414299" cy="34760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371" y="1296952"/>
            <a:ext cx="4250260" cy="34760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20" y="5148753"/>
            <a:ext cx="6982799" cy="4858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72133" y="869966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기능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28" y="1395006"/>
            <a:ext cx="4509016" cy="50726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83618" y="91899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기능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553485"/>
            <a:ext cx="4296571" cy="28184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98" y="1553485"/>
            <a:ext cx="4436497" cy="29342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36325" y="845825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Modify article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9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기능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0" y="1822410"/>
            <a:ext cx="4439109" cy="28259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24" y="1825492"/>
            <a:ext cx="4563112" cy="14098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223" y="3828797"/>
            <a:ext cx="3959313" cy="24620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24006" y="862752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Delete article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0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468</TotalTime>
  <Words>96</Words>
  <Application>Microsoft Office PowerPoint</Application>
  <PresentationFormat>와이드스크린</PresentationFormat>
  <Paragraphs>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Gallery</vt:lpstr>
      <vt:lpstr>애플리케이션 배포</vt:lpstr>
      <vt:lpstr>목차</vt:lpstr>
      <vt:lpstr>1. 프로젝트 Export / FILEZILA </vt:lpstr>
      <vt:lpstr>2. 기능 테스트</vt:lpstr>
      <vt:lpstr>2. 기능 테스트</vt:lpstr>
      <vt:lpstr>2. 기능 테스트</vt:lpstr>
      <vt:lpstr>2. 기능 테스트</vt:lpstr>
      <vt:lpstr>2. 기능 테스트</vt:lpstr>
      <vt:lpstr>2. 기능 테스트</vt:lpstr>
      <vt:lpstr>2. 기능 테스트</vt:lpstr>
      <vt:lpstr>2. 기능 테스트</vt:lpstr>
      <vt:lpstr>3. AWS</vt:lpstr>
      <vt:lpstr>3. 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82</cp:revision>
  <dcterms:created xsi:type="dcterms:W3CDTF">2022-08-30T01:02:34Z</dcterms:created>
  <dcterms:modified xsi:type="dcterms:W3CDTF">2022-12-12T01:10:38Z</dcterms:modified>
</cp:coreProperties>
</file>