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79" r:id="rId5"/>
    <p:sldId id="305" r:id="rId6"/>
    <p:sldId id="314" r:id="rId7"/>
    <p:sldId id="306" r:id="rId8"/>
    <p:sldId id="307" r:id="rId9"/>
    <p:sldId id="310" r:id="rId10"/>
    <p:sldId id="308" r:id="rId11"/>
    <p:sldId id="311" r:id="rId12"/>
    <p:sldId id="317" r:id="rId13"/>
    <p:sldId id="309" r:id="rId14"/>
    <p:sldId id="312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2022-11-30(Wed)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875" y="959767"/>
            <a:ext cx="11803979" cy="2618554"/>
          </a:xfrm>
        </p:spPr>
        <p:txBody>
          <a:bodyPr/>
          <a:lstStyle/>
          <a:p>
            <a:pPr algn="ctr"/>
            <a:r>
              <a:rPr lang="ko-KR" altLang="en-US" dirty="0"/>
              <a:t>애플리케이션 테스트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2022/11/30(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회원정보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5820" y="716322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5820" y="2833275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062520"/>
            <a:ext cx="4344006" cy="17052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0" y="3214938"/>
            <a:ext cx="4163006" cy="34485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74" y="4367624"/>
            <a:ext cx="4201111" cy="22958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474" y="1085654"/>
            <a:ext cx="485842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회원정보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5820" y="716322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8" y="1220571"/>
            <a:ext cx="11488753" cy="190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8" y="1469804"/>
            <a:ext cx="8659433" cy="152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94" y="1712871"/>
            <a:ext cx="8507012" cy="1428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25820" y="1908111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0" y="2277443"/>
            <a:ext cx="4324954" cy="47917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290" y="2277443"/>
            <a:ext cx="569674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회원정보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25820" y="832184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5819" y="1229261"/>
            <a:ext cx="10031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세션에 담긴 데이터로 사용자 정보 출력</a:t>
            </a:r>
            <a:endParaRPr lang="en-US" altLang="ko-KR" dirty="0" smtClean="0"/>
          </a:p>
          <a:p>
            <a:r>
              <a:rPr lang="en-US" altLang="ko-KR" dirty="0" smtClean="0"/>
              <a:t>Validation </a:t>
            </a:r>
            <a:r>
              <a:rPr lang="ko-KR" altLang="en-US" dirty="0" smtClean="0"/>
              <a:t>은 가입시 사용했던 코드 재사용</a:t>
            </a:r>
            <a:endParaRPr lang="en-US" altLang="ko-KR" dirty="0" smtClean="0"/>
          </a:p>
          <a:p>
            <a:r>
              <a:rPr lang="ko-KR" altLang="en-US" dirty="0" smtClean="0"/>
              <a:t>탈퇴하기는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를 이용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전송하여 탈퇴처리 후 </a:t>
            </a:r>
            <a:r>
              <a:rPr lang="ko-KR" altLang="en-US" dirty="0" err="1" smtClean="0"/>
              <a:t>세션초기화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페이지로 이동</a:t>
            </a:r>
            <a:endParaRPr lang="en-US" altLang="ko-KR" dirty="0" smtClean="0"/>
          </a:p>
          <a:p>
            <a:r>
              <a:rPr lang="ko-KR" altLang="en-US" dirty="0" smtClean="0"/>
              <a:t>회원정보 수정은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form, post</a:t>
            </a:r>
            <a:r>
              <a:rPr lang="ko-KR" altLang="en-US" dirty="0" smtClean="0"/>
              <a:t>방식으로 전송</a:t>
            </a:r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처리후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8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회원정보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5820" y="788280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157612"/>
            <a:ext cx="5018591" cy="2486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29" y="1157612"/>
            <a:ext cx="4934350" cy="44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회원정보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5820" y="788280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157612"/>
            <a:ext cx="4936972" cy="5478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0" y="1157612"/>
            <a:ext cx="5145458" cy="46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회원정보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5820" y="788280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157612"/>
            <a:ext cx="4777870" cy="54154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09" y="1157612"/>
            <a:ext cx="4753638" cy="28578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245" y="4751232"/>
            <a:ext cx="5785057" cy="7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게시판 목록 상단 회원정보 추가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회원정보 비밀번호 인증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회원정보 설정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회원정보 상단 링크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66" y="-53790"/>
            <a:ext cx="7879635" cy="28312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66" y="3300723"/>
            <a:ext cx="768774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회원정보 비밀번호 인증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4262065"/>
            <a:ext cx="5067162" cy="2496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20" y="1027736"/>
            <a:ext cx="7401967" cy="3018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5820" y="716322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5820" y="3969687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2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회원정보 비밀번호 인증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5820" y="716322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15431" y="2514603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085654"/>
            <a:ext cx="4591691" cy="1428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20" y="2883935"/>
            <a:ext cx="5010849" cy="29341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818" y="1394280"/>
            <a:ext cx="4753638" cy="38200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0818" y="1003510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5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회원정보 비밀번호 인증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5820" y="716322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085654"/>
            <a:ext cx="10031225" cy="1619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5820" y="1318664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5819" y="1715741"/>
            <a:ext cx="10031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uid</a:t>
            </a:r>
            <a:r>
              <a:rPr lang="ko-KR" altLang="en-US" dirty="0" smtClean="0"/>
              <a:t>는 세션에서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로 데이터 전송</a:t>
            </a:r>
            <a:endParaRPr lang="en-US" altLang="ko-KR" dirty="0" smtClean="0"/>
          </a:p>
          <a:p>
            <a:r>
              <a:rPr lang="en-US" altLang="ko-KR" dirty="0" smtClean="0"/>
              <a:t>Controller - Service – DAO </a:t>
            </a:r>
            <a:r>
              <a:rPr lang="ko-KR" altLang="en-US" dirty="0" smtClean="0"/>
              <a:t>순으로 코드 진행 후 </a:t>
            </a:r>
            <a:r>
              <a:rPr lang="en-US" altLang="ko-KR" dirty="0" smtClean="0"/>
              <a:t>result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(DATA)</a:t>
            </a:r>
            <a:r>
              <a:rPr lang="ko-KR" altLang="en-US" dirty="0" smtClean="0"/>
              <a:t>로 수신</a:t>
            </a:r>
            <a:endParaRPr lang="en-US" altLang="ko-KR" dirty="0" smtClean="0"/>
          </a:p>
          <a:p>
            <a:r>
              <a:rPr lang="en-US" altLang="ko-KR" dirty="0" smtClean="0"/>
              <a:t>Result </a:t>
            </a:r>
            <a:r>
              <a:rPr lang="ko-KR" altLang="en-US" dirty="0" smtClean="0"/>
              <a:t>값에 따라 비밀번호 일치 불일치를 알려줌</a:t>
            </a:r>
            <a:r>
              <a:rPr lang="en-US" altLang="ko-KR" dirty="0" smtClean="0"/>
              <a:t>(alert)</a:t>
            </a:r>
          </a:p>
          <a:p>
            <a:r>
              <a:rPr lang="ko-KR" altLang="en-US" dirty="0" err="1" smtClean="0"/>
              <a:t>일치시</a:t>
            </a:r>
            <a:r>
              <a:rPr lang="ko-KR" altLang="en-US" dirty="0" smtClean="0"/>
              <a:t> 다음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3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회원정보 비밀번호 인증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5820" y="788280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157612"/>
            <a:ext cx="5782482" cy="32484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445" y="3093808"/>
            <a:ext cx="605874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회원정보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28147" y="836791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46" y="1230603"/>
            <a:ext cx="6452617" cy="54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회원정보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70278" y="771439"/>
            <a:ext cx="35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4" y="1140771"/>
            <a:ext cx="4831010" cy="42820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78" y="1140771"/>
            <a:ext cx="6749792" cy="37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406</TotalTime>
  <Words>194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Century Gothic</vt:lpstr>
      <vt:lpstr>Gallery</vt:lpstr>
      <vt:lpstr>애플리케이션 테스트 수행</vt:lpstr>
      <vt:lpstr>목차</vt:lpstr>
      <vt:lpstr>1. 회원정보 상단 링크 추가</vt:lpstr>
      <vt:lpstr>2. 회원정보 비밀번호 인증</vt:lpstr>
      <vt:lpstr>2. 회원정보 비밀번호 인증</vt:lpstr>
      <vt:lpstr>2. 회원정보 비밀번호 인증</vt:lpstr>
      <vt:lpstr>2. 회원정보 비밀번호 인증</vt:lpstr>
      <vt:lpstr>3. 회원정보 설정</vt:lpstr>
      <vt:lpstr>3. 회원정보 설정</vt:lpstr>
      <vt:lpstr>3. 회원정보 설정</vt:lpstr>
      <vt:lpstr>3. 회원정보 설정</vt:lpstr>
      <vt:lpstr>3. 회원정보 설정</vt:lpstr>
      <vt:lpstr>3. 회원정보 설정</vt:lpstr>
      <vt:lpstr>3. 회원정보 설정</vt:lpstr>
      <vt:lpstr>3. 회원정보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76</cp:revision>
  <dcterms:created xsi:type="dcterms:W3CDTF">2022-08-30T01:02:34Z</dcterms:created>
  <dcterms:modified xsi:type="dcterms:W3CDTF">2022-11-30T03:29:36Z</dcterms:modified>
</cp:coreProperties>
</file>