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79" r:id="rId5"/>
    <p:sldId id="282" r:id="rId6"/>
    <p:sldId id="304" r:id="rId7"/>
    <p:sldId id="300" r:id="rId8"/>
    <p:sldId id="301" r:id="rId9"/>
    <p:sldId id="302" r:id="rId10"/>
    <p:sldId id="303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2022-11-18(Fri)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9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ko-KR" altLang="en-US" dirty="0" smtClean="0"/>
              <a:t>통합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2022/11/18(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8322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context.xml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2974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DBCP(</a:t>
            </a:r>
            <a:r>
              <a:rPr lang="en-US" altLang="ko-KR" sz="1400" dirty="0" err="1" smtClean="0"/>
              <a:t>DBHelper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099181"/>
            <a:ext cx="3867690" cy="18576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74" y="1099181"/>
            <a:ext cx="5054930" cy="38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2943397"/>
            <a:ext cx="3903381" cy="3919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20" y="991400"/>
            <a:ext cx="2164227" cy="17729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457" y="991400"/>
            <a:ext cx="1974923" cy="14990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457" y="3476095"/>
            <a:ext cx="1753395" cy="14279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457" y="2669526"/>
            <a:ext cx="3294276" cy="6274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457" y="5080926"/>
            <a:ext cx="3808214" cy="7094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1065" y="5957510"/>
            <a:ext cx="3459573" cy="61778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8794377" y="2465869"/>
            <a:ext cx="8964" cy="2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9588479" y="5435652"/>
            <a:ext cx="46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5820" y="3476288"/>
            <a:ext cx="1745772" cy="141387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653" y="5148690"/>
            <a:ext cx="3726463" cy="57392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4103" y="5950754"/>
            <a:ext cx="3975098" cy="624537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H="1" flipV="1">
            <a:off x="4464958" y="3196693"/>
            <a:ext cx="17395" cy="31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688811" y="5080926"/>
            <a:ext cx="214610" cy="24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62" y="1084730"/>
            <a:ext cx="1631290" cy="55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058905"/>
            <a:ext cx="1390844" cy="724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59" y="1021201"/>
            <a:ext cx="2677893" cy="22335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747" y="1021201"/>
            <a:ext cx="2164227" cy="17729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569" y="1003511"/>
            <a:ext cx="2147099" cy="1790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7259" y="3940785"/>
            <a:ext cx="3246244" cy="18757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748" y="3940785"/>
            <a:ext cx="1974923" cy="14990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021" y="3940785"/>
            <a:ext cx="1809647" cy="1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8322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</a:t>
            </a:r>
            <a:r>
              <a:rPr lang="en-US" altLang="ko-KR" sz="1400" dirty="0" smtClean="0"/>
              <a:t>(Model)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2974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</a:t>
            </a:r>
            <a:r>
              <a:rPr lang="en-US" altLang="ko-KR" sz="1400" dirty="0" smtClean="0"/>
              <a:t>(Model)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74" y="1094571"/>
            <a:ext cx="3443296" cy="53252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1" y="1094571"/>
            <a:ext cx="32675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5148718"/>
            <a:ext cx="3328450" cy="16058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22" y="1406959"/>
            <a:ext cx="3876486" cy="1218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8322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8321" y="2623150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20" y="2930928"/>
            <a:ext cx="2339767" cy="1910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5820" y="4840942"/>
            <a:ext cx="14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View(JSTL)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8322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도서목</a:t>
            </a:r>
            <a:r>
              <a:rPr lang="ko-KR" altLang="en-US" sz="1400" dirty="0" smtClean="0"/>
              <a:t>록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2974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2973" y="2623150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0472" y="4840942"/>
            <a:ext cx="14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View(JSTL)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2974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고객목</a:t>
            </a:r>
            <a:r>
              <a:rPr lang="ko-KR" altLang="en-US" sz="1400" dirty="0" err="1" smtClean="0"/>
              <a:t>록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72" y="1406355"/>
            <a:ext cx="4091639" cy="12167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472" y="2927687"/>
            <a:ext cx="2538973" cy="19132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472" y="5144343"/>
            <a:ext cx="3507162" cy="14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8322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8321" y="2623150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5820" y="4840942"/>
            <a:ext cx="14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View(JSTL)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8322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도서</a:t>
            </a:r>
            <a:r>
              <a:rPr lang="ko-KR" altLang="en-US" sz="1400" dirty="0" err="1"/>
              <a:t>등</a:t>
            </a:r>
            <a:r>
              <a:rPr lang="ko-KR" altLang="en-US" sz="1400" dirty="0" err="1" smtClean="0"/>
              <a:t>록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2974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2973" y="2623150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0472" y="4840942"/>
            <a:ext cx="14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View(JSTL)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2974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고객등</a:t>
            </a:r>
            <a:r>
              <a:rPr lang="ko-KR" altLang="en-US" sz="1400" dirty="0" err="1" smtClean="0"/>
              <a:t>록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2" y="1438024"/>
            <a:ext cx="2688351" cy="119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74" y="1406958"/>
            <a:ext cx="2873159" cy="1228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2" y="2930927"/>
            <a:ext cx="4689043" cy="13153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726" y="2930927"/>
            <a:ext cx="4356847" cy="13005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806" y="4446018"/>
            <a:ext cx="2282324" cy="23255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457" y="4446017"/>
            <a:ext cx="2562355" cy="23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8322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8321" y="2918988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5820" y="4840942"/>
            <a:ext cx="14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View(JSTL)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8322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도서수정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2974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0472" y="2914368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0472" y="4840942"/>
            <a:ext cx="14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View(JSTL)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2974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고객수정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19" y="1417583"/>
            <a:ext cx="4575641" cy="15133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2" y="1417583"/>
            <a:ext cx="4832739" cy="15133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20" y="3189339"/>
            <a:ext cx="4717459" cy="12429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956" y="3184719"/>
            <a:ext cx="4667667" cy="12498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106" y="4509247"/>
            <a:ext cx="3236995" cy="21239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223" y="4509247"/>
            <a:ext cx="3386949" cy="21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8322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8321" y="2327331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8322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도서삭제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2974" y="1099182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0472" y="2322710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2974" y="791404"/>
            <a:ext cx="186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고객삭제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479445"/>
            <a:ext cx="4372585" cy="771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77" y="1479445"/>
            <a:ext cx="4670017" cy="770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20" y="2631342"/>
            <a:ext cx="4205760" cy="1326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72" y="2609579"/>
            <a:ext cx="4547552" cy="13465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25820" y="4449004"/>
            <a:ext cx="928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Controller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get, post </a:t>
            </a:r>
            <a:r>
              <a:rPr lang="ko-KR" altLang="en-US" sz="1400" dirty="0" smtClean="0"/>
              <a:t>요청에 맞</a:t>
            </a:r>
            <a:r>
              <a:rPr lang="ko-KR" altLang="en-US" sz="1400" dirty="0"/>
              <a:t>게</a:t>
            </a:r>
            <a:r>
              <a:rPr lang="ko-KR" altLang="en-US" sz="1400" dirty="0" smtClean="0"/>
              <a:t> 페이지 또는 데이터 응답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5820" y="4735873"/>
            <a:ext cx="928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CRUD </a:t>
            </a:r>
            <a:r>
              <a:rPr lang="ko-KR" altLang="en-US" sz="1400" dirty="0" smtClean="0"/>
              <a:t>후 데이터 또는 결과 응답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125820" y="5047648"/>
            <a:ext cx="928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request</a:t>
            </a:r>
            <a:r>
              <a:rPr lang="ko-KR" altLang="en-US" sz="1400" dirty="0" smtClean="0"/>
              <a:t>에서 담은 데이터를 </a:t>
            </a:r>
            <a:r>
              <a:rPr lang="en-US" altLang="ko-KR" sz="1400" dirty="0" smtClean="0"/>
              <a:t>JSTL, EL </a:t>
            </a:r>
            <a:r>
              <a:rPr lang="ko-KR" altLang="en-US" sz="1400" dirty="0" smtClean="0"/>
              <a:t>을 활용하여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19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360</TotalTime>
  <Words>150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Century Gothic</vt:lpstr>
      <vt:lpstr>Gallery</vt:lpstr>
      <vt:lpstr>통합 구현</vt:lpstr>
      <vt:lpstr>목차</vt:lpstr>
      <vt:lpstr>문제 1. 프로젝트 생성</vt:lpstr>
      <vt:lpstr>문제 2. 화면 구현</vt:lpstr>
      <vt:lpstr>문제 3. 기능 구현</vt:lpstr>
      <vt:lpstr>문제 3. 기능 구현</vt:lpstr>
      <vt:lpstr>문제 3. 기능 구현</vt:lpstr>
      <vt:lpstr>문제 3. 기능 구현</vt:lpstr>
      <vt:lpstr>문제 3. 기능 구현</vt:lpstr>
      <vt:lpstr>문제 3. 기능 구현</vt:lpstr>
      <vt:lpstr>문제 4.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70</cp:revision>
  <dcterms:created xsi:type="dcterms:W3CDTF">2022-08-30T01:02:34Z</dcterms:created>
  <dcterms:modified xsi:type="dcterms:W3CDTF">2022-11-18T02:42:53Z</dcterms:modified>
</cp:coreProperties>
</file>