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1" r:id="rId4"/>
    <p:sldId id="259" r:id="rId5"/>
    <p:sldId id="266" r:id="rId6"/>
    <p:sldId id="269" r:id="rId7"/>
    <p:sldId id="267" r:id="rId8"/>
    <p:sldId id="270" r:id="rId9"/>
    <p:sldId id="268" r:id="rId10"/>
    <p:sldId id="271" r:id="rId11"/>
    <p:sldId id="272" r:id="rId12"/>
    <p:sldId id="273" r:id="rId13"/>
    <p:sldId id="274" r:id="rId14"/>
    <p:sldId id="275" r:id="rId15"/>
    <p:sldId id="276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0" autoAdjust="0"/>
  </p:normalViewPr>
  <p:slideViewPr>
    <p:cSldViewPr snapToGrid="0">
      <p:cViewPr varScale="1">
        <p:scale>
          <a:sx n="107" d="100"/>
          <a:sy n="107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3CC1-F13D-483E-86F0-D78F6F42A3A5}" type="datetimeFigureOut">
              <a:rPr lang="ko-KR" altLang="en-US" smtClean="0"/>
              <a:t>2022-09-15(Thu)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A478E-5793-4543-891C-615485389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981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1E91-9F10-4128-992D-56455EF7989B}" type="datetime1">
              <a:rPr lang="en-US" altLang="ko-KR" smtClean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8EE0-675D-4654-B776-443685718435}" type="datetime1">
              <a:rPr lang="en-US" altLang="ko-KR" smtClean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24F3-7296-4BA2-A889-99309D2B018F}" type="datetime1">
              <a:rPr lang="en-US" altLang="ko-KR" smtClean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E513E8B-9FB0-46DD-A58C-98CBC1E68F6C}" type="datetime1">
              <a:rPr lang="en-US" altLang="ko-KR" smtClean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1A9-C5BD-452B-8F8E-0F39F0371CA0}" type="datetime1">
              <a:rPr lang="en-US" altLang="ko-KR" smtClean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5C7-6D7C-40BD-BEBA-48D3B1BF341C}" type="datetime1">
              <a:rPr lang="en-US" altLang="ko-KR" smtClean="0"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F76D-713E-4CB4-B406-E9BE21402B5E}" type="datetime1">
              <a:rPr lang="en-US" altLang="ko-KR" smtClean="0"/>
              <a:t>9/15/2022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8115D-9D29-4065-9716-9B9BB392CE06}" type="datetime1">
              <a:rPr lang="en-US" altLang="ko-KR" smtClean="0"/>
              <a:t>9/15/2022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D4C2-259B-4DCA-977B-F2E5FBE6733D}" type="datetime1">
              <a:rPr lang="en-US" altLang="ko-KR" smtClean="0"/>
              <a:t>9/15/2022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5836-3E4F-4A5A-93A0-1638D368FD4C}" type="datetime1">
              <a:rPr lang="en-US" altLang="ko-KR" smtClean="0"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CCFBD502-EACA-452E-B2F8-049844E8B1C7}" type="datetime1">
              <a:rPr lang="en-US" altLang="ko-KR" smtClean="0"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9CB12-8710-4001-A46D-FF0299F0FB83}" type="datetime1">
              <a:rPr lang="en-US" altLang="ko-KR" smtClean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4329" y="945913"/>
            <a:ext cx="8637073" cy="2618554"/>
          </a:xfrm>
        </p:spPr>
        <p:txBody>
          <a:bodyPr/>
          <a:lstStyle/>
          <a:p>
            <a:pPr algn="ctr"/>
            <a:r>
              <a:rPr lang="ko-KR" altLang="en-US" dirty="0" smtClean="0"/>
              <a:t>프로그래밍 언어 응용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329" y="4410501"/>
            <a:ext cx="8637072" cy="1071095"/>
          </a:xfrm>
        </p:spPr>
        <p:txBody>
          <a:bodyPr/>
          <a:lstStyle/>
          <a:p>
            <a:pPr algn="ctr"/>
            <a:r>
              <a:rPr lang="en-US" altLang="ko-KR" dirty="0" smtClean="0"/>
              <a:t>2022/09/15(</a:t>
            </a:r>
            <a:r>
              <a:rPr lang="ko-KR" altLang="en-US" dirty="0" smtClean="0"/>
              <a:t>목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smtClean="0"/>
              <a:t>김지홍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24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4390" y="831525"/>
            <a:ext cx="9654705" cy="650715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400" dirty="0" smtClean="0"/>
              <a:t>1) SQL.java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736" y="2725874"/>
            <a:ext cx="8688012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4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4390" y="831525"/>
            <a:ext cx="9654705" cy="650715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400" dirty="0" smtClean="0"/>
              <a:t>2) </a:t>
            </a:r>
            <a:r>
              <a:rPr lang="en-US" altLang="ko-KR" sz="2400" dirty="0" err="1"/>
              <a:t>User.Java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895" y="1482240"/>
            <a:ext cx="3405353" cy="444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0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4390" y="831525"/>
            <a:ext cx="9654705" cy="650715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400" dirty="0" smtClean="0"/>
              <a:t>3) </a:t>
            </a:r>
            <a:r>
              <a:rPr lang="en-US" altLang="ko-KR" sz="2400" dirty="0" err="1"/>
              <a:t>UserDao.Java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882" y="1482240"/>
            <a:ext cx="5597720" cy="449127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87900" y="5092700"/>
            <a:ext cx="3054350" cy="12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08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4390" y="831525"/>
            <a:ext cx="9654705" cy="650715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400" dirty="0"/>
              <a:t>3) </a:t>
            </a:r>
            <a:r>
              <a:rPr lang="en-US" altLang="ko-KR" sz="2400" dirty="0" err="1"/>
              <a:t>UserDao.Java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90" y="1559456"/>
            <a:ext cx="4967487" cy="29673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741" y="1559456"/>
            <a:ext cx="4538354" cy="379936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746250" y="2971800"/>
            <a:ext cx="1752600" cy="171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00900" y="2628900"/>
            <a:ext cx="1663700" cy="158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51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4390" y="831525"/>
            <a:ext cx="9654705" cy="650715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400" dirty="0"/>
              <a:t>3) </a:t>
            </a:r>
            <a:r>
              <a:rPr lang="en-US" altLang="ko-KR" sz="2400" dirty="0" err="1"/>
              <a:t>UserDao.Java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90" y="1482240"/>
            <a:ext cx="5001670" cy="44861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467" y="1482241"/>
            <a:ext cx="3583284" cy="22001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467" y="3808534"/>
            <a:ext cx="3583284" cy="199239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228850" y="3219450"/>
            <a:ext cx="1847850" cy="17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80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4390" y="831525"/>
            <a:ext cx="9654705" cy="650715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400" dirty="0" smtClean="0"/>
              <a:t>4) </a:t>
            </a:r>
            <a:r>
              <a:rPr lang="en-US" altLang="ko-KR" sz="2400" dirty="0" err="1" smtClean="0"/>
              <a:t>User</a:t>
            </a:r>
            <a:r>
              <a:rPr lang="en-US" altLang="zh-CN" sz="2400" dirty="0" err="1" smtClean="0"/>
              <a:t>Main</a:t>
            </a:r>
            <a:r>
              <a:rPr lang="en-US" altLang="ko-KR" sz="2400" dirty="0" err="1" smtClean="0"/>
              <a:t>.Java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90" y="1482240"/>
            <a:ext cx="4564410" cy="45490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946" y="1482240"/>
            <a:ext cx="4692149" cy="454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6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125820" y="816008"/>
            <a:ext cx="9603275" cy="866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smtClean="0"/>
              <a:t>5.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20" y="1682110"/>
            <a:ext cx="4772691" cy="38486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878" y="1682110"/>
            <a:ext cx="4782217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8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프로젝트생성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라이브러리 설정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프로그램 구성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프로그램 작성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테스트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0270" y="1560079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 smtClean="0"/>
              <a:t>문제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0270" y="2778523"/>
            <a:ext cx="9603275" cy="30753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프로젝트명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UserManager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자바버전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Java8 </a:t>
            </a:r>
            <a:r>
              <a:rPr lang="ko-KR" altLang="en-US" dirty="0" smtClean="0"/>
              <a:t>이상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DBMS : MySQL 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개발도구 </a:t>
            </a:r>
            <a:r>
              <a:rPr lang="en-US" altLang="ko-KR" dirty="0" smtClean="0"/>
              <a:t>: Eclipse, Workbench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9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4390" y="831525"/>
            <a:ext cx="9654705" cy="650715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400" dirty="0" smtClean="0"/>
              <a:t>Eclipse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135" y="1547389"/>
            <a:ext cx="2067213" cy="9431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286" y="3437803"/>
            <a:ext cx="1305107" cy="19814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317" y="4085593"/>
            <a:ext cx="2343477" cy="685896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1074388" y="2787088"/>
            <a:ext cx="9654705" cy="650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 err="1" smtClean="0"/>
              <a:t>Mysql</a:t>
            </a:r>
            <a:r>
              <a:rPr lang="en-US" altLang="ko-KR" sz="2400" dirty="0" smtClean="0"/>
              <a:t> 8 Workbench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63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0270" y="1560079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 smtClean="0"/>
              <a:t>문제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라이브러리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0270" y="2778523"/>
            <a:ext cx="9603275" cy="30753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프로젝트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새폴더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lib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– mysql-connector-java-8.x.x.jar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프로젝트 </a:t>
            </a:r>
            <a:r>
              <a:rPr lang="en-US" altLang="ko-KR" dirty="0" smtClean="0"/>
              <a:t>– Build path – Add External Archives…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– </a:t>
            </a:r>
          </a:p>
          <a:p>
            <a:pPr marL="0" indent="0">
              <a:buNone/>
            </a:pPr>
            <a:r>
              <a:rPr lang="en-US" altLang="ko-KR" dirty="0" smtClean="0"/>
              <a:t>    mysql-connector-java-8.x.x.jar </a:t>
            </a:r>
            <a:r>
              <a:rPr lang="ko-KR" altLang="en-US" dirty="0" smtClean="0"/>
              <a:t>선택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4390" y="831525"/>
            <a:ext cx="9654705" cy="650715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400" dirty="0" smtClean="0"/>
              <a:t>Eclipse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632" y="1482240"/>
            <a:ext cx="2276793" cy="10288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390" y="2955467"/>
            <a:ext cx="4783386" cy="24266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403" y="2955467"/>
            <a:ext cx="4348629" cy="242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2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0270" y="1560079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 smtClean="0"/>
              <a:t>문제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프로그램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0270" y="2778523"/>
            <a:ext cx="9603275" cy="30753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프로젝트 </a:t>
            </a:r>
            <a:r>
              <a:rPr lang="en-US" altLang="ko-KR" dirty="0" smtClean="0"/>
              <a:t>– new – Class – </a:t>
            </a:r>
            <a:r>
              <a:rPr lang="ko-KR" altLang="en-US" dirty="0" err="1" smtClean="0"/>
              <a:t>패키지명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main / </a:t>
            </a:r>
            <a:r>
              <a:rPr lang="ko-KR" altLang="en-US" dirty="0" err="1" smtClean="0"/>
              <a:t>클래스명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SQL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프로젝트 </a:t>
            </a:r>
            <a:r>
              <a:rPr lang="en-US" altLang="ko-KR" dirty="0"/>
              <a:t>– new – Class – </a:t>
            </a:r>
            <a:r>
              <a:rPr lang="ko-KR" altLang="en-US" dirty="0" err="1"/>
              <a:t>패키지명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main / </a:t>
            </a:r>
            <a:r>
              <a:rPr lang="ko-KR" altLang="en-US" dirty="0" err="1"/>
              <a:t>클래스명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User </a:t>
            </a:r>
            <a:r>
              <a:rPr lang="ko-KR" altLang="en-US" dirty="0"/>
              <a:t>생성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프로젝트 </a:t>
            </a:r>
            <a:r>
              <a:rPr lang="en-US" altLang="ko-KR" dirty="0"/>
              <a:t>– new – Class – </a:t>
            </a:r>
            <a:r>
              <a:rPr lang="ko-KR" altLang="en-US" dirty="0" err="1"/>
              <a:t>패키지명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main / </a:t>
            </a:r>
            <a:r>
              <a:rPr lang="ko-KR" altLang="en-US" dirty="0" err="1"/>
              <a:t>클래스명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 smtClean="0"/>
              <a:t>UserDao</a:t>
            </a:r>
            <a:r>
              <a:rPr lang="ko-KR" altLang="en-US" dirty="0" smtClean="0"/>
              <a:t>생성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프로젝트 </a:t>
            </a:r>
            <a:r>
              <a:rPr lang="en-US" altLang="ko-KR" dirty="0"/>
              <a:t>– new – Class – </a:t>
            </a:r>
            <a:r>
              <a:rPr lang="ko-KR" altLang="en-US" dirty="0" err="1"/>
              <a:t>패키지명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main / </a:t>
            </a:r>
            <a:r>
              <a:rPr lang="ko-KR" altLang="en-US" dirty="0" err="1"/>
              <a:t>클래스명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 smtClean="0"/>
              <a:t>UserMain</a:t>
            </a:r>
            <a:r>
              <a:rPr lang="ko-KR" altLang="en-US" dirty="0" smtClean="0"/>
              <a:t>생성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7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4390" y="831525"/>
            <a:ext cx="9654705" cy="650715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400" dirty="0" smtClean="0"/>
              <a:t>Eclipse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407" y="2439368"/>
            <a:ext cx="2384669" cy="156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0270" y="1560079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 smtClean="0"/>
              <a:t>문제 </a:t>
            </a:r>
            <a:r>
              <a:rPr lang="en-US" altLang="ko-KR" dirty="0" smtClean="0"/>
              <a:t>4. </a:t>
            </a:r>
            <a:r>
              <a:rPr lang="ko-KR" altLang="en-US" dirty="0" smtClean="0"/>
              <a:t>프로그램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0270" y="2778523"/>
            <a:ext cx="9603275" cy="5667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빈칸 코드 완성 및 기능 구현하기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378098" y="3255663"/>
            <a:ext cx="9350998" cy="20683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arenR"/>
            </a:pPr>
            <a:r>
              <a:rPr lang="en-US" altLang="ko-KR" sz="1800" dirty="0" smtClean="0"/>
              <a:t>SQL.java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800" dirty="0" err="1" smtClean="0"/>
              <a:t>User.Java</a:t>
            </a:r>
            <a:endParaRPr lang="en-US" altLang="ko-KR" sz="1800" dirty="0" smtClean="0"/>
          </a:p>
          <a:p>
            <a:pPr marL="342900" indent="-342900">
              <a:buFont typeface="+mj-lt"/>
              <a:buAutoNum type="arabicParenR"/>
            </a:pPr>
            <a:r>
              <a:rPr lang="en-US" altLang="ko-KR" sz="1800" dirty="0" err="1" smtClean="0"/>
              <a:t>UserDao.Java</a:t>
            </a:r>
            <a:endParaRPr lang="en-US" altLang="ko-KR" sz="1800" dirty="0" smtClean="0"/>
          </a:p>
          <a:p>
            <a:pPr marL="342900" indent="-342900">
              <a:buFont typeface="+mj-lt"/>
              <a:buAutoNum type="arabicParenR"/>
            </a:pPr>
            <a:r>
              <a:rPr lang="en-US" altLang="ko-KR" sz="1800" dirty="0" err="1" smtClean="0"/>
              <a:t>UserMain.Java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1212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128</TotalTime>
  <Words>184</Words>
  <Application>Microsoft Office PowerPoint</Application>
  <PresentationFormat>와이드스크린</PresentationFormat>
  <Paragraphs>55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等线 Light</vt:lpstr>
      <vt:lpstr>맑은 고딕</vt:lpstr>
      <vt:lpstr>Arial</vt:lpstr>
      <vt:lpstr>Century Gothic</vt:lpstr>
      <vt:lpstr>Wingdings</vt:lpstr>
      <vt:lpstr>Gallery</vt:lpstr>
      <vt:lpstr>프로그래밍 언어 응용</vt:lpstr>
      <vt:lpstr>목차</vt:lpstr>
      <vt:lpstr>문제 1. 프로젝트 생성</vt:lpstr>
      <vt:lpstr>Eclipse</vt:lpstr>
      <vt:lpstr>문제 2. 라이브러리 설정</vt:lpstr>
      <vt:lpstr>Eclipse</vt:lpstr>
      <vt:lpstr>문제 3. 프로그램 구성</vt:lpstr>
      <vt:lpstr>Eclipse</vt:lpstr>
      <vt:lpstr>문제 4. 프로그램 작성</vt:lpstr>
      <vt:lpstr>1) SQL.java</vt:lpstr>
      <vt:lpstr>2) User.Java</vt:lpstr>
      <vt:lpstr>3) UserDao.Java</vt:lpstr>
      <vt:lpstr>3) UserDao.Java</vt:lpstr>
      <vt:lpstr>3) UserDao.Java</vt:lpstr>
      <vt:lpstr>4) UserMain.Java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 활용</dc:title>
  <dc:creator>java1</dc:creator>
  <cp:lastModifiedBy>java1</cp:lastModifiedBy>
  <cp:revision>26</cp:revision>
  <dcterms:created xsi:type="dcterms:W3CDTF">2022-08-30T01:02:34Z</dcterms:created>
  <dcterms:modified xsi:type="dcterms:W3CDTF">2022-09-15T02:27:31Z</dcterms:modified>
</cp:coreProperties>
</file>