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3CC1-F13D-483E-86F0-D78F6F42A3A5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A478E-5793-4543-891C-615485389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981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1E91-9F10-4128-992D-56455EF7989B}" type="datetime1">
              <a:rPr lang="en-US" altLang="ko-KR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8EE0-675D-4654-B776-443685718435}" type="datetime1">
              <a:rPr lang="en-US" altLang="ko-KR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24F3-7296-4BA2-A889-99309D2B018F}" type="datetime1">
              <a:rPr lang="en-US" altLang="ko-KR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E513E8B-9FB0-46DD-A58C-98CBC1E68F6C}" type="datetime1">
              <a:rPr lang="en-US" altLang="ko-KR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1A9-C5BD-452B-8F8E-0F39F0371CA0}" type="datetime1">
              <a:rPr lang="en-US" altLang="ko-KR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5C7-6D7C-40BD-BEBA-48D3B1BF341C}" type="datetime1">
              <a:rPr lang="en-US" altLang="ko-KR" smtClean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F76D-713E-4CB4-B406-E9BE21402B5E}" type="datetime1">
              <a:rPr lang="en-US" altLang="ko-KR" smtClean="0"/>
              <a:t>8/30/2022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8115D-9D29-4065-9716-9B9BB392CE06}" type="datetime1">
              <a:rPr lang="en-US" altLang="ko-KR" smtClean="0"/>
              <a:t>8/30/2022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D4C2-259B-4DCA-977B-F2E5FBE6733D}" type="datetime1">
              <a:rPr lang="en-US" altLang="ko-KR" smtClean="0"/>
              <a:t>8/30/2022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5836-3E4F-4A5A-93A0-1638D368FD4C}" type="datetime1">
              <a:rPr lang="en-US" altLang="ko-KR" smtClean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CCFBD502-EACA-452E-B2F8-049844E8B1C7}" type="datetime1">
              <a:rPr lang="en-US" altLang="ko-KR" smtClean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9CB12-8710-4001-A46D-FF0299F0FB83}" type="datetime1">
              <a:rPr lang="en-US" altLang="ko-KR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4329" y="945913"/>
            <a:ext cx="8637073" cy="2618554"/>
          </a:xfrm>
        </p:spPr>
        <p:txBody>
          <a:bodyPr/>
          <a:lstStyle/>
          <a:p>
            <a:pPr algn="ctr"/>
            <a:r>
              <a:rPr lang="ko-KR" altLang="en-US" dirty="0" smtClean="0"/>
              <a:t>프로그래밍 언어 활용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329" y="4410501"/>
            <a:ext cx="8637072" cy="1071095"/>
          </a:xfrm>
        </p:spPr>
        <p:txBody>
          <a:bodyPr/>
          <a:lstStyle/>
          <a:p>
            <a:pPr algn="ctr"/>
            <a:r>
              <a:rPr lang="en-US" altLang="ko-KR" dirty="0" smtClean="0"/>
              <a:t>2022/08/30(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 smtClean="0"/>
              <a:t>김지홍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24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순차 </a:t>
            </a:r>
            <a:r>
              <a:rPr lang="ko-KR" altLang="en-US" dirty="0" err="1" smtClean="0"/>
              <a:t>별찍기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역순 </a:t>
            </a:r>
            <a:r>
              <a:rPr lang="ko-KR" altLang="en-US" dirty="0" err="1" smtClean="0"/>
              <a:t>별찍기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피라미드 </a:t>
            </a:r>
            <a:r>
              <a:rPr lang="ko-KR" altLang="en-US" dirty="0" err="1" smtClean="0"/>
              <a:t>별찍기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0270" y="1560079"/>
            <a:ext cx="9603275" cy="866102"/>
          </a:xfrm>
        </p:spPr>
        <p:txBody>
          <a:bodyPr anchor="ctr"/>
          <a:lstStyle/>
          <a:p>
            <a:pPr algn="ctr"/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0270" y="2778523"/>
            <a:ext cx="9603275" cy="1001598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 smtClean="0"/>
              <a:t> 첫째 줄에는 별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둘</a:t>
            </a:r>
            <a:r>
              <a:rPr lang="ko-KR" altLang="en-US" dirty="0"/>
              <a:t>째</a:t>
            </a:r>
            <a:r>
              <a:rPr lang="ko-KR" altLang="en-US" dirty="0" smtClean="0"/>
              <a:t> 줄에는 별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N</a:t>
            </a:r>
            <a:r>
              <a:rPr lang="ko-KR" altLang="en-US" dirty="0" smtClean="0"/>
              <a:t>번째 줄에는 별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개를 찍는 문제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62659" y="4132463"/>
            <a:ext cx="9603275" cy="79475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입력 조건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첫째 줄에 </a:t>
            </a:r>
            <a:r>
              <a:rPr lang="en-US" altLang="ko-KR" sz="1600" dirty="0" smtClean="0"/>
              <a:t>N (1 </a:t>
            </a:r>
            <a:r>
              <a:rPr lang="ko-KR" altLang="en-US" sz="1600" dirty="0" smtClean="0"/>
              <a:t>≤ </a:t>
            </a:r>
            <a:r>
              <a:rPr lang="en-US" altLang="ko-KR" sz="1600" dirty="0" smtClean="0"/>
              <a:t>N </a:t>
            </a:r>
            <a:r>
              <a:rPr lang="ko-KR" altLang="en-US" sz="1600" dirty="0" smtClean="0"/>
              <a:t>≤  </a:t>
            </a:r>
            <a:r>
              <a:rPr lang="en-US" altLang="ko-KR" sz="1600" dirty="0" smtClean="0"/>
              <a:t>100) </a:t>
            </a:r>
            <a:r>
              <a:rPr lang="ko-KR" altLang="en-US" sz="1600" dirty="0" smtClean="0"/>
              <a:t>이 주어진다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출력 조건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첫째 줄부터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번째 줄까지 차례대로 별을 출력한다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0199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4390" y="831525"/>
            <a:ext cx="6894481" cy="650715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dirty="0" smtClean="0"/>
              <a:t>수행 내용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452" y="2531911"/>
            <a:ext cx="1695679" cy="2238955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7968871" y="831525"/>
            <a:ext cx="2760224" cy="650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400" smtClean="0"/>
              <a:t>출력 결과</a:t>
            </a:r>
            <a:endParaRPr lang="ko-KR" altLang="en-US" sz="2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390" y="1482240"/>
            <a:ext cx="6894481" cy="434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0270" y="1560079"/>
            <a:ext cx="9603275" cy="866102"/>
          </a:xfrm>
        </p:spPr>
        <p:txBody>
          <a:bodyPr anchor="ctr"/>
          <a:lstStyle/>
          <a:p>
            <a:pPr algn="ctr"/>
            <a:r>
              <a:rPr lang="ko-KR" altLang="en-US" dirty="0" smtClean="0"/>
              <a:t>문제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0270" y="2778523"/>
            <a:ext cx="9603275" cy="1001598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 smtClean="0"/>
              <a:t> 첫째 줄에는 별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둘</a:t>
            </a:r>
            <a:r>
              <a:rPr lang="ko-KR" altLang="en-US" dirty="0"/>
              <a:t>째</a:t>
            </a:r>
            <a:r>
              <a:rPr lang="ko-KR" altLang="en-US" dirty="0" smtClean="0"/>
              <a:t> 줄에는 별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N</a:t>
            </a:r>
            <a:r>
              <a:rPr lang="ko-KR" altLang="en-US" dirty="0" smtClean="0"/>
              <a:t>번째 줄에는 별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개를 찍는 문제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 기준으로 정렬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62659" y="4132463"/>
            <a:ext cx="9603275" cy="79475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입력 조건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첫째 줄에 </a:t>
            </a:r>
            <a:r>
              <a:rPr lang="en-US" altLang="ko-KR" sz="1600" dirty="0" smtClean="0"/>
              <a:t>N (1 </a:t>
            </a:r>
            <a:r>
              <a:rPr lang="ko-KR" altLang="en-US" sz="1600" dirty="0" smtClean="0"/>
              <a:t>≤ </a:t>
            </a:r>
            <a:r>
              <a:rPr lang="en-US" altLang="ko-KR" sz="1600" dirty="0" smtClean="0"/>
              <a:t>N </a:t>
            </a:r>
            <a:r>
              <a:rPr lang="ko-KR" altLang="en-US" sz="1600" dirty="0" smtClean="0"/>
              <a:t>≤  </a:t>
            </a:r>
            <a:r>
              <a:rPr lang="en-US" altLang="ko-KR" sz="1600" dirty="0" smtClean="0"/>
              <a:t>100) </a:t>
            </a:r>
            <a:r>
              <a:rPr lang="ko-KR" altLang="en-US" sz="1600" dirty="0" smtClean="0"/>
              <a:t>이 주어진다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출력 조건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첫째 줄부터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번째 줄까지 차례대로 별을 출력한다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2338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4390" y="831525"/>
            <a:ext cx="6894481" cy="650715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dirty="0" smtClean="0"/>
              <a:t>수행 내용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968871" y="831525"/>
            <a:ext cx="2760224" cy="650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400" smtClean="0"/>
              <a:t>출력 결과</a:t>
            </a:r>
            <a:endParaRPr lang="ko-KR" altLang="en-US" sz="2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831" y="2383386"/>
            <a:ext cx="1316304" cy="25761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390" y="1482241"/>
            <a:ext cx="6894481" cy="437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9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0270" y="1560079"/>
            <a:ext cx="9603275" cy="866102"/>
          </a:xfrm>
        </p:spPr>
        <p:txBody>
          <a:bodyPr anchor="ctr"/>
          <a:lstStyle/>
          <a:p>
            <a:pPr algn="ctr"/>
            <a:r>
              <a:rPr lang="ko-KR" altLang="en-US" dirty="0" smtClean="0"/>
              <a:t>문제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0270" y="2778523"/>
            <a:ext cx="9603275" cy="1001598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 smtClean="0"/>
              <a:t> 아래의 그림과 같이 출력하는 프로그램을 작성하시오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615" y="3471204"/>
            <a:ext cx="944076" cy="238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4390" y="831525"/>
            <a:ext cx="6894481" cy="650715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dirty="0" smtClean="0"/>
              <a:t>수행 내용 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968871" y="831525"/>
            <a:ext cx="2760224" cy="650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400" smtClean="0"/>
              <a:t>출력 결과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416" y="2428617"/>
            <a:ext cx="1035134" cy="26124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035" y="1482240"/>
            <a:ext cx="4145191" cy="457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7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64</TotalTime>
  <Words>151</Words>
  <Application>Microsoft Office PowerPoint</Application>
  <PresentationFormat>와이드스크린</PresentationFormat>
  <Paragraphs>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Century Gothic</vt:lpstr>
      <vt:lpstr>Gallery</vt:lpstr>
      <vt:lpstr>프로그래밍 언어 활용</vt:lpstr>
      <vt:lpstr>목차</vt:lpstr>
      <vt:lpstr>문제 1</vt:lpstr>
      <vt:lpstr>수행 내용</vt:lpstr>
      <vt:lpstr>문제 2</vt:lpstr>
      <vt:lpstr>수행 내용</vt:lpstr>
      <vt:lpstr>문제 3</vt:lpstr>
      <vt:lpstr>수행 내용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언어 활용</dc:title>
  <dc:creator>java1</dc:creator>
  <cp:lastModifiedBy>java1</cp:lastModifiedBy>
  <cp:revision>14</cp:revision>
  <dcterms:created xsi:type="dcterms:W3CDTF">2022-08-30T01:02:34Z</dcterms:created>
  <dcterms:modified xsi:type="dcterms:W3CDTF">2022-08-30T02:09:24Z</dcterms:modified>
</cp:coreProperties>
</file>