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79" r:id="rId5"/>
    <p:sldId id="290" r:id="rId6"/>
    <p:sldId id="282" r:id="rId7"/>
    <p:sldId id="283" r:id="rId8"/>
    <p:sldId id="284" r:id="rId9"/>
    <p:sldId id="286" r:id="rId10"/>
    <p:sldId id="287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2022-10-21(Fri)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ndgow.github.io/HTML/FoodShop/layout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ndgow.github.io/HTML/FoodShop/mai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329" y="945913"/>
            <a:ext cx="8637073" cy="2618554"/>
          </a:xfrm>
        </p:spPr>
        <p:txBody>
          <a:bodyPr/>
          <a:lstStyle/>
          <a:p>
            <a:pPr algn="ctr"/>
            <a:r>
              <a:rPr lang="ko-KR" altLang="en-US" smtClean="0"/>
              <a:t>화면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2022/10/13(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7424" y="812312"/>
            <a:ext cx="564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Style_main.css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94" y="1181644"/>
            <a:ext cx="2021242" cy="52826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080" y="1181644"/>
            <a:ext cx="1952420" cy="52826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596" y="1181645"/>
            <a:ext cx="1397162" cy="52826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108" y="1181644"/>
            <a:ext cx="216247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 smtClean="0"/>
              <a:t>4.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14" y="1982691"/>
            <a:ext cx="7592485" cy="1781424"/>
          </a:xfrm>
          <a:prstGeom prst="rect">
            <a:avLst/>
          </a:prstGeom>
        </p:spPr>
      </p:pic>
      <p:sp>
        <p:nvSpPr>
          <p:cNvPr id="6" name="직사각형 5">
            <a:hlinkClick r:id="rId3"/>
          </p:cNvPr>
          <p:cNvSpPr/>
          <p:nvPr/>
        </p:nvSpPr>
        <p:spPr>
          <a:xfrm>
            <a:off x="2131212" y="3841473"/>
            <a:ext cx="7592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https://yndgow.github.io/HTML/FoodShop/layout.html</a:t>
            </a:r>
          </a:p>
        </p:txBody>
      </p:sp>
      <p:sp>
        <p:nvSpPr>
          <p:cNvPr id="12" name="직사각형 11">
            <a:hlinkClick r:id="rId4"/>
          </p:cNvPr>
          <p:cNvSpPr/>
          <p:nvPr/>
        </p:nvSpPr>
        <p:spPr>
          <a:xfrm>
            <a:off x="2131212" y="4288163"/>
            <a:ext cx="6083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https://yndgow.github.io/HTML/FoodShop/main.html</a:t>
            </a:r>
          </a:p>
        </p:txBody>
      </p:sp>
    </p:spTree>
    <p:extLst>
      <p:ext uri="{BB962C8B-B14F-4D97-AF65-F5344CB8AC3E}">
        <p14:creationId xmlns:p14="http://schemas.microsoft.com/office/powerpoint/2010/main" val="7395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프로젝트생성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화면구현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631" y="1093694"/>
            <a:ext cx="1511454" cy="45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978493"/>
            <a:ext cx="1314633" cy="866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20" y="2149600"/>
            <a:ext cx="4267796" cy="35628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75" y="1230309"/>
            <a:ext cx="2438740" cy="1838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326" y="3673812"/>
            <a:ext cx="254353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335809"/>
            <a:ext cx="4458322" cy="30388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209" y="1335809"/>
            <a:ext cx="2381582" cy="18481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708" y="3707414"/>
            <a:ext cx="256258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7424" y="812312"/>
            <a:ext cx="564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main.html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16" y="1181643"/>
            <a:ext cx="3273646" cy="52826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44" y="1181642"/>
            <a:ext cx="2750420" cy="52826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46" y="1181642"/>
            <a:ext cx="2371326" cy="52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7424" y="812312"/>
            <a:ext cx="564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main.html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57" y="1678414"/>
            <a:ext cx="716380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7424" y="812312"/>
            <a:ext cx="564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Style_main.css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19" y="1181643"/>
            <a:ext cx="1605048" cy="5225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959" y="1181644"/>
            <a:ext cx="1964310" cy="52250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961" y="1181644"/>
            <a:ext cx="2133708" cy="52250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361" y="1181644"/>
            <a:ext cx="2171062" cy="5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192</TotalTime>
  <Words>78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Century Gothic</vt:lpstr>
      <vt:lpstr>Gallery</vt:lpstr>
      <vt:lpstr>화면 구현</vt:lpstr>
      <vt:lpstr>목차</vt:lpstr>
      <vt:lpstr>문제 1. 프로젝트 생성</vt:lpstr>
      <vt:lpstr>문제 2. 화면 구현</vt:lpstr>
      <vt:lpstr>문제 2. 화면 구현</vt:lpstr>
      <vt:lpstr>문제 3. 기능 구현</vt:lpstr>
      <vt:lpstr>문제 3. 화면 UI</vt:lpstr>
      <vt:lpstr>문제 3. 화면 UI</vt:lpstr>
      <vt:lpstr>문제 3. 화면 UI</vt:lpstr>
      <vt:lpstr>문제 3. 화면 UI</vt:lpstr>
      <vt:lpstr>문제 4. Github 배포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49</cp:revision>
  <dcterms:created xsi:type="dcterms:W3CDTF">2022-08-30T01:02:34Z</dcterms:created>
  <dcterms:modified xsi:type="dcterms:W3CDTF">2022-10-21T02:42:54Z</dcterms:modified>
</cp:coreProperties>
</file>