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79" r:id="rId5"/>
    <p:sldId id="290" r:id="rId6"/>
    <p:sldId id="282" r:id="rId7"/>
    <p:sldId id="292" r:id="rId8"/>
    <p:sldId id="293" r:id="rId9"/>
    <p:sldId id="295" r:id="rId10"/>
    <p:sldId id="296" r:id="rId11"/>
    <p:sldId id="297" r:id="rId12"/>
    <p:sldId id="298" r:id="rId13"/>
    <p:sldId id="301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2022-10-21(Fri)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A478E-5793-4543-891C-615485389C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en-US" altLang="ko-KR" dirty="0" smtClean="0"/>
              <a:t>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2022/10/21(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(CUSTOMER)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1026" y="834266"/>
            <a:ext cx="23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4" y="1304574"/>
            <a:ext cx="5222826" cy="40199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11" y="1304574"/>
            <a:ext cx="4315184" cy="53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(CUSTOMER)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1026" y="834266"/>
            <a:ext cx="23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1" y="1225552"/>
            <a:ext cx="5329814" cy="4137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1225552"/>
            <a:ext cx="5567483" cy="35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(CUSTOMER)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1026" y="834266"/>
            <a:ext cx="23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18" y="1203598"/>
            <a:ext cx="5153744" cy="44583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54" y="1203598"/>
            <a:ext cx="3876441" cy="53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(bean/DBCP)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24" y="1064785"/>
            <a:ext cx="2464198" cy="31396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41" y="1064785"/>
            <a:ext cx="2293154" cy="31396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689" y="4598894"/>
            <a:ext cx="5719993" cy="1429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31" y="4434509"/>
            <a:ext cx="441069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(Book)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5" y="1274890"/>
            <a:ext cx="1486107" cy="847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5" y="2402540"/>
            <a:ext cx="3645244" cy="3030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933" y="1208205"/>
            <a:ext cx="1622220" cy="12262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933" y="2562147"/>
            <a:ext cx="2886243" cy="75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933" y="3605085"/>
            <a:ext cx="2169067" cy="18283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810" y="1514960"/>
            <a:ext cx="3757633" cy="7565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6810" y="2689776"/>
            <a:ext cx="3584435" cy="31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(Customer)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1" y="1178254"/>
            <a:ext cx="1362265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2" y="2034495"/>
            <a:ext cx="3128498" cy="21366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30" y="1085793"/>
            <a:ext cx="2079627" cy="15228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405" y="2917444"/>
            <a:ext cx="3258709" cy="5374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405" y="3763668"/>
            <a:ext cx="2166842" cy="16602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728" y="1492623"/>
            <a:ext cx="3563509" cy="5253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728" y="2347217"/>
            <a:ext cx="3863785" cy="28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72" y="1276049"/>
            <a:ext cx="237205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978493"/>
            <a:ext cx="1314633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0" y="2149600"/>
            <a:ext cx="4267796" cy="3562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75" y="1230309"/>
            <a:ext cx="2438740" cy="1838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326" y="3673812"/>
            <a:ext cx="2543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335809"/>
            <a:ext cx="4458322" cy="3038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09" y="1335809"/>
            <a:ext cx="2381582" cy="1848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08" y="3707414"/>
            <a:ext cx="25625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(Book)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6" y="1314583"/>
            <a:ext cx="4511253" cy="38609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1633" y="878781"/>
            <a:ext cx="13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72" y="1314583"/>
            <a:ext cx="4386328" cy="5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기능 구현</a:t>
            </a:r>
            <a:r>
              <a:rPr lang="en-US" altLang="ko-KR" dirty="0"/>
              <a:t>(Book)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3864" y="823289"/>
            <a:ext cx="7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1" y="1246410"/>
            <a:ext cx="5307595" cy="40383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48" y="1246410"/>
            <a:ext cx="4799082" cy="21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기능 구현</a:t>
            </a:r>
            <a:r>
              <a:rPr lang="en-US" altLang="ko-KR" dirty="0"/>
              <a:t>(Book)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3864" y="823289"/>
            <a:ext cx="7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1" y="1434974"/>
            <a:ext cx="6264419" cy="41717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26" y="1434974"/>
            <a:ext cx="482984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기능 구현</a:t>
            </a:r>
            <a:r>
              <a:rPr lang="en-US" altLang="ko-KR" dirty="0"/>
              <a:t>(Book)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1026" y="834266"/>
            <a:ext cx="23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51" y="1203598"/>
            <a:ext cx="4085810" cy="53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234</TotalTime>
  <Words>138</Words>
  <Application>Microsoft Office PowerPoint</Application>
  <PresentationFormat>와이드스크린</PresentationFormat>
  <Paragraphs>43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Century Gothic</vt:lpstr>
      <vt:lpstr>Gallery</vt:lpstr>
      <vt:lpstr>SQL 활용</vt:lpstr>
      <vt:lpstr>목차</vt:lpstr>
      <vt:lpstr>문제 1. 프로젝트 생성</vt:lpstr>
      <vt:lpstr>문제 2. 화면 구현</vt:lpstr>
      <vt:lpstr>문제 2. 화면 구현</vt:lpstr>
      <vt:lpstr>문제 3. 기능 구현(Book)</vt:lpstr>
      <vt:lpstr>문제 3. 기능 구현(Book)</vt:lpstr>
      <vt:lpstr>문제 3. 기능 구현(Book)</vt:lpstr>
      <vt:lpstr>문제 3. 기능 구현(Book)</vt:lpstr>
      <vt:lpstr>문제 3. 기능 구현(CUSTOMER)</vt:lpstr>
      <vt:lpstr>문제 3. 기능 구현(CUSTOMER)</vt:lpstr>
      <vt:lpstr>문제 3. 기능 구현(CUSTOMER)</vt:lpstr>
      <vt:lpstr>문제 3. 기능 구현(bean/DBCP)</vt:lpstr>
      <vt:lpstr>문제 4. 실행(Book)</vt:lpstr>
      <vt:lpstr>문제 4. 실행(Customer)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57</cp:revision>
  <dcterms:created xsi:type="dcterms:W3CDTF">2022-08-30T01:02:34Z</dcterms:created>
  <dcterms:modified xsi:type="dcterms:W3CDTF">2022-10-21T03:30:12Z</dcterms:modified>
</cp:coreProperties>
</file>