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>
        <p:scale>
          <a:sx n="75" d="100"/>
          <a:sy n="75" d="100"/>
        </p:scale>
        <p:origin x="109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3CC1-F13D-483E-86F0-D78F6F42A3A5}" type="datetimeFigureOut">
              <a:rPr lang="ko-KR" altLang="en-US" smtClean="0"/>
              <a:t>2023-03-24(Fri)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A478E-5793-4543-891C-615485389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8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E91-9F10-4128-992D-56455EF7989B}" type="datetime1">
              <a:rPr lang="en-US" altLang="ko-KR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8EE0-675D-4654-B776-443685718435}" type="datetime1">
              <a:rPr lang="en-US" altLang="ko-KR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24F3-7296-4BA2-A889-99309D2B018F}" type="datetime1">
              <a:rPr lang="en-US" altLang="ko-KR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E513E8B-9FB0-46DD-A58C-98CBC1E68F6C}" type="datetime1">
              <a:rPr lang="en-US" altLang="ko-KR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1A9-C5BD-452B-8F8E-0F39F0371CA0}" type="datetime1">
              <a:rPr lang="en-US" altLang="ko-KR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5C7-6D7C-40BD-BEBA-48D3B1BF341C}" type="datetime1">
              <a:rPr lang="en-US" altLang="ko-KR" smtClean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F76D-713E-4CB4-B406-E9BE21402B5E}" type="datetime1">
              <a:rPr lang="en-US" altLang="ko-KR" smtClean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115D-9D29-4065-9716-9B9BB392CE06}" type="datetime1">
              <a:rPr lang="en-US" altLang="ko-KR" smtClean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D4C2-259B-4DCA-977B-F2E5FBE6733D}" type="datetime1">
              <a:rPr lang="en-US" altLang="ko-KR" smtClean="0"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5836-3E4F-4A5A-93A0-1638D368FD4C}" type="datetime1">
              <a:rPr lang="en-US" altLang="ko-KR" smtClean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CFBD502-EACA-452E-B2F8-049844E8B1C7}" type="datetime1">
              <a:rPr lang="en-US" altLang="ko-KR" smtClean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CB12-8710-4001-A46D-FF0299F0FB83}" type="datetime1">
              <a:rPr lang="en-US" altLang="ko-KR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329" y="945913"/>
            <a:ext cx="8637073" cy="2618554"/>
          </a:xfrm>
        </p:spPr>
        <p:txBody>
          <a:bodyPr/>
          <a:lstStyle/>
          <a:p>
            <a:pPr algn="ctr"/>
            <a:r>
              <a:rPr lang="en-US" altLang="ko-KR" dirty="0" smtClean="0"/>
              <a:t>UI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329" y="4410501"/>
            <a:ext cx="8637072" cy="1071095"/>
          </a:xfrm>
        </p:spPr>
        <p:txBody>
          <a:bodyPr/>
          <a:lstStyle/>
          <a:p>
            <a:pPr algn="ctr"/>
            <a:r>
              <a:rPr lang="en-US" altLang="ko-KR" dirty="0" smtClean="0"/>
              <a:t>2023/03/24(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김지홍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2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3.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구현 코</a:t>
            </a:r>
            <a:r>
              <a:rPr lang="ko-KR" altLang="en-US" dirty="0" smtClean="0"/>
              <a:t>드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22" y="1225239"/>
            <a:ext cx="5903697" cy="534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3.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구현 코</a:t>
            </a:r>
            <a:r>
              <a:rPr lang="ko-KR" altLang="en-US" dirty="0" smtClean="0"/>
              <a:t>드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01" y="1198199"/>
            <a:ext cx="5510756" cy="52534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257" y="1198199"/>
            <a:ext cx="5754836" cy="525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3.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구현 코</a:t>
            </a:r>
            <a:r>
              <a:rPr lang="ko-KR" altLang="en-US" dirty="0" smtClean="0"/>
              <a:t>드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93" y="1003509"/>
            <a:ext cx="5670809" cy="5589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385" y="1003510"/>
            <a:ext cx="4362299" cy="558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3.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구현 코</a:t>
            </a:r>
            <a:r>
              <a:rPr lang="ko-KR" altLang="en-US" dirty="0" smtClean="0"/>
              <a:t>드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56" y="1079500"/>
            <a:ext cx="5245101" cy="546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157" y="1079500"/>
            <a:ext cx="5378791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3.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구현 코</a:t>
            </a:r>
            <a:r>
              <a:rPr lang="ko-KR" altLang="en-US" dirty="0" smtClean="0"/>
              <a:t>드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136" y="1171366"/>
            <a:ext cx="7106642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3.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구현 코</a:t>
            </a:r>
            <a:r>
              <a:rPr lang="ko-KR" altLang="en-US" dirty="0" smtClean="0"/>
              <a:t>드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794" y="914400"/>
            <a:ext cx="6769325" cy="579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err="1" smtClean="0"/>
              <a:t>화면구현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smtClean="0"/>
              <a:t>구현 코드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06" y="1261223"/>
            <a:ext cx="8944301" cy="50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36" y="1281952"/>
            <a:ext cx="8854242" cy="49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35" y="1259954"/>
            <a:ext cx="8962243" cy="505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3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UI </a:t>
            </a:r>
            <a:r>
              <a:rPr lang="ko-KR" altLang="en-US" dirty="0" smtClean="0"/>
              <a:t>화면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48" y="1040393"/>
            <a:ext cx="6677017" cy="55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2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UI </a:t>
            </a:r>
            <a:r>
              <a:rPr lang="ko-KR" altLang="en-US" dirty="0" smtClean="0"/>
              <a:t>화면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52" y="990208"/>
            <a:ext cx="6937610" cy="55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4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UI </a:t>
            </a:r>
            <a:r>
              <a:rPr lang="ko-KR" altLang="en-US" dirty="0" smtClean="0"/>
              <a:t>화면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766" y="1016000"/>
            <a:ext cx="6053381" cy="563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3.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구현 코</a:t>
            </a:r>
            <a:r>
              <a:rPr lang="ko-KR" altLang="en-US" dirty="0" smtClean="0"/>
              <a:t>드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1216804"/>
            <a:ext cx="5641043" cy="538719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684" y="1216804"/>
            <a:ext cx="3378411" cy="53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275</TotalTime>
  <Words>112</Words>
  <Application>Microsoft Office PowerPoint</Application>
  <PresentationFormat>와이드스크린</PresentationFormat>
  <Paragraphs>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Century Gothic</vt:lpstr>
      <vt:lpstr>Gallery</vt:lpstr>
      <vt:lpstr>UI 구현</vt:lpstr>
      <vt:lpstr>목차</vt:lpstr>
      <vt:lpstr>1. UI 설계</vt:lpstr>
      <vt:lpstr>1. UI 설계</vt:lpstr>
      <vt:lpstr>1. UI 설계</vt:lpstr>
      <vt:lpstr>2. UI 화면 구현</vt:lpstr>
      <vt:lpstr>2. UI 화면 구현</vt:lpstr>
      <vt:lpstr>2. UI 화면 구현</vt:lpstr>
      <vt:lpstr>3. UI 구현 코드(1/3)</vt:lpstr>
      <vt:lpstr>3. UI 구현 코드(1/3)</vt:lpstr>
      <vt:lpstr>3. UI 구현 코드(2/3)</vt:lpstr>
      <vt:lpstr>3. UI 구현 코드(2/3)</vt:lpstr>
      <vt:lpstr>3. UI 구현 코드(2/3)</vt:lpstr>
      <vt:lpstr>3. UI 구현 코드(2/3)</vt:lpstr>
      <vt:lpstr>3. UI 구현 코드(3/3)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java1</dc:creator>
  <cp:lastModifiedBy>java1</cp:lastModifiedBy>
  <cp:revision>64</cp:revision>
  <dcterms:created xsi:type="dcterms:W3CDTF">2022-08-30T01:02:34Z</dcterms:created>
  <dcterms:modified xsi:type="dcterms:W3CDTF">2023-03-24T00:52:10Z</dcterms:modified>
</cp:coreProperties>
</file>