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81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5" autoAdjust="0"/>
  </p:normalViewPr>
  <p:slideViewPr>
    <p:cSldViewPr snapToGrid="0">
      <p:cViewPr varScale="1">
        <p:scale>
          <a:sx n="101" d="100"/>
          <a:sy n="101" d="100"/>
        </p:scale>
        <p:origin x="13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5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1-29T07:36:06.615" v="39" actId="790"/>
      <pc:docMkLst>
        <pc:docMk/>
      </pc:docMkLst>
      <pc:sldChg chg="modSp modNotes">
        <pc:chgData name="Fake Test User" userId="SID-0" providerId="Test" clId="FakeClientId" dt="2018-11-29T07:36:03.787" v="38" actId="790"/>
        <pc:sldMkLst>
          <pc:docMk/>
          <pc:sldMk cId="1727852844" sldId="269"/>
        </pc:sldMkLst>
        <pc:spChg chg="mod">
          <ac:chgData name="Fake Test User" userId="SID-0" providerId="Test" clId="FakeClientId" dt="2018-11-29T07:30:59.413" v="1" actId="790"/>
          <ac:spMkLst>
            <pc:docMk/>
            <pc:sldMk cId="1727852844" sldId="269"/>
            <ac:spMk id="2" creationId="{00000000-0000-0000-0000-000000000000}"/>
          </ac:spMkLst>
        </pc:spChg>
        <pc:spChg chg="mod">
          <ac:chgData name="Fake Test User" userId="SID-0" providerId="Test" clId="FakeClientId" dt="2018-11-29T07:30:59.413" v="1" actId="790"/>
          <ac:spMkLst>
            <pc:docMk/>
            <pc:sldMk cId="1727852844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1-29T07:36:01.021" v="37" actId="790"/>
        <pc:sldMkLst>
          <pc:docMk/>
          <pc:sldMk cId="2088959167" sldId="270"/>
        </pc:sldMkLst>
        <pc:spChg chg="mod">
          <ac:chgData name="Fake Test User" userId="SID-0" providerId="Test" clId="FakeClientId" dt="2018-11-29T07:31:04.210" v="2" actId="790"/>
          <ac:spMkLst>
            <pc:docMk/>
            <pc:sldMk cId="2088959167" sldId="270"/>
            <ac:spMk id="2" creationId="{00000000-0000-0000-0000-000000000000}"/>
          </ac:spMkLst>
        </pc:spChg>
        <pc:spChg chg="mod">
          <ac:chgData name="Fake Test User" userId="SID-0" providerId="Test" clId="FakeClientId" dt="2018-11-29T07:31:04.210" v="2" actId="790"/>
          <ac:spMkLst>
            <pc:docMk/>
            <pc:sldMk cId="2088959167" sldId="270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1-29T07:35:58.365" v="36" actId="790"/>
        <pc:sldMkLst>
          <pc:docMk/>
          <pc:sldMk cId="30726060" sldId="271"/>
        </pc:sldMkLst>
        <pc:spChg chg="mod">
          <ac:chgData name="Fake Test User" userId="SID-0" providerId="Test" clId="FakeClientId" dt="2018-11-29T07:31:08.929" v="3" actId="790"/>
          <ac:spMkLst>
            <pc:docMk/>
            <pc:sldMk cId="30726060" sldId="271"/>
            <ac:spMk id="2" creationId="{00000000-0000-0000-0000-000000000000}"/>
          </ac:spMkLst>
        </pc:spChg>
        <pc:spChg chg="mod">
          <ac:chgData name="Fake Test User" userId="SID-0" providerId="Test" clId="FakeClientId" dt="2018-11-29T07:31:08.929" v="3" actId="790"/>
          <ac:spMkLst>
            <pc:docMk/>
            <pc:sldMk cId="30726060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1-29T07:35:55.271" v="35" actId="790"/>
        <pc:sldMkLst>
          <pc:docMk/>
          <pc:sldMk cId="3867255876" sldId="272"/>
        </pc:sldMkLst>
        <pc:spChg chg="mod">
          <ac:chgData name="Fake Test User" userId="SID-0" providerId="Test" clId="FakeClientId" dt="2018-11-29T07:31:13.272" v="4" actId="790"/>
          <ac:spMkLst>
            <pc:docMk/>
            <pc:sldMk cId="3867255876" sldId="272"/>
            <ac:spMk id="2" creationId="{00000000-0000-0000-0000-000000000000}"/>
          </ac:spMkLst>
        </pc:spChg>
        <pc:spChg chg="mod">
          <ac:chgData name="Fake Test User" userId="SID-0" providerId="Test" clId="FakeClientId" dt="2018-11-29T07:31:13.272" v="4" actId="790"/>
          <ac:spMkLst>
            <pc:docMk/>
            <pc:sldMk cId="3867255876" sldId="272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1-29T07:35:52.178" v="34" actId="790"/>
        <pc:sldMkLst>
          <pc:docMk/>
          <pc:sldMk cId="3448100238" sldId="273"/>
        </pc:sldMkLst>
        <pc:spChg chg="mod">
          <ac:chgData name="Fake Test User" userId="SID-0" providerId="Test" clId="FakeClientId" dt="2018-11-29T07:31:17.725" v="5" actId="790"/>
          <ac:spMkLst>
            <pc:docMk/>
            <pc:sldMk cId="3448100238" sldId="273"/>
            <ac:spMk id="2" creationId="{00000000-0000-0000-0000-000000000000}"/>
          </ac:spMkLst>
        </pc:spChg>
        <pc:spChg chg="mod">
          <ac:chgData name="Fake Test User" userId="SID-0" providerId="Test" clId="FakeClientId" dt="2018-11-29T07:31:17.725" v="5" actId="790"/>
          <ac:spMkLst>
            <pc:docMk/>
            <pc:sldMk cId="3448100238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1-29T07:35:48.991" v="33" actId="790"/>
        <pc:sldMkLst>
          <pc:docMk/>
          <pc:sldMk cId="1421012862" sldId="274"/>
        </pc:sldMkLst>
        <pc:spChg chg="mod">
          <ac:chgData name="Fake Test User" userId="SID-0" providerId="Test" clId="FakeClientId" dt="2018-11-29T07:31:21.865" v="6" actId="790"/>
          <ac:spMkLst>
            <pc:docMk/>
            <pc:sldMk cId="1421012862" sldId="274"/>
            <ac:spMk id="2" creationId="{00000000-0000-0000-0000-000000000000}"/>
          </ac:spMkLst>
        </pc:spChg>
        <pc:spChg chg="mod">
          <ac:chgData name="Fake Test User" userId="SID-0" providerId="Test" clId="FakeClientId" dt="2018-11-29T07:31:21.865" v="6" actId="790"/>
          <ac:spMkLst>
            <pc:docMk/>
            <pc:sldMk cId="142101286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1-29T07:35:46.147" v="32" actId="790"/>
        <pc:sldMkLst>
          <pc:docMk/>
          <pc:sldMk cId="169763702" sldId="275"/>
        </pc:sldMkLst>
        <pc:spChg chg="mod">
          <ac:chgData name="Fake Test User" userId="SID-0" providerId="Test" clId="FakeClientId" dt="2018-11-29T07:31:26.349" v="7" actId="790"/>
          <ac:spMkLst>
            <pc:docMk/>
            <pc:sldMk cId="169763702" sldId="275"/>
            <ac:spMk id="2" creationId="{00000000-0000-0000-0000-000000000000}"/>
          </ac:spMkLst>
        </pc:spChg>
        <pc:spChg chg="mod">
          <ac:chgData name="Fake Test User" userId="SID-0" providerId="Test" clId="FakeClientId" dt="2018-11-29T07:31:26.349" v="7" actId="790"/>
          <ac:spMkLst>
            <pc:docMk/>
            <pc:sldMk cId="169763702" sldId="275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1-29T07:35:42.616" v="31" actId="790"/>
        <pc:sldMkLst>
          <pc:docMk/>
          <pc:sldMk cId="2265463819" sldId="276"/>
        </pc:sldMkLst>
        <pc:spChg chg="mod">
          <ac:chgData name="Fake Test User" userId="SID-0" providerId="Test" clId="FakeClientId" dt="2018-11-29T07:31:30.662" v="8" actId="790"/>
          <ac:spMkLst>
            <pc:docMk/>
            <pc:sldMk cId="2265463819" sldId="276"/>
            <ac:spMk id="2" creationId="{00000000-0000-0000-0000-000000000000}"/>
          </ac:spMkLst>
        </pc:spChg>
        <pc:spChg chg="mod">
          <ac:chgData name="Fake Test User" userId="SID-0" providerId="Test" clId="FakeClientId" dt="2018-11-29T07:31:30.662" v="8" actId="790"/>
          <ac:spMkLst>
            <pc:docMk/>
            <pc:sldMk cId="2265463819" sldId="276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1-29T07:35:39.194" v="30" actId="790"/>
        <pc:sldMkLst>
          <pc:docMk/>
          <pc:sldMk cId="1980976995" sldId="277"/>
        </pc:sldMkLst>
        <pc:spChg chg="mod">
          <ac:chgData name="Fake Test User" userId="SID-0" providerId="Test" clId="FakeClientId" dt="2018-11-29T07:31:34.911" v="9" actId="790"/>
          <ac:spMkLst>
            <pc:docMk/>
            <pc:sldMk cId="1980976995" sldId="277"/>
            <ac:spMk id="2" creationId="{00000000-0000-0000-0000-000000000000}"/>
          </ac:spMkLst>
        </pc:spChg>
        <pc:spChg chg="mod">
          <ac:chgData name="Fake Test User" userId="SID-0" providerId="Test" clId="FakeClientId" dt="2018-11-29T07:31:34.911" v="9" actId="790"/>
          <ac:spMkLst>
            <pc:docMk/>
            <pc:sldMk cId="1980976995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1-29T07:35:36.148" v="29" actId="790"/>
        <pc:sldMkLst>
          <pc:docMk/>
          <pc:sldMk cId="1815000522" sldId="278"/>
        </pc:sldMkLst>
        <pc:spChg chg="mod">
          <ac:chgData name="Fake Test User" userId="SID-0" providerId="Test" clId="FakeClientId" dt="2018-11-29T07:31:39.036" v="10" actId="790"/>
          <ac:spMkLst>
            <pc:docMk/>
            <pc:sldMk cId="1815000522" sldId="278"/>
            <ac:spMk id="2" creationId="{00000000-0000-0000-0000-000000000000}"/>
          </ac:spMkLst>
        </pc:spChg>
        <pc:spChg chg="mod">
          <ac:chgData name="Fake Test User" userId="SID-0" providerId="Test" clId="FakeClientId" dt="2018-11-29T07:31:39.036" v="10" actId="790"/>
          <ac:spMkLst>
            <pc:docMk/>
            <pc:sldMk cId="1815000522" sldId="27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1-29T07:35:32.726" v="28" actId="790"/>
        <pc:sldMkLst>
          <pc:docMk/>
          <pc:sldMk cId="3899602683" sldId="279"/>
        </pc:sldMkLst>
        <pc:spChg chg="mod">
          <ac:chgData name="Fake Test User" userId="SID-0" providerId="Test" clId="FakeClientId" dt="2018-11-29T07:31:43.817" v="11" actId="790"/>
          <ac:spMkLst>
            <pc:docMk/>
            <pc:sldMk cId="3899602683" sldId="279"/>
            <ac:spMk id="2" creationId="{00000000-0000-0000-0000-000000000000}"/>
          </ac:spMkLst>
        </pc:spChg>
        <pc:spChg chg="mod">
          <ac:chgData name="Fake Test User" userId="SID-0" providerId="Test" clId="FakeClientId" dt="2018-11-29T07:31:43.817" v="11" actId="790"/>
          <ac:spMkLst>
            <pc:docMk/>
            <pc:sldMk cId="3899602683" sldId="27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1-29T07:36:06.615" v="39" actId="790"/>
        <pc:sldMkLst>
          <pc:docMk/>
          <pc:sldMk cId="1566073541" sldId="280"/>
        </pc:sldMkLst>
        <pc:picChg chg="mod">
          <ac:chgData name="Fake Test User" userId="SID-0" providerId="Test" clId="FakeClientId" dt="2018-11-29T07:29:11.607" v="0" actId="14826"/>
          <ac:picMkLst>
            <pc:docMk/>
            <pc:sldMk cId="1566073541" sldId="280"/>
            <ac:picMk id="5" creationId="{00000000-0000-0000-0000-000000000000}"/>
          </ac:picMkLst>
        </pc:picChg>
      </pc:sldChg>
      <pc:sldMasterChg chg="modSp modSldLayout">
        <pc:chgData name="Fake Test User" userId="SID-0" providerId="Test" clId="FakeClientId" dt="2018-11-29T07:34:37.729" v="25" actId="790"/>
        <pc:sldMasterMkLst>
          <pc:docMk/>
          <pc:sldMasterMk cId="3930970780" sldId="2147483684"/>
        </pc:sldMasterMkLst>
        <pc:spChg chg="mod">
          <ac:chgData name="Fake Test User" userId="SID-0" providerId="Test" clId="FakeClientId" dt="2018-11-29T07:32:23.565" v="12" actId="790"/>
          <ac:spMkLst>
            <pc:docMk/>
            <pc:sldMasterMk cId="3930970780" sldId="2147483684"/>
            <ac:spMk id="3" creationId="{00000000-0000-0000-0000-000000000000}"/>
          </ac:spMkLst>
        </pc:spChg>
        <pc:spChg chg="mod">
          <ac:chgData name="Fake Test User" userId="SID-0" providerId="Test" clId="FakeClientId" dt="2018-11-29T07:32:23.565" v="12" actId="790"/>
          <ac:spMkLst>
            <pc:docMk/>
            <pc:sldMasterMk cId="3930970780" sldId="2147483684"/>
            <ac:spMk id="8" creationId="{00000000-0000-0000-0000-000000000000}"/>
          </ac:spMkLst>
        </pc:spChg>
        <pc:spChg chg="mod">
          <ac:chgData name="Fake Test User" userId="SID-0" providerId="Test" clId="FakeClientId" dt="2018-11-29T07:32:23.565" v="12" actId="790"/>
          <ac:spMkLst>
            <pc:docMk/>
            <pc:sldMasterMk cId="3930970780" sldId="2147483684"/>
            <ac:spMk id="9" creationId="{00000000-0000-0000-0000-000000000000}"/>
          </ac:spMkLst>
        </pc:spChg>
        <pc:spChg chg="mod">
          <ac:chgData name="Fake Test User" userId="SID-0" providerId="Test" clId="FakeClientId" dt="2018-11-29T07:32:23.565" v="12" actId="790"/>
          <ac:spMkLst>
            <pc:docMk/>
            <pc:sldMasterMk cId="3930970780" sldId="2147483684"/>
            <ac:spMk id="13" creationId="{00000000-0000-0000-0000-000000000000}"/>
          </ac:spMkLst>
        </pc:spChg>
        <pc:spChg chg="mod">
          <ac:chgData name="Fake Test User" userId="SID-0" providerId="Test" clId="FakeClientId" dt="2018-11-29T07:32:23.565" v="12" actId="790"/>
          <ac:spMkLst>
            <pc:docMk/>
            <pc:sldMasterMk cId="3930970780" sldId="2147483684"/>
            <ac:spMk id="14" creationId="{00000000-0000-0000-0000-000000000000}"/>
          </ac:spMkLst>
        </pc:spChg>
        <pc:spChg chg="mod">
          <ac:chgData name="Fake Test User" userId="SID-0" providerId="Test" clId="FakeClientId" dt="2018-11-29T07:32:23.565" v="12" actId="790"/>
          <ac:spMkLst>
            <pc:docMk/>
            <pc:sldMasterMk cId="3930970780" sldId="2147483684"/>
            <ac:spMk id="22" creationId="{00000000-0000-0000-0000-000000000000}"/>
          </ac:spMkLst>
        </pc:spChg>
        <pc:spChg chg="mod">
          <ac:chgData name="Fake Test User" userId="SID-0" providerId="Test" clId="FakeClientId" dt="2018-11-29T07:32:23.565" v="12" actId="790"/>
          <ac:spMkLst>
            <pc:docMk/>
            <pc:sldMasterMk cId="3930970780" sldId="2147483684"/>
            <ac:spMk id="23" creationId="{00000000-0000-0000-0000-000000000000}"/>
          </ac:spMkLst>
        </pc:spChg>
        <pc:sldLayoutChg chg="modSp">
          <pc:chgData name="Fake Test User" userId="SID-0" providerId="Test" clId="FakeClientId" dt="2018-11-29T07:32:31.064" v="13" actId="790"/>
          <pc:sldLayoutMkLst>
            <pc:docMk/>
            <pc:sldMasterMk cId="3930970780" sldId="2147483684"/>
            <pc:sldLayoutMk cId="2400697361" sldId="2147483685"/>
          </pc:sldLayoutMkLst>
          <pc:spChg chg="mod">
            <ac:chgData name="Fake Test User" userId="SID-0" providerId="Test" clId="FakeClientId" dt="2018-11-29T07:32:31.064" v="13" actId="790"/>
            <ac:spMkLst>
              <pc:docMk/>
              <pc:sldMasterMk cId="3930970780" sldId="2147483684"/>
              <pc:sldLayoutMk cId="2400697361" sldId="2147483685"/>
              <ac:spMk id="7" creationId="{00000000-0000-0000-0000-000000000000}"/>
            </ac:spMkLst>
          </pc:spChg>
          <pc:spChg chg="mod">
            <ac:chgData name="Fake Test User" userId="SID-0" providerId="Test" clId="FakeClientId" dt="2018-11-29T07:32:31.064" v="13" actId="790"/>
            <ac:spMkLst>
              <pc:docMk/>
              <pc:sldMasterMk cId="3930970780" sldId="2147483684"/>
              <pc:sldLayoutMk cId="2400697361" sldId="2147483685"/>
              <ac:spMk id="8" creationId="{00000000-0000-0000-0000-000000000000}"/>
            </ac:spMkLst>
          </pc:spChg>
          <pc:spChg chg="mod">
            <ac:chgData name="Fake Test User" userId="SID-0" providerId="Test" clId="FakeClientId" dt="2018-11-29T07:32:31.064" v="13" actId="790"/>
            <ac:spMkLst>
              <pc:docMk/>
              <pc:sldMasterMk cId="3930970780" sldId="2147483684"/>
              <pc:sldLayoutMk cId="2400697361" sldId="2147483685"/>
              <ac:spMk id="9" creationId="{00000000-0000-0000-0000-000000000000}"/>
            </ac:spMkLst>
          </pc:spChg>
          <pc:spChg chg="mod">
            <ac:chgData name="Fake Test User" userId="SID-0" providerId="Test" clId="FakeClientId" dt="2018-11-29T07:32:31.064" v="13" actId="790"/>
            <ac:spMkLst>
              <pc:docMk/>
              <pc:sldMasterMk cId="3930970780" sldId="2147483684"/>
              <pc:sldLayoutMk cId="2400697361" sldId="2147483685"/>
              <ac:spMk id="10" creationId="{00000000-0000-0000-0000-000000000000}"/>
            </ac:spMkLst>
          </pc:spChg>
          <pc:spChg chg="mod">
            <ac:chgData name="Fake Test User" userId="SID-0" providerId="Test" clId="FakeClientId" dt="2018-11-29T07:32:31.064" v="13" actId="790"/>
            <ac:spMkLst>
              <pc:docMk/>
              <pc:sldMasterMk cId="3930970780" sldId="2147483684"/>
              <pc:sldLayoutMk cId="2400697361" sldId="2147483685"/>
              <ac:spMk id="11" creationId="{00000000-0000-0000-0000-000000000000}"/>
            </ac:spMkLst>
          </pc:spChg>
          <pc:spChg chg="mod">
            <ac:chgData name="Fake Test User" userId="SID-0" providerId="Test" clId="FakeClientId" dt="2018-11-29T07:32:31.064" v="13" actId="790"/>
            <ac:spMkLst>
              <pc:docMk/>
              <pc:sldMasterMk cId="3930970780" sldId="2147483684"/>
              <pc:sldLayoutMk cId="2400697361" sldId="2147483685"/>
              <ac:spMk id="12" creationId="{00000000-0000-0000-0000-000000000000}"/>
            </ac:spMkLst>
          </pc:spChg>
          <pc:spChg chg="mod">
            <ac:chgData name="Fake Test User" userId="SID-0" providerId="Test" clId="FakeClientId" dt="2018-11-29T07:32:31.064" v="13" actId="790"/>
            <ac:spMkLst>
              <pc:docMk/>
              <pc:sldMasterMk cId="3930970780" sldId="2147483684"/>
              <pc:sldLayoutMk cId="2400697361" sldId="2147483685"/>
              <ac:spMk id="13" creationId="{00000000-0000-0000-0000-000000000000}"/>
            </ac:spMkLst>
          </pc:spChg>
          <pc:spChg chg="mod">
            <ac:chgData name="Fake Test User" userId="SID-0" providerId="Test" clId="FakeClientId" dt="2018-11-29T07:32:31.064" v="13" actId="790"/>
            <ac:spMkLst>
              <pc:docMk/>
              <pc:sldMasterMk cId="3930970780" sldId="2147483684"/>
              <pc:sldLayoutMk cId="2400697361" sldId="2147483685"/>
              <ac:spMk id="17" creationId="{00000000-0000-0000-0000-000000000000}"/>
            </ac:spMkLst>
          </pc:spChg>
          <pc:spChg chg="mod">
            <ac:chgData name="Fake Test User" userId="SID-0" providerId="Test" clId="FakeClientId" dt="2018-11-29T07:32:31.064" v="13" actId="790"/>
            <ac:spMkLst>
              <pc:docMk/>
              <pc:sldMasterMk cId="3930970780" sldId="2147483684"/>
              <pc:sldLayoutMk cId="2400697361" sldId="2147483685"/>
              <ac:spMk id="28" creationId="{00000000-0000-0000-0000-000000000000}"/>
            </ac:spMkLst>
          </pc:spChg>
          <pc:spChg chg="mod">
            <ac:chgData name="Fake Test User" userId="SID-0" providerId="Test" clId="FakeClientId" dt="2018-11-29T07:32:31.064" v="13" actId="790"/>
            <ac:spMkLst>
              <pc:docMk/>
              <pc:sldMasterMk cId="3930970780" sldId="2147483684"/>
              <pc:sldLayoutMk cId="2400697361" sldId="2147483685"/>
              <ac:spMk id="29" creationId="{00000000-0000-0000-0000-000000000000}"/>
            </ac:spMkLst>
          </pc:spChg>
        </pc:sldLayoutChg>
        <pc:sldLayoutChg chg="modSp">
          <pc:chgData name="Fake Test User" userId="SID-0" providerId="Test" clId="FakeClientId" dt="2018-11-29T07:32:35.158" v="14" actId="790"/>
          <pc:sldLayoutMkLst>
            <pc:docMk/>
            <pc:sldMasterMk cId="3930970780" sldId="2147483684"/>
            <pc:sldLayoutMk cId="1316439447" sldId="2147483686"/>
          </pc:sldLayoutMkLst>
          <pc:spChg chg="mod">
            <ac:chgData name="Fake Test User" userId="SID-0" providerId="Test" clId="FakeClientId" dt="2018-11-29T07:32:35.158" v="14" actId="790"/>
            <ac:spMkLst>
              <pc:docMk/>
              <pc:sldMasterMk cId="3930970780" sldId="2147483684"/>
              <pc:sldLayoutMk cId="1316439447" sldId="2147483686"/>
              <ac:spMk id="2" creationId="{00000000-0000-0000-0000-000000000000}"/>
            </ac:spMkLst>
          </pc:spChg>
          <pc:spChg chg="mod">
            <ac:chgData name="Fake Test User" userId="SID-0" providerId="Test" clId="FakeClientId" dt="2018-11-29T07:32:35.158" v="14" actId="790"/>
            <ac:spMkLst>
              <pc:docMk/>
              <pc:sldMasterMk cId="3930970780" sldId="2147483684"/>
              <pc:sldLayoutMk cId="1316439447" sldId="2147483686"/>
              <ac:spMk id="4" creationId="{00000000-0000-0000-0000-000000000000}"/>
            </ac:spMkLst>
          </pc:spChg>
          <pc:spChg chg="mod">
            <ac:chgData name="Fake Test User" userId="SID-0" providerId="Test" clId="FakeClientId" dt="2018-11-29T07:32:35.158" v="14" actId="790"/>
            <ac:spMkLst>
              <pc:docMk/>
              <pc:sldMasterMk cId="3930970780" sldId="2147483684"/>
              <pc:sldLayoutMk cId="1316439447" sldId="2147483686"/>
              <ac:spMk id="5" creationId="{00000000-0000-0000-0000-000000000000}"/>
            </ac:spMkLst>
          </pc:spChg>
          <pc:spChg chg="mod">
            <ac:chgData name="Fake Test User" userId="SID-0" providerId="Test" clId="FakeClientId" dt="2018-11-29T07:32:35.158" v="14" actId="790"/>
            <ac:spMkLst>
              <pc:docMk/>
              <pc:sldMasterMk cId="3930970780" sldId="2147483684"/>
              <pc:sldLayoutMk cId="1316439447" sldId="2147483686"/>
              <ac:spMk id="6" creationId="{00000000-0000-0000-0000-000000000000}"/>
            </ac:spMkLst>
          </pc:spChg>
          <pc:spChg chg="mod">
            <ac:chgData name="Fake Test User" userId="SID-0" providerId="Test" clId="FakeClientId" dt="2018-11-29T07:32:35.158" v="14" actId="790"/>
            <ac:spMkLst>
              <pc:docMk/>
              <pc:sldMasterMk cId="3930970780" sldId="2147483684"/>
              <pc:sldLayoutMk cId="1316439447" sldId="2147483686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1-29T07:32:39.376" v="15" actId="790"/>
          <pc:sldLayoutMkLst>
            <pc:docMk/>
            <pc:sldMasterMk cId="3930970780" sldId="2147483684"/>
            <pc:sldLayoutMk cId="2908226720" sldId="2147483687"/>
          </pc:sldLayoutMkLst>
          <pc:spChg chg="mod">
            <ac:chgData name="Fake Test User" userId="SID-0" providerId="Test" clId="FakeClientId" dt="2018-11-29T07:32:39.376" v="15" actId="790"/>
            <ac:spMkLst>
              <pc:docMk/>
              <pc:sldMasterMk cId="3930970780" sldId="2147483684"/>
              <pc:sldLayoutMk cId="2908226720" sldId="2147483687"/>
              <ac:spMk id="2" creationId="{00000000-0000-0000-0000-000000000000}"/>
            </ac:spMkLst>
          </pc:spChg>
          <pc:spChg chg="mod">
            <ac:chgData name="Fake Test User" userId="SID-0" providerId="Test" clId="FakeClientId" dt="2018-11-29T07:32:39.376" v="15" actId="790"/>
            <ac:spMkLst>
              <pc:docMk/>
              <pc:sldMasterMk cId="3930970780" sldId="2147483684"/>
              <pc:sldLayoutMk cId="2908226720" sldId="2147483687"/>
              <ac:spMk id="3" creationId="{00000000-0000-0000-0000-000000000000}"/>
            </ac:spMkLst>
          </pc:spChg>
          <pc:spChg chg="mod">
            <ac:chgData name="Fake Test User" userId="SID-0" providerId="Test" clId="FakeClientId" dt="2018-11-29T07:32:39.376" v="15" actId="790"/>
            <ac:spMkLst>
              <pc:docMk/>
              <pc:sldMasterMk cId="3930970780" sldId="2147483684"/>
              <pc:sldLayoutMk cId="2908226720" sldId="2147483687"/>
              <ac:spMk id="4" creationId="{00000000-0000-0000-0000-000000000000}"/>
            </ac:spMkLst>
          </pc:spChg>
          <pc:spChg chg="mod">
            <ac:chgData name="Fake Test User" userId="SID-0" providerId="Test" clId="FakeClientId" dt="2018-11-29T07:32:39.376" v="15" actId="790"/>
            <ac:spMkLst>
              <pc:docMk/>
              <pc:sldMasterMk cId="3930970780" sldId="2147483684"/>
              <pc:sldLayoutMk cId="2908226720" sldId="2147483687"/>
              <ac:spMk id="5" creationId="{00000000-0000-0000-0000-000000000000}"/>
            </ac:spMkLst>
          </pc:spChg>
          <pc:spChg chg="mod">
            <ac:chgData name="Fake Test User" userId="SID-0" providerId="Test" clId="FakeClientId" dt="2018-11-29T07:32:39.376" v="15" actId="790"/>
            <ac:spMkLst>
              <pc:docMk/>
              <pc:sldMasterMk cId="3930970780" sldId="2147483684"/>
              <pc:sldLayoutMk cId="2908226720" sldId="2147483687"/>
              <ac:spMk id="6" creationId="{00000000-0000-0000-0000-000000000000}"/>
            </ac:spMkLst>
          </pc:spChg>
          <pc:spChg chg="mod">
            <ac:chgData name="Fake Test User" userId="SID-0" providerId="Test" clId="FakeClientId" dt="2018-11-29T07:32:39.376" v="15" actId="790"/>
            <ac:spMkLst>
              <pc:docMk/>
              <pc:sldMasterMk cId="3930970780" sldId="2147483684"/>
              <pc:sldLayoutMk cId="2908226720" sldId="2147483687"/>
              <ac:spMk id="7" creationId="{00000000-0000-0000-0000-000000000000}"/>
            </ac:spMkLst>
          </pc:spChg>
          <pc:spChg chg="mod">
            <ac:chgData name="Fake Test User" userId="SID-0" providerId="Test" clId="FakeClientId" dt="2018-11-29T07:32:39.376" v="15" actId="790"/>
            <ac:spMkLst>
              <pc:docMk/>
              <pc:sldMasterMk cId="3930970780" sldId="2147483684"/>
              <pc:sldLayoutMk cId="2908226720" sldId="2147483687"/>
              <ac:spMk id="8" creationId="{00000000-0000-0000-0000-000000000000}"/>
            </ac:spMkLst>
          </pc:spChg>
          <pc:spChg chg="mod">
            <ac:chgData name="Fake Test User" userId="SID-0" providerId="Test" clId="FakeClientId" dt="2018-11-29T07:32:39.376" v="15" actId="790"/>
            <ac:spMkLst>
              <pc:docMk/>
              <pc:sldMasterMk cId="3930970780" sldId="2147483684"/>
              <pc:sldLayoutMk cId="2908226720" sldId="2147483687"/>
              <ac:spMk id="9" creationId="{00000000-0000-0000-0000-000000000000}"/>
            </ac:spMkLst>
          </pc:spChg>
          <pc:spChg chg="mod">
            <ac:chgData name="Fake Test User" userId="SID-0" providerId="Test" clId="FakeClientId" dt="2018-11-29T07:32:39.376" v="15" actId="790"/>
            <ac:spMkLst>
              <pc:docMk/>
              <pc:sldMasterMk cId="3930970780" sldId="2147483684"/>
              <pc:sldLayoutMk cId="2908226720" sldId="2147483687"/>
              <ac:spMk id="10" creationId="{00000000-0000-0000-0000-000000000000}"/>
            </ac:spMkLst>
          </pc:spChg>
          <pc:spChg chg="mod">
            <ac:chgData name="Fake Test User" userId="SID-0" providerId="Test" clId="FakeClientId" dt="2018-11-29T07:32:39.376" v="15" actId="790"/>
            <ac:spMkLst>
              <pc:docMk/>
              <pc:sldMasterMk cId="3930970780" sldId="2147483684"/>
              <pc:sldLayoutMk cId="2908226720" sldId="2147483687"/>
              <ac:spMk id="11" creationId="{00000000-0000-0000-0000-000000000000}"/>
            </ac:spMkLst>
          </pc:spChg>
        </pc:sldLayoutChg>
        <pc:sldLayoutChg chg="modSp">
          <pc:chgData name="Fake Test User" userId="SID-0" providerId="Test" clId="FakeClientId" dt="2018-11-29T07:32:44.501" v="16" actId="790"/>
          <pc:sldLayoutMkLst>
            <pc:docMk/>
            <pc:sldMasterMk cId="3930970780" sldId="2147483684"/>
            <pc:sldLayoutMk cId="365849381" sldId="2147483688"/>
          </pc:sldLayoutMkLst>
          <pc:spChg chg="mod">
            <ac:chgData name="Fake Test User" userId="SID-0" providerId="Test" clId="FakeClientId" dt="2018-11-29T07:32:44.501" v="16" actId="790"/>
            <ac:spMkLst>
              <pc:docMk/>
              <pc:sldMasterMk cId="3930970780" sldId="2147483684"/>
              <pc:sldLayoutMk cId="365849381" sldId="2147483688"/>
              <ac:spMk id="2" creationId="{00000000-0000-0000-0000-000000000000}"/>
            </ac:spMkLst>
          </pc:spChg>
          <pc:spChg chg="mod">
            <ac:chgData name="Fake Test User" userId="SID-0" providerId="Test" clId="FakeClientId" dt="2018-11-29T07:32:44.501" v="16" actId="790"/>
            <ac:spMkLst>
              <pc:docMk/>
              <pc:sldMasterMk cId="3930970780" sldId="2147483684"/>
              <pc:sldLayoutMk cId="365849381" sldId="2147483688"/>
              <ac:spMk id="5" creationId="{00000000-0000-0000-0000-000000000000}"/>
            </ac:spMkLst>
          </pc:spChg>
          <pc:spChg chg="mod">
            <ac:chgData name="Fake Test User" userId="SID-0" providerId="Test" clId="FakeClientId" dt="2018-11-29T07:32:44.501" v="16" actId="790"/>
            <ac:spMkLst>
              <pc:docMk/>
              <pc:sldMasterMk cId="3930970780" sldId="2147483684"/>
              <pc:sldLayoutMk cId="365849381" sldId="2147483688"/>
              <ac:spMk id="6" creationId="{00000000-0000-0000-0000-000000000000}"/>
            </ac:spMkLst>
          </pc:spChg>
          <pc:spChg chg="mod">
            <ac:chgData name="Fake Test User" userId="SID-0" providerId="Test" clId="FakeClientId" dt="2018-11-29T07:32:44.501" v="16" actId="790"/>
            <ac:spMkLst>
              <pc:docMk/>
              <pc:sldMasterMk cId="3930970780" sldId="2147483684"/>
              <pc:sldLayoutMk cId="365849381" sldId="2147483688"/>
              <ac:spMk id="7" creationId="{00000000-0000-0000-0000-000000000000}"/>
            </ac:spMkLst>
          </pc:spChg>
          <pc:spChg chg="mod">
            <ac:chgData name="Fake Test User" userId="SID-0" providerId="Test" clId="FakeClientId" dt="2018-11-29T07:32:44.501" v="16" actId="790"/>
            <ac:spMkLst>
              <pc:docMk/>
              <pc:sldMasterMk cId="3930970780" sldId="2147483684"/>
              <pc:sldLayoutMk cId="365849381" sldId="2147483688"/>
              <ac:spMk id="9" creationId="{00000000-0000-0000-0000-000000000000}"/>
            </ac:spMkLst>
          </pc:spChg>
          <pc:spChg chg="mod">
            <ac:chgData name="Fake Test User" userId="SID-0" providerId="Test" clId="FakeClientId" dt="2018-11-29T07:32:44.501" v="16" actId="790"/>
            <ac:spMkLst>
              <pc:docMk/>
              <pc:sldMasterMk cId="3930970780" sldId="2147483684"/>
              <pc:sldLayoutMk cId="365849381" sldId="2147483688"/>
              <ac:spMk id="11" creationId="{00000000-0000-0000-0000-000000000000}"/>
            </ac:spMkLst>
          </pc:spChg>
        </pc:sldLayoutChg>
        <pc:sldLayoutChg chg="modSp">
          <pc:chgData name="Fake Test User" userId="SID-0" providerId="Test" clId="FakeClientId" dt="2018-11-29T07:33:03.250" v="19" actId="20577"/>
          <pc:sldLayoutMkLst>
            <pc:docMk/>
            <pc:sldMasterMk cId="3930970780" sldId="2147483684"/>
            <pc:sldLayoutMk cId="911274356" sldId="2147483689"/>
          </pc:sldLayoutMkLst>
          <pc:spChg chg="mod">
            <ac:chgData name="Fake Test User" userId="SID-0" providerId="Test" clId="FakeClientId" dt="2018-11-29T07:32:49.142" v="17" actId="790"/>
            <ac:spMkLst>
              <pc:docMk/>
              <pc:sldMasterMk cId="3930970780" sldId="2147483684"/>
              <pc:sldLayoutMk cId="911274356" sldId="2147483689"/>
              <ac:spMk id="2" creationId="{00000000-0000-0000-0000-000000000000}"/>
            </ac:spMkLst>
          </pc:spChg>
          <pc:spChg chg="mod">
            <ac:chgData name="Fake Test User" userId="SID-0" providerId="Test" clId="FakeClientId" dt="2018-11-29T07:33:03.250" v="19" actId="20577"/>
            <ac:spMkLst>
              <pc:docMk/>
              <pc:sldMasterMk cId="3930970780" sldId="2147483684"/>
              <pc:sldLayoutMk cId="911274356" sldId="2147483689"/>
              <ac:spMk id="3" creationId="{00000000-0000-0000-0000-000000000000}"/>
            </ac:spMkLst>
          </pc:spChg>
          <pc:spChg chg="mod">
            <ac:chgData name="Fake Test User" userId="SID-0" providerId="Test" clId="FakeClientId" dt="2018-11-29T07:32:49.142" v="17" actId="790"/>
            <ac:spMkLst>
              <pc:docMk/>
              <pc:sldMasterMk cId="3930970780" sldId="2147483684"/>
              <pc:sldLayoutMk cId="911274356" sldId="2147483689"/>
              <ac:spMk id="4" creationId="{00000000-0000-0000-0000-000000000000}"/>
            </ac:spMkLst>
          </pc:spChg>
          <pc:spChg chg="mod">
            <ac:chgData name="Fake Test User" userId="SID-0" providerId="Test" clId="FakeClientId" dt="2018-11-29T07:32:49.142" v="17" actId="790"/>
            <ac:spMkLst>
              <pc:docMk/>
              <pc:sldMasterMk cId="3930970780" sldId="2147483684"/>
              <pc:sldLayoutMk cId="911274356" sldId="2147483689"/>
              <ac:spMk id="7" creationId="{00000000-0000-0000-0000-000000000000}"/>
            </ac:spMkLst>
          </pc:spChg>
          <pc:spChg chg="mod">
            <ac:chgData name="Fake Test User" userId="SID-0" providerId="Test" clId="FakeClientId" dt="2018-11-29T07:32:49.142" v="17" actId="790"/>
            <ac:spMkLst>
              <pc:docMk/>
              <pc:sldMasterMk cId="3930970780" sldId="2147483684"/>
              <pc:sldLayoutMk cId="911274356" sldId="2147483689"/>
              <ac:spMk id="8" creationId="{00000000-0000-0000-0000-000000000000}"/>
            </ac:spMkLst>
          </pc:spChg>
          <pc:spChg chg="mod">
            <ac:chgData name="Fake Test User" userId="SID-0" providerId="Test" clId="FakeClientId" dt="2018-11-29T07:32:49.142" v="17" actId="790"/>
            <ac:spMkLst>
              <pc:docMk/>
              <pc:sldMasterMk cId="3930970780" sldId="2147483684"/>
              <pc:sldLayoutMk cId="911274356" sldId="2147483689"/>
              <ac:spMk id="9" creationId="{00000000-0000-0000-0000-000000000000}"/>
            </ac:spMkLst>
          </pc:spChg>
          <pc:spChg chg="mod">
            <ac:chgData name="Fake Test User" userId="SID-0" providerId="Test" clId="FakeClientId" dt="2018-11-29T07:32:49.142" v="17" actId="790"/>
            <ac:spMkLst>
              <pc:docMk/>
              <pc:sldMasterMk cId="3930970780" sldId="2147483684"/>
              <pc:sldLayoutMk cId="911274356" sldId="2147483689"/>
              <ac:spMk id="11" creationId="{00000000-0000-0000-0000-000000000000}"/>
            </ac:spMkLst>
          </pc:spChg>
          <pc:spChg chg="mod">
            <ac:chgData name="Fake Test User" userId="SID-0" providerId="Test" clId="FakeClientId" dt="2018-11-29T07:32:49.142" v="17" actId="790"/>
            <ac:spMkLst>
              <pc:docMk/>
              <pc:sldMasterMk cId="3930970780" sldId="2147483684"/>
              <pc:sldLayoutMk cId="911274356" sldId="2147483689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8-11-29T07:34:19.293" v="20" actId="790"/>
          <pc:sldLayoutMkLst>
            <pc:docMk/>
            <pc:sldMasterMk cId="3930970780" sldId="2147483684"/>
            <pc:sldLayoutMk cId="161307479" sldId="2147483690"/>
          </pc:sldLayoutMkLst>
          <pc:spChg chg="mod">
            <ac:chgData name="Fake Test User" userId="SID-0" providerId="Test" clId="FakeClientId" dt="2018-11-29T07:34:19.293" v="20" actId="790"/>
            <ac:spMkLst>
              <pc:docMk/>
              <pc:sldMasterMk cId="3930970780" sldId="2147483684"/>
              <pc:sldLayoutMk cId="161307479" sldId="2147483690"/>
              <ac:spMk id="2" creationId="{00000000-0000-0000-0000-000000000000}"/>
            </ac:spMkLst>
          </pc:spChg>
          <pc:spChg chg="mod">
            <ac:chgData name="Fake Test User" userId="SID-0" providerId="Test" clId="FakeClientId" dt="2018-11-29T07:34:19.293" v="20" actId="790"/>
            <ac:spMkLst>
              <pc:docMk/>
              <pc:sldMasterMk cId="3930970780" sldId="2147483684"/>
              <pc:sldLayoutMk cId="161307479" sldId="2147483690"/>
              <ac:spMk id="3" creationId="{00000000-0000-0000-0000-000000000000}"/>
            </ac:spMkLst>
          </pc:spChg>
          <pc:spChg chg="mod">
            <ac:chgData name="Fake Test User" userId="SID-0" providerId="Test" clId="FakeClientId" dt="2018-11-29T07:34:19.293" v="20" actId="790"/>
            <ac:spMkLst>
              <pc:docMk/>
              <pc:sldMasterMk cId="3930970780" sldId="2147483684"/>
              <pc:sldLayoutMk cId="161307479" sldId="2147483690"/>
              <ac:spMk id="4" creationId="{00000000-0000-0000-0000-000000000000}"/>
            </ac:spMkLst>
          </pc:spChg>
          <pc:spChg chg="mod">
            <ac:chgData name="Fake Test User" userId="SID-0" providerId="Test" clId="FakeClientId" dt="2018-11-29T07:34:19.293" v="20" actId="790"/>
            <ac:spMkLst>
              <pc:docMk/>
              <pc:sldMasterMk cId="3930970780" sldId="2147483684"/>
              <pc:sldLayoutMk cId="161307479" sldId="214748369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1-29T07:34:22.761" v="21" actId="790"/>
          <pc:sldLayoutMkLst>
            <pc:docMk/>
            <pc:sldMasterMk cId="3930970780" sldId="2147483684"/>
            <pc:sldLayoutMk cId="711557609" sldId="2147483691"/>
          </pc:sldLayoutMkLst>
          <pc:spChg chg="mod">
            <ac:chgData name="Fake Test User" userId="SID-0" providerId="Test" clId="FakeClientId" dt="2018-11-29T07:34:22.761" v="21" actId="790"/>
            <ac:spMkLst>
              <pc:docMk/>
              <pc:sldMasterMk cId="3930970780" sldId="2147483684"/>
              <pc:sldLayoutMk cId="711557609" sldId="2147483691"/>
              <ac:spMk id="2" creationId="{00000000-0000-0000-0000-000000000000}"/>
            </ac:spMkLst>
          </pc:spChg>
          <pc:spChg chg="mod">
            <ac:chgData name="Fake Test User" userId="SID-0" providerId="Test" clId="FakeClientId" dt="2018-11-29T07:34:22.761" v="21" actId="790"/>
            <ac:spMkLst>
              <pc:docMk/>
              <pc:sldMasterMk cId="3930970780" sldId="2147483684"/>
              <pc:sldLayoutMk cId="711557609" sldId="2147483691"/>
              <ac:spMk id="3" creationId="{00000000-0000-0000-0000-000000000000}"/>
            </ac:spMkLst>
          </pc:spChg>
          <pc:spChg chg="mod">
            <ac:chgData name="Fake Test User" userId="SID-0" providerId="Test" clId="FakeClientId" dt="2018-11-29T07:34:22.761" v="21" actId="790"/>
            <ac:spMkLst>
              <pc:docMk/>
              <pc:sldMasterMk cId="3930970780" sldId="2147483684"/>
              <pc:sldLayoutMk cId="711557609" sldId="2147483691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8-11-29T07:34:26.308" v="22" actId="790"/>
          <pc:sldLayoutMkLst>
            <pc:docMk/>
            <pc:sldMasterMk cId="3930970780" sldId="2147483684"/>
            <pc:sldLayoutMk cId="3566269560" sldId="2147483692"/>
          </pc:sldLayoutMkLst>
          <pc:spChg chg="mod">
            <ac:chgData name="Fake Test User" userId="SID-0" providerId="Test" clId="FakeClientId" dt="2018-11-29T07:34:26.308" v="22" actId="790"/>
            <ac:spMkLst>
              <pc:docMk/>
              <pc:sldMasterMk cId="3930970780" sldId="2147483684"/>
              <pc:sldLayoutMk cId="3566269560" sldId="2147483692"/>
              <ac:spMk id="2" creationId="{00000000-0000-0000-0000-000000000000}"/>
            </ac:spMkLst>
          </pc:spChg>
          <pc:spChg chg="mod">
            <ac:chgData name="Fake Test User" userId="SID-0" providerId="Test" clId="FakeClientId" dt="2018-11-29T07:34:26.308" v="22" actId="790"/>
            <ac:spMkLst>
              <pc:docMk/>
              <pc:sldMasterMk cId="3930970780" sldId="2147483684"/>
              <pc:sldLayoutMk cId="3566269560" sldId="2147483692"/>
              <ac:spMk id="3" creationId="{00000000-0000-0000-0000-000000000000}"/>
            </ac:spMkLst>
          </pc:spChg>
          <pc:spChg chg="mod">
            <ac:chgData name="Fake Test User" userId="SID-0" providerId="Test" clId="FakeClientId" dt="2018-11-29T07:34:26.308" v="22" actId="790"/>
            <ac:spMkLst>
              <pc:docMk/>
              <pc:sldMasterMk cId="3930970780" sldId="2147483684"/>
              <pc:sldLayoutMk cId="3566269560" sldId="2147483692"/>
              <ac:spMk id="5" creationId="{00000000-0000-0000-0000-000000000000}"/>
            </ac:spMkLst>
          </pc:spChg>
          <pc:spChg chg="mod">
            <ac:chgData name="Fake Test User" userId="SID-0" providerId="Test" clId="FakeClientId" dt="2018-11-29T07:34:26.308" v="22" actId="790"/>
            <ac:spMkLst>
              <pc:docMk/>
              <pc:sldMasterMk cId="3930970780" sldId="2147483684"/>
              <pc:sldLayoutMk cId="3566269560" sldId="2147483692"/>
              <ac:spMk id="6" creationId="{00000000-0000-0000-0000-000000000000}"/>
            </ac:spMkLst>
          </pc:spChg>
          <pc:spChg chg="mod">
            <ac:chgData name="Fake Test User" userId="SID-0" providerId="Test" clId="FakeClientId" dt="2018-11-29T07:34:26.308" v="22" actId="790"/>
            <ac:spMkLst>
              <pc:docMk/>
              <pc:sldMasterMk cId="3930970780" sldId="2147483684"/>
              <pc:sldLayoutMk cId="3566269560" sldId="2147483692"/>
              <ac:spMk id="7" creationId="{00000000-0000-0000-0000-000000000000}"/>
            </ac:spMkLst>
          </pc:spChg>
          <pc:spChg chg="mod">
            <ac:chgData name="Fake Test User" userId="SID-0" providerId="Test" clId="FakeClientId" dt="2018-11-29T07:34:26.308" v="22" actId="790"/>
            <ac:spMkLst>
              <pc:docMk/>
              <pc:sldMasterMk cId="3930970780" sldId="2147483684"/>
              <pc:sldLayoutMk cId="3566269560" sldId="2147483692"/>
              <ac:spMk id="8" creationId="{00000000-0000-0000-0000-000000000000}"/>
            </ac:spMkLst>
          </pc:spChg>
          <pc:spChg chg="mod">
            <ac:chgData name="Fake Test User" userId="SID-0" providerId="Test" clId="FakeClientId" dt="2018-11-29T07:34:26.308" v="22" actId="790"/>
            <ac:spMkLst>
              <pc:docMk/>
              <pc:sldMasterMk cId="3930970780" sldId="2147483684"/>
              <pc:sldLayoutMk cId="3566269560" sldId="2147483692"/>
              <ac:spMk id="9" creationId="{00000000-0000-0000-0000-000000000000}"/>
            </ac:spMkLst>
          </pc:spChg>
          <pc:spChg chg="mod">
            <ac:chgData name="Fake Test User" userId="SID-0" providerId="Test" clId="FakeClientId" dt="2018-11-29T07:34:26.308" v="22" actId="790"/>
            <ac:spMkLst>
              <pc:docMk/>
              <pc:sldMasterMk cId="3930970780" sldId="2147483684"/>
              <pc:sldLayoutMk cId="3566269560" sldId="2147483692"/>
              <ac:spMk id="11" creationId="{00000000-0000-0000-0000-000000000000}"/>
            </ac:spMkLst>
          </pc:spChg>
        </pc:sldLayoutChg>
        <pc:sldLayoutChg chg="modSp">
          <pc:chgData name="Fake Test User" userId="SID-0" providerId="Test" clId="FakeClientId" dt="2018-11-29T07:34:30.683" v="23" actId="790"/>
          <pc:sldLayoutMkLst>
            <pc:docMk/>
            <pc:sldMasterMk cId="3930970780" sldId="2147483684"/>
            <pc:sldLayoutMk cId="3726577453" sldId="2147483693"/>
          </pc:sldLayoutMkLst>
          <pc:spChg chg="mod">
            <ac:chgData name="Fake Test User" userId="SID-0" providerId="Test" clId="FakeClientId" dt="2018-11-29T07:34:30.683" v="23" actId="790"/>
            <ac:spMkLst>
              <pc:docMk/>
              <pc:sldMasterMk cId="3930970780" sldId="2147483684"/>
              <pc:sldLayoutMk cId="3726577453" sldId="2147483693"/>
              <ac:spMk id="2" creationId="{00000000-0000-0000-0000-000000000000}"/>
            </ac:spMkLst>
          </pc:spChg>
          <pc:spChg chg="mod">
            <ac:chgData name="Fake Test User" userId="SID-0" providerId="Test" clId="FakeClientId" dt="2018-11-29T07:34:30.683" v="23" actId="790"/>
            <ac:spMkLst>
              <pc:docMk/>
              <pc:sldMasterMk cId="3930970780" sldId="2147483684"/>
              <pc:sldLayoutMk cId="3726577453" sldId="2147483693"/>
              <ac:spMk id="3" creationId="{00000000-0000-0000-0000-000000000000}"/>
            </ac:spMkLst>
          </pc:spChg>
          <pc:spChg chg="mod">
            <ac:chgData name="Fake Test User" userId="SID-0" providerId="Test" clId="FakeClientId" dt="2018-11-29T07:34:30.683" v="23" actId="790"/>
            <ac:spMkLst>
              <pc:docMk/>
              <pc:sldMasterMk cId="3930970780" sldId="2147483684"/>
              <pc:sldLayoutMk cId="3726577453" sldId="2147483693"/>
              <ac:spMk id="4" creationId="{00000000-0000-0000-0000-000000000000}"/>
            </ac:spMkLst>
          </pc:spChg>
          <pc:spChg chg="mod">
            <ac:chgData name="Fake Test User" userId="SID-0" providerId="Test" clId="FakeClientId" dt="2018-11-29T07:34:30.683" v="23" actId="790"/>
            <ac:spMkLst>
              <pc:docMk/>
              <pc:sldMasterMk cId="3930970780" sldId="2147483684"/>
              <pc:sldLayoutMk cId="3726577453" sldId="2147483693"/>
              <ac:spMk id="5" creationId="{00000000-0000-0000-0000-000000000000}"/>
            </ac:spMkLst>
          </pc:spChg>
          <pc:spChg chg="mod">
            <ac:chgData name="Fake Test User" userId="SID-0" providerId="Test" clId="FakeClientId" dt="2018-11-29T07:34:30.683" v="23" actId="790"/>
            <ac:spMkLst>
              <pc:docMk/>
              <pc:sldMasterMk cId="3930970780" sldId="2147483684"/>
              <pc:sldLayoutMk cId="3726577453" sldId="2147483693"/>
              <ac:spMk id="6" creationId="{00000000-0000-0000-0000-000000000000}"/>
            </ac:spMkLst>
          </pc:spChg>
          <pc:spChg chg="mod">
            <ac:chgData name="Fake Test User" userId="SID-0" providerId="Test" clId="FakeClientId" dt="2018-11-29T07:34:30.683" v="23" actId="790"/>
            <ac:spMkLst>
              <pc:docMk/>
              <pc:sldMasterMk cId="3930970780" sldId="2147483684"/>
              <pc:sldLayoutMk cId="3726577453" sldId="2147483693"/>
              <ac:spMk id="7" creationId="{00000000-0000-0000-0000-000000000000}"/>
            </ac:spMkLst>
          </pc:spChg>
          <pc:spChg chg="mod">
            <ac:chgData name="Fake Test User" userId="SID-0" providerId="Test" clId="FakeClientId" dt="2018-11-29T07:34:30.683" v="23" actId="790"/>
            <ac:spMkLst>
              <pc:docMk/>
              <pc:sldMasterMk cId="3930970780" sldId="2147483684"/>
              <pc:sldLayoutMk cId="3726577453" sldId="2147483693"/>
              <ac:spMk id="11" creationId="{00000000-0000-0000-0000-000000000000}"/>
            </ac:spMkLst>
          </pc:spChg>
          <pc:spChg chg="mod">
            <ac:chgData name="Fake Test User" userId="SID-0" providerId="Test" clId="FakeClientId" dt="2018-11-29T07:34:30.683" v="23" actId="790"/>
            <ac:spMkLst>
              <pc:docMk/>
              <pc:sldMasterMk cId="3930970780" sldId="2147483684"/>
              <pc:sldLayoutMk cId="3726577453" sldId="2147483693"/>
              <ac:spMk id="12" creationId="{00000000-0000-0000-0000-000000000000}"/>
            </ac:spMkLst>
          </pc:spChg>
          <pc:spChg chg="mod">
            <ac:chgData name="Fake Test User" userId="SID-0" providerId="Test" clId="FakeClientId" dt="2018-11-29T07:34:30.683" v="23" actId="790"/>
            <ac:spMkLst>
              <pc:docMk/>
              <pc:sldMasterMk cId="3930970780" sldId="2147483684"/>
              <pc:sldLayoutMk cId="3726577453" sldId="2147483693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8-11-29T07:34:33.901" v="24" actId="790"/>
          <pc:sldLayoutMkLst>
            <pc:docMk/>
            <pc:sldMasterMk cId="3930970780" sldId="2147483684"/>
            <pc:sldLayoutMk cId="3207736462" sldId="2147483694"/>
          </pc:sldLayoutMkLst>
          <pc:spChg chg="mod">
            <ac:chgData name="Fake Test User" userId="SID-0" providerId="Test" clId="FakeClientId" dt="2018-11-29T07:34:33.901" v="24" actId="790"/>
            <ac:spMkLst>
              <pc:docMk/>
              <pc:sldMasterMk cId="3930970780" sldId="2147483684"/>
              <pc:sldLayoutMk cId="3207736462" sldId="2147483694"/>
              <ac:spMk id="2" creationId="{00000000-0000-0000-0000-000000000000}"/>
            </ac:spMkLst>
          </pc:spChg>
          <pc:spChg chg="mod">
            <ac:chgData name="Fake Test User" userId="SID-0" providerId="Test" clId="FakeClientId" dt="2018-11-29T07:34:33.901" v="24" actId="790"/>
            <ac:spMkLst>
              <pc:docMk/>
              <pc:sldMasterMk cId="3930970780" sldId="2147483684"/>
              <pc:sldLayoutMk cId="3207736462" sldId="2147483694"/>
              <ac:spMk id="3" creationId="{00000000-0000-0000-0000-000000000000}"/>
            </ac:spMkLst>
          </pc:spChg>
          <pc:spChg chg="mod">
            <ac:chgData name="Fake Test User" userId="SID-0" providerId="Test" clId="FakeClientId" dt="2018-11-29T07:34:33.901" v="24" actId="790"/>
            <ac:spMkLst>
              <pc:docMk/>
              <pc:sldMasterMk cId="3930970780" sldId="2147483684"/>
              <pc:sldLayoutMk cId="3207736462" sldId="2147483694"/>
              <ac:spMk id="4" creationId="{00000000-0000-0000-0000-000000000000}"/>
            </ac:spMkLst>
          </pc:spChg>
          <pc:spChg chg="mod">
            <ac:chgData name="Fake Test User" userId="SID-0" providerId="Test" clId="FakeClientId" dt="2018-11-29T07:34:33.901" v="24" actId="790"/>
            <ac:spMkLst>
              <pc:docMk/>
              <pc:sldMasterMk cId="3930970780" sldId="2147483684"/>
              <pc:sldLayoutMk cId="3207736462" sldId="2147483694"/>
              <ac:spMk id="5" creationId="{00000000-0000-0000-0000-000000000000}"/>
            </ac:spMkLst>
          </pc:spChg>
          <pc:spChg chg="mod">
            <ac:chgData name="Fake Test User" userId="SID-0" providerId="Test" clId="FakeClientId" dt="2018-11-29T07:34:33.901" v="24" actId="790"/>
            <ac:spMkLst>
              <pc:docMk/>
              <pc:sldMasterMk cId="3930970780" sldId="2147483684"/>
              <pc:sldLayoutMk cId="3207736462" sldId="214748369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1-29T07:34:37.729" v="25" actId="790"/>
          <pc:sldLayoutMkLst>
            <pc:docMk/>
            <pc:sldMasterMk cId="3930970780" sldId="2147483684"/>
            <pc:sldLayoutMk cId="3923587181" sldId="2147483695"/>
          </pc:sldLayoutMkLst>
          <pc:spChg chg="mod">
            <ac:chgData name="Fake Test User" userId="SID-0" providerId="Test" clId="FakeClientId" dt="2018-11-29T07:34:37.729" v="25" actId="790"/>
            <ac:spMkLst>
              <pc:docMk/>
              <pc:sldMasterMk cId="3930970780" sldId="2147483684"/>
              <pc:sldLayoutMk cId="3923587181" sldId="2147483695"/>
              <ac:spMk id="2" creationId="{00000000-0000-0000-0000-000000000000}"/>
            </ac:spMkLst>
          </pc:spChg>
          <pc:spChg chg="mod">
            <ac:chgData name="Fake Test User" userId="SID-0" providerId="Test" clId="FakeClientId" dt="2018-11-29T07:34:37.729" v="25" actId="790"/>
            <ac:spMkLst>
              <pc:docMk/>
              <pc:sldMasterMk cId="3930970780" sldId="2147483684"/>
              <pc:sldLayoutMk cId="3923587181" sldId="2147483695"/>
              <ac:spMk id="3" creationId="{00000000-0000-0000-0000-000000000000}"/>
            </ac:spMkLst>
          </pc:spChg>
          <pc:spChg chg="mod">
            <ac:chgData name="Fake Test User" userId="SID-0" providerId="Test" clId="FakeClientId" dt="2018-11-29T07:34:37.729" v="25" actId="790"/>
            <ac:spMkLst>
              <pc:docMk/>
              <pc:sldMasterMk cId="3930970780" sldId="2147483684"/>
              <pc:sldLayoutMk cId="3923587181" sldId="2147483695"/>
              <ac:spMk id="4" creationId="{00000000-0000-0000-0000-000000000000}"/>
            </ac:spMkLst>
          </pc:spChg>
          <pc:spChg chg="mod">
            <ac:chgData name="Fake Test User" userId="SID-0" providerId="Test" clId="FakeClientId" dt="2018-11-29T07:34:37.729" v="25" actId="790"/>
            <ac:spMkLst>
              <pc:docMk/>
              <pc:sldMasterMk cId="3930970780" sldId="2147483684"/>
              <pc:sldLayoutMk cId="3923587181" sldId="2147483695"/>
              <ac:spMk id="5" creationId="{00000000-0000-0000-0000-000000000000}"/>
            </ac:spMkLst>
          </pc:spChg>
          <pc:spChg chg="mod">
            <ac:chgData name="Fake Test User" userId="SID-0" providerId="Test" clId="FakeClientId" dt="2018-11-29T07:34:37.729" v="25" actId="790"/>
            <ac:spMkLst>
              <pc:docMk/>
              <pc:sldMasterMk cId="3930970780" sldId="2147483684"/>
              <pc:sldLayoutMk cId="3923587181" sldId="214748369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04DBD-527E-4A2D-B60F-C8D80F8970A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D5942B39-3A3E-4105-A66D-EA6B51F8EA70}">
      <dgm:prSet phldrT="[텍스트]"/>
      <dgm:spPr/>
      <dgm:t>
        <a:bodyPr/>
        <a:lstStyle/>
        <a:p>
          <a:pPr algn="ctr" latinLnBrk="1"/>
          <a:r>
            <a:rPr lang="en-US" altLang="ko-KR" dirty="0" err="1" smtClean="0"/>
            <a:t>Coffegitf</a:t>
          </a:r>
          <a:endParaRPr lang="ko-KR" altLang="en-US" dirty="0"/>
        </a:p>
      </dgm:t>
    </dgm:pt>
    <dgm:pt modelId="{4DDB9E39-6A0B-4AE6-8746-729399B3D020}" type="parTrans" cxnId="{E4F8CF34-C07E-4ACD-ADAF-CD2F45DCAD14}">
      <dgm:prSet/>
      <dgm:spPr/>
      <dgm:t>
        <a:bodyPr/>
        <a:lstStyle/>
        <a:p>
          <a:pPr algn="ctr" latinLnBrk="1"/>
          <a:endParaRPr lang="ko-KR" altLang="en-US"/>
        </a:p>
      </dgm:t>
    </dgm:pt>
    <dgm:pt modelId="{02CA64BE-177F-4780-BD28-6B96F29E2E43}" type="sibTrans" cxnId="{E4F8CF34-C07E-4ACD-ADAF-CD2F45DCAD14}">
      <dgm:prSet/>
      <dgm:spPr/>
      <dgm:t>
        <a:bodyPr/>
        <a:lstStyle/>
        <a:p>
          <a:pPr algn="ctr" latinLnBrk="1"/>
          <a:endParaRPr lang="ko-KR" altLang="en-US"/>
        </a:p>
      </dgm:t>
    </dgm:pt>
    <dgm:pt modelId="{A47B563A-BC83-4D48-AB07-2524429DC9D8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회원</a:t>
          </a:r>
          <a:endParaRPr lang="ko-KR" altLang="en-US" dirty="0"/>
        </a:p>
      </dgm:t>
    </dgm:pt>
    <dgm:pt modelId="{6CE916C0-1A81-4623-9C41-BAF5F2DB4A01}" type="parTrans" cxnId="{90BCBE68-5C0D-4FD8-8CA2-1EF927395517}">
      <dgm:prSet/>
      <dgm:spPr/>
      <dgm:t>
        <a:bodyPr/>
        <a:lstStyle/>
        <a:p>
          <a:pPr algn="ctr" latinLnBrk="1"/>
          <a:endParaRPr lang="ko-KR" altLang="en-US"/>
        </a:p>
      </dgm:t>
    </dgm:pt>
    <dgm:pt modelId="{70451D4E-8FF3-4B52-B9CB-3FB4C5BCF166}" type="sibTrans" cxnId="{90BCBE68-5C0D-4FD8-8CA2-1EF927395517}">
      <dgm:prSet/>
      <dgm:spPr/>
      <dgm:t>
        <a:bodyPr/>
        <a:lstStyle/>
        <a:p>
          <a:pPr algn="ctr" latinLnBrk="1"/>
          <a:endParaRPr lang="ko-KR" altLang="en-US"/>
        </a:p>
      </dgm:t>
    </dgm:pt>
    <dgm:pt modelId="{FF6C4FAF-739D-48F9-97FA-6D5C56F92606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2403A620-6E46-4F4C-97C4-00F2F4867731}" type="parTrans" cxnId="{F1EE7F73-9471-43D9-9B39-A9C51F5E25F2}">
      <dgm:prSet/>
      <dgm:spPr/>
      <dgm:t>
        <a:bodyPr/>
        <a:lstStyle/>
        <a:p>
          <a:pPr algn="ctr" latinLnBrk="1"/>
          <a:endParaRPr lang="ko-KR" altLang="en-US"/>
        </a:p>
      </dgm:t>
    </dgm:pt>
    <dgm:pt modelId="{B036BCD8-CEAD-427F-8426-CD145A79A4F9}" type="sibTrans" cxnId="{F1EE7F73-9471-43D9-9B39-A9C51F5E25F2}">
      <dgm:prSet/>
      <dgm:spPr/>
      <dgm:t>
        <a:bodyPr/>
        <a:lstStyle/>
        <a:p>
          <a:pPr algn="ctr" latinLnBrk="1"/>
          <a:endParaRPr lang="ko-KR" altLang="en-US"/>
        </a:p>
      </dgm:t>
    </dgm:pt>
    <dgm:pt modelId="{36671F7C-B530-46C3-8349-CE3DCE7AD3B7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상품</a:t>
          </a:r>
          <a:endParaRPr lang="ko-KR" altLang="en-US" dirty="0"/>
        </a:p>
      </dgm:t>
    </dgm:pt>
    <dgm:pt modelId="{FB955B09-6BEC-456C-89C5-8F7F3FA7E4EC}" type="parTrans" cxnId="{5566D50D-E224-4780-8AA2-7AC5E1851940}">
      <dgm:prSet/>
      <dgm:spPr/>
      <dgm:t>
        <a:bodyPr/>
        <a:lstStyle/>
        <a:p>
          <a:pPr algn="ctr" latinLnBrk="1"/>
          <a:endParaRPr lang="ko-KR" altLang="en-US"/>
        </a:p>
      </dgm:t>
    </dgm:pt>
    <dgm:pt modelId="{45C0DD99-A04F-4634-9917-3ABE52A592A1}" type="sibTrans" cxnId="{5566D50D-E224-4780-8AA2-7AC5E1851940}">
      <dgm:prSet/>
      <dgm:spPr/>
      <dgm:t>
        <a:bodyPr/>
        <a:lstStyle/>
        <a:p>
          <a:pPr algn="ctr" latinLnBrk="1"/>
          <a:endParaRPr lang="ko-KR" altLang="en-US"/>
        </a:p>
      </dgm:t>
    </dgm:pt>
    <dgm:pt modelId="{097B1220-B6E4-449E-ABAA-742D7F926D28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고객센터</a:t>
          </a:r>
          <a:endParaRPr lang="ko-KR" altLang="en-US" dirty="0"/>
        </a:p>
      </dgm:t>
    </dgm:pt>
    <dgm:pt modelId="{134013D1-3ECB-4C13-A4FF-52F5AA077176}" type="parTrans" cxnId="{3B0A1775-FB07-4701-AA11-8686B0DCC029}">
      <dgm:prSet/>
      <dgm:spPr/>
      <dgm:t>
        <a:bodyPr/>
        <a:lstStyle/>
        <a:p>
          <a:pPr algn="ctr" latinLnBrk="1"/>
          <a:endParaRPr lang="ko-KR" altLang="en-US"/>
        </a:p>
      </dgm:t>
    </dgm:pt>
    <dgm:pt modelId="{753C0F25-9204-4C82-B352-FD1433ED4D28}" type="sibTrans" cxnId="{3B0A1775-FB07-4701-AA11-8686B0DCC029}">
      <dgm:prSet/>
      <dgm:spPr/>
      <dgm:t>
        <a:bodyPr/>
        <a:lstStyle/>
        <a:p>
          <a:pPr algn="ctr" latinLnBrk="1"/>
          <a:endParaRPr lang="ko-KR" altLang="en-US"/>
        </a:p>
      </dgm:t>
    </dgm:pt>
    <dgm:pt modelId="{B453187F-BD0D-4FEB-A273-9BE5A8C2A611}">
      <dgm:prSet phldrT="[텍스트]"/>
      <dgm:spPr/>
      <dgm:t>
        <a:bodyPr/>
        <a:lstStyle/>
        <a:p>
          <a:pPr algn="ctr" latinLnBrk="1"/>
          <a:r>
            <a:rPr lang="ko-KR" altLang="en-US" dirty="0" err="1" smtClean="0"/>
            <a:t>마이페이지</a:t>
          </a:r>
          <a:endParaRPr lang="ko-KR" altLang="en-US" dirty="0"/>
        </a:p>
      </dgm:t>
    </dgm:pt>
    <dgm:pt modelId="{B16DA698-5F95-4231-B5F8-2F58CB473D34}" type="parTrans" cxnId="{9C28B517-E451-43EC-86E6-EDB18D8CC883}">
      <dgm:prSet/>
      <dgm:spPr/>
      <dgm:t>
        <a:bodyPr/>
        <a:lstStyle/>
        <a:p>
          <a:pPr algn="ctr" latinLnBrk="1"/>
          <a:endParaRPr lang="ko-KR" altLang="en-US"/>
        </a:p>
      </dgm:t>
    </dgm:pt>
    <dgm:pt modelId="{AFA5D47A-E65F-4702-9F9A-66081ABC04D1}" type="sibTrans" cxnId="{9C28B517-E451-43EC-86E6-EDB18D8CC883}">
      <dgm:prSet/>
      <dgm:spPr/>
      <dgm:t>
        <a:bodyPr/>
        <a:lstStyle/>
        <a:p>
          <a:pPr algn="ctr" latinLnBrk="1"/>
          <a:endParaRPr lang="ko-KR" altLang="en-US"/>
        </a:p>
      </dgm:t>
    </dgm:pt>
    <dgm:pt modelId="{6B6D68BE-B42E-4682-98A2-F4733123C329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0A193AB4-2677-45F7-9620-A8327F395C45}" type="parTrans" cxnId="{D49C3EC3-179B-40E7-A7F9-B2994E1AA096}">
      <dgm:prSet/>
      <dgm:spPr/>
      <dgm:t>
        <a:bodyPr/>
        <a:lstStyle/>
        <a:p>
          <a:pPr algn="ctr" latinLnBrk="1"/>
          <a:endParaRPr lang="ko-KR" altLang="en-US"/>
        </a:p>
      </dgm:t>
    </dgm:pt>
    <dgm:pt modelId="{971221C5-C0A1-449E-A785-2B99CB5E0A50}" type="sibTrans" cxnId="{D49C3EC3-179B-40E7-A7F9-B2994E1AA096}">
      <dgm:prSet/>
      <dgm:spPr/>
      <dgm:t>
        <a:bodyPr/>
        <a:lstStyle/>
        <a:p>
          <a:pPr algn="ctr" latinLnBrk="1"/>
          <a:endParaRPr lang="ko-KR" altLang="en-US"/>
        </a:p>
      </dgm:t>
    </dgm:pt>
    <dgm:pt modelId="{BAC1EBCA-3C16-4B98-91FA-434553CB62E5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약관</a:t>
          </a:r>
          <a:endParaRPr lang="ko-KR" altLang="en-US" dirty="0"/>
        </a:p>
      </dgm:t>
    </dgm:pt>
    <dgm:pt modelId="{77309621-F945-497F-BCA7-07992CC7C519}" type="parTrans" cxnId="{70630EB6-2816-423C-82B4-783531CCBED5}">
      <dgm:prSet/>
      <dgm:spPr/>
      <dgm:t>
        <a:bodyPr/>
        <a:lstStyle/>
        <a:p>
          <a:pPr algn="ctr" latinLnBrk="1"/>
          <a:endParaRPr lang="ko-KR" altLang="en-US"/>
        </a:p>
      </dgm:t>
    </dgm:pt>
    <dgm:pt modelId="{EACD0709-35C0-4489-A20E-FB9F527E3A37}" type="sibTrans" cxnId="{70630EB6-2816-423C-82B4-783531CCBED5}">
      <dgm:prSet/>
      <dgm:spPr/>
      <dgm:t>
        <a:bodyPr/>
        <a:lstStyle/>
        <a:p>
          <a:pPr algn="ctr" latinLnBrk="1"/>
          <a:endParaRPr lang="ko-KR" altLang="en-US"/>
        </a:p>
      </dgm:t>
    </dgm:pt>
    <dgm:pt modelId="{76D83AE3-DC34-4E03-AD25-8BBF135EF4E9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AB36C38A-3987-4F07-A5D3-F70F28AD5644}" type="parTrans" cxnId="{9009B7B8-2F45-441B-A3F5-2C0BEB48C1AE}">
      <dgm:prSet/>
      <dgm:spPr/>
      <dgm:t>
        <a:bodyPr/>
        <a:lstStyle/>
        <a:p>
          <a:pPr algn="ctr" latinLnBrk="1"/>
          <a:endParaRPr lang="ko-KR" altLang="en-US"/>
        </a:p>
      </dgm:t>
    </dgm:pt>
    <dgm:pt modelId="{472DE5E8-E47F-49FC-8485-63B51ABBC9D8}" type="sibTrans" cxnId="{9009B7B8-2F45-441B-A3F5-2C0BEB48C1AE}">
      <dgm:prSet/>
      <dgm:spPr/>
      <dgm:t>
        <a:bodyPr/>
        <a:lstStyle/>
        <a:p>
          <a:pPr algn="ctr" latinLnBrk="1"/>
          <a:endParaRPr lang="ko-KR" altLang="en-US"/>
        </a:p>
      </dgm:t>
    </dgm:pt>
    <dgm:pt modelId="{B39C022E-883A-41C4-931E-403A77ACCEE9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42386DE3-6E86-4D4E-80DD-6C157562F357}" type="parTrans" cxnId="{F3CE9976-F932-49CD-8092-BEE4B45A981C}">
      <dgm:prSet/>
      <dgm:spPr/>
      <dgm:t>
        <a:bodyPr/>
        <a:lstStyle/>
        <a:p>
          <a:pPr algn="ctr" latinLnBrk="1"/>
          <a:endParaRPr lang="ko-KR" altLang="en-US"/>
        </a:p>
      </dgm:t>
    </dgm:pt>
    <dgm:pt modelId="{F418B0F6-9835-4B78-B1BE-2AB339CD887B}" type="sibTrans" cxnId="{F3CE9976-F932-49CD-8092-BEE4B45A981C}">
      <dgm:prSet/>
      <dgm:spPr/>
      <dgm:t>
        <a:bodyPr/>
        <a:lstStyle/>
        <a:p>
          <a:pPr algn="ctr" latinLnBrk="1"/>
          <a:endParaRPr lang="ko-KR" altLang="en-US"/>
        </a:p>
      </dgm:t>
    </dgm:pt>
    <dgm:pt modelId="{74071E93-FB5E-4EB5-91E0-3C90EDE13164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FAQ</a:t>
          </a:r>
          <a:endParaRPr lang="ko-KR" altLang="en-US" dirty="0"/>
        </a:p>
      </dgm:t>
    </dgm:pt>
    <dgm:pt modelId="{3829FF41-94ED-4F8D-A66B-1BC3595EAACA}" type="parTrans" cxnId="{1AE9EDB5-4F34-48AA-8FDF-5ECCC798CF8C}">
      <dgm:prSet/>
      <dgm:spPr/>
      <dgm:t>
        <a:bodyPr/>
        <a:lstStyle/>
        <a:p>
          <a:pPr algn="ctr" latinLnBrk="1"/>
          <a:endParaRPr lang="ko-KR" altLang="en-US"/>
        </a:p>
      </dgm:t>
    </dgm:pt>
    <dgm:pt modelId="{817F06CA-81DB-4EA2-9B29-9D05B50E0324}" type="sibTrans" cxnId="{1AE9EDB5-4F34-48AA-8FDF-5ECCC798CF8C}">
      <dgm:prSet/>
      <dgm:spPr/>
      <dgm:t>
        <a:bodyPr/>
        <a:lstStyle/>
        <a:p>
          <a:pPr algn="ctr" latinLnBrk="1"/>
          <a:endParaRPr lang="ko-KR" altLang="en-US"/>
        </a:p>
      </dgm:t>
    </dgm:pt>
    <dgm:pt modelId="{850F6256-0430-4095-BE7E-B9C4FD9D1C19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7CE67104-BD1A-467A-BCFC-DA39C11B4CC4}" type="parTrans" cxnId="{69F5A4BD-4E9A-4CB7-9BCA-391E1C17BA09}">
      <dgm:prSet/>
      <dgm:spPr/>
      <dgm:t>
        <a:bodyPr/>
        <a:lstStyle/>
        <a:p>
          <a:pPr algn="ctr" latinLnBrk="1"/>
          <a:endParaRPr lang="ko-KR" altLang="en-US"/>
        </a:p>
      </dgm:t>
    </dgm:pt>
    <dgm:pt modelId="{4ADB1639-7684-4384-88CE-E3E595A08F30}" type="sibTrans" cxnId="{69F5A4BD-4E9A-4CB7-9BCA-391E1C17BA09}">
      <dgm:prSet/>
      <dgm:spPr/>
      <dgm:t>
        <a:bodyPr/>
        <a:lstStyle/>
        <a:p>
          <a:pPr algn="ctr" latinLnBrk="1"/>
          <a:endParaRPr lang="ko-KR" altLang="en-US"/>
        </a:p>
      </dgm:t>
    </dgm:pt>
    <dgm:pt modelId="{4C7A8F6D-50D1-4405-9495-FEA562E961F2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A1A0F256-0761-4EDB-929A-C60B9D989B07}" type="parTrans" cxnId="{09B28959-F6AD-4A93-82A0-4E6AEC909ABC}">
      <dgm:prSet/>
      <dgm:spPr/>
      <dgm:t>
        <a:bodyPr/>
        <a:lstStyle/>
        <a:p>
          <a:pPr algn="ctr" latinLnBrk="1"/>
          <a:endParaRPr lang="ko-KR" altLang="en-US"/>
        </a:p>
      </dgm:t>
    </dgm:pt>
    <dgm:pt modelId="{F1D261D3-C488-42C4-977B-5EF49B1C363C}" type="sibTrans" cxnId="{09B28959-F6AD-4A93-82A0-4E6AEC909ABC}">
      <dgm:prSet/>
      <dgm:spPr/>
      <dgm:t>
        <a:bodyPr/>
        <a:lstStyle/>
        <a:p>
          <a:pPr algn="ctr" latinLnBrk="1"/>
          <a:endParaRPr lang="ko-KR" altLang="en-US"/>
        </a:p>
      </dgm:t>
    </dgm:pt>
    <dgm:pt modelId="{740333ED-74F6-49F1-9602-33CBE31035B4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E720E892-C1FA-429E-B6D8-F4ABAA7C5F06}" type="parTrans" cxnId="{C7CF3FFC-42EE-41F8-BE0C-34BF3E752566}">
      <dgm:prSet/>
      <dgm:spPr/>
      <dgm:t>
        <a:bodyPr/>
        <a:lstStyle/>
        <a:p>
          <a:pPr algn="ctr" latinLnBrk="1"/>
          <a:endParaRPr lang="ko-KR" altLang="en-US"/>
        </a:p>
      </dgm:t>
    </dgm:pt>
    <dgm:pt modelId="{2A7998C7-8B08-4DB1-8D0A-ED0410F43CEB}" type="sibTrans" cxnId="{C7CF3FFC-42EE-41F8-BE0C-34BF3E752566}">
      <dgm:prSet/>
      <dgm:spPr/>
      <dgm:t>
        <a:bodyPr/>
        <a:lstStyle/>
        <a:p>
          <a:pPr algn="ctr" latinLnBrk="1"/>
          <a:endParaRPr lang="ko-KR" altLang="en-US"/>
        </a:p>
      </dgm:t>
    </dgm:pt>
    <dgm:pt modelId="{9D7148E8-D305-4788-ADA3-88FC8F91F05C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64599D9A-A0C1-4CC1-8027-901087616A32}" type="parTrans" cxnId="{2A72D930-9E99-46EA-A227-EED3CF13F676}">
      <dgm:prSet/>
      <dgm:spPr/>
      <dgm:t>
        <a:bodyPr/>
        <a:lstStyle/>
        <a:p>
          <a:pPr algn="ctr" latinLnBrk="1"/>
          <a:endParaRPr lang="ko-KR" altLang="en-US"/>
        </a:p>
      </dgm:t>
    </dgm:pt>
    <dgm:pt modelId="{5F872814-1B18-4E2D-A8D1-7527AC7EC481}" type="sibTrans" cxnId="{2A72D930-9E99-46EA-A227-EED3CF13F676}">
      <dgm:prSet/>
      <dgm:spPr/>
      <dgm:t>
        <a:bodyPr/>
        <a:lstStyle/>
        <a:p>
          <a:pPr algn="ctr" latinLnBrk="1"/>
          <a:endParaRPr lang="ko-KR" altLang="en-US"/>
        </a:p>
      </dgm:t>
    </dgm:pt>
    <dgm:pt modelId="{9B34D9E9-B098-4D10-B18C-65D40141F62D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241911CE-4C57-45A3-A56B-FD798ED806D9}" type="parTrans" cxnId="{A46D91AB-BD23-4F9B-B4A9-7B27E3E349E4}">
      <dgm:prSet/>
      <dgm:spPr/>
      <dgm:t>
        <a:bodyPr/>
        <a:lstStyle/>
        <a:p>
          <a:pPr algn="ctr" latinLnBrk="1"/>
          <a:endParaRPr lang="ko-KR" altLang="en-US"/>
        </a:p>
      </dgm:t>
    </dgm:pt>
    <dgm:pt modelId="{2B196126-EDDE-47E6-A7BC-BB774C9D29DD}" type="sibTrans" cxnId="{A46D91AB-BD23-4F9B-B4A9-7B27E3E349E4}">
      <dgm:prSet/>
      <dgm:spPr/>
      <dgm:t>
        <a:bodyPr/>
        <a:lstStyle/>
        <a:p>
          <a:pPr algn="ctr" latinLnBrk="1"/>
          <a:endParaRPr lang="ko-KR" altLang="en-US"/>
        </a:p>
      </dgm:t>
    </dgm:pt>
    <dgm:pt modelId="{DE7215BB-A73A-46F4-A4AC-BAB6D18C611E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QNA</a:t>
          </a:r>
          <a:endParaRPr lang="ko-KR" altLang="en-US" dirty="0"/>
        </a:p>
      </dgm:t>
    </dgm:pt>
    <dgm:pt modelId="{A100C75C-A515-47A7-A530-8359D0D00E6D}" type="parTrans" cxnId="{5F7CEC90-C442-4238-AA93-3FAA5250AF86}">
      <dgm:prSet/>
      <dgm:spPr/>
      <dgm:t>
        <a:bodyPr/>
        <a:lstStyle/>
        <a:p>
          <a:pPr algn="ctr" latinLnBrk="1"/>
          <a:endParaRPr lang="ko-KR" altLang="en-US"/>
        </a:p>
      </dgm:t>
    </dgm:pt>
    <dgm:pt modelId="{579A0627-EA7C-4FD4-A8EA-EDF1DECCE440}" type="sibTrans" cxnId="{5F7CEC90-C442-4238-AA93-3FAA5250AF86}">
      <dgm:prSet/>
      <dgm:spPr/>
      <dgm:t>
        <a:bodyPr/>
        <a:lstStyle/>
        <a:p>
          <a:pPr algn="ctr" latinLnBrk="1"/>
          <a:endParaRPr lang="ko-KR" altLang="en-US"/>
        </a:p>
      </dgm:t>
    </dgm:pt>
    <dgm:pt modelId="{FC012EF4-32C2-4513-B868-A33694C143E8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목록</a:t>
          </a:r>
          <a:endParaRPr lang="ko-KR" altLang="en-US" dirty="0"/>
        </a:p>
      </dgm:t>
    </dgm:pt>
    <dgm:pt modelId="{63D28697-7590-49D4-A90F-E2FE540EB754}" type="parTrans" cxnId="{A67B88FB-81F3-4E50-85D1-0FB93F9DFA67}">
      <dgm:prSet/>
      <dgm:spPr/>
      <dgm:t>
        <a:bodyPr/>
        <a:lstStyle/>
        <a:p>
          <a:pPr algn="ctr" latinLnBrk="1"/>
          <a:endParaRPr lang="ko-KR" altLang="en-US"/>
        </a:p>
      </dgm:t>
    </dgm:pt>
    <dgm:pt modelId="{603C6822-4C21-4D61-B3AF-7930FA3C94C9}" type="sibTrans" cxnId="{A67B88FB-81F3-4E50-85D1-0FB93F9DFA67}">
      <dgm:prSet/>
      <dgm:spPr/>
      <dgm:t>
        <a:bodyPr/>
        <a:lstStyle/>
        <a:p>
          <a:pPr algn="ctr" latinLnBrk="1"/>
          <a:endParaRPr lang="ko-KR" altLang="en-US"/>
        </a:p>
      </dgm:t>
    </dgm:pt>
    <dgm:pt modelId="{D16F6BD2-C04A-4FC0-81A7-5FDFB24C21BC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보기</a:t>
          </a:r>
          <a:endParaRPr lang="ko-KR" altLang="en-US" dirty="0"/>
        </a:p>
      </dgm:t>
    </dgm:pt>
    <dgm:pt modelId="{4AE1CA43-2B11-4D01-AB29-952BCD6000CE}" type="parTrans" cxnId="{6829A533-BBA7-491F-8ADC-FD0297F57749}">
      <dgm:prSet/>
      <dgm:spPr/>
      <dgm:t>
        <a:bodyPr/>
        <a:lstStyle/>
        <a:p>
          <a:pPr algn="ctr" latinLnBrk="1"/>
          <a:endParaRPr lang="ko-KR" altLang="en-US"/>
        </a:p>
      </dgm:t>
    </dgm:pt>
    <dgm:pt modelId="{8026647A-65A3-483B-B24B-70C9E8D2F23F}" type="sibTrans" cxnId="{6829A533-BBA7-491F-8ADC-FD0297F57749}">
      <dgm:prSet/>
      <dgm:spPr/>
      <dgm:t>
        <a:bodyPr/>
        <a:lstStyle/>
        <a:p>
          <a:pPr algn="ctr" latinLnBrk="1"/>
          <a:endParaRPr lang="ko-KR" altLang="en-US"/>
        </a:p>
      </dgm:t>
    </dgm:pt>
    <dgm:pt modelId="{CCA4F7DC-520E-4179-AB8B-A5246B510E80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등록</a:t>
          </a:r>
          <a:endParaRPr lang="ko-KR" altLang="en-US" dirty="0"/>
        </a:p>
      </dgm:t>
    </dgm:pt>
    <dgm:pt modelId="{81D23F45-739E-45EC-B466-5B8EA747D6AF}" type="parTrans" cxnId="{5384D0DF-C6A8-4F56-A271-550A3329F64C}">
      <dgm:prSet/>
      <dgm:spPr/>
      <dgm:t>
        <a:bodyPr/>
        <a:lstStyle/>
        <a:p>
          <a:pPr algn="ctr" latinLnBrk="1"/>
          <a:endParaRPr lang="ko-KR" altLang="en-US"/>
        </a:p>
      </dgm:t>
    </dgm:pt>
    <dgm:pt modelId="{A8FDEBA5-7576-4B15-9422-B44E7D3AC682}" type="sibTrans" cxnId="{5384D0DF-C6A8-4F56-A271-550A3329F64C}">
      <dgm:prSet/>
      <dgm:spPr/>
      <dgm:t>
        <a:bodyPr/>
        <a:lstStyle/>
        <a:p>
          <a:pPr algn="ctr" latinLnBrk="1"/>
          <a:endParaRPr lang="ko-KR" altLang="en-US"/>
        </a:p>
      </dgm:t>
    </dgm:pt>
    <dgm:pt modelId="{D7806202-B0CC-4D17-9488-C9D7582415F9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등록</a:t>
          </a:r>
          <a:endParaRPr lang="ko-KR" altLang="en-US" dirty="0"/>
        </a:p>
      </dgm:t>
    </dgm:pt>
    <dgm:pt modelId="{ABB20BCE-A513-4646-95BC-FD7D7479DDED}" type="parTrans" cxnId="{1102182F-8E29-489B-9983-A14A881DB57C}">
      <dgm:prSet/>
      <dgm:spPr/>
      <dgm:t>
        <a:bodyPr/>
        <a:lstStyle/>
        <a:p>
          <a:pPr algn="ctr" latinLnBrk="1"/>
          <a:endParaRPr lang="ko-KR" altLang="en-US"/>
        </a:p>
      </dgm:t>
    </dgm:pt>
    <dgm:pt modelId="{E8CD2DBC-B399-47A0-B9CC-3F7386500F89}" type="sibTrans" cxnId="{1102182F-8E29-489B-9983-A14A881DB57C}">
      <dgm:prSet/>
      <dgm:spPr/>
      <dgm:t>
        <a:bodyPr/>
        <a:lstStyle/>
        <a:p>
          <a:pPr algn="ctr" latinLnBrk="1"/>
          <a:endParaRPr lang="ko-KR" altLang="en-US"/>
        </a:p>
      </dgm:t>
    </dgm:pt>
    <dgm:pt modelId="{37CA2EDF-4540-4D20-859D-1C05CE7B414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내 정보 수정</a:t>
          </a:r>
          <a:endParaRPr lang="ko-KR" altLang="en-US" dirty="0"/>
        </a:p>
      </dgm:t>
    </dgm:pt>
    <dgm:pt modelId="{BCDBEC23-7563-4B86-AE04-48EF68E3E9C2}" type="parTrans" cxnId="{4981A07B-3ADD-4269-B035-72D346D20408}">
      <dgm:prSet/>
      <dgm:spPr/>
      <dgm:t>
        <a:bodyPr/>
        <a:lstStyle/>
        <a:p>
          <a:pPr algn="ctr" latinLnBrk="1"/>
          <a:endParaRPr lang="ko-KR" altLang="en-US"/>
        </a:p>
      </dgm:t>
    </dgm:pt>
    <dgm:pt modelId="{901C3D29-1E66-4D32-A43E-12C9A9BC0162}" type="sibTrans" cxnId="{4981A07B-3ADD-4269-B035-72D346D20408}">
      <dgm:prSet/>
      <dgm:spPr/>
      <dgm:t>
        <a:bodyPr/>
        <a:lstStyle/>
        <a:p>
          <a:pPr algn="ctr" latinLnBrk="1"/>
          <a:endParaRPr lang="ko-KR" altLang="en-US"/>
        </a:p>
      </dgm:t>
    </dgm:pt>
    <dgm:pt modelId="{1784E1DF-81D1-48D6-9E1B-2F644FA7297C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5E1EE9AD-4881-444C-9177-79B5D1971C96}" type="parTrans" cxnId="{5CE4830F-390B-4E88-9B94-7CC9B8BFD00A}">
      <dgm:prSet/>
      <dgm:spPr/>
      <dgm:t>
        <a:bodyPr/>
        <a:lstStyle/>
        <a:p>
          <a:pPr algn="ctr" latinLnBrk="1"/>
          <a:endParaRPr lang="ko-KR" altLang="en-US"/>
        </a:p>
      </dgm:t>
    </dgm:pt>
    <dgm:pt modelId="{5530DB61-F879-4FDD-8AAB-DA9021DCBDD6}" type="sibTrans" cxnId="{5CE4830F-390B-4E88-9B94-7CC9B8BFD00A}">
      <dgm:prSet/>
      <dgm:spPr/>
      <dgm:t>
        <a:bodyPr/>
        <a:lstStyle/>
        <a:p>
          <a:pPr algn="ctr" latinLnBrk="1"/>
          <a:endParaRPr lang="ko-KR" altLang="en-US"/>
        </a:p>
      </dgm:t>
    </dgm:pt>
    <dgm:pt modelId="{03C63D55-396B-4A1E-B22D-5D01FBDE1BB9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거래내역</a:t>
          </a:r>
          <a:endParaRPr lang="ko-KR" altLang="en-US" dirty="0"/>
        </a:p>
      </dgm:t>
    </dgm:pt>
    <dgm:pt modelId="{AD0E1422-75BC-436E-9E3F-7CAB1DBE2F3D}" type="parTrans" cxnId="{B1FAEA9B-6A39-47EA-8CFE-4785C1DC0173}">
      <dgm:prSet/>
      <dgm:spPr/>
      <dgm:t>
        <a:bodyPr/>
        <a:lstStyle/>
        <a:p>
          <a:pPr algn="ctr" latinLnBrk="1"/>
          <a:endParaRPr lang="ko-KR" altLang="en-US"/>
        </a:p>
      </dgm:t>
    </dgm:pt>
    <dgm:pt modelId="{CA163C86-51AC-4146-AFFA-BF445BDE4039}" type="sibTrans" cxnId="{B1FAEA9B-6A39-47EA-8CFE-4785C1DC0173}">
      <dgm:prSet/>
      <dgm:spPr/>
      <dgm:t>
        <a:bodyPr/>
        <a:lstStyle/>
        <a:p>
          <a:pPr algn="ctr" latinLnBrk="1"/>
          <a:endParaRPr lang="ko-KR" altLang="en-US"/>
        </a:p>
      </dgm:t>
    </dgm:pt>
    <dgm:pt modelId="{67E6F8F6-4A56-448E-963A-F531893A37D3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관리자</a:t>
          </a:r>
          <a:endParaRPr lang="ko-KR" altLang="en-US" dirty="0"/>
        </a:p>
      </dgm:t>
    </dgm:pt>
    <dgm:pt modelId="{05AC3585-DE82-44B2-8094-79225CCBE51B}" type="parTrans" cxnId="{E8231655-2F84-4C58-9623-4B194C84B94B}">
      <dgm:prSet/>
      <dgm:spPr/>
      <dgm:t>
        <a:bodyPr/>
        <a:lstStyle/>
        <a:p>
          <a:pPr algn="ctr" latinLnBrk="1"/>
          <a:endParaRPr lang="ko-KR" altLang="en-US"/>
        </a:p>
      </dgm:t>
    </dgm:pt>
    <dgm:pt modelId="{E45EFF6B-F2E8-4119-9228-01C7360BC10A}" type="sibTrans" cxnId="{E8231655-2F84-4C58-9623-4B194C84B94B}">
      <dgm:prSet/>
      <dgm:spPr/>
      <dgm:t>
        <a:bodyPr/>
        <a:lstStyle/>
        <a:p>
          <a:pPr algn="ctr" latinLnBrk="1"/>
          <a:endParaRPr lang="ko-KR" altLang="en-US"/>
        </a:p>
      </dgm:t>
    </dgm:pt>
    <dgm:pt modelId="{7A4942D0-07C9-4AFA-9865-05BA69AFB544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문의하기</a:t>
          </a:r>
          <a:endParaRPr lang="ko-KR" altLang="en-US" dirty="0"/>
        </a:p>
      </dgm:t>
    </dgm:pt>
    <dgm:pt modelId="{71B1160C-F681-40E4-8D85-F6F4EC16732D}" type="parTrans" cxnId="{45284C56-A462-49CE-9794-82303D63D796}">
      <dgm:prSet/>
      <dgm:spPr/>
      <dgm:t>
        <a:bodyPr/>
        <a:lstStyle/>
        <a:p>
          <a:pPr algn="ctr" latinLnBrk="1"/>
          <a:endParaRPr lang="ko-KR" altLang="en-US"/>
        </a:p>
      </dgm:t>
    </dgm:pt>
    <dgm:pt modelId="{13244325-004B-43FA-A9D7-99A1514AEBAC}" type="sibTrans" cxnId="{45284C56-A462-49CE-9794-82303D63D796}">
      <dgm:prSet/>
      <dgm:spPr/>
      <dgm:t>
        <a:bodyPr/>
        <a:lstStyle/>
        <a:p>
          <a:pPr algn="ctr" latinLnBrk="1"/>
          <a:endParaRPr lang="ko-KR" altLang="en-US"/>
        </a:p>
      </dgm:t>
    </dgm:pt>
    <dgm:pt modelId="{233C0FE1-D038-4DF2-8691-9A6B2E84AD74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FAQ </a:t>
          </a:r>
          <a:endParaRPr lang="ko-KR" altLang="en-US" dirty="0"/>
        </a:p>
      </dgm:t>
    </dgm:pt>
    <dgm:pt modelId="{859411E8-860E-450B-A440-5CD9AA7F20B8}" type="parTrans" cxnId="{8ACDCBDB-7EBA-4C38-9257-ED3628C0EC2E}">
      <dgm:prSet/>
      <dgm:spPr/>
      <dgm:t>
        <a:bodyPr/>
        <a:lstStyle/>
        <a:p>
          <a:pPr algn="ctr" latinLnBrk="1"/>
          <a:endParaRPr lang="ko-KR" altLang="en-US"/>
        </a:p>
      </dgm:t>
    </dgm:pt>
    <dgm:pt modelId="{8529AADD-35A8-485F-B141-7AE8DFD4FAEF}" type="sibTrans" cxnId="{8ACDCBDB-7EBA-4C38-9257-ED3628C0EC2E}">
      <dgm:prSet/>
      <dgm:spPr/>
      <dgm:t>
        <a:bodyPr/>
        <a:lstStyle/>
        <a:p>
          <a:pPr algn="ctr" latinLnBrk="1"/>
          <a:endParaRPr lang="ko-KR" altLang="en-US"/>
        </a:p>
      </dgm:t>
    </dgm:pt>
    <dgm:pt modelId="{791CB36A-E003-438E-94A0-07D770FB7C1F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등록</a:t>
          </a:r>
          <a:endParaRPr lang="ko-KR" altLang="en-US" dirty="0"/>
        </a:p>
      </dgm:t>
    </dgm:pt>
    <dgm:pt modelId="{BF3E82CA-F721-4573-8894-379C24EDA654}" type="parTrans" cxnId="{163FBD10-4903-43D5-A803-4A5689EEBDAA}">
      <dgm:prSet/>
      <dgm:spPr/>
      <dgm:t>
        <a:bodyPr/>
        <a:lstStyle/>
        <a:p>
          <a:pPr algn="ctr" latinLnBrk="1"/>
          <a:endParaRPr lang="ko-KR" altLang="en-US"/>
        </a:p>
      </dgm:t>
    </dgm:pt>
    <dgm:pt modelId="{3B6F0991-2BCB-4DD8-A14C-B6433C06320B}" type="sibTrans" cxnId="{163FBD10-4903-43D5-A803-4A5689EEBDAA}">
      <dgm:prSet/>
      <dgm:spPr/>
      <dgm:t>
        <a:bodyPr/>
        <a:lstStyle/>
        <a:p>
          <a:pPr algn="ctr" latinLnBrk="1"/>
          <a:endParaRPr lang="ko-KR" altLang="en-US"/>
        </a:p>
      </dgm:t>
    </dgm:pt>
    <dgm:pt modelId="{FDDA749B-7E11-4D98-BADC-8A33E67ED177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DDF08C76-547A-4784-8FBD-FD9621B21B15}" type="parTrans" cxnId="{A246FB80-F637-41A6-9525-45C3C003EED7}">
      <dgm:prSet/>
      <dgm:spPr/>
      <dgm:t>
        <a:bodyPr/>
        <a:lstStyle/>
        <a:p>
          <a:pPr algn="ctr" latinLnBrk="1"/>
          <a:endParaRPr lang="ko-KR" altLang="en-US"/>
        </a:p>
      </dgm:t>
    </dgm:pt>
    <dgm:pt modelId="{DAC3C9AA-D5D9-417F-A8AF-D498189F573C}" type="sibTrans" cxnId="{A246FB80-F637-41A6-9525-45C3C003EED7}">
      <dgm:prSet/>
      <dgm:spPr/>
      <dgm:t>
        <a:bodyPr/>
        <a:lstStyle/>
        <a:p>
          <a:pPr algn="ctr" latinLnBrk="1"/>
          <a:endParaRPr lang="ko-KR" altLang="en-US"/>
        </a:p>
      </dgm:t>
    </dgm:pt>
    <dgm:pt modelId="{6EE0DE37-9F17-4BB6-A578-6357CA708752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2D1C091C-831C-4661-BF98-21AA3B66DD3B}" type="parTrans" cxnId="{5ED35122-2B0F-4375-ABEB-CD1AAE8BC7BD}">
      <dgm:prSet/>
      <dgm:spPr/>
      <dgm:t>
        <a:bodyPr/>
        <a:lstStyle/>
        <a:p>
          <a:pPr algn="ctr" latinLnBrk="1"/>
          <a:endParaRPr lang="ko-KR" altLang="en-US"/>
        </a:p>
      </dgm:t>
    </dgm:pt>
    <dgm:pt modelId="{BB37ACBF-3B3A-4B45-83E7-9224140B1DB3}" type="sibTrans" cxnId="{5ED35122-2B0F-4375-ABEB-CD1AAE8BC7BD}">
      <dgm:prSet/>
      <dgm:spPr/>
      <dgm:t>
        <a:bodyPr/>
        <a:lstStyle/>
        <a:p>
          <a:pPr algn="ctr" latinLnBrk="1"/>
          <a:endParaRPr lang="ko-KR" altLang="en-US"/>
        </a:p>
      </dgm:t>
    </dgm:pt>
    <dgm:pt modelId="{FA72F53C-3946-4545-8EBC-339B16E27B56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등록</a:t>
          </a:r>
          <a:endParaRPr lang="ko-KR" altLang="en-US" dirty="0"/>
        </a:p>
      </dgm:t>
    </dgm:pt>
    <dgm:pt modelId="{9B922215-F5DF-411A-893B-0CBFDBECC2C5}" type="parTrans" cxnId="{3565A7D4-A9FF-4584-A273-02C7A3FDD36C}">
      <dgm:prSet/>
      <dgm:spPr/>
      <dgm:t>
        <a:bodyPr/>
        <a:lstStyle/>
        <a:p>
          <a:pPr algn="ctr" latinLnBrk="1"/>
          <a:endParaRPr lang="ko-KR" altLang="en-US"/>
        </a:p>
      </dgm:t>
    </dgm:pt>
    <dgm:pt modelId="{F7FEA1C3-AEDD-4810-B96A-939B86855704}" type="sibTrans" cxnId="{3565A7D4-A9FF-4584-A273-02C7A3FDD36C}">
      <dgm:prSet/>
      <dgm:spPr/>
      <dgm:t>
        <a:bodyPr/>
        <a:lstStyle/>
        <a:p>
          <a:pPr algn="ctr" latinLnBrk="1"/>
          <a:endParaRPr lang="ko-KR" altLang="en-US"/>
        </a:p>
      </dgm:t>
    </dgm:pt>
    <dgm:pt modelId="{952D108C-E063-4B12-A8E0-83B9BCC77842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FA8D6174-7185-4188-9298-2F2DCE52D741}" type="parTrans" cxnId="{BBD490A9-133A-467C-A88F-E24844FC9DF0}">
      <dgm:prSet/>
      <dgm:spPr/>
      <dgm:t>
        <a:bodyPr/>
        <a:lstStyle/>
        <a:p>
          <a:pPr algn="ctr" latinLnBrk="1"/>
          <a:endParaRPr lang="ko-KR" altLang="en-US"/>
        </a:p>
      </dgm:t>
    </dgm:pt>
    <dgm:pt modelId="{84A1223C-5090-4204-86D9-AC9AF5279A4A}" type="sibTrans" cxnId="{BBD490A9-133A-467C-A88F-E24844FC9DF0}">
      <dgm:prSet/>
      <dgm:spPr/>
      <dgm:t>
        <a:bodyPr/>
        <a:lstStyle/>
        <a:p>
          <a:pPr algn="ctr" latinLnBrk="1"/>
          <a:endParaRPr lang="ko-KR" altLang="en-US"/>
        </a:p>
      </dgm:t>
    </dgm:pt>
    <dgm:pt modelId="{B7E80199-9706-4E00-9694-C2C6C52420D0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QNA</a:t>
          </a:r>
          <a:endParaRPr lang="ko-KR" altLang="en-US" dirty="0"/>
        </a:p>
      </dgm:t>
    </dgm:pt>
    <dgm:pt modelId="{B6776DB5-5862-4185-A088-95D5591AA12A}" type="parTrans" cxnId="{FE62016A-41A6-437B-B556-B04D2F6AE989}">
      <dgm:prSet/>
      <dgm:spPr/>
      <dgm:t>
        <a:bodyPr/>
        <a:lstStyle/>
        <a:p>
          <a:pPr algn="ctr" latinLnBrk="1"/>
          <a:endParaRPr lang="ko-KR" altLang="en-US"/>
        </a:p>
      </dgm:t>
    </dgm:pt>
    <dgm:pt modelId="{27936FE7-D126-448B-877A-B1F820F55D4E}" type="sibTrans" cxnId="{FE62016A-41A6-437B-B556-B04D2F6AE989}">
      <dgm:prSet/>
      <dgm:spPr/>
      <dgm:t>
        <a:bodyPr/>
        <a:lstStyle/>
        <a:p>
          <a:pPr algn="ctr" latinLnBrk="1"/>
          <a:endParaRPr lang="ko-KR" altLang="en-US"/>
        </a:p>
      </dgm:t>
    </dgm:pt>
    <dgm:pt modelId="{3B82A6C2-FD29-4562-8FA0-FAB36919B9CF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답변</a:t>
          </a:r>
          <a:endParaRPr lang="ko-KR" altLang="en-US" dirty="0"/>
        </a:p>
      </dgm:t>
    </dgm:pt>
    <dgm:pt modelId="{BD698552-9E70-46DB-B7E9-3430C7EF1FA6}" type="parTrans" cxnId="{577271E5-F9CB-4F2B-9AFE-E2EBF088DF0A}">
      <dgm:prSet/>
      <dgm:spPr/>
      <dgm:t>
        <a:bodyPr/>
        <a:lstStyle/>
        <a:p>
          <a:pPr algn="ctr" latinLnBrk="1"/>
          <a:endParaRPr lang="ko-KR" altLang="en-US"/>
        </a:p>
      </dgm:t>
    </dgm:pt>
    <dgm:pt modelId="{1F19FCE5-31BC-467D-A6EE-6B8CA7F09F64}" type="sibTrans" cxnId="{577271E5-F9CB-4F2B-9AFE-E2EBF088DF0A}">
      <dgm:prSet/>
      <dgm:spPr/>
      <dgm:t>
        <a:bodyPr/>
        <a:lstStyle/>
        <a:p>
          <a:pPr algn="ctr" latinLnBrk="1"/>
          <a:endParaRPr lang="ko-KR" altLang="en-US"/>
        </a:p>
      </dgm:t>
    </dgm:pt>
    <dgm:pt modelId="{226E4FE2-6296-42D7-B3E8-B6E25704576F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14521360-A490-4222-95E0-F0EA7DA8A7E9}" type="parTrans" cxnId="{A237050D-CF42-4E90-A296-8F00E1DF47F8}">
      <dgm:prSet/>
      <dgm:spPr/>
      <dgm:t>
        <a:bodyPr/>
        <a:lstStyle/>
        <a:p>
          <a:pPr algn="ctr" latinLnBrk="1"/>
          <a:endParaRPr lang="ko-KR" altLang="en-US"/>
        </a:p>
      </dgm:t>
    </dgm:pt>
    <dgm:pt modelId="{B7074C0E-4B41-4BEE-A0BD-D01A0838E785}" type="sibTrans" cxnId="{A237050D-CF42-4E90-A296-8F00E1DF47F8}">
      <dgm:prSet/>
      <dgm:spPr/>
      <dgm:t>
        <a:bodyPr/>
        <a:lstStyle/>
        <a:p>
          <a:pPr algn="ctr" latinLnBrk="1"/>
          <a:endParaRPr lang="ko-KR" altLang="en-US"/>
        </a:p>
      </dgm:t>
    </dgm:pt>
    <dgm:pt modelId="{75575482-EB02-434D-828A-076BF957BD96}" type="pres">
      <dgm:prSet presAssocID="{F5704DBD-527E-4A2D-B60F-C8D80F8970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42FAC7-C786-4607-992A-18CBB8E53F3F}" type="pres">
      <dgm:prSet presAssocID="{D5942B39-3A3E-4105-A66D-EA6B51F8EA70}" presName="hierRoot1" presStyleCnt="0">
        <dgm:presLayoutVars>
          <dgm:hierBranch val="init"/>
        </dgm:presLayoutVars>
      </dgm:prSet>
      <dgm:spPr/>
    </dgm:pt>
    <dgm:pt modelId="{6F7E5390-352A-4EA2-A353-F3291CD8FED2}" type="pres">
      <dgm:prSet presAssocID="{D5942B39-3A3E-4105-A66D-EA6B51F8EA70}" presName="rootComposite1" presStyleCnt="0"/>
      <dgm:spPr/>
    </dgm:pt>
    <dgm:pt modelId="{3A4DE4AD-2685-454A-A909-F769D4F9BEEF}" type="pres">
      <dgm:prSet presAssocID="{D5942B39-3A3E-4105-A66D-EA6B51F8EA7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EFBCF9-F17D-46BA-B1A0-AD1E2E14C351}" type="pres">
      <dgm:prSet presAssocID="{D5942B39-3A3E-4105-A66D-EA6B51F8EA70}" presName="rootConnector1" presStyleLbl="node1" presStyleIdx="0" presStyleCnt="0"/>
      <dgm:spPr/>
    </dgm:pt>
    <dgm:pt modelId="{7FA97D79-1CF3-49BF-AD05-2DA5CA606334}" type="pres">
      <dgm:prSet presAssocID="{D5942B39-3A3E-4105-A66D-EA6B51F8EA70}" presName="hierChild2" presStyleCnt="0"/>
      <dgm:spPr/>
    </dgm:pt>
    <dgm:pt modelId="{36DDCC16-23A2-464F-8EE2-0BF4ADFF0430}" type="pres">
      <dgm:prSet presAssocID="{5E1EE9AD-4881-444C-9177-79B5D1971C96}" presName="Name64" presStyleLbl="parChTrans1D2" presStyleIdx="0" presStyleCnt="6"/>
      <dgm:spPr/>
    </dgm:pt>
    <dgm:pt modelId="{31C54D3C-D51E-4336-A62A-2B7D54768CB0}" type="pres">
      <dgm:prSet presAssocID="{1784E1DF-81D1-48D6-9E1B-2F644FA7297C}" presName="hierRoot2" presStyleCnt="0">
        <dgm:presLayoutVars>
          <dgm:hierBranch val="init"/>
        </dgm:presLayoutVars>
      </dgm:prSet>
      <dgm:spPr/>
    </dgm:pt>
    <dgm:pt modelId="{5D73E87B-7B1E-4751-97A4-BF73C58E6FE9}" type="pres">
      <dgm:prSet presAssocID="{1784E1DF-81D1-48D6-9E1B-2F644FA7297C}" presName="rootComposite" presStyleCnt="0"/>
      <dgm:spPr/>
    </dgm:pt>
    <dgm:pt modelId="{F1410AA4-37A0-4302-BAFB-EDEF8AB8823E}" type="pres">
      <dgm:prSet presAssocID="{1784E1DF-81D1-48D6-9E1B-2F644FA7297C}" presName="rootText" presStyleLbl="node2" presStyleIdx="0" presStyleCnt="6">
        <dgm:presLayoutVars>
          <dgm:chPref val="3"/>
        </dgm:presLayoutVars>
      </dgm:prSet>
      <dgm:spPr/>
    </dgm:pt>
    <dgm:pt modelId="{C1E2F340-A06B-46DB-B0DC-AA64294A9F59}" type="pres">
      <dgm:prSet presAssocID="{1784E1DF-81D1-48D6-9E1B-2F644FA7297C}" presName="rootConnector" presStyleLbl="node2" presStyleIdx="0" presStyleCnt="6"/>
      <dgm:spPr/>
    </dgm:pt>
    <dgm:pt modelId="{FA9C3485-A8B0-4106-AF17-68B6275123BA}" type="pres">
      <dgm:prSet presAssocID="{1784E1DF-81D1-48D6-9E1B-2F644FA7297C}" presName="hierChild4" presStyleCnt="0"/>
      <dgm:spPr/>
    </dgm:pt>
    <dgm:pt modelId="{54EE50F9-BB6F-49C2-B366-89F002C5C1DA}" type="pres">
      <dgm:prSet presAssocID="{1784E1DF-81D1-48D6-9E1B-2F644FA7297C}" presName="hierChild5" presStyleCnt="0"/>
      <dgm:spPr/>
    </dgm:pt>
    <dgm:pt modelId="{6DEE6017-5ACE-4B7B-A950-7327BD15046E}" type="pres">
      <dgm:prSet presAssocID="{6CE916C0-1A81-4623-9C41-BAF5F2DB4A01}" presName="Name64" presStyleLbl="parChTrans1D2" presStyleIdx="1" presStyleCnt="6"/>
      <dgm:spPr/>
    </dgm:pt>
    <dgm:pt modelId="{42200581-8481-4BC1-A86B-3CE142F5142B}" type="pres">
      <dgm:prSet presAssocID="{A47B563A-BC83-4D48-AB07-2524429DC9D8}" presName="hierRoot2" presStyleCnt="0">
        <dgm:presLayoutVars>
          <dgm:hierBranch val="init"/>
        </dgm:presLayoutVars>
      </dgm:prSet>
      <dgm:spPr/>
    </dgm:pt>
    <dgm:pt modelId="{7EBD234A-4E0B-4909-9F5B-861646C8C76D}" type="pres">
      <dgm:prSet presAssocID="{A47B563A-BC83-4D48-AB07-2524429DC9D8}" presName="rootComposite" presStyleCnt="0"/>
      <dgm:spPr/>
    </dgm:pt>
    <dgm:pt modelId="{F3B0F02D-2603-4B0A-A2B4-D74C93B78C25}" type="pres">
      <dgm:prSet presAssocID="{A47B563A-BC83-4D48-AB07-2524429DC9D8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1FA36B-B6F4-43B0-B180-7AE8B4C237C9}" type="pres">
      <dgm:prSet presAssocID="{A47B563A-BC83-4D48-AB07-2524429DC9D8}" presName="rootConnector" presStyleLbl="node2" presStyleIdx="1" presStyleCnt="6"/>
      <dgm:spPr/>
    </dgm:pt>
    <dgm:pt modelId="{77249817-1A3C-41E7-90AF-8C09E295675F}" type="pres">
      <dgm:prSet presAssocID="{A47B563A-BC83-4D48-AB07-2524429DC9D8}" presName="hierChild4" presStyleCnt="0"/>
      <dgm:spPr/>
    </dgm:pt>
    <dgm:pt modelId="{93822F2B-70CD-4B28-AEE6-5F04FC724968}" type="pres">
      <dgm:prSet presAssocID="{2403A620-6E46-4F4C-97C4-00F2F4867731}" presName="Name64" presStyleLbl="parChTrans1D3" presStyleIdx="0" presStyleCnt="15"/>
      <dgm:spPr/>
    </dgm:pt>
    <dgm:pt modelId="{748CF5B5-C010-4E46-A10A-20EDFB04FC60}" type="pres">
      <dgm:prSet presAssocID="{FF6C4FAF-739D-48F9-97FA-6D5C56F92606}" presName="hierRoot2" presStyleCnt="0">
        <dgm:presLayoutVars>
          <dgm:hierBranch val="init"/>
        </dgm:presLayoutVars>
      </dgm:prSet>
      <dgm:spPr/>
    </dgm:pt>
    <dgm:pt modelId="{FF9150EA-878D-4E50-95A9-6C521E37AA37}" type="pres">
      <dgm:prSet presAssocID="{FF6C4FAF-739D-48F9-97FA-6D5C56F92606}" presName="rootComposite" presStyleCnt="0"/>
      <dgm:spPr/>
    </dgm:pt>
    <dgm:pt modelId="{5BE6A501-D382-4535-BB32-8CAE2E8BC52E}" type="pres">
      <dgm:prSet presAssocID="{FF6C4FAF-739D-48F9-97FA-6D5C56F92606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D590D2-579E-4024-B82D-26D1B6F93206}" type="pres">
      <dgm:prSet presAssocID="{FF6C4FAF-739D-48F9-97FA-6D5C56F92606}" presName="rootConnector" presStyleLbl="node3" presStyleIdx="0" presStyleCnt="15"/>
      <dgm:spPr/>
    </dgm:pt>
    <dgm:pt modelId="{A4D6EE3B-47A6-49F2-A93B-C03600E2B800}" type="pres">
      <dgm:prSet presAssocID="{FF6C4FAF-739D-48F9-97FA-6D5C56F92606}" presName="hierChild4" presStyleCnt="0"/>
      <dgm:spPr/>
    </dgm:pt>
    <dgm:pt modelId="{1D30AA26-C64F-4BD0-954C-B6E2CD4C303A}" type="pres">
      <dgm:prSet presAssocID="{FF6C4FAF-739D-48F9-97FA-6D5C56F92606}" presName="hierChild5" presStyleCnt="0"/>
      <dgm:spPr/>
    </dgm:pt>
    <dgm:pt modelId="{FFDE7232-9C8F-4698-99BF-79E38A22D41D}" type="pres">
      <dgm:prSet presAssocID="{0A193AB4-2677-45F7-9620-A8327F395C45}" presName="Name64" presStyleLbl="parChTrans1D3" presStyleIdx="1" presStyleCnt="15"/>
      <dgm:spPr/>
    </dgm:pt>
    <dgm:pt modelId="{74D8DD01-310D-4F39-BC7C-EBCC57DF62D3}" type="pres">
      <dgm:prSet presAssocID="{6B6D68BE-B42E-4682-98A2-F4733123C329}" presName="hierRoot2" presStyleCnt="0">
        <dgm:presLayoutVars>
          <dgm:hierBranch val="init"/>
        </dgm:presLayoutVars>
      </dgm:prSet>
      <dgm:spPr/>
    </dgm:pt>
    <dgm:pt modelId="{26791C22-2D5C-4005-B300-1AEC28F9F7F3}" type="pres">
      <dgm:prSet presAssocID="{6B6D68BE-B42E-4682-98A2-F4733123C329}" presName="rootComposite" presStyleCnt="0"/>
      <dgm:spPr/>
    </dgm:pt>
    <dgm:pt modelId="{60D411F5-0956-434E-81DF-2D812022357C}" type="pres">
      <dgm:prSet presAssocID="{6B6D68BE-B42E-4682-98A2-F4733123C329}" presName="rootText" presStyleLbl="node3" presStyleIdx="1" presStyleCnt="15">
        <dgm:presLayoutVars>
          <dgm:chPref val="3"/>
        </dgm:presLayoutVars>
      </dgm:prSet>
      <dgm:spPr/>
    </dgm:pt>
    <dgm:pt modelId="{3303DCB1-2F79-4EDA-BEAB-5888F86B675E}" type="pres">
      <dgm:prSet presAssocID="{6B6D68BE-B42E-4682-98A2-F4733123C329}" presName="rootConnector" presStyleLbl="node3" presStyleIdx="1" presStyleCnt="15"/>
      <dgm:spPr/>
    </dgm:pt>
    <dgm:pt modelId="{E93D2770-58B4-4193-9C8A-D704A28264FA}" type="pres">
      <dgm:prSet presAssocID="{6B6D68BE-B42E-4682-98A2-F4733123C329}" presName="hierChild4" presStyleCnt="0"/>
      <dgm:spPr/>
    </dgm:pt>
    <dgm:pt modelId="{83798E5D-E140-49A0-9B83-88F1FC19A081}" type="pres">
      <dgm:prSet presAssocID="{6B6D68BE-B42E-4682-98A2-F4733123C329}" presName="hierChild5" presStyleCnt="0"/>
      <dgm:spPr/>
    </dgm:pt>
    <dgm:pt modelId="{E4C35C78-7C33-4CBF-8548-B2F5747EB802}" type="pres">
      <dgm:prSet presAssocID="{77309621-F945-497F-BCA7-07992CC7C519}" presName="Name64" presStyleLbl="parChTrans1D3" presStyleIdx="2" presStyleCnt="15"/>
      <dgm:spPr/>
    </dgm:pt>
    <dgm:pt modelId="{12DACBDD-970C-4301-BF7E-B878C9545936}" type="pres">
      <dgm:prSet presAssocID="{BAC1EBCA-3C16-4B98-91FA-434553CB62E5}" presName="hierRoot2" presStyleCnt="0">
        <dgm:presLayoutVars>
          <dgm:hierBranch val="init"/>
        </dgm:presLayoutVars>
      </dgm:prSet>
      <dgm:spPr/>
    </dgm:pt>
    <dgm:pt modelId="{BD1DD87A-750E-4591-BE9C-C9C7BD79F6E5}" type="pres">
      <dgm:prSet presAssocID="{BAC1EBCA-3C16-4B98-91FA-434553CB62E5}" presName="rootComposite" presStyleCnt="0"/>
      <dgm:spPr/>
    </dgm:pt>
    <dgm:pt modelId="{577E3FC8-E66E-4A5D-8613-F25DD7C77ACA}" type="pres">
      <dgm:prSet presAssocID="{BAC1EBCA-3C16-4B98-91FA-434553CB62E5}" presName="rootText" presStyleLbl="node3" presStyleIdx="2" presStyleCnt="15">
        <dgm:presLayoutVars>
          <dgm:chPref val="3"/>
        </dgm:presLayoutVars>
      </dgm:prSet>
      <dgm:spPr/>
    </dgm:pt>
    <dgm:pt modelId="{A7BBF9B1-CDB9-468E-97B1-0C8C77E21F85}" type="pres">
      <dgm:prSet presAssocID="{BAC1EBCA-3C16-4B98-91FA-434553CB62E5}" presName="rootConnector" presStyleLbl="node3" presStyleIdx="2" presStyleCnt="15"/>
      <dgm:spPr/>
    </dgm:pt>
    <dgm:pt modelId="{DFA1F04E-EB9C-4CD8-8513-D145EC3A9A7F}" type="pres">
      <dgm:prSet presAssocID="{BAC1EBCA-3C16-4B98-91FA-434553CB62E5}" presName="hierChild4" presStyleCnt="0"/>
      <dgm:spPr/>
    </dgm:pt>
    <dgm:pt modelId="{0199B40A-D9AE-4AF6-822F-CAA31361C226}" type="pres">
      <dgm:prSet presAssocID="{BAC1EBCA-3C16-4B98-91FA-434553CB62E5}" presName="hierChild5" presStyleCnt="0"/>
      <dgm:spPr/>
    </dgm:pt>
    <dgm:pt modelId="{FFFBB08D-FA40-4C55-B77A-1EE94370A158}" type="pres">
      <dgm:prSet presAssocID="{A47B563A-BC83-4D48-AB07-2524429DC9D8}" presName="hierChild5" presStyleCnt="0"/>
      <dgm:spPr/>
    </dgm:pt>
    <dgm:pt modelId="{368361FD-5F2E-4329-820F-F09550AABB04}" type="pres">
      <dgm:prSet presAssocID="{FB955B09-6BEC-456C-89C5-8F7F3FA7E4EC}" presName="Name64" presStyleLbl="parChTrans1D2" presStyleIdx="2" presStyleCnt="6"/>
      <dgm:spPr/>
    </dgm:pt>
    <dgm:pt modelId="{2308B6DE-81DD-479F-8863-1E3030925C81}" type="pres">
      <dgm:prSet presAssocID="{36671F7C-B530-46C3-8349-CE3DCE7AD3B7}" presName="hierRoot2" presStyleCnt="0">
        <dgm:presLayoutVars>
          <dgm:hierBranch val="init"/>
        </dgm:presLayoutVars>
      </dgm:prSet>
      <dgm:spPr/>
    </dgm:pt>
    <dgm:pt modelId="{6222AB1E-0F96-4652-AA2D-2E5534C53654}" type="pres">
      <dgm:prSet presAssocID="{36671F7C-B530-46C3-8349-CE3DCE7AD3B7}" presName="rootComposite" presStyleCnt="0"/>
      <dgm:spPr/>
    </dgm:pt>
    <dgm:pt modelId="{F284531F-E9D5-4209-A553-C4B43B5DD5FF}" type="pres">
      <dgm:prSet presAssocID="{36671F7C-B530-46C3-8349-CE3DCE7AD3B7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C0468D-E22B-496C-81B3-7762BEA260F4}" type="pres">
      <dgm:prSet presAssocID="{36671F7C-B530-46C3-8349-CE3DCE7AD3B7}" presName="rootConnector" presStyleLbl="node2" presStyleIdx="2" presStyleCnt="6"/>
      <dgm:spPr/>
    </dgm:pt>
    <dgm:pt modelId="{7317F0D9-523C-4E76-9352-C493851ABE09}" type="pres">
      <dgm:prSet presAssocID="{36671F7C-B530-46C3-8349-CE3DCE7AD3B7}" presName="hierChild4" presStyleCnt="0"/>
      <dgm:spPr/>
    </dgm:pt>
    <dgm:pt modelId="{9A9B1A69-8113-4BA8-9EFB-501E3FBED567}" type="pres">
      <dgm:prSet presAssocID="{AB36C38A-3987-4F07-A5D3-F70F28AD5644}" presName="Name64" presStyleLbl="parChTrans1D3" presStyleIdx="3" presStyleCnt="15"/>
      <dgm:spPr/>
    </dgm:pt>
    <dgm:pt modelId="{65F3E548-52D2-464C-8AFD-1C721830D875}" type="pres">
      <dgm:prSet presAssocID="{76D83AE3-DC34-4E03-AD25-8BBF135EF4E9}" presName="hierRoot2" presStyleCnt="0">
        <dgm:presLayoutVars>
          <dgm:hierBranch val="init"/>
        </dgm:presLayoutVars>
      </dgm:prSet>
      <dgm:spPr/>
    </dgm:pt>
    <dgm:pt modelId="{50523059-6B8C-4662-8900-55DEC36B8971}" type="pres">
      <dgm:prSet presAssocID="{76D83AE3-DC34-4E03-AD25-8BBF135EF4E9}" presName="rootComposite" presStyleCnt="0"/>
      <dgm:spPr/>
    </dgm:pt>
    <dgm:pt modelId="{393F20D2-69C1-4EE8-80A6-7D46A8EF796F}" type="pres">
      <dgm:prSet presAssocID="{76D83AE3-DC34-4E03-AD25-8BBF135EF4E9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3FE224-2172-445E-9126-C0986B4EF028}" type="pres">
      <dgm:prSet presAssocID="{76D83AE3-DC34-4E03-AD25-8BBF135EF4E9}" presName="rootConnector" presStyleLbl="node3" presStyleIdx="3" presStyleCnt="15"/>
      <dgm:spPr/>
    </dgm:pt>
    <dgm:pt modelId="{B59CE810-8853-4701-A2EC-0A7F6B70DD53}" type="pres">
      <dgm:prSet presAssocID="{76D83AE3-DC34-4E03-AD25-8BBF135EF4E9}" presName="hierChild4" presStyleCnt="0"/>
      <dgm:spPr/>
    </dgm:pt>
    <dgm:pt modelId="{6179FB78-1CD2-4FAC-A60B-06E0259A6C26}" type="pres">
      <dgm:prSet presAssocID="{76D83AE3-DC34-4E03-AD25-8BBF135EF4E9}" presName="hierChild5" presStyleCnt="0"/>
      <dgm:spPr/>
    </dgm:pt>
    <dgm:pt modelId="{E0B3ABA2-3653-4F55-B5C8-53BCB67FFD65}" type="pres">
      <dgm:prSet presAssocID="{42386DE3-6E86-4D4E-80DD-6C157562F357}" presName="Name64" presStyleLbl="parChTrans1D3" presStyleIdx="4" presStyleCnt="15"/>
      <dgm:spPr/>
    </dgm:pt>
    <dgm:pt modelId="{E1537A29-E79E-4077-8785-6CD8060E66DB}" type="pres">
      <dgm:prSet presAssocID="{B39C022E-883A-41C4-931E-403A77ACCEE9}" presName="hierRoot2" presStyleCnt="0">
        <dgm:presLayoutVars>
          <dgm:hierBranch val="init"/>
        </dgm:presLayoutVars>
      </dgm:prSet>
      <dgm:spPr/>
    </dgm:pt>
    <dgm:pt modelId="{089CFBA9-82A9-4A9A-823D-A70296C8690F}" type="pres">
      <dgm:prSet presAssocID="{B39C022E-883A-41C4-931E-403A77ACCEE9}" presName="rootComposite" presStyleCnt="0"/>
      <dgm:spPr/>
    </dgm:pt>
    <dgm:pt modelId="{2FC5B26C-C5B8-4649-8B28-BAE7E999FC62}" type="pres">
      <dgm:prSet presAssocID="{B39C022E-883A-41C4-931E-403A77ACCEE9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1EF8BE-9DDA-4344-B909-5CA5CA7FC00C}" type="pres">
      <dgm:prSet presAssocID="{B39C022E-883A-41C4-931E-403A77ACCEE9}" presName="rootConnector" presStyleLbl="node3" presStyleIdx="4" presStyleCnt="15"/>
      <dgm:spPr/>
    </dgm:pt>
    <dgm:pt modelId="{5DC32D56-72A3-45B0-A9C4-07472EDBDDBA}" type="pres">
      <dgm:prSet presAssocID="{B39C022E-883A-41C4-931E-403A77ACCEE9}" presName="hierChild4" presStyleCnt="0"/>
      <dgm:spPr/>
    </dgm:pt>
    <dgm:pt modelId="{03CF9487-CDD9-414E-9097-2653BC4CC41A}" type="pres">
      <dgm:prSet presAssocID="{B39C022E-883A-41C4-931E-403A77ACCEE9}" presName="hierChild5" presStyleCnt="0"/>
      <dgm:spPr/>
    </dgm:pt>
    <dgm:pt modelId="{B1B17012-D393-4A68-9A5A-0DDBA5316C1A}" type="pres">
      <dgm:prSet presAssocID="{ABB20BCE-A513-4646-95BC-FD7D7479DDED}" presName="Name64" presStyleLbl="parChTrans1D3" presStyleIdx="5" presStyleCnt="15"/>
      <dgm:spPr/>
    </dgm:pt>
    <dgm:pt modelId="{5A3283E2-F46F-421C-A8BF-A4207DB89947}" type="pres">
      <dgm:prSet presAssocID="{D7806202-B0CC-4D17-9488-C9D7582415F9}" presName="hierRoot2" presStyleCnt="0">
        <dgm:presLayoutVars>
          <dgm:hierBranch val="init"/>
        </dgm:presLayoutVars>
      </dgm:prSet>
      <dgm:spPr/>
    </dgm:pt>
    <dgm:pt modelId="{2BF7219C-29DB-4811-B220-4311C4D8724E}" type="pres">
      <dgm:prSet presAssocID="{D7806202-B0CC-4D17-9488-C9D7582415F9}" presName="rootComposite" presStyleCnt="0"/>
      <dgm:spPr/>
    </dgm:pt>
    <dgm:pt modelId="{7D8352B2-19B6-4232-96EE-7167B5D3398B}" type="pres">
      <dgm:prSet presAssocID="{D7806202-B0CC-4D17-9488-C9D7582415F9}" presName="rootText" presStyleLbl="node3" presStyleIdx="5" presStyleCnt="15">
        <dgm:presLayoutVars>
          <dgm:chPref val="3"/>
        </dgm:presLayoutVars>
      </dgm:prSet>
      <dgm:spPr/>
    </dgm:pt>
    <dgm:pt modelId="{7D3D70B2-DCE1-499E-BDAF-09DBDEF69E64}" type="pres">
      <dgm:prSet presAssocID="{D7806202-B0CC-4D17-9488-C9D7582415F9}" presName="rootConnector" presStyleLbl="node3" presStyleIdx="5" presStyleCnt="15"/>
      <dgm:spPr/>
    </dgm:pt>
    <dgm:pt modelId="{B2AE5B78-C0CE-4BE8-93C8-5FB9A47AE33A}" type="pres">
      <dgm:prSet presAssocID="{D7806202-B0CC-4D17-9488-C9D7582415F9}" presName="hierChild4" presStyleCnt="0"/>
      <dgm:spPr/>
    </dgm:pt>
    <dgm:pt modelId="{6EC71336-BF19-414E-BD43-B16230FDFB14}" type="pres">
      <dgm:prSet presAssocID="{D7806202-B0CC-4D17-9488-C9D7582415F9}" presName="hierChild5" presStyleCnt="0"/>
      <dgm:spPr/>
    </dgm:pt>
    <dgm:pt modelId="{D5A4F03F-D309-4138-8C8A-9EC6F2553361}" type="pres">
      <dgm:prSet presAssocID="{36671F7C-B530-46C3-8349-CE3DCE7AD3B7}" presName="hierChild5" presStyleCnt="0"/>
      <dgm:spPr/>
    </dgm:pt>
    <dgm:pt modelId="{F74FAA72-2D36-4C35-8576-65B4956F1857}" type="pres">
      <dgm:prSet presAssocID="{134013D1-3ECB-4C13-A4FF-52F5AA077176}" presName="Name64" presStyleLbl="parChTrans1D2" presStyleIdx="3" presStyleCnt="6"/>
      <dgm:spPr/>
    </dgm:pt>
    <dgm:pt modelId="{F78ED0F2-E4BB-45BE-AC31-A3998A480566}" type="pres">
      <dgm:prSet presAssocID="{097B1220-B6E4-449E-ABAA-742D7F926D28}" presName="hierRoot2" presStyleCnt="0">
        <dgm:presLayoutVars>
          <dgm:hierBranch val="init"/>
        </dgm:presLayoutVars>
      </dgm:prSet>
      <dgm:spPr/>
    </dgm:pt>
    <dgm:pt modelId="{5E99EC84-199C-4C89-BAA9-F84CDC900615}" type="pres">
      <dgm:prSet presAssocID="{097B1220-B6E4-449E-ABAA-742D7F926D28}" presName="rootComposite" presStyleCnt="0"/>
      <dgm:spPr/>
    </dgm:pt>
    <dgm:pt modelId="{0D226224-E42E-415B-A24E-8741D40DD2F4}" type="pres">
      <dgm:prSet presAssocID="{097B1220-B6E4-449E-ABAA-742D7F926D28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A98B17-F54C-4244-8E7C-92E696FCEF41}" type="pres">
      <dgm:prSet presAssocID="{097B1220-B6E4-449E-ABAA-742D7F926D28}" presName="rootConnector" presStyleLbl="node2" presStyleIdx="3" presStyleCnt="6"/>
      <dgm:spPr/>
    </dgm:pt>
    <dgm:pt modelId="{927E4D67-E57D-43E0-9D2F-1F2F72779CC4}" type="pres">
      <dgm:prSet presAssocID="{097B1220-B6E4-449E-ABAA-742D7F926D28}" presName="hierChild4" presStyleCnt="0"/>
      <dgm:spPr/>
    </dgm:pt>
    <dgm:pt modelId="{28214120-CB29-4BD6-AEB8-18417A8BC7DF}" type="pres">
      <dgm:prSet presAssocID="{3829FF41-94ED-4F8D-A66B-1BC3595EAACA}" presName="Name64" presStyleLbl="parChTrans1D3" presStyleIdx="6" presStyleCnt="15"/>
      <dgm:spPr/>
    </dgm:pt>
    <dgm:pt modelId="{36E649C2-2590-466D-B393-D42A4AA57F24}" type="pres">
      <dgm:prSet presAssocID="{74071E93-FB5E-4EB5-91E0-3C90EDE13164}" presName="hierRoot2" presStyleCnt="0">
        <dgm:presLayoutVars>
          <dgm:hierBranch val="init"/>
        </dgm:presLayoutVars>
      </dgm:prSet>
      <dgm:spPr/>
    </dgm:pt>
    <dgm:pt modelId="{5DEB6726-DCC6-4DA9-B33A-EB46A4B1084C}" type="pres">
      <dgm:prSet presAssocID="{74071E93-FB5E-4EB5-91E0-3C90EDE13164}" presName="rootComposite" presStyleCnt="0"/>
      <dgm:spPr/>
    </dgm:pt>
    <dgm:pt modelId="{08B37733-A8EE-42C0-A111-12074D153A94}" type="pres">
      <dgm:prSet presAssocID="{74071E93-FB5E-4EB5-91E0-3C90EDE13164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7E4153-640B-4FE7-9A1C-D167EB85B557}" type="pres">
      <dgm:prSet presAssocID="{74071E93-FB5E-4EB5-91E0-3C90EDE13164}" presName="rootConnector" presStyleLbl="node3" presStyleIdx="6" presStyleCnt="15"/>
      <dgm:spPr/>
    </dgm:pt>
    <dgm:pt modelId="{A1258D3A-A07E-4CBE-8453-0D9ACB15EDDD}" type="pres">
      <dgm:prSet presAssocID="{74071E93-FB5E-4EB5-91E0-3C90EDE13164}" presName="hierChild4" presStyleCnt="0"/>
      <dgm:spPr/>
    </dgm:pt>
    <dgm:pt modelId="{52686997-A58C-4C7F-AF1C-D52CE3C11BED}" type="pres">
      <dgm:prSet presAssocID="{7CE67104-BD1A-467A-BCFC-DA39C11B4CC4}" presName="Name64" presStyleLbl="parChTrans1D4" presStyleIdx="0" presStyleCnt="13"/>
      <dgm:spPr/>
    </dgm:pt>
    <dgm:pt modelId="{3ABA0C6D-8F01-4472-A750-0BF7F793F1B5}" type="pres">
      <dgm:prSet presAssocID="{850F6256-0430-4095-BE7E-B9C4FD9D1C19}" presName="hierRoot2" presStyleCnt="0">
        <dgm:presLayoutVars>
          <dgm:hierBranch val="init"/>
        </dgm:presLayoutVars>
      </dgm:prSet>
      <dgm:spPr/>
    </dgm:pt>
    <dgm:pt modelId="{FC934280-2C37-43FE-B4A9-A6FC1B7FF326}" type="pres">
      <dgm:prSet presAssocID="{850F6256-0430-4095-BE7E-B9C4FD9D1C19}" presName="rootComposite" presStyleCnt="0"/>
      <dgm:spPr/>
    </dgm:pt>
    <dgm:pt modelId="{20CCDFFA-3D3C-413E-8193-DE500A8CE710}" type="pres">
      <dgm:prSet presAssocID="{850F6256-0430-4095-BE7E-B9C4FD9D1C19}" presName="rootText" presStyleLbl="node4" presStyleIdx="0" presStyleCnt="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32AD77-BEF9-437A-847D-6CF52E26B226}" type="pres">
      <dgm:prSet presAssocID="{850F6256-0430-4095-BE7E-B9C4FD9D1C19}" presName="rootConnector" presStyleLbl="node4" presStyleIdx="0" presStyleCnt="13"/>
      <dgm:spPr/>
    </dgm:pt>
    <dgm:pt modelId="{1052F1BD-85E9-4722-909F-2EF1E0F8C9E9}" type="pres">
      <dgm:prSet presAssocID="{850F6256-0430-4095-BE7E-B9C4FD9D1C19}" presName="hierChild4" presStyleCnt="0"/>
      <dgm:spPr/>
    </dgm:pt>
    <dgm:pt modelId="{725DA682-978D-464A-9B42-6FBCC768661E}" type="pres">
      <dgm:prSet presAssocID="{850F6256-0430-4095-BE7E-B9C4FD9D1C19}" presName="hierChild5" presStyleCnt="0"/>
      <dgm:spPr/>
    </dgm:pt>
    <dgm:pt modelId="{71BCDB23-AEAC-40D8-AAF0-A87D48478D52}" type="pres">
      <dgm:prSet presAssocID="{A1A0F256-0761-4EDB-929A-C60B9D989B07}" presName="Name64" presStyleLbl="parChTrans1D4" presStyleIdx="1" presStyleCnt="13"/>
      <dgm:spPr/>
    </dgm:pt>
    <dgm:pt modelId="{DE6908A3-1427-4E85-948C-A3F4CF3A9A0D}" type="pres">
      <dgm:prSet presAssocID="{4C7A8F6D-50D1-4405-9495-FEA562E961F2}" presName="hierRoot2" presStyleCnt="0">
        <dgm:presLayoutVars>
          <dgm:hierBranch val="init"/>
        </dgm:presLayoutVars>
      </dgm:prSet>
      <dgm:spPr/>
    </dgm:pt>
    <dgm:pt modelId="{138B3E53-4194-40C9-BC9D-0ED6BFF1BF05}" type="pres">
      <dgm:prSet presAssocID="{4C7A8F6D-50D1-4405-9495-FEA562E961F2}" presName="rootComposite" presStyleCnt="0"/>
      <dgm:spPr/>
    </dgm:pt>
    <dgm:pt modelId="{D6221AC8-00C5-4EB6-BD10-2EFC1CDA1B61}" type="pres">
      <dgm:prSet presAssocID="{4C7A8F6D-50D1-4405-9495-FEA562E961F2}" presName="rootText" presStyleLbl="node4" presStyleIdx="1" presStyleCnt="13">
        <dgm:presLayoutVars>
          <dgm:chPref val="3"/>
        </dgm:presLayoutVars>
      </dgm:prSet>
      <dgm:spPr/>
    </dgm:pt>
    <dgm:pt modelId="{411EB31B-C849-4C53-9608-CBF1460789EE}" type="pres">
      <dgm:prSet presAssocID="{4C7A8F6D-50D1-4405-9495-FEA562E961F2}" presName="rootConnector" presStyleLbl="node4" presStyleIdx="1" presStyleCnt="13"/>
      <dgm:spPr/>
    </dgm:pt>
    <dgm:pt modelId="{2FDCF08D-B20F-4B69-A3DC-B7FD6D9EE75D}" type="pres">
      <dgm:prSet presAssocID="{4C7A8F6D-50D1-4405-9495-FEA562E961F2}" presName="hierChild4" presStyleCnt="0"/>
      <dgm:spPr/>
    </dgm:pt>
    <dgm:pt modelId="{CC7C8ECB-F083-465B-9846-EE43599B0683}" type="pres">
      <dgm:prSet presAssocID="{4C7A8F6D-50D1-4405-9495-FEA562E961F2}" presName="hierChild5" presStyleCnt="0"/>
      <dgm:spPr/>
    </dgm:pt>
    <dgm:pt modelId="{569418AA-07D3-4152-8F7C-D518B2736BEA}" type="pres">
      <dgm:prSet presAssocID="{74071E93-FB5E-4EB5-91E0-3C90EDE13164}" presName="hierChild5" presStyleCnt="0"/>
      <dgm:spPr/>
    </dgm:pt>
    <dgm:pt modelId="{731C2E7A-B42F-488D-9C79-C6452C557A0C}" type="pres">
      <dgm:prSet presAssocID="{E720E892-C1FA-429E-B6D8-F4ABAA7C5F06}" presName="Name64" presStyleLbl="parChTrans1D3" presStyleIdx="7" presStyleCnt="15"/>
      <dgm:spPr/>
    </dgm:pt>
    <dgm:pt modelId="{49BF9ACD-FD8D-47A3-8CD5-A971EE6D9049}" type="pres">
      <dgm:prSet presAssocID="{740333ED-74F6-49F1-9602-33CBE31035B4}" presName="hierRoot2" presStyleCnt="0">
        <dgm:presLayoutVars>
          <dgm:hierBranch val="init"/>
        </dgm:presLayoutVars>
      </dgm:prSet>
      <dgm:spPr/>
    </dgm:pt>
    <dgm:pt modelId="{F87F5E89-DA8F-4BF9-90FE-F1F19DD42498}" type="pres">
      <dgm:prSet presAssocID="{740333ED-74F6-49F1-9602-33CBE31035B4}" presName="rootComposite" presStyleCnt="0"/>
      <dgm:spPr/>
    </dgm:pt>
    <dgm:pt modelId="{BE01DBCE-3EE6-41BC-98AC-A05BF307601E}" type="pres">
      <dgm:prSet presAssocID="{740333ED-74F6-49F1-9602-33CBE31035B4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C1EAA-6F96-4C30-A98C-A33E988ABB27}" type="pres">
      <dgm:prSet presAssocID="{740333ED-74F6-49F1-9602-33CBE31035B4}" presName="rootConnector" presStyleLbl="node3" presStyleIdx="7" presStyleCnt="15"/>
      <dgm:spPr/>
    </dgm:pt>
    <dgm:pt modelId="{6CC16F79-CF43-4892-A8AF-3B04D89518AB}" type="pres">
      <dgm:prSet presAssocID="{740333ED-74F6-49F1-9602-33CBE31035B4}" presName="hierChild4" presStyleCnt="0"/>
      <dgm:spPr/>
    </dgm:pt>
    <dgm:pt modelId="{EE397463-E9C1-40C8-A52C-236A52995452}" type="pres">
      <dgm:prSet presAssocID="{64599D9A-A0C1-4CC1-8027-901087616A32}" presName="Name64" presStyleLbl="parChTrans1D4" presStyleIdx="2" presStyleCnt="13"/>
      <dgm:spPr/>
    </dgm:pt>
    <dgm:pt modelId="{AB8B2CD7-D288-4C09-B8BE-293702D09469}" type="pres">
      <dgm:prSet presAssocID="{9D7148E8-D305-4788-ADA3-88FC8F91F05C}" presName="hierRoot2" presStyleCnt="0">
        <dgm:presLayoutVars>
          <dgm:hierBranch val="init"/>
        </dgm:presLayoutVars>
      </dgm:prSet>
      <dgm:spPr/>
    </dgm:pt>
    <dgm:pt modelId="{485CBE43-6037-4E63-911D-90B970370342}" type="pres">
      <dgm:prSet presAssocID="{9D7148E8-D305-4788-ADA3-88FC8F91F05C}" presName="rootComposite" presStyleCnt="0"/>
      <dgm:spPr/>
    </dgm:pt>
    <dgm:pt modelId="{30FFA8FE-640E-4B74-AA45-258BD2EC1D4D}" type="pres">
      <dgm:prSet presAssocID="{9D7148E8-D305-4788-ADA3-88FC8F91F05C}" presName="rootText" presStyleLbl="node4" presStyleIdx="2" presStyleCnt="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BC7542-1D76-4BC0-807F-7FA1E2B8F686}" type="pres">
      <dgm:prSet presAssocID="{9D7148E8-D305-4788-ADA3-88FC8F91F05C}" presName="rootConnector" presStyleLbl="node4" presStyleIdx="2" presStyleCnt="13"/>
      <dgm:spPr/>
    </dgm:pt>
    <dgm:pt modelId="{221CF086-2D27-4928-AFCF-84976C3BAF21}" type="pres">
      <dgm:prSet presAssocID="{9D7148E8-D305-4788-ADA3-88FC8F91F05C}" presName="hierChild4" presStyleCnt="0"/>
      <dgm:spPr/>
    </dgm:pt>
    <dgm:pt modelId="{18BA7302-EAB8-4AFC-BD99-0EF7E274A113}" type="pres">
      <dgm:prSet presAssocID="{9D7148E8-D305-4788-ADA3-88FC8F91F05C}" presName="hierChild5" presStyleCnt="0"/>
      <dgm:spPr/>
    </dgm:pt>
    <dgm:pt modelId="{E827B888-91A5-4440-8975-39E59A7B2E26}" type="pres">
      <dgm:prSet presAssocID="{241911CE-4C57-45A3-A56B-FD798ED806D9}" presName="Name64" presStyleLbl="parChTrans1D4" presStyleIdx="3" presStyleCnt="13"/>
      <dgm:spPr/>
    </dgm:pt>
    <dgm:pt modelId="{930BCE1B-0CA7-4D43-9651-E6041E6C5B2E}" type="pres">
      <dgm:prSet presAssocID="{9B34D9E9-B098-4D10-B18C-65D40141F62D}" presName="hierRoot2" presStyleCnt="0">
        <dgm:presLayoutVars>
          <dgm:hierBranch val="init"/>
        </dgm:presLayoutVars>
      </dgm:prSet>
      <dgm:spPr/>
    </dgm:pt>
    <dgm:pt modelId="{DEA6772F-9160-4F13-A87E-5509A6857A96}" type="pres">
      <dgm:prSet presAssocID="{9B34D9E9-B098-4D10-B18C-65D40141F62D}" presName="rootComposite" presStyleCnt="0"/>
      <dgm:spPr/>
    </dgm:pt>
    <dgm:pt modelId="{8492361F-2F93-48B9-8BCC-D49663987467}" type="pres">
      <dgm:prSet presAssocID="{9B34D9E9-B098-4D10-B18C-65D40141F62D}" presName="rootText" presStyleLbl="node4" presStyleIdx="3" presStyleCnt="13">
        <dgm:presLayoutVars>
          <dgm:chPref val="3"/>
        </dgm:presLayoutVars>
      </dgm:prSet>
      <dgm:spPr/>
    </dgm:pt>
    <dgm:pt modelId="{F3A221AD-3255-4DB6-9C5E-2C03BF2573B4}" type="pres">
      <dgm:prSet presAssocID="{9B34D9E9-B098-4D10-B18C-65D40141F62D}" presName="rootConnector" presStyleLbl="node4" presStyleIdx="3" presStyleCnt="13"/>
      <dgm:spPr/>
    </dgm:pt>
    <dgm:pt modelId="{C6E4540B-8C5A-42EA-9FA1-CDA973849990}" type="pres">
      <dgm:prSet presAssocID="{9B34D9E9-B098-4D10-B18C-65D40141F62D}" presName="hierChild4" presStyleCnt="0"/>
      <dgm:spPr/>
    </dgm:pt>
    <dgm:pt modelId="{FCF2B906-091B-479F-8AAC-D97775E4CB6B}" type="pres">
      <dgm:prSet presAssocID="{9B34D9E9-B098-4D10-B18C-65D40141F62D}" presName="hierChild5" presStyleCnt="0"/>
      <dgm:spPr/>
    </dgm:pt>
    <dgm:pt modelId="{272F6CD9-0161-4A9A-A615-F3CDE136378B}" type="pres">
      <dgm:prSet presAssocID="{740333ED-74F6-49F1-9602-33CBE31035B4}" presName="hierChild5" presStyleCnt="0"/>
      <dgm:spPr/>
    </dgm:pt>
    <dgm:pt modelId="{C4434723-ED09-4E90-9878-9A976A8C9128}" type="pres">
      <dgm:prSet presAssocID="{A100C75C-A515-47A7-A530-8359D0D00E6D}" presName="Name64" presStyleLbl="parChTrans1D3" presStyleIdx="8" presStyleCnt="15"/>
      <dgm:spPr/>
    </dgm:pt>
    <dgm:pt modelId="{0A0A5342-AE6E-4536-BF07-BBA9B90BCCC2}" type="pres">
      <dgm:prSet presAssocID="{DE7215BB-A73A-46F4-A4AC-BAB6D18C611E}" presName="hierRoot2" presStyleCnt="0">
        <dgm:presLayoutVars>
          <dgm:hierBranch val="init"/>
        </dgm:presLayoutVars>
      </dgm:prSet>
      <dgm:spPr/>
    </dgm:pt>
    <dgm:pt modelId="{C6D4076A-6707-43FE-9336-F4161C7AE3FC}" type="pres">
      <dgm:prSet presAssocID="{DE7215BB-A73A-46F4-A4AC-BAB6D18C611E}" presName="rootComposite" presStyleCnt="0"/>
      <dgm:spPr/>
    </dgm:pt>
    <dgm:pt modelId="{A3630A6C-3A17-4EFF-ADFD-695DE6E92C28}" type="pres">
      <dgm:prSet presAssocID="{DE7215BB-A73A-46F4-A4AC-BAB6D18C611E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AC80A0-3025-4D20-A583-24474E0D1330}" type="pres">
      <dgm:prSet presAssocID="{DE7215BB-A73A-46F4-A4AC-BAB6D18C611E}" presName="rootConnector" presStyleLbl="node3" presStyleIdx="8" presStyleCnt="15"/>
      <dgm:spPr/>
    </dgm:pt>
    <dgm:pt modelId="{2B95A1BA-E9D5-48A4-AD05-67E10953D12C}" type="pres">
      <dgm:prSet presAssocID="{DE7215BB-A73A-46F4-A4AC-BAB6D18C611E}" presName="hierChild4" presStyleCnt="0"/>
      <dgm:spPr/>
    </dgm:pt>
    <dgm:pt modelId="{4000FB91-A4B8-402A-8290-5ABA7D23F774}" type="pres">
      <dgm:prSet presAssocID="{63D28697-7590-49D4-A90F-E2FE540EB754}" presName="Name64" presStyleLbl="parChTrans1D4" presStyleIdx="4" presStyleCnt="13"/>
      <dgm:spPr/>
    </dgm:pt>
    <dgm:pt modelId="{F682988A-C5C9-4C61-A484-CB7AC0233E23}" type="pres">
      <dgm:prSet presAssocID="{FC012EF4-32C2-4513-B868-A33694C143E8}" presName="hierRoot2" presStyleCnt="0">
        <dgm:presLayoutVars>
          <dgm:hierBranch val="init"/>
        </dgm:presLayoutVars>
      </dgm:prSet>
      <dgm:spPr/>
    </dgm:pt>
    <dgm:pt modelId="{0F9235B1-18D9-44C8-BD87-DA7D0C23A2E1}" type="pres">
      <dgm:prSet presAssocID="{FC012EF4-32C2-4513-B868-A33694C143E8}" presName="rootComposite" presStyleCnt="0"/>
      <dgm:spPr/>
    </dgm:pt>
    <dgm:pt modelId="{4BB2738E-3991-4216-BF4F-4B982DD7D673}" type="pres">
      <dgm:prSet presAssocID="{FC012EF4-32C2-4513-B868-A33694C143E8}" presName="rootText" presStyleLbl="node4" presStyleIdx="4" presStyleCnt="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7A7A7D-7A72-43F8-A867-A2A2E25C1A6E}" type="pres">
      <dgm:prSet presAssocID="{FC012EF4-32C2-4513-B868-A33694C143E8}" presName="rootConnector" presStyleLbl="node4" presStyleIdx="4" presStyleCnt="13"/>
      <dgm:spPr/>
    </dgm:pt>
    <dgm:pt modelId="{E20DD9B5-46B1-476F-8027-4102F7C13915}" type="pres">
      <dgm:prSet presAssocID="{FC012EF4-32C2-4513-B868-A33694C143E8}" presName="hierChild4" presStyleCnt="0"/>
      <dgm:spPr/>
    </dgm:pt>
    <dgm:pt modelId="{511B3B3E-65DF-40DD-BC92-9EE827240F6A}" type="pres">
      <dgm:prSet presAssocID="{FC012EF4-32C2-4513-B868-A33694C143E8}" presName="hierChild5" presStyleCnt="0"/>
      <dgm:spPr/>
    </dgm:pt>
    <dgm:pt modelId="{60B00A04-91BF-4A47-89B7-F769865AFC44}" type="pres">
      <dgm:prSet presAssocID="{4AE1CA43-2B11-4D01-AB29-952BCD6000CE}" presName="Name64" presStyleLbl="parChTrans1D4" presStyleIdx="5" presStyleCnt="13"/>
      <dgm:spPr/>
    </dgm:pt>
    <dgm:pt modelId="{887E5086-078E-4673-BEDE-DDF6FB4A2C0A}" type="pres">
      <dgm:prSet presAssocID="{D16F6BD2-C04A-4FC0-81A7-5FDFB24C21BC}" presName="hierRoot2" presStyleCnt="0">
        <dgm:presLayoutVars>
          <dgm:hierBranch val="init"/>
        </dgm:presLayoutVars>
      </dgm:prSet>
      <dgm:spPr/>
    </dgm:pt>
    <dgm:pt modelId="{0BE2F83A-1C9F-4188-B355-7A95AB396850}" type="pres">
      <dgm:prSet presAssocID="{D16F6BD2-C04A-4FC0-81A7-5FDFB24C21BC}" presName="rootComposite" presStyleCnt="0"/>
      <dgm:spPr/>
    </dgm:pt>
    <dgm:pt modelId="{B20A63F1-3C37-4E7F-9BB0-C55F924DE313}" type="pres">
      <dgm:prSet presAssocID="{D16F6BD2-C04A-4FC0-81A7-5FDFB24C21BC}" presName="rootText" presStyleLbl="node4" presStyleIdx="5" presStyleCnt="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B3AAE8-5CB2-4F71-B973-CF842114B2B3}" type="pres">
      <dgm:prSet presAssocID="{D16F6BD2-C04A-4FC0-81A7-5FDFB24C21BC}" presName="rootConnector" presStyleLbl="node4" presStyleIdx="5" presStyleCnt="13"/>
      <dgm:spPr/>
    </dgm:pt>
    <dgm:pt modelId="{A05E549C-34E8-4C02-96F4-AB104A86D433}" type="pres">
      <dgm:prSet presAssocID="{D16F6BD2-C04A-4FC0-81A7-5FDFB24C21BC}" presName="hierChild4" presStyleCnt="0"/>
      <dgm:spPr/>
    </dgm:pt>
    <dgm:pt modelId="{3FFF7B66-F415-4FCF-841B-20923CFF343A}" type="pres">
      <dgm:prSet presAssocID="{D16F6BD2-C04A-4FC0-81A7-5FDFB24C21BC}" presName="hierChild5" presStyleCnt="0"/>
      <dgm:spPr/>
    </dgm:pt>
    <dgm:pt modelId="{BD647711-66FD-45C2-A6AC-AA9FE46B6629}" type="pres">
      <dgm:prSet presAssocID="{81D23F45-739E-45EC-B466-5B8EA747D6AF}" presName="Name64" presStyleLbl="parChTrans1D4" presStyleIdx="6" presStyleCnt="13"/>
      <dgm:spPr/>
    </dgm:pt>
    <dgm:pt modelId="{EF4E5ED6-734D-454B-B5E6-825119A3279B}" type="pres">
      <dgm:prSet presAssocID="{CCA4F7DC-520E-4179-AB8B-A5246B510E80}" presName="hierRoot2" presStyleCnt="0">
        <dgm:presLayoutVars>
          <dgm:hierBranch val="init"/>
        </dgm:presLayoutVars>
      </dgm:prSet>
      <dgm:spPr/>
    </dgm:pt>
    <dgm:pt modelId="{9F7E28BC-CE81-48D9-8001-A80E54A06AB0}" type="pres">
      <dgm:prSet presAssocID="{CCA4F7DC-520E-4179-AB8B-A5246B510E80}" presName="rootComposite" presStyleCnt="0"/>
      <dgm:spPr/>
    </dgm:pt>
    <dgm:pt modelId="{AE4AFA4D-A97B-4AF6-A710-D6C174CB2DD3}" type="pres">
      <dgm:prSet presAssocID="{CCA4F7DC-520E-4179-AB8B-A5246B510E80}" presName="rootText" presStyleLbl="node4" presStyleIdx="6" presStyleCnt="13">
        <dgm:presLayoutVars>
          <dgm:chPref val="3"/>
        </dgm:presLayoutVars>
      </dgm:prSet>
      <dgm:spPr/>
    </dgm:pt>
    <dgm:pt modelId="{2E469F3D-F926-464A-909B-7F8B3897D409}" type="pres">
      <dgm:prSet presAssocID="{CCA4F7DC-520E-4179-AB8B-A5246B510E80}" presName="rootConnector" presStyleLbl="node4" presStyleIdx="6" presStyleCnt="13"/>
      <dgm:spPr/>
    </dgm:pt>
    <dgm:pt modelId="{6B47EFEC-FE83-436F-81D7-ED53B3AEDF31}" type="pres">
      <dgm:prSet presAssocID="{CCA4F7DC-520E-4179-AB8B-A5246B510E80}" presName="hierChild4" presStyleCnt="0"/>
      <dgm:spPr/>
    </dgm:pt>
    <dgm:pt modelId="{7C5B3E83-95E9-4A59-BB3D-D48677C7E8D8}" type="pres">
      <dgm:prSet presAssocID="{CCA4F7DC-520E-4179-AB8B-A5246B510E80}" presName="hierChild5" presStyleCnt="0"/>
      <dgm:spPr/>
    </dgm:pt>
    <dgm:pt modelId="{1B3DD1DC-ED43-4B72-8BF9-51A99E7249FA}" type="pres">
      <dgm:prSet presAssocID="{DE7215BB-A73A-46F4-A4AC-BAB6D18C611E}" presName="hierChild5" presStyleCnt="0"/>
      <dgm:spPr/>
    </dgm:pt>
    <dgm:pt modelId="{071DF2C4-BB71-441D-9234-7C3CB66BC4B5}" type="pres">
      <dgm:prSet presAssocID="{097B1220-B6E4-449E-ABAA-742D7F926D28}" presName="hierChild5" presStyleCnt="0"/>
      <dgm:spPr/>
    </dgm:pt>
    <dgm:pt modelId="{05038B92-93F1-4227-89C9-851B9349F555}" type="pres">
      <dgm:prSet presAssocID="{B16DA698-5F95-4231-B5F8-2F58CB473D34}" presName="Name64" presStyleLbl="parChTrans1D2" presStyleIdx="4" presStyleCnt="6"/>
      <dgm:spPr/>
    </dgm:pt>
    <dgm:pt modelId="{00987BCA-16BA-4833-B503-14E39EF55357}" type="pres">
      <dgm:prSet presAssocID="{B453187F-BD0D-4FEB-A273-9BE5A8C2A611}" presName="hierRoot2" presStyleCnt="0">
        <dgm:presLayoutVars>
          <dgm:hierBranch val="init"/>
        </dgm:presLayoutVars>
      </dgm:prSet>
      <dgm:spPr/>
    </dgm:pt>
    <dgm:pt modelId="{7779D3B4-1CB3-4F31-8FD8-39337003DF60}" type="pres">
      <dgm:prSet presAssocID="{B453187F-BD0D-4FEB-A273-9BE5A8C2A611}" presName="rootComposite" presStyleCnt="0"/>
      <dgm:spPr/>
    </dgm:pt>
    <dgm:pt modelId="{2AFE74AF-444B-46A0-99DB-55BEECE1D6D1}" type="pres">
      <dgm:prSet presAssocID="{B453187F-BD0D-4FEB-A273-9BE5A8C2A611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665DAC-9AE4-4FE5-8A51-95A6466297FC}" type="pres">
      <dgm:prSet presAssocID="{B453187F-BD0D-4FEB-A273-9BE5A8C2A611}" presName="rootConnector" presStyleLbl="node2" presStyleIdx="4" presStyleCnt="6"/>
      <dgm:spPr/>
    </dgm:pt>
    <dgm:pt modelId="{0BB78AA9-EAF6-4731-B1C5-DEE4D5B733F8}" type="pres">
      <dgm:prSet presAssocID="{B453187F-BD0D-4FEB-A273-9BE5A8C2A611}" presName="hierChild4" presStyleCnt="0"/>
      <dgm:spPr/>
    </dgm:pt>
    <dgm:pt modelId="{562170DB-3AFF-4C9E-95F5-E8C97551E669}" type="pres">
      <dgm:prSet presAssocID="{BCDBEC23-7563-4B86-AE04-48EF68E3E9C2}" presName="Name64" presStyleLbl="parChTrans1D3" presStyleIdx="9" presStyleCnt="15"/>
      <dgm:spPr/>
    </dgm:pt>
    <dgm:pt modelId="{943D67EF-82A3-430A-8E0C-E2DA0222DCBB}" type="pres">
      <dgm:prSet presAssocID="{37CA2EDF-4540-4D20-859D-1C05CE7B414A}" presName="hierRoot2" presStyleCnt="0">
        <dgm:presLayoutVars>
          <dgm:hierBranch val="init"/>
        </dgm:presLayoutVars>
      </dgm:prSet>
      <dgm:spPr/>
    </dgm:pt>
    <dgm:pt modelId="{A8A77FAE-8C56-4067-B271-872628B841BA}" type="pres">
      <dgm:prSet presAssocID="{37CA2EDF-4540-4D20-859D-1C05CE7B414A}" presName="rootComposite" presStyleCnt="0"/>
      <dgm:spPr/>
    </dgm:pt>
    <dgm:pt modelId="{D9FE5377-5BA0-42AD-AAE0-8145AD2E502A}" type="pres">
      <dgm:prSet presAssocID="{37CA2EDF-4540-4D20-859D-1C05CE7B414A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7DCEB4-5990-4F5D-8700-E824E5372558}" type="pres">
      <dgm:prSet presAssocID="{37CA2EDF-4540-4D20-859D-1C05CE7B414A}" presName="rootConnector" presStyleLbl="node3" presStyleIdx="9" presStyleCnt="15"/>
      <dgm:spPr/>
    </dgm:pt>
    <dgm:pt modelId="{2FF764D9-33AF-44D5-8397-380F693B4C30}" type="pres">
      <dgm:prSet presAssocID="{37CA2EDF-4540-4D20-859D-1C05CE7B414A}" presName="hierChild4" presStyleCnt="0"/>
      <dgm:spPr/>
    </dgm:pt>
    <dgm:pt modelId="{C5EA98CE-9468-4A47-BEAE-6652349B1E30}" type="pres">
      <dgm:prSet presAssocID="{37CA2EDF-4540-4D20-859D-1C05CE7B414A}" presName="hierChild5" presStyleCnt="0"/>
      <dgm:spPr/>
    </dgm:pt>
    <dgm:pt modelId="{D3743611-7D7E-4842-B9D6-35D9E40D75D6}" type="pres">
      <dgm:prSet presAssocID="{AD0E1422-75BC-436E-9E3F-7CAB1DBE2F3D}" presName="Name64" presStyleLbl="parChTrans1D3" presStyleIdx="10" presStyleCnt="15"/>
      <dgm:spPr/>
    </dgm:pt>
    <dgm:pt modelId="{EDD04449-4CCD-49C0-B8DA-20ADBA8244A6}" type="pres">
      <dgm:prSet presAssocID="{03C63D55-396B-4A1E-B22D-5D01FBDE1BB9}" presName="hierRoot2" presStyleCnt="0">
        <dgm:presLayoutVars>
          <dgm:hierBranch val="init"/>
        </dgm:presLayoutVars>
      </dgm:prSet>
      <dgm:spPr/>
    </dgm:pt>
    <dgm:pt modelId="{2ED2649C-63C5-451C-B771-F2368C86BD65}" type="pres">
      <dgm:prSet presAssocID="{03C63D55-396B-4A1E-B22D-5D01FBDE1BB9}" presName="rootComposite" presStyleCnt="0"/>
      <dgm:spPr/>
    </dgm:pt>
    <dgm:pt modelId="{1D39773A-4703-414D-BE74-A4A8C9758050}" type="pres">
      <dgm:prSet presAssocID="{03C63D55-396B-4A1E-B22D-5D01FBDE1BB9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696F3E-14AA-49C0-B3AB-59BAC8E2B586}" type="pres">
      <dgm:prSet presAssocID="{03C63D55-396B-4A1E-B22D-5D01FBDE1BB9}" presName="rootConnector" presStyleLbl="node3" presStyleIdx="10" presStyleCnt="15"/>
      <dgm:spPr/>
    </dgm:pt>
    <dgm:pt modelId="{34504710-ED3D-403F-8C81-0F0BC81EF12B}" type="pres">
      <dgm:prSet presAssocID="{03C63D55-396B-4A1E-B22D-5D01FBDE1BB9}" presName="hierChild4" presStyleCnt="0"/>
      <dgm:spPr/>
    </dgm:pt>
    <dgm:pt modelId="{3E37EEBF-CC55-440E-A8B4-BB5CFD5764B6}" type="pres">
      <dgm:prSet presAssocID="{03C63D55-396B-4A1E-B22D-5D01FBDE1BB9}" presName="hierChild5" presStyleCnt="0"/>
      <dgm:spPr/>
    </dgm:pt>
    <dgm:pt modelId="{3EB2D5A8-98C6-4F2D-AB4C-048AB71D2722}" type="pres">
      <dgm:prSet presAssocID="{71B1160C-F681-40E4-8D85-F6F4EC16732D}" presName="Name64" presStyleLbl="parChTrans1D3" presStyleIdx="11" presStyleCnt="15"/>
      <dgm:spPr/>
    </dgm:pt>
    <dgm:pt modelId="{C3D89861-09A5-4D70-8247-EA9ACAB251B4}" type="pres">
      <dgm:prSet presAssocID="{7A4942D0-07C9-4AFA-9865-05BA69AFB544}" presName="hierRoot2" presStyleCnt="0">
        <dgm:presLayoutVars>
          <dgm:hierBranch val="init"/>
        </dgm:presLayoutVars>
      </dgm:prSet>
      <dgm:spPr/>
    </dgm:pt>
    <dgm:pt modelId="{48E39CF6-58C5-4D2C-825F-F73B93C09476}" type="pres">
      <dgm:prSet presAssocID="{7A4942D0-07C9-4AFA-9865-05BA69AFB544}" presName="rootComposite" presStyleCnt="0"/>
      <dgm:spPr/>
    </dgm:pt>
    <dgm:pt modelId="{5898CAFA-CEB6-43CD-9265-614D5B60348E}" type="pres">
      <dgm:prSet presAssocID="{7A4942D0-07C9-4AFA-9865-05BA69AFB544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600E24-FF09-4CF4-926C-8FB92E3F59D0}" type="pres">
      <dgm:prSet presAssocID="{7A4942D0-07C9-4AFA-9865-05BA69AFB544}" presName="rootConnector" presStyleLbl="node3" presStyleIdx="11" presStyleCnt="15"/>
      <dgm:spPr/>
    </dgm:pt>
    <dgm:pt modelId="{78C7FC17-10E8-4980-BD05-B24E1E111A14}" type="pres">
      <dgm:prSet presAssocID="{7A4942D0-07C9-4AFA-9865-05BA69AFB544}" presName="hierChild4" presStyleCnt="0"/>
      <dgm:spPr/>
    </dgm:pt>
    <dgm:pt modelId="{9EE0E202-8CBD-4BEA-8EBA-42ADB1B92CEF}" type="pres">
      <dgm:prSet presAssocID="{7A4942D0-07C9-4AFA-9865-05BA69AFB544}" presName="hierChild5" presStyleCnt="0"/>
      <dgm:spPr/>
    </dgm:pt>
    <dgm:pt modelId="{BEC14B8D-1841-4A73-9ED6-F31E8988D7CD}" type="pres">
      <dgm:prSet presAssocID="{B453187F-BD0D-4FEB-A273-9BE5A8C2A611}" presName="hierChild5" presStyleCnt="0"/>
      <dgm:spPr/>
    </dgm:pt>
    <dgm:pt modelId="{C12318E0-BBC0-4AA0-A387-D2A7C4239B26}" type="pres">
      <dgm:prSet presAssocID="{05AC3585-DE82-44B2-8094-79225CCBE51B}" presName="Name64" presStyleLbl="parChTrans1D2" presStyleIdx="5" presStyleCnt="6"/>
      <dgm:spPr/>
    </dgm:pt>
    <dgm:pt modelId="{EC410691-0DEC-4672-9444-D3BFB2742187}" type="pres">
      <dgm:prSet presAssocID="{67E6F8F6-4A56-448E-963A-F531893A37D3}" presName="hierRoot2" presStyleCnt="0">
        <dgm:presLayoutVars>
          <dgm:hierBranch val="init"/>
        </dgm:presLayoutVars>
      </dgm:prSet>
      <dgm:spPr/>
    </dgm:pt>
    <dgm:pt modelId="{2D859665-743A-4D15-9BC4-A93F04F3BD46}" type="pres">
      <dgm:prSet presAssocID="{67E6F8F6-4A56-448E-963A-F531893A37D3}" presName="rootComposite" presStyleCnt="0"/>
      <dgm:spPr/>
    </dgm:pt>
    <dgm:pt modelId="{5A1C18DC-BC46-4593-85BC-DB8F99AE6FF9}" type="pres">
      <dgm:prSet presAssocID="{67E6F8F6-4A56-448E-963A-F531893A37D3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1FB59E-BED0-446F-9DE9-661A3F6A9940}" type="pres">
      <dgm:prSet presAssocID="{67E6F8F6-4A56-448E-963A-F531893A37D3}" presName="rootConnector" presStyleLbl="node2" presStyleIdx="5" presStyleCnt="6"/>
      <dgm:spPr/>
    </dgm:pt>
    <dgm:pt modelId="{12017D22-AF52-451C-9BAB-2AEBEE0164E0}" type="pres">
      <dgm:prSet presAssocID="{67E6F8F6-4A56-448E-963A-F531893A37D3}" presName="hierChild4" presStyleCnt="0"/>
      <dgm:spPr/>
    </dgm:pt>
    <dgm:pt modelId="{0AAD3A5E-099A-4DAD-B40A-52F0F15EF791}" type="pres">
      <dgm:prSet presAssocID="{859411E8-860E-450B-A440-5CD9AA7F20B8}" presName="Name64" presStyleLbl="parChTrans1D3" presStyleIdx="12" presStyleCnt="15"/>
      <dgm:spPr/>
    </dgm:pt>
    <dgm:pt modelId="{D84FC76A-D16A-4DC4-B380-D4ADE2246E45}" type="pres">
      <dgm:prSet presAssocID="{233C0FE1-D038-4DF2-8691-9A6B2E84AD74}" presName="hierRoot2" presStyleCnt="0">
        <dgm:presLayoutVars>
          <dgm:hierBranch val="init"/>
        </dgm:presLayoutVars>
      </dgm:prSet>
      <dgm:spPr/>
    </dgm:pt>
    <dgm:pt modelId="{948B0534-4575-4B7B-BE78-5233FA04FCD6}" type="pres">
      <dgm:prSet presAssocID="{233C0FE1-D038-4DF2-8691-9A6B2E84AD74}" presName="rootComposite" presStyleCnt="0"/>
      <dgm:spPr/>
    </dgm:pt>
    <dgm:pt modelId="{5F99CD1C-C3DA-4896-8775-BF2455B7586A}" type="pres">
      <dgm:prSet presAssocID="{233C0FE1-D038-4DF2-8691-9A6B2E84AD74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90185E-6833-4366-968B-741DDECF7CD4}" type="pres">
      <dgm:prSet presAssocID="{233C0FE1-D038-4DF2-8691-9A6B2E84AD74}" presName="rootConnector" presStyleLbl="node3" presStyleIdx="12" presStyleCnt="15"/>
      <dgm:spPr/>
    </dgm:pt>
    <dgm:pt modelId="{471FCCD6-0844-491F-B8C1-17068841FF25}" type="pres">
      <dgm:prSet presAssocID="{233C0FE1-D038-4DF2-8691-9A6B2E84AD74}" presName="hierChild4" presStyleCnt="0"/>
      <dgm:spPr/>
    </dgm:pt>
    <dgm:pt modelId="{158FCC7C-0D56-4A19-B26D-930909C28799}" type="pres">
      <dgm:prSet presAssocID="{BF3E82CA-F721-4573-8894-379C24EDA654}" presName="Name64" presStyleLbl="parChTrans1D4" presStyleIdx="7" presStyleCnt="13"/>
      <dgm:spPr/>
    </dgm:pt>
    <dgm:pt modelId="{4E226202-54A8-4E9F-A2F1-9F89CB541F6D}" type="pres">
      <dgm:prSet presAssocID="{791CB36A-E003-438E-94A0-07D770FB7C1F}" presName="hierRoot2" presStyleCnt="0">
        <dgm:presLayoutVars>
          <dgm:hierBranch val="init"/>
        </dgm:presLayoutVars>
      </dgm:prSet>
      <dgm:spPr/>
    </dgm:pt>
    <dgm:pt modelId="{FC5E21F0-2689-4909-A498-E5B21DDC40DE}" type="pres">
      <dgm:prSet presAssocID="{791CB36A-E003-438E-94A0-07D770FB7C1F}" presName="rootComposite" presStyleCnt="0"/>
      <dgm:spPr/>
    </dgm:pt>
    <dgm:pt modelId="{C1B31FA5-09FB-402C-ADE4-025C8889D323}" type="pres">
      <dgm:prSet presAssocID="{791CB36A-E003-438E-94A0-07D770FB7C1F}" presName="rootText" presStyleLbl="node4" presStyleIdx="7" presStyleCnt="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BAD74A-FB91-414E-8E47-BB6D88EF1748}" type="pres">
      <dgm:prSet presAssocID="{791CB36A-E003-438E-94A0-07D770FB7C1F}" presName="rootConnector" presStyleLbl="node4" presStyleIdx="7" presStyleCnt="13"/>
      <dgm:spPr/>
    </dgm:pt>
    <dgm:pt modelId="{958AD119-BC13-4F4E-9FB5-9BBFF24007A9}" type="pres">
      <dgm:prSet presAssocID="{791CB36A-E003-438E-94A0-07D770FB7C1F}" presName="hierChild4" presStyleCnt="0"/>
      <dgm:spPr/>
    </dgm:pt>
    <dgm:pt modelId="{91183C72-CDCD-4365-80A8-871671623574}" type="pres">
      <dgm:prSet presAssocID="{791CB36A-E003-438E-94A0-07D770FB7C1F}" presName="hierChild5" presStyleCnt="0"/>
      <dgm:spPr/>
    </dgm:pt>
    <dgm:pt modelId="{5736DBB0-3ECC-4786-8CE3-336ACB3E6277}" type="pres">
      <dgm:prSet presAssocID="{DDF08C76-547A-4784-8FBD-FD9621B21B15}" presName="Name64" presStyleLbl="parChTrans1D4" presStyleIdx="8" presStyleCnt="13"/>
      <dgm:spPr/>
    </dgm:pt>
    <dgm:pt modelId="{F0FC37B1-82E7-486A-940E-D2BA21B30739}" type="pres">
      <dgm:prSet presAssocID="{FDDA749B-7E11-4D98-BADC-8A33E67ED177}" presName="hierRoot2" presStyleCnt="0">
        <dgm:presLayoutVars>
          <dgm:hierBranch val="init"/>
        </dgm:presLayoutVars>
      </dgm:prSet>
      <dgm:spPr/>
    </dgm:pt>
    <dgm:pt modelId="{334F7663-BFE2-4C72-9667-1417CD700A57}" type="pres">
      <dgm:prSet presAssocID="{FDDA749B-7E11-4D98-BADC-8A33E67ED177}" presName="rootComposite" presStyleCnt="0"/>
      <dgm:spPr/>
    </dgm:pt>
    <dgm:pt modelId="{4B93A4F9-B2E8-4D39-AF57-130B3DCB6E45}" type="pres">
      <dgm:prSet presAssocID="{FDDA749B-7E11-4D98-BADC-8A33E67ED177}" presName="rootText" presStyleLbl="node4" presStyleIdx="8" presStyleCnt="13">
        <dgm:presLayoutVars>
          <dgm:chPref val="3"/>
        </dgm:presLayoutVars>
      </dgm:prSet>
      <dgm:spPr/>
    </dgm:pt>
    <dgm:pt modelId="{3116E3E5-B26C-4AFD-AF60-AE4025AE3FE6}" type="pres">
      <dgm:prSet presAssocID="{FDDA749B-7E11-4D98-BADC-8A33E67ED177}" presName="rootConnector" presStyleLbl="node4" presStyleIdx="8" presStyleCnt="13"/>
      <dgm:spPr/>
    </dgm:pt>
    <dgm:pt modelId="{90737AF7-67D3-49BF-9B2D-6D618ABAA553}" type="pres">
      <dgm:prSet presAssocID="{FDDA749B-7E11-4D98-BADC-8A33E67ED177}" presName="hierChild4" presStyleCnt="0"/>
      <dgm:spPr/>
    </dgm:pt>
    <dgm:pt modelId="{AFDBCBE9-9690-48C3-A3C0-853FBF067E09}" type="pres">
      <dgm:prSet presAssocID="{FDDA749B-7E11-4D98-BADC-8A33E67ED177}" presName="hierChild5" presStyleCnt="0"/>
      <dgm:spPr/>
    </dgm:pt>
    <dgm:pt modelId="{55261FBC-9B47-43A6-972A-C0FA721A5FAE}" type="pres">
      <dgm:prSet presAssocID="{233C0FE1-D038-4DF2-8691-9A6B2E84AD74}" presName="hierChild5" presStyleCnt="0"/>
      <dgm:spPr/>
    </dgm:pt>
    <dgm:pt modelId="{7E489BB4-8C10-4EDA-814A-178B317BBC44}" type="pres">
      <dgm:prSet presAssocID="{2D1C091C-831C-4661-BF98-21AA3B66DD3B}" presName="Name64" presStyleLbl="parChTrans1D3" presStyleIdx="13" presStyleCnt="15"/>
      <dgm:spPr/>
    </dgm:pt>
    <dgm:pt modelId="{E25022B7-C4FD-45DD-B5CE-C31363EB1266}" type="pres">
      <dgm:prSet presAssocID="{6EE0DE37-9F17-4BB6-A578-6357CA708752}" presName="hierRoot2" presStyleCnt="0">
        <dgm:presLayoutVars>
          <dgm:hierBranch val="init"/>
        </dgm:presLayoutVars>
      </dgm:prSet>
      <dgm:spPr/>
    </dgm:pt>
    <dgm:pt modelId="{6859F7C0-1B91-48E3-9740-D291DE2FC135}" type="pres">
      <dgm:prSet presAssocID="{6EE0DE37-9F17-4BB6-A578-6357CA708752}" presName="rootComposite" presStyleCnt="0"/>
      <dgm:spPr/>
    </dgm:pt>
    <dgm:pt modelId="{ACA9AA19-1454-4CF6-828F-5750D7DEDF7F}" type="pres">
      <dgm:prSet presAssocID="{6EE0DE37-9F17-4BB6-A578-6357CA708752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F18E15-0EF0-41B2-8AEF-14994F8EF2C5}" type="pres">
      <dgm:prSet presAssocID="{6EE0DE37-9F17-4BB6-A578-6357CA708752}" presName="rootConnector" presStyleLbl="node3" presStyleIdx="13" presStyleCnt="15"/>
      <dgm:spPr/>
    </dgm:pt>
    <dgm:pt modelId="{D9281955-5C2D-4F90-8344-13986DE069CA}" type="pres">
      <dgm:prSet presAssocID="{6EE0DE37-9F17-4BB6-A578-6357CA708752}" presName="hierChild4" presStyleCnt="0"/>
      <dgm:spPr/>
    </dgm:pt>
    <dgm:pt modelId="{4342EE34-A533-4CA7-8C94-124941A1B8F0}" type="pres">
      <dgm:prSet presAssocID="{9B922215-F5DF-411A-893B-0CBFDBECC2C5}" presName="Name64" presStyleLbl="parChTrans1D4" presStyleIdx="9" presStyleCnt="13"/>
      <dgm:spPr/>
    </dgm:pt>
    <dgm:pt modelId="{F4464BC9-C877-4DFB-A07F-7CFA4B3B2E49}" type="pres">
      <dgm:prSet presAssocID="{FA72F53C-3946-4545-8EBC-339B16E27B56}" presName="hierRoot2" presStyleCnt="0">
        <dgm:presLayoutVars>
          <dgm:hierBranch val="init"/>
        </dgm:presLayoutVars>
      </dgm:prSet>
      <dgm:spPr/>
    </dgm:pt>
    <dgm:pt modelId="{96D9962D-6281-4AD7-B769-B84492F9F54F}" type="pres">
      <dgm:prSet presAssocID="{FA72F53C-3946-4545-8EBC-339B16E27B56}" presName="rootComposite" presStyleCnt="0"/>
      <dgm:spPr/>
    </dgm:pt>
    <dgm:pt modelId="{B1B95BC7-0728-4FF3-8BD3-D9523CF5BE26}" type="pres">
      <dgm:prSet presAssocID="{FA72F53C-3946-4545-8EBC-339B16E27B56}" presName="rootText" presStyleLbl="node4" presStyleIdx="9" presStyleCnt="13">
        <dgm:presLayoutVars>
          <dgm:chPref val="3"/>
        </dgm:presLayoutVars>
      </dgm:prSet>
      <dgm:spPr/>
    </dgm:pt>
    <dgm:pt modelId="{7CC65CAE-B071-4B06-BFC5-627DC7CB0407}" type="pres">
      <dgm:prSet presAssocID="{FA72F53C-3946-4545-8EBC-339B16E27B56}" presName="rootConnector" presStyleLbl="node4" presStyleIdx="9" presStyleCnt="13"/>
      <dgm:spPr/>
    </dgm:pt>
    <dgm:pt modelId="{E40BA1C5-5FD1-4C64-BD56-918E09309519}" type="pres">
      <dgm:prSet presAssocID="{FA72F53C-3946-4545-8EBC-339B16E27B56}" presName="hierChild4" presStyleCnt="0"/>
      <dgm:spPr/>
    </dgm:pt>
    <dgm:pt modelId="{44FD15C7-3ED1-4CB3-9E2C-D35A84F17871}" type="pres">
      <dgm:prSet presAssocID="{FA72F53C-3946-4545-8EBC-339B16E27B56}" presName="hierChild5" presStyleCnt="0"/>
      <dgm:spPr/>
    </dgm:pt>
    <dgm:pt modelId="{3FCDB34A-BC9D-4B16-A171-3CCA0963A7CD}" type="pres">
      <dgm:prSet presAssocID="{FA8D6174-7185-4188-9298-2F2DCE52D741}" presName="Name64" presStyleLbl="parChTrans1D4" presStyleIdx="10" presStyleCnt="13"/>
      <dgm:spPr/>
    </dgm:pt>
    <dgm:pt modelId="{998F77E9-8716-4D8A-AAAD-579F0B971A2E}" type="pres">
      <dgm:prSet presAssocID="{952D108C-E063-4B12-A8E0-83B9BCC77842}" presName="hierRoot2" presStyleCnt="0">
        <dgm:presLayoutVars>
          <dgm:hierBranch val="init"/>
        </dgm:presLayoutVars>
      </dgm:prSet>
      <dgm:spPr/>
    </dgm:pt>
    <dgm:pt modelId="{4D1CE08F-9376-499C-8BF7-2409A6E3448B}" type="pres">
      <dgm:prSet presAssocID="{952D108C-E063-4B12-A8E0-83B9BCC77842}" presName="rootComposite" presStyleCnt="0"/>
      <dgm:spPr/>
    </dgm:pt>
    <dgm:pt modelId="{7BFCCB7B-095E-4DB2-A0DF-0AD9DFD73EDF}" type="pres">
      <dgm:prSet presAssocID="{952D108C-E063-4B12-A8E0-83B9BCC77842}" presName="rootText" presStyleLbl="node4" presStyleIdx="10" presStyleCnt="13">
        <dgm:presLayoutVars>
          <dgm:chPref val="3"/>
        </dgm:presLayoutVars>
      </dgm:prSet>
      <dgm:spPr/>
    </dgm:pt>
    <dgm:pt modelId="{011418B3-5747-4E7F-9BF5-63D3EF18D2F0}" type="pres">
      <dgm:prSet presAssocID="{952D108C-E063-4B12-A8E0-83B9BCC77842}" presName="rootConnector" presStyleLbl="node4" presStyleIdx="10" presStyleCnt="13"/>
      <dgm:spPr/>
    </dgm:pt>
    <dgm:pt modelId="{1B697A85-045E-4FCE-8127-8B8683B0BB14}" type="pres">
      <dgm:prSet presAssocID="{952D108C-E063-4B12-A8E0-83B9BCC77842}" presName="hierChild4" presStyleCnt="0"/>
      <dgm:spPr/>
    </dgm:pt>
    <dgm:pt modelId="{7AEEBB8C-2E6C-4728-9EB9-8C1AE0D648FD}" type="pres">
      <dgm:prSet presAssocID="{952D108C-E063-4B12-A8E0-83B9BCC77842}" presName="hierChild5" presStyleCnt="0"/>
      <dgm:spPr/>
    </dgm:pt>
    <dgm:pt modelId="{8795B66F-58A4-433C-876F-1BF3C54E0091}" type="pres">
      <dgm:prSet presAssocID="{6EE0DE37-9F17-4BB6-A578-6357CA708752}" presName="hierChild5" presStyleCnt="0"/>
      <dgm:spPr/>
    </dgm:pt>
    <dgm:pt modelId="{5EE6AB1C-395C-4EEE-9923-400FCDCD6217}" type="pres">
      <dgm:prSet presAssocID="{B6776DB5-5862-4185-A088-95D5591AA12A}" presName="Name64" presStyleLbl="parChTrans1D3" presStyleIdx="14" presStyleCnt="15"/>
      <dgm:spPr/>
    </dgm:pt>
    <dgm:pt modelId="{4ED20713-9CFE-4753-9813-8E3B685BC10A}" type="pres">
      <dgm:prSet presAssocID="{B7E80199-9706-4E00-9694-C2C6C52420D0}" presName="hierRoot2" presStyleCnt="0">
        <dgm:presLayoutVars>
          <dgm:hierBranch val="init"/>
        </dgm:presLayoutVars>
      </dgm:prSet>
      <dgm:spPr/>
    </dgm:pt>
    <dgm:pt modelId="{965441C4-DF50-4912-A28F-8F85FEF5515D}" type="pres">
      <dgm:prSet presAssocID="{B7E80199-9706-4E00-9694-C2C6C52420D0}" presName="rootComposite" presStyleCnt="0"/>
      <dgm:spPr/>
    </dgm:pt>
    <dgm:pt modelId="{51208A49-FEE4-4554-89A7-1993D576B183}" type="pres">
      <dgm:prSet presAssocID="{B7E80199-9706-4E00-9694-C2C6C52420D0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95A498-0ED2-45B4-AA85-B4A72BD00A17}" type="pres">
      <dgm:prSet presAssocID="{B7E80199-9706-4E00-9694-C2C6C52420D0}" presName="rootConnector" presStyleLbl="node3" presStyleIdx="14" presStyleCnt="15"/>
      <dgm:spPr/>
    </dgm:pt>
    <dgm:pt modelId="{465D911C-EF77-4E36-B31D-D5DC7BC05456}" type="pres">
      <dgm:prSet presAssocID="{B7E80199-9706-4E00-9694-C2C6C52420D0}" presName="hierChild4" presStyleCnt="0"/>
      <dgm:spPr/>
    </dgm:pt>
    <dgm:pt modelId="{3CFD67C8-319E-4836-B57B-5377F7756AC7}" type="pres">
      <dgm:prSet presAssocID="{BD698552-9E70-46DB-B7E9-3430C7EF1FA6}" presName="Name64" presStyleLbl="parChTrans1D4" presStyleIdx="11" presStyleCnt="13"/>
      <dgm:spPr/>
    </dgm:pt>
    <dgm:pt modelId="{A99B2B2D-78AF-44ED-B7C6-27F3D24696E5}" type="pres">
      <dgm:prSet presAssocID="{3B82A6C2-FD29-4562-8FA0-FAB36919B9CF}" presName="hierRoot2" presStyleCnt="0">
        <dgm:presLayoutVars>
          <dgm:hierBranch val="init"/>
        </dgm:presLayoutVars>
      </dgm:prSet>
      <dgm:spPr/>
    </dgm:pt>
    <dgm:pt modelId="{3A8D995B-C36D-4C01-B771-96C84DE4FCC6}" type="pres">
      <dgm:prSet presAssocID="{3B82A6C2-FD29-4562-8FA0-FAB36919B9CF}" presName="rootComposite" presStyleCnt="0"/>
      <dgm:spPr/>
    </dgm:pt>
    <dgm:pt modelId="{384CEE08-BADE-4868-A982-D62454FC42B3}" type="pres">
      <dgm:prSet presAssocID="{3B82A6C2-FD29-4562-8FA0-FAB36919B9CF}" presName="rootText" presStyleLbl="node4" presStyleIdx="11" presStyleCnt="13">
        <dgm:presLayoutVars>
          <dgm:chPref val="3"/>
        </dgm:presLayoutVars>
      </dgm:prSet>
      <dgm:spPr/>
    </dgm:pt>
    <dgm:pt modelId="{4DC9CB52-73BD-4E0B-A100-C0E6A1F5DC4B}" type="pres">
      <dgm:prSet presAssocID="{3B82A6C2-FD29-4562-8FA0-FAB36919B9CF}" presName="rootConnector" presStyleLbl="node4" presStyleIdx="11" presStyleCnt="13"/>
      <dgm:spPr/>
    </dgm:pt>
    <dgm:pt modelId="{BDA24DAD-26BE-4CCB-B50B-95D4823A85C6}" type="pres">
      <dgm:prSet presAssocID="{3B82A6C2-FD29-4562-8FA0-FAB36919B9CF}" presName="hierChild4" presStyleCnt="0"/>
      <dgm:spPr/>
    </dgm:pt>
    <dgm:pt modelId="{B89E7631-A1C1-4C92-A03F-5041B014D62A}" type="pres">
      <dgm:prSet presAssocID="{3B82A6C2-FD29-4562-8FA0-FAB36919B9CF}" presName="hierChild5" presStyleCnt="0"/>
      <dgm:spPr/>
    </dgm:pt>
    <dgm:pt modelId="{614E9DC9-1AC7-4910-94FA-0E13EE947ECF}" type="pres">
      <dgm:prSet presAssocID="{14521360-A490-4222-95E0-F0EA7DA8A7E9}" presName="Name64" presStyleLbl="parChTrans1D4" presStyleIdx="12" presStyleCnt="13"/>
      <dgm:spPr/>
    </dgm:pt>
    <dgm:pt modelId="{FD8D5185-0A53-4CA4-A7AF-64107A6A6514}" type="pres">
      <dgm:prSet presAssocID="{226E4FE2-6296-42D7-B3E8-B6E25704576F}" presName="hierRoot2" presStyleCnt="0">
        <dgm:presLayoutVars>
          <dgm:hierBranch val="init"/>
        </dgm:presLayoutVars>
      </dgm:prSet>
      <dgm:spPr/>
    </dgm:pt>
    <dgm:pt modelId="{58F90B8F-03BA-4C84-AC42-726373DFA039}" type="pres">
      <dgm:prSet presAssocID="{226E4FE2-6296-42D7-B3E8-B6E25704576F}" presName="rootComposite" presStyleCnt="0"/>
      <dgm:spPr/>
    </dgm:pt>
    <dgm:pt modelId="{6073ECFD-BB4D-4B5C-8F29-A2F278533F0D}" type="pres">
      <dgm:prSet presAssocID="{226E4FE2-6296-42D7-B3E8-B6E25704576F}" presName="rootText" presStyleLbl="node4" presStyleIdx="12" presStyleCnt="13">
        <dgm:presLayoutVars>
          <dgm:chPref val="3"/>
        </dgm:presLayoutVars>
      </dgm:prSet>
      <dgm:spPr/>
    </dgm:pt>
    <dgm:pt modelId="{C3A13FE7-369E-47B0-8DE7-A9A0DC4CED91}" type="pres">
      <dgm:prSet presAssocID="{226E4FE2-6296-42D7-B3E8-B6E25704576F}" presName="rootConnector" presStyleLbl="node4" presStyleIdx="12" presStyleCnt="13"/>
      <dgm:spPr/>
    </dgm:pt>
    <dgm:pt modelId="{0C02B157-05FC-425B-9251-5359F60E7424}" type="pres">
      <dgm:prSet presAssocID="{226E4FE2-6296-42D7-B3E8-B6E25704576F}" presName="hierChild4" presStyleCnt="0"/>
      <dgm:spPr/>
    </dgm:pt>
    <dgm:pt modelId="{43D4217F-68F9-4C55-BCF1-476BB7FEAC45}" type="pres">
      <dgm:prSet presAssocID="{226E4FE2-6296-42D7-B3E8-B6E25704576F}" presName="hierChild5" presStyleCnt="0"/>
      <dgm:spPr/>
    </dgm:pt>
    <dgm:pt modelId="{FE32518D-B9A2-4746-AFE2-69C42EFFD95C}" type="pres">
      <dgm:prSet presAssocID="{B7E80199-9706-4E00-9694-C2C6C52420D0}" presName="hierChild5" presStyleCnt="0"/>
      <dgm:spPr/>
    </dgm:pt>
    <dgm:pt modelId="{5273FEFA-FD26-4965-9007-8B3D1A74BADD}" type="pres">
      <dgm:prSet presAssocID="{67E6F8F6-4A56-448E-963A-F531893A37D3}" presName="hierChild5" presStyleCnt="0"/>
      <dgm:spPr/>
    </dgm:pt>
    <dgm:pt modelId="{972DBC1B-7DE1-4401-AB95-4E7AA1C12D05}" type="pres">
      <dgm:prSet presAssocID="{D5942B39-3A3E-4105-A66D-EA6B51F8EA70}" presName="hierChild3" presStyleCnt="0"/>
      <dgm:spPr/>
    </dgm:pt>
  </dgm:ptLst>
  <dgm:cxnLst>
    <dgm:cxn modelId="{5384D0DF-C6A8-4F56-A271-550A3329F64C}" srcId="{DE7215BB-A73A-46F4-A4AC-BAB6D18C611E}" destId="{CCA4F7DC-520E-4179-AB8B-A5246B510E80}" srcOrd="2" destOrd="0" parTransId="{81D23F45-739E-45EC-B466-5B8EA747D6AF}" sibTransId="{A8FDEBA5-7576-4B15-9422-B44E7D3AC682}"/>
    <dgm:cxn modelId="{AD13A288-61B3-4CFA-8CC3-E4E2E8D9900F}" type="presOf" srcId="{64599D9A-A0C1-4CC1-8027-901087616A32}" destId="{EE397463-E9C1-40C8-A52C-236A52995452}" srcOrd="0" destOrd="0" presId="urn:microsoft.com/office/officeart/2009/3/layout/HorizontalOrganizationChart"/>
    <dgm:cxn modelId="{2A3D7D06-B5EC-4190-B979-9638E66E8648}" type="presOf" srcId="{3829FF41-94ED-4F8D-A66B-1BC3595EAACA}" destId="{28214120-CB29-4BD6-AEB8-18417A8BC7DF}" srcOrd="0" destOrd="0" presId="urn:microsoft.com/office/officeart/2009/3/layout/HorizontalOrganizationChart"/>
    <dgm:cxn modelId="{13D64605-4F08-4FBF-B53A-EE5ABC9D8F4C}" type="presOf" srcId="{B453187F-BD0D-4FEB-A273-9BE5A8C2A611}" destId="{60665DAC-9AE4-4FE5-8A51-95A6466297FC}" srcOrd="1" destOrd="0" presId="urn:microsoft.com/office/officeart/2009/3/layout/HorizontalOrganizationChart"/>
    <dgm:cxn modelId="{45284C56-A462-49CE-9794-82303D63D796}" srcId="{B453187F-BD0D-4FEB-A273-9BE5A8C2A611}" destId="{7A4942D0-07C9-4AFA-9865-05BA69AFB544}" srcOrd="2" destOrd="0" parTransId="{71B1160C-F681-40E4-8D85-F6F4EC16732D}" sibTransId="{13244325-004B-43FA-A9D7-99A1514AEBAC}"/>
    <dgm:cxn modelId="{24617DC7-9BAD-48E7-8167-3ED2197029A7}" type="presOf" srcId="{CCA4F7DC-520E-4179-AB8B-A5246B510E80}" destId="{2E469F3D-F926-464A-909B-7F8B3897D409}" srcOrd="1" destOrd="0" presId="urn:microsoft.com/office/officeart/2009/3/layout/HorizontalOrganizationChart"/>
    <dgm:cxn modelId="{69F5A4BD-4E9A-4CB7-9BCA-391E1C17BA09}" srcId="{74071E93-FB5E-4EB5-91E0-3C90EDE13164}" destId="{850F6256-0430-4095-BE7E-B9C4FD9D1C19}" srcOrd="0" destOrd="0" parTransId="{7CE67104-BD1A-467A-BCFC-DA39C11B4CC4}" sibTransId="{4ADB1639-7684-4384-88CE-E3E595A08F30}"/>
    <dgm:cxn modelId="{B1FAEA9B-6A39-47EA-8CFE-4785C1DC0173}" srcId="{B453187F-BD0D-4FEB-A273-9BE5A8C2A611}" destId="{03C63D55-396B-4A1E-B22D-5D01FBDE1BB9}" srcOrd="1" destOrd="0" parTransId="{AD0E1422-75BC-436E-9E3F-7CAB1DBE2F3D}" sibTransId="{CA163C86-51AC-4146-AFFA-BF445BDE4039}"/>
    <dgm:cxn modelId="{4981A07B-3ADD-4269-B035-72D346D20408}" srcId="{B453187F-BD0D-4FEB-A273-9BE5A8C2A611}" destId="{37CA2EDF-4540-4D20-859D-1C05CE7B414A}" srcOrd="0" destOrd="0" parTransId="{BCDBEC23-7563-4B86-AE04-48EF68E3E9C2}" sibTransId="{901C3D29-1E66-4D32-A43E-12C9A9BC0162}"/>
    <dgm:cxn modelId="{F65A3388-ABFD-4971-B1F6-7638D82D971A}" type="presOf" srcId="{097B1220-B6E4-449E-ABAA-742D7F926D28}" destId="{D6A98B17-F54C-4244-8E7C-92E696FCEF41}" srcOrd="1" destOrd="0" presId="urn:microsoft.com/office/officeart/2009/3/layout/HorizontalOrganizationChart"/>
    <dgm:cxn modelId="{322BA0EC-0140-4957-8A3A-09239E10ABFF}" type="presOf" srcId="{850F6256-0430-4095-BE7E-B9C4FD9D1C19}" destId="{20CCDFFA-3D3C-413E-8193-DE500A8CE710}" srcOrd="0" destOrd="0" presId="urn:microsoft.com/office/officeart/2009/3/layout/HorizontalOrganizationChart"/>
    <dgm:cxn modelId="{A67B88FB-81F3-4E50-85D1-0FB93F9DFA67}" srcId="{DE7215BB-A73A-46F4-A4AC-BAB6D18C611E}" destId="{FC012EF4-32C2-4513-B868-A33694C143E8}" srcOrd="0" destOrd="0" parTransId="{63D28697-7590-49D4-A90F-E2FE540EB754}" sibTransId="{603C6822-4C21-4D61-B3AF-7930FA3C94C9}"/>
    <dgm:cxn modelId="{CF921EBE-F1BB-499F-BE6A-32C2090D8D87}" type="presOf" srcId="{D16F6BD2-C04A-4FC0-81A7-5FDFB24C21BC}" destId="{0AB3AAE8-5CB2-4F71-B973-CF842114B2B3}" srcOrd="1" destOrd="0" presId="urn:microsoft.com/office/officeart/2009/3/layout/HorizontalOrganizationChart"/>
    <dgm:cxn modelId="{BADF405B-0244-4A43-A638-6E9818F93C03}" type="presOf" srcId="{77309621-F945-497F-BCA7-07992CC7C519}" destId="{E4C35C78-7C33-4CBF-8548-B2F5747EB802}" srcOrd="0" destOrd="0" presId="urn:microsoft.com/office/officeart/2009/3/layout/HorizontalOrganizationChart"/>
    <dgm:cxn modelId="{A246FB80-F637-41A6-9525-45C3C003EED7}" srcId="{233C0FE1-D038-4DF2-8691-9A6B2E84AD74}" destId="{FDDA749B-7E11-4D98-BADC-8A33E67ED177}" srcOrd="1" destOrd="0" parTransId="{DDF08C76-547A-4784-8FBD-FD9621B21B15}" sibTransId="{DAC3C9AA-D5D9-417F-A8AF-D498189F573C}"/>
    <dgm:cxn modelId="{F1EE7F73-9471-43D9-9B39-A9C51F5E25F2}" srcId="{A47B563A-BC83-4D48-AB07-2524429DC9D8}" destId="{FF6C4FAF-739D-48F9-97FA-6D5C56F92606}" srcOrd="0" destOrd="0" parTransId="{2403A620-6E46-4F4C-97C4-00F2F4867731}" sibTransId="{B036BCD8-CEAD-427F-8426-CD145A79A4F9}"/>
    <dgm:cxn modelId="{1CF130B7-8A9B-4580-A239-A151168C8377}" type="presOf" srcId="{BD698552-9E70-46DB-B7E9-3430C7EF1FA6}" destId="{3CFD67C8-319E-4836-B57B-5377F7756AC7}" srcOrd="0" destOrd="0" presId="urn:microsoft.com/office/officeart/2009/3/layout/HorizontalOrganizationChart"/>
    <dgm:cxn modelId="{07200B81-50C4-4320-BBFC-CC29EACDCAB9}" type="presOf" srcId="{63D28697-7590-49D4-A90F-E2FE540EB754}" destId="{4000FB91-A4B8-402A-8290-5ABA7D23F774}" srcOrd="0" destOrd="0" presId="urn:microsoft.com/office/officeart/2009/3/layout/HorizontalOrganizationChart"/>
    <dgm:cxn modelId="{3C31606A-AD2A-4F1D-A36F-7C7C034DA20B}" type="presOf" srcId="{4C7A8F6D-50D1-4405-9495-FEA562E961F2}" destId="{411EB31B-C849-4C53-9608-CBF1460789EE}" srcOrd="1" destOrd="0" presId="urn:microsoft.com/office/officeart/2009/3/layout/HorizontalOrganizationChart"/>
    <dgm:cxn modelId="{00A72522-FA83-4D0B-A953-71862CE67CFC}" type="presOf" srcId="{952D108C-E063-4B12-A8E0-83B9BCC77842}" destId="{7BFCCB7B-095E-4DB2-A0DF-0AD9DFD73EDF}" srcOrd="0" destOrd="0" presId="urn:microsoft.com/office/officeart/2009/3/layout/HorizontalOrganizationChart"/>
    <dgm:cxn modelId="{25E64061-1E42-4CAF-86E7-3EBD84E34569}" type="presOf" srcId="{740333ED-74F6-49F1-9602-33CBE31035B4}" destId="{BE01DBCE-3EE6-41BC-98AC-A05BF307601E}" srcOrd="0" destOrd="0" presId="urn:microsoft.com/office/officeart/2009/3/layout/HorizontalOrganizationChart"/>
    <dgm:cxn modelId="{200B556F-3D74-4D0C-BCF7-3CE61D301D56}" type="presOf" srcId="{FA8D6174-7185-4188-9298-2F2DCE52D741}" destId="{3FCDB34A-BC9D-4B16-A171-3CCA0963A7CD}" srcOrd="0" destOrd="0" presId="urn:microsoft.com/office/officeart/2009/3/layout/HorizontalOrganizationChart"/>
    <dgm:cxn modelId="{8EE7CA7D-3142-4515-8B4C-22969C4C56E5}" type="presOf" srcId="{81D23F45-739E-45EC-B466-5B8EA747D6AF}" destId="{BD647711-66FD-45C2-A6AC-AA9FE46B6629}" srcOrd="0" destOrd="0" presId="urn:microsoft.com/office/officeart/2009/3/layout/HorizontalOrganizationChart"/>
    <dgm:cxn modelId="{B99EEFA4-DF43-49DD-B4D0-F63640B8D3D8}" type="presOf" srcId="{DE7215BB-A73A-46F4-A4AC-BAB6D18C611E}" destId="{6CAC80A0-3025-4D20-A583-24474E0D1330}" srcOrd="1" destOrd="0" presId="urn:microsoft.com/office/officeart/2009/3/layout/HorizontalOrganizationChart"/>
    <dgm:cxn modelId="{C7CF3FFC-42EE-41F8-BE0C-34BF3E752566}" srcId="{097B1220-B6E4-449E-ABAA-742D7F926D28}" destId="{740333ED-74F6-49F1-9602-33CBE31035B4}" srcOrd="1" destOrd="0" parTransId="{E720E892-C1FA-429E-B6D8-F4ABAA7C5F06}" sibTransId="{2A7998C7-8B08-4DB1-8D0A-ED0410F43CEB}"/>
    <dgm:cxn modelId="{6829A533-BBA7-491F-8ADC-FD0297F57749}" srcId="{DE7215BB-A73A-46F4-A4AC-BAB6D18C611E}" destId="{D16F6BD2-C04A-4FC0-81A7-5FDFB24C21BC}" srcOrd="1" destOrd="0" parTransId="{4AE1CA43-2B11-4D01-AB29-952BCD6000CE}" sibTransId="{8026647A-65A3-483B-B24B-70C9E8D2F23F}"/>
    <dgm:cxn modelId="{EF8A2290-98A8-4587-A1DC-A16DC1C69060}" type="presOf" srcId="{FF6C4FAF-739D-48F9-97FA-6D5C56F92606}" destId="{5BE6A501-D382-4535-BB32-8CAE2E8BC52E}" srcOrd="0" destOrd="0" presId="urn:microsoft.com/office/officeart/2009/3/layout/HorizontalOrganizationChart"/>
    <dgm:cxn modelId="{01D206C2-8C04-4B50-BF00-F022679808BF}" type="presOf" srcId="{226E4FE2-6296-42D7-B3E8-B6E25704576F}" destId="{C3A13FE7-369E-47B0-8DE7-A9A0DC4CED91}" srcOrd="1" destOrd="0" presId="urn:microsoft.com/office/officeart/2009/3/layout/HorizontalOrganizationChart"/>
    <dgm:cxn modelId="{A3F58CC0-7677-49F7-85E8-ED33426CB758}" type="presOf" srcId="{7CE67104-BD1A-467A-BCFC-DA39C11B4CC4}" destId="{52686997-A58C-4C7F-AF1C-D52CE3C11BED}" srcOrd="0" destOrd="0" presId="urn:microsoft.com/office/officeart/2009/3/layout/HorizontalOrganizationChart"/>
    <dgm:cxn modelId="{E84DEEEE-B419-45A5-8FD3-7F84BDBAC4B8}" type="presOf" srcId="{6B6D68BE-B42E-4682-98A2-F4733123C329}" destId="{3303DCB1-2F79-4EDA-BEAB-5888F86B675E}" srcOrd="1" destOrd="0" presId="urn:microsoft.com/office/officeart/2009/3/layout/HorizontalOrganizationChart"/>
    <dgm:cxn modelId="{80994583-AF13-4DD7-8A0E-76D1C7115095}" type="presOf" srcId="{2403A620-6E46-4F4C-97C4-00F2F4867731}" destId="{93822F2B-70CD-4B28-AEE6-5F04FC724968}" srcOrd="0" destOrd="0" presId="urn:microsoft.com/office/officeart/2009/3/layout/HorizontalOrganizationChart"/>
    <dgm:cxn modelId="{D9C54569-28AE-485D-81DE-1DFA0114CA32}" type="presOf" srcId="{791CB36A-E003-438E-94A0-07D770FB7C1F}" destId="{A5BAD74A-FB91-414E-8E47-BB6D88EF1748}" srcOrd="1" destOrd="0" presId="urn:microsoft.com/office/officeart/2009/3/layout/HorizontalOrganizationChart"/>
    <dgm:cxn modelId="{577271E5-F9CB-4F2B-9AFE-E2EBF088DF0A}" srcId="{B7E80199-9706-4E00-9694-C2C6C52420D0}" destId="{3B82A6C2-FD29-4562-8FA0-FAB36919B9CF}" srcOrd="0" destOrd="0" parTransId="{BD698552-9E70-46DB-B7E9-3430C7EF1FA6}" sibTransId="{1F19FCE5-31BC-467D-A6EE-6B8CA7F09F64}"/>
    <dgm:cxn modelId="{3B0A1775-FB07-4701-AA11-8686B0DCC029}" srcId="{D5942B39-3A3E-4105-A66D-EA6B51F8EA70}" destId="{097B1220-B6E4-449E-ABAA-742D7F926D28}" srcOrd="3" destOrd="0" parTransId="{134013D1-3ECB-4C13-A4FF-52F5AA077176}" sibTransId="{753C0F25-9204-4C82-B352-FD1433ED4D28}"/>
    <dgm:cxn modelId="{20FFFFD6-88BC-46E9-A3DF-46C937A5E788}" type="presOf" srcId="{74071E93-FB5E-4EB5-91E0-3C90EDE13164}" destId="{AA7E4153-640B-4FE7-9A1C-D167EB85B557}" srcOrd="1" destOrd="0" presId="urn:microsoft.com/office/officeart/2009/3/layout/HorizontalOrganizationChart"/>
    <dgm:cxn modelId="{A93369A9-C72B-4E8A-86B9-9699B2A12427}" type="presOf" srcId="{B7E80199-9706-4E00-9694-C2C6C52420D0}" destId="{AE95A498-0ED2-45B4-AA85-B4A72BD00A17}" srcOrd="1" destOrd="0" presId="urn:microsoft.com/office/officeart/2009/3/layout/HorizontalOrganizationChart"/>
    <dgm:cxn modelId="{2AFE7B05-1238-45D9-817C-5CAAD1EDFADC}" type="presOf" srcId="{BAC1EBCA-3C16-4B98-91FA-434553CB62E5}" destId="{577E3FC8-E66E-4A5D-8613-F25DD7C77ACA}" srcOrd="0" destOrd="0" presId="urn:microsoft.com/office/officeart/2009/3/layout/HorizontalOrganizationChart"/>
    <dgm:cxn modelId="{163FBD10-4903-43D5-A803-4A5689EEBDAA}" srcId="{233C0FE1-D038-4DF2-8691-9A6B2E84AD74}" destId="{791CB36A-E003-438E-94A0-07D770FB7C1F}" srcOrd="0" destOrd="0" parTransId="{BF3E82CA-F721-4573-8894-379C24EDA654}" sibTransId="{3B6F0991-2BCB-4DD8-A14C-B6433C06320B}"/>
    <dgm:cxn modelId="{57EC1179-FAB7-4A3B-B656-CACA89A4B4D4}" type="presOf" srcId="{FA72F53C-3946-4545-8EBC-339B16E27B56}" destId="{7CC65CAE-B071-4B06-BFC5-627DC7CB0407}" srcOrd="1" destOrd="0" presId="urn:microsoft.com/office/officeart/2009/3/layout/HorizontalOrganizationChart"/>
    <dgm:cxn modelId="{DB7264C4-2E10-4CC5-B12C-0C7D2E172337}" type="presOf" srcId="{4C7A8F6D-50D1-4405-9495-FEA562E961F2}" destId="{D6221AC8-00C5-4EB6-BD10-2EFC1CDA1B61}" srcOrd="0" destOrd="0" presId="urn:microsoft.com/office/officeart/2009/3/layout/HorizontalOrganizationChart"/>
    <dgm:cxn modelId="{DAF4C8E7-6234-4091-8C9B-FD3EA7EBE120}" type="presOf" srcId="{D5942B39-3A3E-4105-A66D-EA6B51F8EA70}" destId="{3A4DE4AD-2685-454A-A909-F769D4F9BEEF}" srcOrd="0" destOrd="0" presId="urn:microsoft.com/office/officeart/2009/3/layout/HorizontalOrganizationChart"/>
    <dgm:cxn modelId="{9A958732-039B-447A-9AF9-DF79CECD863F}" type="presOf" srcId="{B39C022E-883A-41C4-931E-403A77ACCEE9}" destId="{2FC5B26C-C5B8-4649-8B28-BAE7E999FC62}" srcOrd="0" destOrd="0" presId="urn:microsoft.com/office/officeart/2009/3/layout/HorizontalOrganizationChart"/>
    <dgm:cxn modelId="{2A72D930-9E99-46EA-A227-EED3CF13F676}" srcId="{740333ED-74F6-49F1-9602-33CBE31035B4}" destId="{9D7148E8-D305-4788-ADA3-88FC8F91F05C}" srcOrd="0" destOrd="0" parTransId="{64599D9A-A0C1-4CC1-8027-901087616A32}" sibTransId="{5F872814-1B18-4E2D-A8D1-7527AC7EC481}"/>
    <dgm:cxn modelId="{F4505265-5266-4985-AA70-C490726BE98B}" type="presOf" srcId="{ABB20BCE-A513-4646-95BC-FD7D7479DDED}" destId="{B1B17012-D393-4A68-9A5A-0DDBA5316C1A}" srcOrd="0" destOrd="0" presId="urn:microsoft.com/office/officeart/2009/3/layout/HorizontalOrganizationChart"/>
    <dgm:cxn modelId="{D9A0CF8A-B1D2-4A10-BD6F-8A6D9521D844}" type="presOf" srcId="{952D108C-E063-4B12-A8E0-83B9BCC77842}" destId="{011418B3-5747-4E7F-9BF5-63D3EF18D2F0}" srcOrd="1" destOrd="0" presId="urn:microsoft.com/office/officeart/2009/3/layout/HorizontalOrganizationChart"/>
    <dgm:cxn modelId="{A69A0606-AF22-4C35-AB2C-E9402BCC2D5F}" type="presOf" srcId="{3B82A6C2-FD29-4562-8FA0-FAB36919B9CF}" destId="{384CEE08-BADE-4868-A982-D62454FC42B3}" srcOrd="0" destOrd="0" presId="urn:microsoft.com/office/officeart/2009/3/layout/HorizontalOrganizationChart"/>
    <dgm:cxn modelId="{F3CE9976-F932-49CD-8092-BEE4B45A981C}" srcId="{36671F7C-B530-46C3-8349-CE3DCE7AD3B7}" destId="{B39C022E-883A-41C4-931E-403A77ACCEE9}" srcOrd="1" destOrd="0" parTransId="{42386DE3-6E86-4D4E-80DD-6C157562F357}" sibTransId="{F418B0F6-9835-4B78-B1BE-2AB339CD887B}"/>
    <dgm:cxn modelId="{F0BD8209-E467-4145-8C89-BF87FFC6DAB9}" type="presOf" srcId="{76D83AE3-DC34-4E03-AD25-8BBF135EF4E9}" destId="{393F20D2-69C1-4EE8-80A6-7D46A8EF796F}" srcOrd="0" destOrd="0" presId="urn:microsoft.com/office/officeart/2009/3/layout/HorizontalOrganizationChart"/>
    <dgm:cxn modelId="{FC04881E-9B1C-464D-995F-A9450C54149C}" type="presOf" srcId="{791CB36A-E003-438E-94A0-07D770FB7C1F}" destId="{C1B31FA5-09FB-402C-ADE4-025C8889D323}" srcOrd="0" destOrd="0" presId="urn:microsoft.com/office/officeart/2009/3/layout/HorizontalOrganizationChart"/>
    <dgm:cxn modelId="{588681B5-E6CC-4CC8-8538-4B6D8141CF0E}" type="presOf" srcId="{097B1220-B6E4-449E-ABAA-742D7F926D28}" destId="{0D226224-E42E-415B-A24E-8741D40DD2F4}" srcOrd="0" destOrd="0" presId="urn:microsoft.com/office/officeart/2009/3/layout/HorizontalOrganizationChart"/>
    <dgm:cxn modelId="{5CFB0CB1-9637-498E-AC58-85B5354EA950}" type="presOf" srcId="{D7806202-B0CC-4D17-9488-C9D7582415F9}" destId="{7D3D70B2-DCE1-499E-BDAF-09DBDEF69E64}" srcOrd="1" destOrd="0" presId="urn:microsoft.com/office/officeart/2009/3/layout/HorizontalOrganizationChart"/>
    <dgm:cxn modelId="{1AE9EDB5-4F34-48AA-8FDF-5ECCC798CF8C}" srcId="{097B1220-B6E4-449E-ABAA-742D7F926D28}" destId="{74071E93-FB5E-4EB5-91E0-3C90EDE13164}" srcOrd="0" destOrd="0" parTransId="{3829FF41-94ED-4F8D-A66B-1BC3595EAACA}" sibTransId="{817F06CA-81DB-4EA2-9B29-9D05B50E0324}"/>
    <dgm:cxn modelId="{361B2DE2-321E-45F1-8C65-8A5B1C9B8B3A}" type="presOf" srcId="{FC012EF4-32C2-4513-B868-A33694C143E8}" destId="{4BB2738E-3991-4216-BF4F-4B982DD7D673}" srcOrd="0" destOrd="0" presId="urn:microsoft.com/office/officeart/2009/3/layout/HorizontalOrganizationChart"/>
    <dgm:cxn modelId="{2DC992FB-86A7-45A2-8AAA-3BE55C22ACAB}" type="presOf" srcId="{FF6C4FAF-739D-48F9-97FA-6D5C56F92606}" destId="{18D590D2-579E-4024-B82D-26D1B6F93206}" srcOrd="1" destOrd="0" presId="urn:microsoft.com/office/officeart/2009/3/layout/HorizontalOrganizationChart"/>
    <dgm:cxn modelId="{BBD490A9-133A-467C-A88F-E24844FC9DF0}" srcId="{6EE0DE37-9F17-4BB6-A578-6357CA708752}" destId="{952D108C-E063-4B12-A8E0-83B9BCC77842}" srcOrd="1" destOrd="0" parTransId="{FA8D6174-7185-4188-9298-2F2DCE52D741}" sibTransId="{84A1223C-5090-4204-86D9-AC9AF5279A4A}"/>
    <dgm:cxn modelId="{3A006F84-3B30-4AEF-A3DB-A305FA364DA2}" type="presOf" srcId="{36671F7C-B530-46C3-8349-CE3DCE7AD3B7}" destId="{DBC0468D-E22B-496C-81B3-7762BEA260F4}" srcOrd="1" destOrd="0" presId="urn:microsoft.com/office/officeart/2009/3/layout/HorizontalOrganizationChart"/>
    <dgm:cxn modelId="{C10AD20A-3AE8-4135-B6EA-362E540C8889}" type="presOf" srcId="{9B34D9E9-B098-4D10-B18C-65D40141F62D}" destId="{8492361F-2F93-48B9-8BCC-D49663987467}" srcOrd="0" destOrd="0" presId="urn:microsoft.com/office/officeart/2009/3/layout/HorizontalOrganizationChart"/>
    <dgm:cxn modelId="{C410654D-2AA1-4344-A7A1-7F6CB16BA1C1}" type="presOf" srcId="{B6776DB5-5862-4185-A088-95D5591AA12A}" destId="{5EE6AB1C-395C-4EEE-9923-400FCDCD6217}" srcOrd="0" destOrd="0" presId="urn:microsoft.com/office/officeart/2009/3/layout/HorizontalOrganizationChart"/>
    <dgm:cxn modelId="{32025145-8D01-429C-9FBA-690C5A1AED64}" type="presOf" srcId="{740333ED-74F6-49F1-9602-33CBE31035B4}" destId="{E0CC1EAA-6F96-4C30-A98C-A33E988ABB27}" srcOrd="1" destOrd="0" presId="urn:microsoft.com/office/officeart/2009/3/layout/HorizontalOrganizationChart"/>
    <dgm:cxn modelId="{63165976-F4C3-4911-A636-FFC3D34023C1}" type="presOf" srcId="{D5942B39-3A3E-4105-A66D-EA6B51F8EA70}" destId="{5CEFBCF9-F17D-46BA-B1A0-AD1E2E14C351}" srcOrd="1" destOrd="0" presId="urn:microsoft.com/office/officeart/2009/3/layout/HorizontalOrganizationChart"/>
    <dgm:cxn modelId="{A3DBE6E3-5089-4699-B1F8-3A0D3E7CDA62}" type="presOf" srcId="{F5704DBD-527E-4A2D-B60F-C8D80F8970AF}" destId="{75575482-EB02-434D-828A-076BF957BD96}" srcOrd="0" destOrd="0" presId="urn:microsoft.com/office/officeart/2009/3/layout/HorizontalOrganizationChart"/>
    <dgm:cxn modelId="{C3A3BE32-E38F-4E98-A5FD-8FF05475B3BF}" type="presOf" srcId="{B39C022E-883A-41C4-931E-403A77ACCEE9}" destId="{991EF8BE-9DDA-4344-B909-5CA5CA7FC00C}" srcOrd="1" destOrd="0" presId="urn:microsoft.com/office/officeart/2009/3/layout/HorizontalOrganizationChart"/>
    <dgm:cxn modelId="{3565A7D4-A9FF-4584-A273-02C7A3FDD36C}" srcId="{6EE0DE37-9F17-4BB6-A578-6357CA708752}" destId="{FA72F53C-3946-4545-8EBC-339B16E27B56}" srcOrd="0" destOrd="0" parTransId="{9B922215-F5DF-411A-893B-0CBFDBECC2C5}" sibTransId="{F7FEA1C3-AEDD-4810-B96A-939B86855704}"/>
    <dgm:cxn modelId="{A46D91AB-BD23-4F9B-B4A9-7B27E3E349E4}" srcId="{740333ED-74F6-49F1-9602-33CBE31035B4}" destId="{9B34D9E9-B098-4D10-B18C-65D40141F62D}" srcOrd="1" destOrd="0" parTransId="{241911CE-4C57-45A3-A56B-FD798ED806D9}" sibTransId="{2B196126-EDDE-47E6-A7BC-BB774C9D29DD}"/>
    <dgm:cxn modelId="{E75A80E5-F11D-4F37-9C1D-C057766C89A7}" type="presOf" srcId="{226E4FE2-6296-42D7-B3E8-B6E25704576F}" destId="{6073ECFD-BB4D-4B5C-8F29-A2F278533F0D}" srcOrd="0" destOrd="0" presId="urn:microsoft.com/office/officeart/2009/3/layout/HorizontalOrganizationChart"/>
    <dgm:cxn modelId="{D66A0B43-761E-4F2C-B1A6-1C13C0B3F388}" type="presOf" srcId="{241911CE-4C57-45A3-A56B-FD798ED806D9}" destId="{E827B888-91A5-4440-8975-39E59A7B2E26}" srcOrd="0" destOrd="0" presId="urn:microsoft.com/office/officeart/2009/3/layout/HorizontalOrganizationChart"/>
    <dgm:cxn modelId="{512E056E-1701-4525-9567-7ECDBC2FEE84}" type="presOf" srcId="{233C0FE1-D038-4DF2-8691-9A6B2E84AD74}" destId="{5F99CD1C-C3DA-4896-8775-BF2455B7586A}" srcOrd="0" destOrd="0" presId="urn:microsoft.com/office/officeart/2009/3/layout/HorizontalOrganizationChart"/>
    <dgm:cxn modelId="{09B28959-F6AD-4A93-82A0-4E6AEC909ABC}" srcId="{74071E93-FB5E-4EB5-91E0-3C90EDE13164}" destId="{4C7A8F6D-50D1-4405-9495-FEA562E961F2}" srcOrd="1" destOrd="0" parTransId="{A1A0F256-0761-4EDB-929A-C60B9D989B07}" sibTransId="{F1D261D3-C488-42C4-977B-5EF49B1C363C}"/>
    <dgm:cxn modelId="{65D06D5E-4C96-4D8B-9708-B6234807DFF8}" type="presOf" srcId="{134013D1-3ECB-4C13-A4FF-52F5AA077176}" destId="{F74FAA72-2D36-4C35-8576-65B4956F1857}" srcOrd="0" destOrd="0" presId="urn:microsoft.com/office/officeart/2009/3/layout/HorizontalOrganizationChart"/>
    <dgm:cxn modelId="{EAE5FBA0-A0E8-4839-BA4D-2BF4FB823796}" type="presOf" srcId="{6B6D68BE-B42E-4682-98A2-F4733123C329}" destId="{60D411F5-0956-434E-81DF-2D812022357C}" srcOrd="0" destOrd="0" presId="urn:microsoft.com/office/officeart/2009/3/layout/HorizontalOrganizationChart"/>
    <dgm:cxn modelId="{5566D50D-E224-4780-8AA2-7AC5E1851940}" srcId="{D5942B39-3A3E-4105-A66D-EA6B51F8EA70}" destId="{36671F7C-B530-46C3-8349-CE3DCE7AD3B7}" srcOrd="2" destOrd="0" parTransId="{FB955B09-6BEC-456C-89C5-8F7F3FA7E4EC}" sibTransId="{45C0DD99-A04F-4634-9917-3ABE52A592A1}"/>
    <dgm:cxn modelId="{4C0451BE-4863-4B27-BFA8-1F33A212F731}" type="presOf" srcId="{A47B563A-BC83-4D48-AB07-2524429DC9D8}" destId="{F3B0F02D-2603-4B0A-A2B4-D74C93B78C25}" srcOrd="0" destOrd="0" presId="urn:microsoft.com/office/officeart/2009/3/layout/HorizontalOrganizationChart"/>
    <dgm:cxn modelId="{B1516C0B-EA0A-4F23-A3A0-3C93A0639743}" type="presOf" srcId="{CCA4F7DC-520E-4179-AB8B-A5246B510E80}" destId="{AE4AFA4D-A97B-4AF6-A710-D6C174CB2DD3}" srcOrd="0" destOrd="0" presId="urn:microsoft.com/office/officeart/2009/3/layout/HorizontalOrganizationChart"/>
    <dgm:cxn modelId="{6E81B304-82B5-4869-99B4-E86DD3F01853}" type="presOf" srcId="{FDDA749B-7E11-4D98-BADC-8A33E67ED177}" destId="{4B93A4F9-B2E8-4D39-AF57-130B3DCB6E45}" srcOrd="0" destOrd="0" presId="urn:microsoft.com/office/officeart/2009/3/layout/HorizontalOrganizationChart"/>
    <dgm:cxn modelId="{8A772D9E-B85D-422C-93BF-5D49C86A6D62}" type="presOf" srcId="{37CA2EDF-4540-4D20-859D-1C05CE7B414A}" destId="{D17DCEB4-5990-4F5D-8700-E824E5372558}" srcOrd="1" destOrd="0" presId="urn:microsoft.com/office/officeart/2009/3/layout/HorizontalOrganizationChart"/>
    <dgm:cxn modelId="{0DCF02F9-45C7-4E9D-B85D-535EA44AF86B}" type="presOf" srcId="{E720E892-C1FA-429E-B6D8-F4ABAA7C5F06}" destId="{731C2E7A-B42F-488D-9C79-C6452C557A0C}" srcOrd="0" destOrd="0" presId="urn:microsoft.com/office/officeart/2009/3/layout/HorizontalOrganizationChart"/>
    <dgm:cxn modelId="{1B5AD540-858E-418F-A85A-61179A6A4BBB}" type="presOf" srcId="{BAC1EBCA-3C16-4B98-91FA-434553CB62E5}" destId="{A7BBF9B1-CDB9-468E-97B1-0C8C77E21F85}" srcOrd="1" destOrd="0" presId="urn:microsoft.com/office/officeart/2009/3/layout/HorizontalOrganizationChart"/>
    <dgm:cxn modelId="{E4F8CF34-C07E-4ACD-ADAF-CD2F45DCAD14}" srcId="{F5704DBD-527E-4A2D-B60F-C8D80F8970AF}" destId="{D5942B39-3A3E-4105-A66D-EA6B51F8EA70}" srcOrd="0" destOrd="0" parTransId="{4DDB9E39-6A0B-4AE6-8746-729399B3D020}" sibTransId="{02CA64BE-177F-4780-BD28-6B96F29E2E43}"/>
    <dgm:cxn modelId="{2C93663D-FCE2-4B6B-83D3-4C4E9FFB3718}" type="presOf" srcId="{5E1EE9AD-4881-444C-9177-79B5D1971C96}" destId="{36DDCC16-23A2-464F-8EE2-0BF4ADFF0430}" srcOrd="0" destOrd="0" presId="urn:microsoft.com/office/officeart/2009/3/layout/HorizontalOrganizationChart"/>
    <dgm:cxn modelId="{5F7CEC90-C442-4238-AA93-3FAA5250AF86}" srcId="{097B1220-B6E4-449E-ABAA-742D7F926D28}" destId="{DE7215BB-A73A-46F4-A4AC-BAB6D18C611E}" srcOrd="2" destOrd="0" parTransId="{A100C75C-A515-47A7-A530-8359D0D00E6D}" sibTransId="{579A0627-EA7C-4FD4-A8EA-EDF1DECCE440}"/>
    <dgm:cxn modelId="{5CE4830F-390B-4E88-9B94-7CC9B8BFD00A}" srcId="{D5942B39-3A3E-4105-A66D-EA6B51F8EA70}" destId="{1784E1DF-81D1-48D6-9E1B-2F644FA7297C}" srcOrd="0" destOrd="0" parTransId="{5E1EE9AD-4881-444C-9177-79B5D1971C96}" sibTransId="{5530DB61-F879-4FDD-8AAB-DA9021DCBDD6}"/>
    <dgm:cxn modelId="{4BFEF4F4-D0A8-4671-8CAE-640DF843D977}" type="presOf" srcId="{03C63D55-396B-4A1E-B22D-5D01FBDE1BB9}" destId="{DA696F3E-14AA-49C0-B3AB-59BAC8E2B586}" srcOrd="1" destOrd="0" presId="urn:microsoft.com/office/officeart/2009/3/layout/HorizontalOrganizationChart"/>
    <dgm:cxn modelId="{F4E3EDCC-70F9-4C32-9724-5601C46BFAC7}" type="presOf" srcId="{A1A0F256-0761-4EDB-929A-C60B9D989B07}" destId="{71BCDB23-AEAC-40D8-AAF0-A87D48478D52}" srcOrd="0" destOrd="0" presId="urn:microsoft.com/office/officeart/2009/3/layout/HorizontalOrganizationChart"/>
    <dgm:cxn modelId="{9009B7B8-2F45-441B-A3F5-2C0BEB48C1AE}" srcId="{36671F7C-B530-46C3-8349-CE3DCE7AD3B7}" destId="{76D83AE3-DC34-4E03-AD25-8BBF135EF4E9}" srcOrd="0" destOrd="0" parTransId="{AB36C38A-3987-4F07-A5D3-F70F28AD5644}" sibTransId="{472DE5E8-E47F-49FC-8485-63B51ABBC9D8}"/>
    <dgm:cxn modelId="{90BCBE68-5C0D-4FD8-8CA2-1EF927395517}" srcId="{D5942B39-3A3E-4105-A66D-EA6B51F8EA70}" destId="{A47B563A-BC83-4D48-AB07-2524429DC9D8}" srcOrd="1" destOrd="0" parTransId="{6CE916C0-1A81-4623-9C41-BAF5F2DB4A01}" sibTransId="{70451D4E-8FF3-4B52-B9CB-3FB4C5BCF166}"/>
    <dgm:cxn modelId="{70630EB6-2816-423C-82B4-783531CCBED5}" srcId="{A47B563A-BC83-4D48-AB07-2524429DC9D8}" destId="{BAC1EBCA-3C16-4B98-91FA-434553CB62E5}" srcOrd="2" destOrd="0" parTransId="{77309621-F945-497F-BCA7-07992CC7C519}" sibTransId="{EACD0709-35C0-4489-A20E-FB9F527E3A37}"/>
    <dgm:cxn modelId="{69BAE704-FB2D-4734-A4AC-E3FE1892B9D2}" type="presOf" srcId="{2D1C091C-831C-4661-BF98-21AA3B66DD3B}" destId="{7E489BB4-8C10-4EDA-814A-178B317BBC44}" srcOrd="0" destOrd="0" presId="urn:microsoft.com/office/officeart/2009/3/layout/HorizontalOrganizationChart"/>
    <dgm:cxn modelId="{843E8CAF-B11B-49E5-A1FB-425368482A95}" type="presOf" srcId="{1784E1DF-81D1-48D6-9E1B-2F644FA7297C}" destId="{F1410AA4-37A0-4302-BAFB-EDEF8AB8823E}" srcOrd="0" destOrd="0" presId="urn:microsoft.com/office/officeart/2009/3/layout/HorizontalOrganizationChart"/>
    <dgm:cxn modelId="{F2D29810-5B0A-4962-8304-B6D43D951663}" type="presOf" srcId="{FC012EF4-32C2-4513-B868-A33694C143E8}" destId="{217A7A7D-7A72-43F8-A867-A2A2E25C1A6E}" srcOrd="1" destOrd="0" presId="urn:microsoft.com/office/officeart/2009/3/layout/HorizontalOrganizationChart"/>
    <dgm:cxn modelId="{F5DC5576-D547-43AD-8AF8-E467899A2732}" type="presOf" srcId="{B453187F-BD0D-4FEB-A273-9BE5A8C2A611}" destId="{2AFE74AF-444B-46A0-99DB-55BEECE1D6D1}" srcOrd="0" destOrd="0" presId="urn:microsoft.com/office/officeart/2009/3/layout/HorizontalOrganizationChart"/>
    <dgm:cxn modelId="{703206B1-C8DD-4BB7-B8D8-4401851B9E22}" type="presOf" srcId="{9B922215-F5DF-411A-893B-0CBFDBECC2C5}" destId="{4342EE34-A533-4CA7-8C94-124941A1B8F0}" srcOrd="0" destOrd="0" presId="urn:microsoft.com/office/officeart/2009/3/layout/HorizontalOrganizationChart"/>
    <dgm:cxn modelId="{D89E4FE7-35A2-441C-86EB-D840BDB89234}" type="presOf" srcId="{FA72F53C-3946-4545-8EBC-339B16E27B56}" destId="{B1B95BC7-0728-4FF3-8BD3-D9523CF5BE26}" srcOrd="0" destOrd="0" presId="urn:microsoft.com/office/officeart/2009/3/layout/HorizontalOrganizationChart"/>
    <dgm:cxn modelId="{EA3FD376-35A5-4606-AE80-5281071342A9}" type="presOf" srcId="{6EE0DE37-9F17-4BB6-A578-6357CA708752}" destId="{C6F18E15-0EF0-41B2-8AEF-14994F8EF2C5}" srcOrd="1" destOrd="0" presId="urn:microsoft.com/office/officeart/2009/3/layout/HorizontalOrganizationChart"/>
    <dgm:cxn modelId="{FE62016A-41A6-437B-B556-B04D2F6AE989}" srcId="{67E6F8F6-4A56-448E-963A-F531893A37D3}" destId="{B7E80199-9706-4E00-9694-C2C6C52420D0}" srcOrd="2" destOrd="0" parTransId="{B6776DB5-5862-4185-A088-95D5591AA12A}" sibTransId="{27936FE7-D126-448B-877A-B1F820F55D4E}"/>
    <dgm:cxn modelId="{274C8E0C-A3A0-4800-A43E-89259BA20310}" type="presOf" srcId="{AB36C38A-3987-4F07-A5D3-F70F28AD5644}" destId="{9A9B1A69-8113-4BA8-9EFB-501E3FBED567}" srcOrd="0" destOrd="0" presId="urn:microsoft.com/office/officeart/2009/3/layout/HorizontalOrganizationChart"/>
    <dgm:cxn modelId="{F0A25D6E-F01C-4D47-85DB-706CA7FA18B8}" type="presOf" srcId="{D7806202-B0CC-4D17-9488-C9D7582415F9}" destId="{7D8352B2-19B6-4232-96EE-7167B5D3398B}" srcOrd="0" destOrd="0" presId="urn:microsoft.com/office/officeart/2009/3/layout/HorizontalOrganizationChart"/>
    <dgm:cxn modelId="{7D6EFC0B-5B3D-4135-B91E-4C0063FBB545}" type="presOf" srcId="{36671F7C-B530-46C3-8349-CE3DCE7AD3B7}" destId="{F284531F-E9D5-4209-A553-C4B43B5DD5FF}" srcOrd="0" destOrd="0" presId="urn:microsoft.com/office/officeart/2009/3/layout/HorizontalOrganizationChart"/>
    <dgm:cxn modelId="{555F1985-1384-41E0-A0BF-EE8EBC18B434}" type="presOf" srcId="{AD0E1422-75BC-436E-9E3F-7CAB1DBE2F3D}" destId="{D3743611-7D7E-4842-B9D6-35D9E40D75D6}" srcOrd="0" destOrd="0" presId="urn:microsoft.com/office/officeart/2009/3/layout/HorizontalOrganizationChart"/>
    <dgm:cxn modelId="{4DCB1396-D4CF-473B-BED0-5FFC15F6BD0A}" type="presOf" srcId="{D16F6BD2-C04A-4FC0-81A7-5FDFB24C21BC}" destId="{B20A63F1-3C37-4E7F-9BB0-C55F924DE313}" srcOrd="0" destOrd="0" presId="urn:microsoft.com/office/officeart/2009/3/layout/HorizontalOrganizationChart"/>
    <dgm:cxn modelId="{8009A40E-82C4-4DED-94EE-768EE0EEF1A4}" type="presOf" srcId="{DE7215BB-A73A-46F4-A4AC-BAB6D18C611E}" destId="{A3630A6C-3A17-4EFF-ADFD-695DE6E92C28}" srcOrd="0" destOrd="0" presId="urn:microsoft.com/office/officeart/2009/3/layout/HorizontalOrganizationChart"/>
    <dgm:cxn modelId="{D49C3EC3-179B-40E7-A7F9-B2994E1AA096}" srcId="{A47B563A-BC83-4D48-AB07-2524429DC9D8}" destId="{6B6D68BE-B42E-4682-98A2-F4733123C329}" srcOrd="1" destOrd="0" parTransId="{0A193AB4-2677-45F7-9620-A8327F395C45}" sibTransId="{971221C5-C0A1-449E-A785-2B99CB5E0A50}"/>
    <dgm:cxn modelId="{2662057E-2400-428E-9F76-0F81BA871404}" type="presOf" srcId="{7A4942D0-07C9-4AFA-9865-05BA69AFB544}" destId="{05600E24-FF09-4CF4-926C-8FB92E3F59D0}" srcOrd="1" destOrd="0" presId="urn:microsoft.com/office/officeart/2009/3/layout/HorizontalOrganizationChart"/>
    <dgm:cxn modelId="{280ABFCF-B248-4A6E-8316-7682CB2FDBF0}" type="presOf" srcId="{6EE0DE37-9F17-4BB6-A578-6357CA708752}" destId="{ACA9AA19-1454-4CF6-828F-5750D7DEDF7F}" srcOrd="0" destOrd="0" presId="urn:microsoft.com/office/officeart/2009/3/layout/HorizontalOrganizationChart"/>
    <dgm:cxn modelId="{E6AA697A-7135-4BF9-999D-E3F8C5F8A5CB}" type="presOf" srcId="{BF3E82CA-F721-4573-8894-379C24EDA654}" destId="{158FCC7C-0D56-4A19-B26D-930909C28799}" srcOrd="0" destOrd="0" presId="urn:microsoft.com/office/officeart/2009/3/layout/HorizontalOrganizationChart"/>
    <dgm:cxn modelId="{05A74CED-7DFE-4994-AFEC-F95FADC66EBE}" type="presOf" srcId="{71B1160C-F681-40E4-8D85-F6F4EC16732D}" destId="{3EB2D5A8-98C6-4F2D-AB4C-048AB71D2722}" srcOrd="0" destOrd="0" presId="urn:microsoft.com/office/officeart/2009/3/layout/HorizontalOrganizationChart"/>
    <dgm:cxn modelId="{5ED35122-2B0F-4375-ABEB-CD1AAE8BC7BD}" srcId="{67E6F8F6-4A56-448E-963A-F531893A37D3}" destId="{6EE0DE37-9F17-4BB6-A578-6357CA708752}" srcOrd="1" destOrd="0" parTransId="{2D1C091C-831C-4661-BF98-21AA3B66DD3B}" sibTransId="{BB37ACBF-3B3A-4B45-83E7-9224140B1DB3}"/>
    <dgm:cxn modelId="{2CFA0FFD-4F62-4605-9222-FB04D834C9C4}" type="presOf" srcId="{A47B563A-BC83-4D48-AB07-2524429DC9D8}" destId="{861FA36B-B6F4-43B0-B180-7AE8B4C237C9}" srcOrd="1" destOrd="0" presId="urn:microsoft.com/office/officeart/2009/3/layout/HorizontalOrganizationChart"/>
    <dgm:cxn modelId="{9A093CB0-75DD-4B87-8BA3-AA7C61EC2AB1}" type="presOf" srcId="{0A193AB4-2677-45F7-9620-A8327F395C45}" destId="{FFDE7232-9C8F-4698-99BF-79E38A22D41D}" srcOrd="0" destOrd="0" presId="urn:microsoft.com/office/officeart/2009/3/layout/HorizontalOrganizationChart"/>
    <dgm:cxn modelId="{FF99BCFC-ECFC-4A1E-B3A2-78C22AF7CBCA}" type="presOf" srcId="{1784E1DF-81D1-48D6-9E1B-2F644FA7297C}" destId="{C1E2F340-A06B-46DB-B0DC-AA64294A9F59}" srcOrd="1" destOrd="0" presId="urn:microsoft.com/office/officeart/2009/3/layout/HorizontalOrganizationChart"/>
    <dgm:cxn modelId="{0E37622A-E784-4CDD-8463-24653F38D168}" type="presOf" srcId="{9B34D9E9-B098-4D10-B18C-65D40141F62D}" destId="{F3A221AD-3255-4DB6-9C5E-2C03BF2573B4}" srcOrd="1" destOrd="0" presId="urn:microsoft.com/office/officeart/2009/3/layout/HorizontalOrganizationChart"/>
    <dgm:cxn modelId="{EDF1DDFE-2F69-4022-862D-DEFCB2FD02DF}" type="presOf" srcId="{67E6F8F6-4A56-448E-963A-F531893A37D3}" destId="{5A1C18DC-BC46-4593-85BC-DB8F99AE6FF9}" srcOrd="0" destOrd="0" presId="urn:microsoft.com/office/officeart/2009/3/layout/HorizontalOrganizationChart"/>
    <dgm:cxn modelId="{242AEAA3-7F0B-47E1-A5B1-65E053C34FA6}" type="presOf" srcId="{FB955B09-6BEC-456C-89C5-8F7F3FA7E4EC}" destId="{368361FD-5F2E-4329-820F-F09550AABB04}" srcOrd="0" destOrd="0" presId="urn:microsoft.com/office/officeart/2009/3/layout/HorizontalOrganizationChart"/>
    <dgm:cxn modelId="{C3629779-D198-4320-823A-E1F83520F8C7}" type="presOf" srcId="{B16DA698-5F95-4231-B5F8-2F58CB473D34}" destId="{05038B92-93F1-4227-89C9-851B9349F555}" srcOrd="0" destOrd="0" presId="urn:microsoft.com/office/officeart/2009/3/layout/HorizontalOrganizationChart"/>
    <dgm:cxn modelId="{D37A2501-7C92-4E3F-974B-B22ADD6AE752}" type="presOf" srcId="{3B82A6C2-FD29-4562-8FA0-FAB36919B9CF}" destId="{4DC9CB52-73BD-4E0B-A100-C0E6A1F5DC4B}" srcOrd="1" destOrd="0" presId="urn:microsoft.com/office/officeart/2009/3/layout/HorizontalOrganizationChart"/>
    <dgm:cxn modelId="{18068631-59F4-4DA9-B40A-5A2273D111FD}" type="presOf" srcId="{9D7148E8-D305-4788-ADA3-88FC8F91F05C}" destId="{30FFA8FE-640E-4B74-AA45-258BD2EC1D4D}" srcOrd="0" destOrd="0" presId="urn:microsoft.com/office/officeart/2009/3/layout/HorizontalOrganizationChart"/>
    <dgm:cxn modelId="{04AED874-DD04-4E38-BA15-B334C8BADC1D}" type="presOf" srcId="{42386DE3-6E86-4D4E-80DD-6C157562F357}" destId="{E0B3ABA2-3653-4F55-B5C8-53BCB67FFD65}" srcOrd="0" destOrd="0" presId="urn:microsoft.com/office/officeart/2009/3/layout/HorizontalOrganizationChart"/>
    <dgm:cxn modelId="{C09DB426-63C2-4967-A320-13DB7F1FF0F6}" type="presOf" srcId="{BCDBEC23-7563-4B86-AE04-48EF68E3E9C2}" destId="{562170DB-3AFF-4C9E-95F5-E8C97551E669}" srcOrd="0" destOrd="0" presId="urn:microsoft.com/office/officeart/2009/3/layout/HorizontalOrganizationChart"/>
    <dgm:cxn modelId="{949AF6E8-A9C7-455A-B1A9-5A985DDA0BC1}" type="presOf" srcId="{03C63D55-396B-4A1E-B22D-5D01FBDE1BB9}" destId="{1D39773A-4703-414D-BE74-A4A8C9758050}" srcOrd="0" destOrd="0" presId="urn:microsoft.com/office/officeart/2009/3/layout/HorizontalOrganizationChart"/>
    <dgm:cxn modelId="{91C3E12E-CDBD-4513-BA8B-0FF1E0028F5E}" type="presOf" srcId="{6CE916C0-1A81-4623-9C41-BAF5F2DB4A01}" destId="{6DEE6017-5ACE-4B7B-A950-7327BD15046E}" srcOrd="0" destOrd="0" presId="urn:microsoft.com/office/officeart/2009/3/layout/HorizontalOrganizationChart"/>
    <dgm:cxn modelId="{D07912FC-26B8-4CF5-8E50-5062DFB1FF1E}" type="presOf" srcId="{05AC3585-DE82-44B2-8094-79225CCBE51B}" destId="{C12318E0-BBC0-4AA0-A387-D2A7C4239B26}" srcOrd="0" destOrd="0" presId="urn:microsoft.com/office/officeart/2009/3/layout/HorizontalOrganizationChart"/>
    <dgm:cxn modelId="{87A176EB-5E37-48D7-9E58-EB9060F21B27}" type="presOf" srcId="{74071E93-FB5E-4EB5-91E0-3C90EDE13164}" destId="{08B37733-A8EE-42C0-A111-12074D153A94}" srcOrd="0" destOrd="0" presId="urn:microsoft.com/office/officeart/2009/3/layout/HorizontalOrganizationChart"/>
    <dgm:cxn modelId="{0BD49C26-30BB-4672-89D4-D4097D91EC34}" type="presOf" srcId="{233C0FE1-D038-4DF2-8691-9A6B2E84AD74}" destId="{9D90185E-6833-4366-968B-741DDECF7CD4}" srcOrd="1" destOrd="0" presId="urn:microsoft.com/office/officeart/2009/3/layout/HorizontalOrganizationChart"/>
    <dgm:cxn modelId="{5B40B533-420D-4D7E-8F50-21A4E0AD9F40}" type="presOf" srcId="{76D83AE3-DC34-4E03-AD25-8BBF135EF4E9}" destId="{BA3FE224-2172-445E-9126-C0986B4EF028}" srcOrd="1" destOrd="0" presId="urn:microsoft.com/office/officeart/2009/3/layout/HorizontalOrganizationChart"/>
    <dgm:cxn modelId="{9C28B517-E451-43EC-86E6-EDB18D8CC883}" srcId="{D5942B39-3A3E-4105-A66D-EA6B51F8EA70}" destId="{B453187F-BD0D-4FEB-A273-9BE5A8C2A611}" srcOrd="4" destOrd="0" parTransId="{B16DA698-5F95-4231-B5F8-2F58CB473D34}" sibTransId="{AFA5D47A-E65F-4702-9F9A-66081ABC04D1}"/>
    <dgm:cxn modelId="{97295069-9F57-4282-8195-471FDE4939B6}" type="presOf" srcId="{9D7148E8-D305-4788-ADA3-88FC8F91F05C}" destId="{D0BC7542-1D76-4BC0-807F-7FA1E2B8F686}" srcOrd="1" destOrd="0" presId="urn:microsoft.com/office/officeart/2009/3/layout/HorizontalOrganizationChart"/>
    <dgm:cxn modelId="{11F0C8D1-149D-4378-B3CC-FCF68FC36CAA}" type="presOf" srcId="{67E6F8F6-4A56-448E-963A-F531893A37D3}" destId="{731FB59E-BED0-446F-9DE9-661A3F6A9940}" srcOrd="1" destOrd="0" presId="urn:microsoft.com/office/officeart/2009/3/layout/HorizontalOrganizationChart"/>
    <dgm:cxn modelId="{1102182F-8E29-489B-9983-A14A881DB57C}" srcId="{36671F7C-B530-46C3-8349-CE3DCE7AD3B7}" destId="{D7806202-B0CC-4D17-9488-C9D7582415F9}" srcOrd="2" destOrd="0" parTransId="{ABB20BCE-A513-4646-95BC-FD7D7479DDED}" sibTransId="{E8CD2DBC-B399-47A0-B9CC-3F7386500F89}"/>
    <dgm:cxn modelId="{B0382114-9DC6-4611-991A-C76C5D7E075B}" type="presOf" srcId="{DDF08C76-547A-4784-8FBD-FD9621B21B15}" destId="{5736DBB0-3ECC-4786-8CE3-336ACB3E6277}" srcOrd="0" destOrd="0" presId="urn:microsoft.com/office/officeart/2009/3/layout/HorizontalOrganizationChart"/>
    <dgm:cxn modelId="{D51147A6-3879-4678-B85F-B58D68C6F5D6}" type="presOf" srcId="{A100C75C-A515-47A7-A530-8359D0D00E6D}" destId="{C4434723-ED09-4E90-9878-9A976A8C9128}" srcOrd="0" destOrd="0" presId="urn:microsoft.com/office/officeart/2009/3/layout/HorizontalOrganizationChart"/>
    <dgm:cxn modelId="{A237050D-CF42-4E90-A296-8F00E1DF47F8}" srcId="{B7E80199-9706-4E00-9694-C2C6C52420D0}" destId="{226E4FE2-6296-42D7-B3E8-B6E25704576F}" srcOrd="1" destOrd="0" parTransId="{14521360-A490-4222-95E0-F0EA7DA8A7E9}" sibTransId="{B7074C0E-4B41-4BEE-A0BD-D01A0838E785}"/>
    <dgm:cxn modelId="{8ACDCBDB-7EBA-4C38-9257-ED3628C0EC2E}" srcId="{67E6F8F6-4A56-448E-963A-F531893A37D3}" destId="{233C0FE1-D038-4DF2-8691-9A6B2E84AD74}" srcOrd="0" destOrd="0" parTransId="{859411E8-860E-450B-A440-5CD9AA7F20B8}" sibTransId="{8529AADD-35A8-485F-B141-7AE8DFD4FAEF}"/>
    <dgm:cxn modelId="{652B1025-78B7-4935-8913-D014D21A891A}" type="presOf" srcId="{4AE1CA43-2B11-4D01-AB29-952BCD6000CE}" destId="{60B00A04-91BF-4A47-89B7-F769865AFC44}" srcOrd="0" destOrd="0" presId="urn:microsoft.com/office/officeart/2009/3/layout/HorizontalOrganizationChart"/>
    <dgm:cxn modelId="{108697F5-E8B1-4D09-B049-447797C91BBB}" type="presOf" srcId="{14521360-A490-4222-95E0-F0EA7DA8A7E9}" destId="{614E9DC9-1AC7-4910-94FA-0E13EE947ECF}" srcOrd="0" destOrd="0" presId="urn:microsoft.com/office/officeart/2009/3/layout/HorizontalOrganizationChart"/>
    <dgm:cxn modelId="{78487AE7-4C79-456E-AE67-878FA1C52B76}" type="presOf" srcId="{37CA2EDF-4540-4D20-859D-1C05CE7B414A}" destId="{D9FE5377-5BA0-42AD-AAE0-8145AD2E502A}" srcOrd="0" destOrd="0" presId="urn:microsoft.com/office/officeart/2009/3/layout/HorizontalOrganizationChart"/>
    <dgm:cxn modelId="{E8231655-2F84-4C58-9623-4B194C84B94B}" srcId="{D5942B39-3A3E-4105-A66D-EA6B51F8EA70}" destId="{67E6F8F6-4A56-448E-963A-F531893A37D3}" srcOrd="5" destOrd="0" parTransId="{05AC3585-DE82-44B2-8094-79225CCBE51B}" sibTransId="{E45EFF6B-F2E8-4119-9228-01C7360BC10A}"/>
    <dgm:cxn modelId="{6B54D614-0C80-4B86-8F9A-36E95DE1F88B}" type="presOf" srcId="{7A4942D0-07C9-4AFA-9865-05BA69AFB544}" destId="{5898CAFA-CEB6-43CD-9265-614D5B60348E}" srcOrd="0" destOrd="0" presId="urn:microsoft.com/office/officeart/2009/3/layout/HorizontalOrganizationChart"/>
    <dgm:cxn modelId="{FF269154-8AD2-49FF-9DA4-36BF13AF9854}" type="presOf" srcId="{850F6256-0430-4095-BE7E-B9C4FD9D1C19}" destId="{AD32AD77-BEF9-437A-847D-6CF52E26B226}" srcOrd="1" destOrd="0" presId="urn:microsoft.com/office/officeart/2009/3/layout/HorizontalOrganizationChart"/>
    <dgm:cxn modelId="{9E33E82E-321C-4AA6-98BE-9753DD1D5030}" type="presOf" srcId="{FDDA749B-7E11-4D98-BADC-8A33E67ED177}" destId="{3116E3E5-B26C-4AFD-AF60-AE4025AE3FE6}" srcOrd="1" destOrd="0" presId="urn:microsoft.com/office/officeart/2009/3/layout/HorizontalOrganizationChart"/>
    <dgm:cxn modelId="{4673EAE1-E83D-4CA9-8210-3A5F31628500}" type="presOf" srcId="{859411E8-860E-450B-A440-5CD9AA7F20B8}" destId="{0AAD3A5E-099A-4DAD-B40A-52F0F15EF791}" srcOrd="0" destOrd="0" presId="urn:microsoft.com/office/officeart/2009/3/layout/HorizontalOrganizationChart"/>
    <dgm:cxn modelId="{4373ABD6-40CD-4BAD-B96D-1683AD0483A1}" type="presOf" srcId="{B7E80199-9706-4E00-9694-C2C6C52420D0}" destId="{51208A49-FEE4-4554-89A7-1993D576B183}" srcOrd="0" destOrd="0" presId="urn:microsoft.com/office/officeart/2009/3/layout/HorizontalOrganizationChart"/>
    <dgm:cxn modelId="{20467A2F-E333-4B94-923F-7A7BE77255E6}" type="presParOf" srcId="{75575482-EB02-434D-828A-076BF957BD96}" destId="{5D42FAC7-C786-4607-992A-18CBB8E53F3F}" srcOrd="0" destOrd="0" presId="urn:microsoft.com/office/officeart/2009/3/layout/HorizontalOrganizationChart"/>
    <dgm:cxn modelId="{8C020C49-3D5F-4C82-B54C-12B0AB11EA17}" type="presParOf" srcId="{5D42FAC7-C786-4607-992A-18CBB8E53F3F}" destId="{6F7E5390-352A-4EA2-A353-F3291CD8FED2}" srcOrd="0" destOrd="0" presId="urn:microsoft.com/office/officeart/2009/3/layout/HorizontalOrganizationChart"/>
    <dgm:cxn modelId="{A1BC91C2-DBDB-483D-8926-4719A54A6934}" type="presParOf" srcId="{6F7E5390-352A-4EA2-A353-F3291CD8FED2}" destId="{3A4DE4AD-2685-454A-A909-F769D4F9BEEF}" srcOrd="0" destOrd="0" presId="urn:microsoft.com/office/officeart/2009/3/layout/HorizontalOrganizationChart"/>
    <dgm:cxn modelId="{BEB21DB6-0537-4E90-8712-E52EB824F68D}" type="presParOf" srcId="{6F7E5390-352A-4EA2-A353-F3291CD8FED2}" destId="{5CEFBCF9-F17D-46BA-B1A0-AD1E2E14C351}" srcOrd="1" destOrd="0" presId="urn:microsoft.com/office/officeart/2009/3/layout/HorizontalOrganizationChart"/>
    <dgm:cxn modelId="{818A2388-65DE-4ADF-9B49-84A61E27F493}" type="presParOf" srcId="{5D42FAC7-C786-4607-992A-18CBB8E53F3F}" destId="{7FA97D79-1CF3-49BF-AD05-2DA5CA606334}" srcOrd="1" destOrd="0" presId="urn:microsoft.com/office/officeart/2009/3/layout/HorizontalOrganizationChart"/>
    <dgm:cxn modelId="{262D7467-0CE1-41E8-868A-9E75E5E0CA9F}" type="presParOf" srcId="{7FA97D79-1CF3-49BF-AD05-2DA5CA606334}" destId="{36DDCC16-23A2-464F-8EE2-0BF4ADFF0430}" srcOrd="0" destOrd="0" presId="urn:microsoft.com/office/officeart/2009/3/layout/HorizontalOrganizationChart"/>
    <dgm:cxn modelId="{D9523B43-6BB2-4B2F-B485-4B5C8F74507B}" type="presParOf" srcId="{7FA97D79-1CF3-49BF-AD05-2DA5CA606334}" destId="{31C54D3C-D51E-4336-A62A-2B7D54768CB0}" srcOrd="1" destOrd="0" presId="urn:microsoft.com/office/officeart/2009/3/layout/HorizontalOrganizationChart"/>
    <dgm:cxn modelId="{642024E1-96EB-4875-AB9E-C89742490461}" type="presParOf" srcId="{31C54D3C-D51E-4336-A62A-2B7D54768CB0}" destId="{5D73E87B-7B1E-4751-97A4-BF73C58E6FE9}" srcOrd="0" destOrd="0" presId="urn:microsoft.com/office/officeart/2009/3/layout/HorizontalOrganizationChart"/>
    <dgm:cxn modelId="{02D59310-9DC0-4519-95AE-9CCE55A7E20C}" type="presParOf" srcId="{5D73E87B-7B1E-4751-97A4-BF73C58E6FE9}" destId="{F1410AA4-37A0-4302-BAFB-EDEF8AB8823E}" srcOrd="0" destOrd="0" presId="urn:microsoft.com/office/officeart/2009/3/layout/HorizontalOrganizationChart"/>
    <dgm:cxn modelId="{9AAE17E2-7BCB-4A61-AE7E-DE6D8FD14469}" type="presParOf" srcId="{5D73E87B-7B1E-4751-97A4-BF73C58E6FE9}" destId="{C1E2F340-A06B-46DB-B0DC-AA64294A9F59}" srcOrd="1" destOrd="0" presId="urn:microsoft.com/office/officeart/2009/3/layout/HorizontalOrganizationChart"/>
    <dgm:cxn modelId="{634C36FB-C100-40C4-90B2-780BA2A0DC52}" type="presParOf" srcId="{31C54D3C-D51E-4336-A62A-2B7D54768CB0}" destId="{FA9C3485-A8B0-4106-AF17-68B6275123BA}" srcOrd="1" destOrd="0" presId="urn:microsoft.com/office/officeart/2009/3/layout/HorizontalOrganizationChart"/>
    <dgm:cxn modelId="{CFC7D98A-FD2B-4E07-90E4-5035221260C3}" type="presParOf" srcId="{31C54D3C-D51E-4336-A62A-2B7D54768CB0}" destId="{54EE50F9-BB6F-49C2-B366-89F002C5C1DA}" srcOrd="2" destOrd="0" presId="urn:microsoft.com/office/officeart/2009/3/layout/HorizontalOrganizationChart"/>
    <dgm:cxn modelId="{A39164E0-F48A-4D77-B396-F44FA8D39C21}" type="presParOf" srcId="{7FA97D79-1CF3-49BF-AD05-2DA5CA606334}" destId="{6DEE6017-5ACE-4B7B-A950-7327BD15046E}" srcOrd="2" destOrd="0" presId="urn:microsoft.com/office/officeart/2009/3/layout/HorizontalOrganizationChart"/>
    <dgm:cxn modelId="{6B17589C-0121-42F1-B948-B94D8F6D7F6A}" type="presParOf" srcId="{7FA97D79-1CF3-49BF-AD05-2DA5CA606334}" destId="{42200581-8481-4BC1-A86B-3CE142F5142B}" srcOrd="3" destOrd="0" presId="urn:microsoft.com/office/officeart/2009/3/layout/HorizontalOrganizationChart"/>
    <dgm:cxn modelId="{21AFDE81-E2F1-4E4F-BBC0-715514625132}" type="presParOf" srcId="{42200581-8481-4BC1-A86B-3CE142F5142B}" destId="{7EBD234A-4E0B-4909-9F5B-861646C8C76D}" srcOrd="0" destOrd="0" presId="urn:microsoft.com/office/officeart/2009/3/layout/HorizontalOrganizationChart"/>
    <dgm:cxn modelId="{A84B2738-E141-4088-B501-165035811268}" type="presParOf" srcId="{7EBD234A-4E0B-4909-9F5B-861646C8C76D}" destId="{F3B0F02D-2603-4B0A-A2B4-D74C93B78C25}" srcOrd="0" destOrd="0" presId="urn:microsoft.com/office/officeart/2009/3/layout/HorizontalOrganizationChart"/>
    <dgm:cxn modelId="{2D772189-6F75-4671-8CDD-4885A2B501D6}" type="presParOf" srcId="{7EBD234A-4E0B-4909-9F5B-861646C8C76D}" destId="{861FA36B-B6F4-43B0-B180-7AE8B4C237C9}" srcOrd="1" destOrd="0" presId="urn:microsoft.com/office/officeart/2009/3/layout/HorizontalOrganizationChart"/>
    <dgm:cxn modelId="{82083365-073A-4F57-8384-F45DF5A5D630}" type="presParOf" srcId="{42200581-8481-4BC1-A86B-3CE142F5142B}" destId="{77249817-1A3C-41E7-90AF-8C09E295675F}" srcOrd="1" destOrd="0" presId="urn:microsoft.com/office/officeart/2009/3/layout/HorizontalOrganizationChart"/>
    <dgm:cxn modelId="{F508E4AE-D544-4A38-8141-B107FD03708C}" type="presParOf" srcId="{77249817-1A3C-41E7-90AF-8C09E295675F}" destId="{93822F2B-70CD-4B28-AEE6-5F04FC724968}" srcOrd="0" destOrd="0" presId="urn:microsoft.com/office/officeart/2009/3/layout/HorizontalOrganizationChart"/>
    <dgm:cxn modelId="{DCB06AE5-FCF3-49D8-A378-111535C0F79F}" type="presParOf" srcId="{77249817-1A3C-41E7-90AF-8C09E295675F}" destId="{748CF5B5-C010-4E46-A10A-20EDFB04FC60}" srcOrd="1" destOrd="0" presId="urn:microsoft.com/office/officeart/2009/3/layout/HorizontalOrganizationChart"/>
    <dgm:cxn modelId="{6B11C8D3-6037-43AA-895F-36E32FCE51FB}" type="presParOf" srcId="{748CF5B5-C010-4E46-A10A-20EDFB04FC60}" destId="{FF9150EA-878D-4E50-95A9-6C521E37AA37}" srcOrd="0" destOrd="0" presId="urn:microsoft.com/office/officeart/2009/3/layout/HorizontalOrganizationChart"/>
    <dgm:cxn modelId="{055C2969-5A86-4E26-93C8-82422D73A523}" type="presParOf" srcId="{FF9150EA-878D-4E50-95A9-6C521E37AA37}" destId="{5BE6A501-D382-4535-BB32-8CAE2E8BC52E}" srcOrd="0" destOrd="0" presId="urn:microsoft.com/office/officeart/2009/3/layout/HorizontalOrganizationChart"/>
    <dgm:cxn modelId="{51212A71-0CA1-4013-8E15-3D9603C4132E}" type="presParOf" srcId="{FF9150EA-878D-4E50-95A9-6C521E37AA37}" destId="{18D590D2-579E-4024-B82D-26D1B6F93206}" srcOrd="1" destOrd="0" presId="urn:microsoft.com/office/officeart/2009/3/layout/HorizontalOrganizationChart"/>
    <dgm:cxn modelId="{B851BB42-ED2F-4DEC-80AE-42A589E2433F}" type="presParOf" srcId="{748CF5B5-C010-4E46-A10A-20EDFB04FC60}" destId="{A4D6EE3B-47A6-49F2-A93B-C03600E2B800}" srcOrd="1" destOrd="0" presId="urn:microsoft.com/office/officeart/2009/3/layout/HorizontalOrganizationChart"/>
    <dgm:cxn modelId="{9660794A-5150-4B52-87E5-B87E073DC385}" type="presParOf" srcId="{748CF5B5-C010-4E46-A10A-20EDFB04FC60}" destId="{1D30AA26-C64F-4BD0-954C-B6E2CD4C303A}" srcOrd="2" destOrd="0" presId="urn:microsoft.com/office/officeart/2009/3/layout/HorizontalOrganizationChart"/>
    <dgm:cxn modelId="{0A930F1C-A330-4D53-839D-B7C951B9DBD3}" type="presParOf" srcId="{77249817-1A3C-41E7-90AF-8C09E295675F}" destId="{FFDE7232-9C8F-4698-99BF-79E38A22D41D}" srcOrd="2" destOrd="0" presId="urn:microsoft.com/office/officeart/2009/3/layout/HorizontalOrganizationChart"/>
    <dgm:cxn modelId="{E48CC212-9C32-450A-9661-A5A696D87CA2}" type="presParOf" srcId="{77249817-1A3C-41E7-90AF-8C09E295675F}" destId="{74D8DD01-310D-4F39-BC7C-EBCC57DF62D3}" srcOrd="3" destOrd="0" presId="urn:microsoft.com/office/officeart/2009/3/layout/HorizontalOrganizationChart"/>
    <dgm:cxn modelId="{FFBCFF7B-B2F1-4079-83EB-0C63B7314419}" type="presParOf" srcId="{74D8DD01-310D-4F39-BC7C-EBCC57DF62D3}" destId="{26791C22-2D5C-4005-B300-1AEC28F9F7F3}" srcOrd="0" destOrd="0" presId="urn:microsoft.com/office/officeart/2009/3/layout/HorizontalOrganizationChart"/>
    <dgm:cxn modelId="{98F59914-A820-4FC2-933A-9ADFA49654C0}" type="presParOf" srcId="{26791C22-2D5C-4005-B300-1AEC28F9F7F3}" destId="{60D411F5-0956-434E-81DF-2D812022357C}" srcOrd="0" destOrd="0" presId="urn:microsoft.com/office/officeart/2009/3/layout/HorizontalOrganizationChart"/>
    <dgm:cxn modelId="{02D6E630-2B7C-410F-916E-AAAFB176C8A1}" type="presParOf" srcId="{26791C22-2D5C-4005-B300-1AEC28F9F7F3}" destId="{3303DCB1-2F79-4EDA-BEAB-5888F86B675E}" srcOrd="1" destOrd="0" presId="urn:microsoft.com/office/officeart/2009/3/layout/HorizontalOrganizationChart"/>
    <dgm:cxn modelId="{80C615A1-D977-4F7D-8A7F-88459DEE705E}" type="presParOf" srcId="{74D8DD01-310D-4F39-BC7C-EBCC57DF62D3}" destId="{E93D2770-58B4-4193-9C8A-D704A28264FA}" srcOrd="1" destOrd="0" presId="urn:microsoft.com/office/officeart/2009/3/layout/HorizontalOrganizationChart"/>
    <dgm:cxn modelId="{FF5ACF26-3C21-442C-97DD-88B052A4C767}" type="presParOf" srcId="{74D8DD01-310D-4F39-BC7C-EBCC57DF62D3}" destId="{83798E5D-E140-49A0-9B83-88F1FC19A081}" srcOrd="2" destOrd="0" presId="urn:microsoft.com/office/officeart/2009/3/layout/HorizontalOrganizationChart"/>
    <dgm:cxn modelId="{5C6FE3DC-B8FB-44A4-BB4E-05595918B88C}" type="presParOf" srcId="{77249817-1A3C-41E7-90AF-8C09E295675F}" destId="{E4C35C78-7C33-4CBF-8548-B2F5747EB802}" srcOrd="4" destOrd="0" presId="urn:microsoft.com/office/officeart/2009/3/layout/HorizontalOrganizationChart"/>
    <dgm:cxn modelId="{987A1787-B112-468A-9502-2FD25AF87969}" type="presParOf" srcId="{77249817-1A3C-41E7-90AF-8C09E295675F}" destId="{12DACBDD-970C-4301-BF7E-B878C9545936}" srcOrd="5" destOrd="0" presId="urn:microsoft.com/office/officeart/2009/3/layout/HorizontalOrganizationChart"/>
    <dgm:cxn modelId="{E96BF55F-9AC8-424F-B9B5-C70860939CA5}" type="presParOf" srcId="{12DACBDD-970C-4301-BF7E-B878C9545936}" destId="{BD1DD87A-750E-4591-BE9C-C9C7BD79F6E5}" srcOrd="0" destOrd="0" presId="urn:microsoft.com/office/officeart/2009/3/layout/HorizontalOrganizationChart"/>
    <dgm:cxn modelId="{AF4BC520-8C9F-4FB4-B299-52A8F0C0AC6B}" type="presParOf" srcId="{BD1DD87A-750E-4591-BE9C-C9C7BD79F6E5}" destId="{577E3FC8-E66E-4A5D-8613-F25DD7C77ACA}" srcOrd="0" destOrd="0" presId="urn:microsoft.com/office/officeart/2009/3/layout/HorizontalOrganizationChart"/>
    <dgm:cxn modelId="{3BDFBF49-0034-4520-96B6-5CCABB210E5E}" type="presParOf" srcId="{BD1DD87A-750E-4591-BE9C-C9C7BD79F6E5}" destId="{A7BBF9B1-CDB9-468E-97B1-0C8C77E21F85}" srcOrd="1" destOrd="0" presId="urn:microsoft.com/office/officeart/2009/3/layout/HorizontalOrganizationChart"/>
    <dgm:cxn modelId="{90DC27C5-6764-41CE-8D07-80763197B364}" type="presParOf" srcId="{12DACBDD-970C-4301-BF7E-B878C9545936}" destId="{DFA1F04E-EB9C-4CD8-8513-D145EC3A9A7F}" srcOrd="1" destOrd="0" presId="urn:microsoft.com/office/officeart/2009/3/layout/HorizontalOrganizationChart"/>
    <dgm:cxn modelId="{DEB63247-398F-4AC2-824A-2C0FF66D7382}" type="presParOf" srcId="{12DACBDD-970C-4301-BF7E-B878C9545936}" destId="{0199B40A-D9AE-4AF6-822F-CAA31361C226}" srcOrd="2" destOrd="0" presId="urn:microsoft.com/office/officeart/2009/3/layout/HorizontalOrganizationChart"/>
    <dgm:cxn modelId="{FFDD503B-AC10-4D4B-88A5-F0BFB968D5A2}" type="presParOf" srcId="{42200581-8481-4BC1-A86B-3CE142F5142B}" destId="{FFFBB08D-FA40-4C55-B77A-1EE94370A158}" srcOrd="2" destOrd="0" presId="urn:microsoft.com/office/officeart/2009/3/layout/HorizontalOrganizationChart"/>
    <dgm:cxn modelId="{AB251E5C-227C-4F2D-B205-176D8A1206BC}" type="presParOf" srcId="{7FA97D79-1CF3-49BF-AD05-2DA5CA606334}" destId="{368361FD-5F2E-4329-820F-F09550AABB04}" srcOrd="4" destOrd="0" presId="urn:microsoft.com/office/officeart/2009/3/layout/HorizontalOrganizationChart"/>
    <dgm:cxn modelId="{74E936A8-3389-42DE-AC0F-1249DEDC91CA}" type="presParOf" srcId="{7FA97D79-1CF3-49BF-AD05-2DA5CA606334}" destId="{2308B6DE-81DD-479F-8863-1E3030925C81}" srcOrd="5" destOrd="0" presId="urn:microsoft.com/office/officeart/2009/3/layout/HorizontalOrganizationChart"/>
    <dgm:cxn modelId="{EF926FD8-C4C6-43B1-9F5D-FEA76EF2E475}" type="presParOf" srcId="{2308B6DE-81DD-479F-8863-1E3030925C81}" destId="{6222AB1E-0F96-4652-AA2D-2E5534C53654}" srcOrd="0" destOrd="0" presId="urn:microsoft.com/office/officeart/2009/3/layout/HorizontalOrganizationChart"/>
    <dgm:cxn modelId="{DFE1DF6C-D6AF-4B8E-A29A-88D947A84AA2}" type="presParOf" srcId="{6222AB1E-0F96-4652-AA2D-2E5534C53654}" destId="{F284531F-E9D5-4209-A553-C4B43B5DD5FF}" srcOrd="0" destOrd="0" presId="urn:microsoft.com/office/officeart/2009/3/layout/HorizontalOrganizationChart"/>
    <dgm:cxn modelId="{995E8F5A-DEA1-49D0-B580-180FA41EA4D7}" type="presParOf" srcId="{6222AB1E-0F96-4652-AA2D-2E5534C53654}" destId="{DBC0468D-E22B-496C-81B3-7762BEA260F4}" srcOrd="1" destOrd="0" presId="urn:microsoft.com/office/officeart/2009/3/layout/HorizontalOrganizationChart"/>
    <dgm:cxn modelId="{900CC0F5-4EEE-4769-893B-C94BA0C0FED1}" type="presParOf" srcId="{2308B6DE-81DD-479F-8863-1E3030925C81}" destId="{7317F0D9-523C-4E76-9352-C493851ABE09}" srcOrd="1" destOrd="0" presId="urn:microsoft.com/office/officeart/2009/3/layout/HorizontalOrganizationChart"/>
    <dgm:cxn modelId="{B6620AA8-5417-436E-87DC-66CD043710D5}" type="presParOf" srcId="{7317F0D9-523C-4E76-9352-C493851ABE09}" destId="{9A9B1A69-8113-4BA8-9EFB-501E3FBED567}" srcOrd="0" destOrd="0" presId="urn:microsoft.com/office/officeart/2009/3/layout/HorizontalOrganizationChart"/>
    <dgm:cxn modelId="{FCCD34D8-0C12-47B9-8F5F-44931F97B2E8}" type="presParOf" srcId="{7317F0D9-523C-4E76-9352-C493851ABE09}" destId="{65F3E548-52D2-464C-8AFD-1C721830D875}" srcOrd="1" destOrd="0" presId="urn:microsoft.com/office/officeart/2009/3/layout/HorizontalOrganizationChart"/>
    <dgm:cxn modelId="{87C5C117-D6EB-44F5-A590-1D22730B3F54}" type="presParOf" srcId="{65F3E548-52D2-464C-8AFD-1C721830D875}" destId="{50523059-6B8C-4662-8900-55DEC36B8971}" srcOrd="0" destOrd="0" presId="urn:microsoft.com/office/officeart/2009/3/layout/HorizontalOrganizationChart"/>
    <dgm:cxn modelId="{633793DC-DDE2-475C-BDCE-551B77DD240E}" type="presParOf" srcId="{50523059-6B8C-4662-8900-55DEC36B8971}" destId="{393F20D2-69C1-4EE8-80A6-7D46A8EF796F}" srcOrd="0" destOrd="0" presId="urn:microsoft.com/office/officeart/2009/3/layout/HorizontalOrganizationChart"/>
    <dgm:cxn modelId="{1362BE36-7AB6-4717-A9F9-6B6E370B0E92}" type="presParOf" srcId="{50523059-6B8C-4662-8900-55DEC36B8971}" destId="{BA3FE224-2172-445E-9126-C0986B4EF028}" srcOrd="1" destOrd="0" presId="urn:microsoft.com/office/officeart/2009/3/layout/HorizontalOrganizationChart"/>
    <dgm:cxn modelId="{31D1D2B5-0853-4131-BE26-6D68E96B2D67}" type="presParOf" srcId="{65F3E548-52D2-464C-8AFD-1C721830D875}" destId="{B59CE810-8853-4701-A2EC-0A7F6B70DD53}" srcOrd="1" destOrd="0" presId="urn:microsoft.com/office/officeart/2009/3/layout/HorizontalOrganizationChart"/>
    <dgm:cxn modelId="{BA4761E4-1448-467C-93B4-7C86DBDC5212}" type="presParOf" srcId="{65F3E548-52D2-464C-8AFD-1C721830D875}" destId="{6179FB78-1CD2-4FAC-A60B-06E0259A6C26}" srcOrd="2" destOrd="0" presId="urn:microsoft.com/office/officeart/2009/3/layout/HorizontalOrganizationChart"/>
    <dgm:cxn modelId="{73433CFC-8FC2-463F-937C-2BD0FAF4C23B}" type="presParOf" srcId="{7317F0D9-523C-4E76-9352-C493851ABE09}" destId="{E0B3ABA2-3653-4F55-B5C8-53BCB67FFD65}" srcOrd="2" destOrd="0" presId="urn:microsoft.com/office/officeart/2009/3/layout/HorizontalOrganizationChart"/>
    <dgm:cxn modelId="{0C4CE0C0-897E-4DA8-99D5-DE502BCF4D15}" type="presParOf" srcId="{7317F0D9-523C-4E76-9352-C493851ABE09}" destId="{E1537A29-E79E-4077-8785-6CD8060E66DB}" srcOrd="3" destOrd="0" presId="urn:microsoft.com/office/officeart/2009/3/layout/HorizontalOrganizationChart"/>
    <dgm:cxn modelId="{01188856-F86E-461E-8C1C-D5F5E40CD9E1}" type="presParOf" srcId="{E1537A29-E79E-4077-8785-6CD8060E66DB}" destId="{089CFBA9-82A9-4A9A-823D-A70296C8690F}" srcOrd="0" destOrd="0" presId="urn:microsoft.com/office/officeart/2009/3/layout/HorizontalOrganizationChart"/>
    <dgm:cxn modelId="{57871D7E-9921-42F1-9AD7-F5D665277A16}" type="presParOf" srcId="{089CFBA9-82A9-4A9A-823D-A70296C8690F}" destId="{2FC5B26C-C5B8-4649-8B28-BAE7E999FC62}" srcOrd="0" destOrd="0" presId="urn:microsoft.com/office/officeart/2009/3/layout/HorizontalOrganizationChart"/>
    <dgm:cxn modelId="{96E2ABA8-D979-4690-8492-97C53E7EEE0F}" type="presParOf" srcId="{089CFBA9-82A9-4A9A-823D-A70296C8690F}" destId="{991EF8BE-9DDA-4344-B909-5CA5CA7FC00C}" srcOrd="1" destOrd="0" presId="urn:microsoft.com/office/officeart/2009/3/layout/HorizontalOrganizationChart"/>
    <dgm:cxn modelId="{43832074-9242-4121-BED2-E55C88D6ED30}" type="presParOf" srcId="{E1537A29-E79E-4077-8785-6CD8060E66DB}" destId="{5DC32D56-72A3-45B0-A9C4-07472EDBDDBA}" srcOrd="1" destOrd="0" presId="urn:microsoft.com/office/officeart/2009/3/layout/HorizontalOrganizationChart"/>
    <dgm:cxn modelId="{59254D5C-066A-4083-8A2E-26D8575EB3C2}" type="presParOf" srcId="{E1537A29-E79E-4077-8785-6CD8060E66DB}" destId="{03CF9487-CDD9-414E-9097-2653BC4CC41A}" srcOrd="2" destOrd="0" presId="urn:microsoft.com/office/officeart/2009/3/layout/HorizontalOrganizationChart"/>
    <dgm:cxn modelId="{31746DDC-A703-4F1D-9EB0-12D5880632DA}" type="presParOf" srcId="{7317F0D9-523C-4E76-9352-C493851ABE09}" destId="{B1B17012-D393-4A68-9A5A-0DDBA5316C1A}" srcOrd="4" destOrd="0" presId="urn:microsoft.com/office/officeart/2009/3/layout/HorizontalOrganizationChart"/>
    <dgm:cxn modelId="{46B7B2CF-473A-4A84-BA9F-6655EA647730}" type="presParOf" srcId="{7317F0D9-523C-4E76-9352-C493851ABE09}" destId="{5A3283E2-F46F-421C-A8BF-A4207DB89947}" srcOrd="5" destOrd="0" presId="urn:microsoft.com/office/officeart/2009/3/layout/HorizontalOrganizationChart"/>
    <dgm:cxn modelId="{73719028-DCF9-4804-9381-224962094AAA}" type="presParOf" srcId="{5A3283E2-F46F-421C-A8BF-A4207DB89947}" destId="{2BF7219C-29DB-4811-B220-4311C4D8724E}" srcOrd="0" destOrd="0" presId="urn:microsoft.com/office/officeart/2009/3/layout/HorizontalOrganizationChart"/>
    <dgm:cxn modelId="{CB052A94-2CA5-46F8-BC47-D6FE2E0CA753}" type="presParOf" srcId="{2BF7219C-29DB-4811-B220-4311C4D8724E}" destId="{7D8352B2-19B6-4232-96EE-7167B5D3398B}" srcOrd="0" destOrd="0" presId="urn:microsoft.com/office/officeart/2009/3/layout/HorizontalOrganizationChart"/>
    <dgm:cxn modelId="{DD4973CA-C723-4035-9C81-E94BE185911F}" type="presParOf" srcId="{2BF7219C-29DB-4811-B220-4311C4D8724E}" destId="{7D3D70B2-DCE1-499E-BDAF-09DBDEF69E64}" srcOrd="1" destOrd="0" presId="urn:microsoft.com/office/officeart/2009/3/layout/HorizontalOrganizationChart"/>
    <dgm:cxn modelId="{4A9C5ECE-1909-4A70-97D1-B7951C2A53F0}" type="presParOf" srcId="{5A3283E2-F46F-421C-A8BF-A4207DB89947}" destId="{B2AE5B78-C0CE-4BE8-93C8-5FB9A47AE33A}" srcOrd="1" destOrd="0" presId="urn:microsoft.com/office/officeart/2009/3/layout/HorizontalOrganizationChart"/>
    <dgm:cxn modelId="{7A8DF42D-9219-41A8-BE3A-9C185B658856}" type="presParOf" srcId="{5A3283E2-F46F-421C-A8BF-A4207DB89947}" destId="{6EC71336-BF19-414E-BD43-B16230FDFB14}" srcOrd="2" destOrd="0" presId="urn:microsoft.com/office/officeart/2009/3/layout/HorizontalOrganizationChart"/>
    <dgm:cxn modelId="{0202C42A-0182-4BF5-AB3E-6A313031718E}" type="presParOf" srcId="{2308B6DE-81DD-479F-8863-1E3030925C81}" destId="{D5A4F03F-D309-4138-8C8A-9EC6F2553361}" srcOrd="2" destOrd="0" presId="urn:microsoft.com/office/officeart/2009/3/layout/HorizontalOrganizationChart"/>
    <dgm:cxn modelId="{77150B6A-1120-42B3-941A-0C3701948BFC}" type="presParOf" srcId="{7FA97D79-1CF3-49BF-AD05-2DA5CA606334}" destId="{F74FAA72-2D36-4C35-8576-65B4956F1857}" srcOrd="6" destOrd="0" presId="urn:microsoft.com/office/officeart/2009/3/layout/HorizontalOrganizationChart"/>
    <dgm:cxn modelId="{3EEAF059-4775-4E44-B917-2557126224CB}" type="presParOf" srcId="{7FA97D79-1CF3-49BF-AD05-2DA5CA606334}" destId="{F78ED0F2-E4BB-45BE-AC31-A3998A480566}" srcOrd="7" destOrd="0" presId="urn:microsoft.com/office/officeart/2009/3/layout/HorizontalOrganizationChart"/>
    <dgm:cxn modelId="{9ED8482C-011D-49A0-BB11-7DA9AEF49007}" type="presParOf" srcId="{F78ED0F2-E4BB-45BE-AC31-A3998A480566}" destId="{5E99EC84-199C-4C89-BAA9-F84CDC900615}" srcOrd="0" destOrd="0" presId="urn:microsoft.com/office/officeart/2009/3/layout/HorizontalOrganizationChart"/>
    <dgm:cxn modelId="{F1A51622-8F37-47B5-B2C9-D99F1A34AC40}" type="presParOf" srcId="{5E99EC84-199C-4C89-BAA9-F84CDC900615}" destId="{0D226224-E42E-415B-A24E-8741D40DD2F4}" srcOrd="0" destOrd="0" presId="urn:microsoft.com/office/officeart/2009/3/layout/HorizontalOrganizationChart"/>
    <dgm:cxn modelId="{F7844B81-E249-4BB9-97CC-31D795FB8141}" type="presParOf" srcId="{5E99EC84-199C-4C89-BAA9-F84CDC900615}" destId="{D6A98B17-F54C-4244-8E7C-92E696FCEF41}" srcOrd="1" destOrd="0" presId="urn:microsoft.com/office/officeart/2009/3/layout/HorizontalOrganizationChart"/>
    <dgm:cxn modelId="{E5124A35-5E2D-48DC-8E33-651D259722BC}" type="presParOf" srcId="{F78ED0F2-E4BB-45BE-AC31-A3998A480566}" destId="{927E4D67-E57D-43E0-9D2F-1F2F72779CC4}" srcOrd="1" destOrd="0" presId="urn:microsoft.com/office/officeart/2009/3/layout/HorizontalOrganizationChart"/>
    <dgm:cxn modelId="{7A02AD2C-C667-421D-8535-20F63F2E7F4C}" type="presParOf" srcId="{927E4D67-E57D-43E0-9D2F-1F2F72779CC4}" destId="{28214120-CB29-4BD6-AEB8-18417A8BC7DF}" srcOrd="0" destOrd="0" presId="urn:microsoft.com/office/officeart/2009/3/layout/HorizontalOrganizationChart"/>
    <dgm:cxn modelId="{A1AAA112-37C6-4AA6-956D-4BA7D829FAF1}" type="presParOf" srcId="{927E4D67-E57D-43E0-9D2F-1F2F72779CC4}" destId="{36E649C2-2590-466D-B393-D42A4AA57F24}" srcOrd="1" destOrd="0" presId="urn:microsoft.com/office/officeart/2009/3/layout/HorizontalOrganizationChart"/>
    <dgm:cxn modelId="{94C09AA6-FE3F-4F7C-A56D-FF6F92E6BDF2}" type="presParOf" srcId="{36E649C2-2590-466D-B393-D42A4AA57F24}" destId="{5DEB6726-DCC6-4DA9-B33A-EB46A4B1084C}" srcOrd="0" destOrd="0" presId="urn:microsoft.com/office/officeart/2009/3/layout/HorizontalOrganizationChart"/>
    <dgm:cxn modelId="{8E8418CD-6753-46DE-A7DF-A91622723A62}" type="presParOf" srcId="{5DEB6726-DCC6-4DA9-B33A-EB46A4B1084C}" destId="{08B37733-A8EE-42C0-A111-12074D153A94}" srcOrd="0" destOrd="0" presId="urn:microsoft.com/office/officeart/2009/3/layout/HorizontalOrganizationChart"/>
    <dgm:cxn modelId="{C00B0191-121C-4359-B5ED-9190FB7C8744}" type="presParOf" srcId="{5DEB6726-DCC6-4DA9-B33A-EB46A4B1084C}" destId="{AA7E4153-640B-4FE7-9A1C-D167EB85B557}" srcOrd="1" destOrd="0" presId="urn:microsoft.com/office/officeart/2009/3/layout/HorizontalOrganizationChart"/>
    <dgm:cxn modelId="{237094B1-5045-4363-9A08-9A3C3D1A5238}" type="presParOf" srcId="{36E649C2-2590-466D-B393-D42A4AA57F24}" destId="{A1258D3A-A07E-4CBE-8453-0D9ACB15EDDD}" srcOrd="1" destOrd="0" presId="urn:microsoft.com/office/officeart/2009/3/layout/HorizontalOrganizationChart"/>
    <dgm:cxn modelId="{ADDC9C9A-818A-4625-B655-63169EAC25C3}" type="presParOf" srcId="{A1258D3A-A07E-4CBE-8453-0D9ACB15EDDD}" destId="{52686997-A58C-4C7F-AF1C-D52CE3C11BED}" srcOrd="0" destOrd="0" presId="urn:microsoft.com/office/officeart/2009/3/layout/HorizontalOrganizationChart"/>
    <dgm:cxn modelId="{664EC92B-5857-4683-A216-728C10098C76}" type="presParOf" srcId="{A1258D3A-A07E-4CBE-8453-0D9ACB15EDDD}" destId="{3ABA0C6D-8F01-4472-A750-0BF7F793F1B5}" srcOrd="1" destOrd="0" presId="urn:microsoft.com/office/officeart/2009/3/layout/HorizontalOrganizationChart"/>
    <dgm:cxn modelId="{57DFD303-E32E-44E3-B983-A1DBFF3CF79A}" type="presParOf" srcId="{3ABA0C6D-8F01-4472-A750-0BF7F793F1B5}" destId="{FC934280-2C37-43FE-B4A9-A6FC1B7FF326}" srcOrd="0" destOrd="0" presId="urn:microsoft.com/office/officeart/2009/3/layout/HorizontalOrganizationChart"/>
    <dgm:cxn modelId="{17C2B75E-1A59-46DD-9E87-5375CA05125C}" type="presParOf" srcId="{FC934280-2C37-43FE-B4A9-A6FC1B7FF326}" destId="{20CCDFFA-3D3C-413E-8193-DE500A8CE710}" srcOrd="0" destOrd="0" presId="urn:microsoft.com/office/officeart/2009/3/layout/HorizontalOrganizationChart"/>
    <dgm:cxn modelId="{63B96DF1-55E2-4916-95A3-B43916F34FD6}" type="presParOf" srcId="{FC934280-2C37-43FE-B4A9-A6FC1B7FF326}" destId="{AD32AD77-BEF9-437A-847D-6CF52E26B226}" srcOrd="1" destOrd="0" presId="urn:microsoft.com/office/officeart/2009/3/layout/HorizontalOrganizationChart"/>
    <dgm:cxn modelId="{1A859AF7-B8A1-41A5-8AF7-FA453F61C5A9}" type="presParOf" srcId="{3ABA0C6D-8F01-4472-A750-0BF7F793F1B5}" destId="{1052F1BD-85E9-4722-909F-2EF1E0F8C9E9}" srcOrd="1" destOrd="0" presId="urn:microsoft.com/office/officeart/2009/3/layout/HorizontalOrganizationChart"/>
    <dgm:cxn modelId="{C1C73428-43C9-475A-8F92-93F0C2349398}" type="presParOf" srcId="{3ABA0C6D-8F01-4472-A750-0BF7F793F1B5}" destId="{725DA682-978D-464A-9B42-6FBCC768661E}" srcOrd="2" destOrd="0" presId="urn:microsoft.com/office/officeart/2009/3/layout/HorizontalOrganizationChart"/>
    <dgm:cxn modelId="{77AEA2C6-4566-48D7-938F-2FB7BC6635E3}" type="presParOf" srcId="{A1258D3A-A07E-4CBE-8453-0D9ACB15EDDD}" destId="{71BCDB23-AEAC-40D8-AAF0-A87D48478D52}" srcOrd="2" destOrd="0" presId="urn:microsoft.com/office/officeart/2009/3/layout/HorizontalOrganizationChart"/>
    <dgm:cxn modelId="{0AED73C2-90F3-4A20-A5EC-52D91C389EDA}" type="presParOf" srcId="{A1258D3A-A07E-4CBE-8453-0D9ACB15EDDD}" destId="{DE6908A3-1427-4E85-948C-A3F4CF3A9A0D}" srcOrd="3" destOrd="0" presId="urn:microsoft.com/office/officeart/2009/3/layout/HorizontalOrganizationChart"/>
    <dgm:cxn modelId="{E9B167AA-609E-43AF-8076-03B3CE5BE1D1}" type="presParOf" srcId="{DE6908A3-1427-4E85-948C-A3F4CF3A9A0D}" destId="{138B3E53-4194-40C9-BC9D-0ED6BFF1BF05}" srcOrd="0" destOrd="0" presId="urn:microsoft.com/office/officeart/2009/3/layout/HorizontalOrganizationChart"/>
    <dgm:cxn modelId="{5BE4B416-1918-43F7-B0DB-17DE629FFCD8}" type="presParOf" srcId="{138B3E53-4194-40C9-BC9D-0ED6BFF1BF05}" destId="{D6221AC8-00C5-4EB6-BD10-2EFC1CDA1B61}" srcOrd="0" destOrd="0" presId="urn:microsoft.com/office/officeart/2009/3/layout/HorizontalOrganizationChart"/>
    <dgm:cxn modelId="{8EA8B41C-2CC6-4CD5-A930-4F9D7303950F}" type="presParOf" srcId="{138B3E53-4194-40C9-BC9D-0ED6BFF1BF05}" destId="{411EB31B-C849-4C53-9608-CBF1460789EE}" srcOrd="1" destOrd="0" presId="urn:microsoft.com/office/officeart/2009/3/layout/HorizontalOrganizationChart"/>
    <dgm:cxn modelId="{49FE4DA2-9D8D-43E8-A493-F82AD4F9033D}" type="presParOf" srcId="{DE6908A3-1427-4E85-948C-A3F4CF3A9A0D}" destId="{2FDCF08D-B20F-4B69-A3DC-B7FD6D9EE75D}" srcOrd="1" destOrd="0" presId="urn:microsoft.com/office/officeart/2009/3/layout/HorizontalOrganizationChart"/>
    <dgm:cxn modelId="{F3CE916D-118E-4FF8-B9CE-F3E89D56AE9F}" type="presParOf" srcId="{DE6908A3-1427-4E85-948C-A3F4CF3A9A0D}" destId="{CC7C8ECB-F083-465B-9846-EE43599B0683}" srcOrd="2" destOrd="0" presId="urn:microsoft.com/office/officeart/2009/3/layout/HorizontalOrganizationChart"/>
    <dgm:cxn modelId="{E19D478E-AB12-4782-B38D-171DD81F76B3}" type="presParOf" srcId="{36E649C2-2590-466D-B393-D42A4AA57F24}" destId="{569418AA-07D3-4152-8F7C-D518B2736BEA}" srcOrd="2" destOrd="0" presId="urn:microsoft.com/office/officeart/2009/3/layout/HorizontalOrganizationChart"/>
    <dgm:cxn modelId="{7AF3FEC8-1C27-43BE-8C96-3C940CD17DAF}" type="presParOf" srcId="{927E4D67-E57D-43E0-9D2F-1F2F72779CC4}" destId="{731C2E7A-B42F-488D-9C79-C6452C557A0C}" srcOrd="2" destOrd="0" presId="urn:microsoft.com/office/officeart/2009/3/layout/HorizontalOrganizationChart"/>
    <dgm:cxn modelId="{4BAC5FB3-B67F-4FF0-B4E2-F87A628F15E7}" type="presParOf" srcId="{927E4D67-E57D-43E0-9D2F-1F2F72779CC4}" destId="{49BF9ACD-FD8D-47A3-8CD5-A971EE6D9049}" srcOrd="3" destOrd="0" presId="urn:microsoft.com/office/officeart/2009/3/layout/HorizontalOrganizationChart"/>
    <dgm:cxn modelId="{1DF865AB-EF9A-4BCC-9152-26115727266F}" type="presParOf" srcId="{49BF9ACD-FD8D-47A3-8CD5-A971EE6D9049}" destId="{F87F5E89-DA8F-4BF9-90FE-F1F19DD42498}" srcOrd="0" destOrd="0" presId="urn:microsoft.com/office/officeart/2009/3/layout/HorizontalOrganizationChart"/>
    <dgm:cxn modelId="{6D65B241-6909-4DB7-B99A-92A0FA9F606D}" type="presParOf" srcId="{F87F5E89-DA8F-4BF9-90FE-F1F19DD42498}" destId="{BE01DBCE-3EE6-41BC-98AC-A05BF307601E}" srcOrd="0" destOrd="0" presId="urn:microsoft.com/office/officeart/2009/3/layout/HorizontalOrganizationChart"/>
    <dgm:cxn modelId="{87D745A5-3D74-4F0D-A8F5-8F1DC1F362A1}" type="presParOf" srcId="{F87F5E89-DA8F-4BF9-90FE-F1F19DD42498}" destId="{E0CC1EAA-6F96-4C30-A98C-A33E988ABB27}" srcOrd="1" destOrd="0" presId="urn:microsoft.com/office/officeart/2009/3/layout/HorizontalOrganizationChart"/>
    <dgm:cxn modelId="{FCC06A93-6200-4CA4-A74B-4B40CF927736}" type="presParOf" srcId="{49BF9ACD-FD8D-47A3-8CD5-A971EE6D9049}" destId="{6CC16F79-CF43-4892-A8AF-3B04D89518AB}" srcOrd="1" destOrd="0" presId="urn:microsoft.com/office/officeart/2009/3/layout/HorizontalOrganizationChart"/>
    <dgm:cxn modelId="{66F736DE-9BF6-438F-B7F6-806433068C58}" type="presParOf" srcId="{6CC16F79-CF43-4892-A8AF-3B04D89518AB}" destId="{EE397463-E9C1-40C8-A52C-236A52995452}" srcOrd="0" destOrd="0" presId="urn:microsoft.com/office/officeart/2009/3/layout/HorizontalOrganizationChart"/>
    <dgm:cxn modelId="{AFD84C61-0F49-4A7C-A29C-85FB1528A8C0}" type="presParOf" srcId="{6CC16F79-CF43-4892-A8AF-3B04D89518AB}" destId="{AB8B2CD7-D288-4C09-B8BE-293702D09469}" srcOrd="1" destOrd="0" presId="urn:microsoft.com/office/officeart/2009/3/layout/HorizontalOrganizationChart"/>
    <dgm:cxn modelId="{FE05E7BC-4F0F-4C6A-9340-6D37803C354F}" type="presParOf" srcId="{AB8B2CD7-D288-4C09-B8BE-293702D09469}" destId="{485CBE43-6037-4E63-911D-90B970370342}" srcOrd="0" destOrd="0" presId="urn:microsoft.com/office/officeart/2009/3/layout/HorizontalOrganizationChart"/>
    <dgm:cxn modelId="{6C2563AC-AA8F-4BCC-B353-69AF40A25DE5}" type="presParOf" srcId="{485CBE43-6037-4E63-911D-90B970370342}" destId="{30FFA8FE-640E-4B74-AA45-258BD2EC1D4D}" srcOrd="0" destOrd="0" presId="urn:microsoft.com/office/officeart/2009/3/layout/HorizontalOrganizationChart"/>
    <dgm:cxn modelId="{017DDA05-4CFF-4CB6-A173-4553B8BEB13D}" type="presParOf" srcId="{485CBE43-6037-4E63-911D-90B970370342}" destId="{D0BC7542-1D76-4BC0-807F-7FA1E2B8F686}" srcOrd="1" destOrd="0" presId="urn:microsoft.com/office/officeart/2009/3/layout/HorizontalOrganizationChart"/>
    <dgm:cxn modelId="{B630CB11-82FE-438E-86C1-AEF550945743}" type="presParOf" srcId="{AB8B2CD7-D288-4C09-B8BE-293702D09469}" destId="{221CF086-2D27-4928-AFCF-84976C3BAF21}" srcOrd="1" destOrd="0" presId="urn:microsoft.com/office/officeart/2009/3/layout/HorizontalOrganizationChart"/>
    <dgm:cxn modelId="{82E1BAF0-AFD1-45B6-91C7-F548C76E9E00}" type="presParOf" srcId="{AB8B2CD7-D288-4C09-B8BE-293702D09469}" destId="{18BA7302-EAB8-4AFC-BD99-0EF7E274A113}" srcOrd="2" destOrd="0" presId="urn:microsoft.com/office/officeart/2009/3/layout/HorizontalOrganizationChart"/>
    <dgm:cxn modelId="{4EA1E5A6-6137-4AFF-BD0C-5A6A048ECFD7}" type="presParOf" srcId="{6CC16F79-CF43-4892-A8AF-3B04D89518AB}" destId="{E827B888-91A5-4440-8975-39E59A7B2E26}" srcOrd="2" destOrd="0" presId="urn:microsoft.com/office/officeart/2009/3/layout/HorizontalOrganizationChart"/>
    <dgm:cxn modelId="{98FDCB9B-3ACC-4B66-8E05-335CE8114F1C}" type="presParOf" srcId="{6CC16F79-CF43-4892-A8AF-3B04D89518AB}" destId="{930BCE1B-0CA7-4D43-9651-E6041E6C5B2E}" srcOrd="3" destOrd="0" presId="urn:microsoft.com/office/officeart/2009/3/layout/HorizontalOrganizationChart"/>
    <dgm:cxn modelId="{7C2F196C-755F-4CF6-B918-80DFCCE99307}" type="presParOf" srcId="{930BCE1B-0CA7-4D43-9651-E6041E6C5B2E}" destId="{DEA6772F-9160-4F13-A87E-5509A6857A96}" srcOrd="0" destOrd="0" presId="urn:microsoft.com/office/officeart/2009/3/layout/HorizontalOrganizationChart"/>
    <dgm:cxn modelId="{97CD6D07-D4AA-4342-9220-270BCEF87B84}" type="presParOf" srcId="{DEA6772F-9160-4F13-A87E-5509A6857A96}" destId="{8492361F-2F93-48B9-8BCC-D49663987467}" srcOrd="0" destOrd="0" presId="urn:microsoft.com/office/officeart/2009/3/layout/HorizontalOrganizationChart"/>
    <dgm:cxn modelId="{6322560F-0B7A-4CE3-8FF2-DB7E88DAB222}" type="presParOf" srcId="{DEA6772F-9160-4F13-A87E-5509A6857A96}" destId="{F3A221AD-3255-4DB6-9C5E-2C03BF2573B4}" srcOrd="1" destOrd="0" presId="urn:microsoft.com/office/officeart/2009/3/layout/HorizontalOrganizationChart"/>
    <dgm:cxn modelId="{108DE7DE-0EC7-4CA7-98C0-76D0705C4C77}" type="presParOf" srcId="{930BCE1B-0CA7-4D43-9651-E6041E6C5B2E}" destId="{C6E4540B-8C5A-42EA-9FA1-CDA973849990}" srcOrd="1" destOrd="0" presId="urn:microsoft.com/office/officeart/2009/3/layout/HorizontalOrganizationChart"/>
    <dgm:cxn modelId="{26939787-DFC3-438C-9C4C-384810EF32E7}" type="presParOf" srcId="{930BCE1B-0CA7-4D43-9651-E6041E6C5B2E}" destId="{FCF2B906-091B-479F-8AAC-D97775E4CB6B}" srcOrd="2" destOrd="0" presId="urn:microsoft.com/office/officeart/2009/3/layout/HorizontalOrganizationChart"/>
    <dgm:cxn modelId="{92998042-81A1-43C1-8FB5-31B7B89D1E6B}" type="presParOf" srcId="{49BF9ACD-FD8D-47A3-8CD5-A971EE6D9049}" destId="{272F6CD9-0161-4A9A-A615-F3CDE136378B}" srcOrd="2" destOrd="0" presId="urn:microsoft.com/office/officeart/2009/3/layout/HorizontalOrganizationChart"/>
    <dgm:cxn modelId="{3E16896F-CEEC-4722-A825-9DEE0775BADB}" type="presParOf" srcId="{927E4D67-E57D-43E0-9D2F-1F2F72779CC4}" destId="{C4434723-ED09-4E90-9878-9A976A8C9128}" srcOrd="4" destOrd="0" presId="urn:microsoft.com/office/officeart/2009/3/layout/HorizontalOrganizationChart"/>
    <dgm:cxn modelId="{CC7D6A2F-2A88-4E50-920E-C4989C72751B}" type="presParOf" srcId="{927E4D67-E57D-43E0-9D2F-1F2F72779CC4}" destId="{0A0A5342-AE6E-4536-BF07-BBA9B90BCCC2}" srcOrd="5" destOrd="0" presId="urn:microsoft.com/office/officeart/2009/3/layout/HorizontalOrganizationChart"/>
    <dgm:cxn modelId="{34B2E24D-EF2C-4454-A839-8E9EE132BD06}" type="presParOf" srcId="{0A0A5342-AE6E-4536-BF07-BBA9B90BCCC2}" destId="{C6D4076A-6707-43FE-9336-F4161C7AE3FC}" srcOrd="0" destOrd="0" presId="urn:microsoft.com/office/officeart/2009/3/layout/HorizontalOrganizationChart"/>
    <dgm:cxn modelId="{89CCDF9C-B276-41A6-9A60-870CDB043605}" type="presParOf" srcId="{C6D4076A-6707-43FE-9336-F4161C7AE3FC}" destId="{A3630A6C-3A17-4EFF-ADFD-695DE6E92C28}" srcOrd="0" destOrd="0" presId="urn:microsoft.com/office/officeart/2009/3/layout/HorizontalOrganizationChart"/>
    <dgm:cxn modelId="{6DDC3EA1-C4AC-4DC5-AA1D-4FAD3206389F}" type="presParOf" srcId="{C6D4076A-6707-43FE-9336-F4161C7AE3FC}" destId="{6CAC80A0-3025-4D20-A583-24474E0D1330}" srcOrd="1" destOrd="0" presId="urn:microsoft.com/office/officeart/2009/3/layout/HorizontalOrganizationChart"/>
    <dgm:cxn modelId="{D6314ED9-A661-4488-A986-F9951201A324}" type="presParOf" srcId="{0A0A5342-AE6E-4536-BF07-BBA9B90BCCC2}" destId="{2B95A1BA-E9D5-48A4-AD05-67E10953D12C}" srcOrd="1" destOrd="0" presId="urn:microsoft.com/office/officeart/2009/3/layout/HorizontalOrganizationChart"/>
    <dgm:cxn modelId="{5B8041DF-BF59-4066-A85B-048D90E286EB}" type="presParOf" srcId="{2B95A1BA-E9D5-48A4-AD05-67E10953D12C}" destId="{4000FB91-A4B8-402A-8290-5ABA7D23F774}" srcOrd="0" destOrd="0" presId="urn:microsoft.com/office/officeart/2009/3/layout/HorizontalOrganizationChart"/>
    <dgm:cxn modelId="{707866A1-22E8-4EAF-B9C5-B3A6480A9B57}" type="presParOf" srcId="{2B95A1BA-E9D5-48A4-AD05-67E10953D12C}" destId="{F682988A-C5C9-4C61-A484-CB7AC0233E23}" srcOrd="1" destOrd="0" presId="urn:microsoft.com/office/officeart/2009/3/layout/HorizontalOrganizationChart"/>
    <dgm:cxn modelId="{009542D2-EFEA-472D-A8B2-043D3E087CAD}" type="presParOf" srcId="{F682988A-C5C9-4C61-A484-CB7AC0233E23}" destId="{0F9235B1-18D9-44C8-BD87-DA7D0C23A2E1}" srcOrd="0" destOrd="0" presId="urn:microsoft.com/office/officeart/2009/3/layout/HorizontalOrganizationChart"/>
    <dgm:cxn modelId="{0D33F7FF-5FB7-48EC-ABB9-2397FDAF00A8}" type="presParOf" srcId="{0F9235B1-18D9-44C8-BD87-DA7D0C23A2E1}" destId="{4BB2738E-3991-4216-BF4F-4B982DD7D673}" srcOrd="0" destOrd="0" presId="urn:microsoft.com/office/officeart/2009/3/layout/HorizontalOrganizationChart"/>
    <dgm:cxn modelId="{CDDC5B8E-6829-4A18-89FC-C6FC36E869ED}" type="presParOf" srcId="{0F9235B1-18D9-44C8-BD87-DA7D0C23A2E1}" destId="{217A7A7D-7A72-43F8-A867-A2A2E25C1A6E}" srcOrd="1" destOrd="0" presId="urn:microsoft.com/office/officeart/2009/3/layout/HorizontalOrganizationChart"/>
    <dgm:cxn modelId="{EBE9B59D-C80B-4848-B354-C98181427F66}" type="presParOf" srcId="{F682988A-C5C9-4C61-A484-CB7AC0233E23}" destId="{E20DD9B5-46B1-476F-8027-4102F7C13915}" srcOrd="1" destOrd="0" presId="urn:microsoft.com/office/officeart/2009/3/layout/HorizontalOrganizationChart"/>
    <dgm:cxn modelId="{4800BC34-4351-4672-9DB3-878DF6EEAE0E}" type="presParOf" srcId="{F682988A-C5C9-4C61-A484-CB7AC0233E23}" destId="{511B3B3E-65DF-40DD-BC92-9EE827240F6A}" srcOrd="2" destOrd="0" presId="urn:microsoft.com/office/officeart/2009/3/layout/HorizontalOrganizationChart"/>
    <dgm:cxn modelId="{0567511D-595C-4C26-B67C-F04547493C38}" type="presParOf" srcId="{2B95A1BA-E9D5-48A4-AD05-67E10953D12C}" destId="{60B00A04-91BF-4A47-89B7-F769865AFC44}" srcOrd="2" destOrd="0" presId="urn:microsoft.com/office/officeart/2009/3/layout/HorizontalOrganizationChart"/>
    <dgm:cxn modelId="{19CA5647-9768-4BF4-A2A6-5936B47FF913}" type="presParOf" srcId="{2B95A1BA-E9D5-48A4-AD05-67E10953D12C}" destId="{887E5086-078E-4673-BEDE-DDF6FB4A2C0A}" srcOrd="3" destOrd="0" presId="urn:microsoft.com/office/officeart/2009/3/layout/HorizontalOrganizationChart"/>
    <dgm:cxn modelId="{6A5ED3E1-8767-4BD6-902D-D7D9A5427669}" type="presParOf" srcId="{887E5086-078E-4673-BEDE-DDF6FB4A2C0A}" destId="{0BE2F83A-1C9F-4188-B355-7A95AB396850}" srcOrd="0" destOrd="0" presId="urn:microsoft.com/office/officeart/2009/3/layout/HorizontalOrganizationChart"/>
    <dgm:cxn modelId="{1E4B2B51-15F8-4B65-944F-4067A78FED81}" type="presParOf" srcId="{0BE2F83A-1C9F-4188-B355-7A95AB396850}" destId="{B20A63F1-3C37-4E7F-9BB0-C55F924DE313}" srcOrd="0" destOrd="0" presId="urn:microsoft.com/office/officeart/2009/3/layout/HorizontalOrganizationChart"/>
    <dgm:cxn modelId="{FC6B35AD-3301-45C1-8C7D-DFF8D1C68F84}" type="presParOf" srcId="{0BE2F83A-1C9F-4188-B355-7A95AB396850}" destId="{0AB3AAE8-5CB2-4F71-B973-CF842114B2B3}" srcOrd="1" destOrd="0" presId="urn:microsoft.com/office/officeart/2009/3/layout/HorizontalOrganizationChart"/>
    <dgm:cxn modelId="{B012964B-9058-453D-9369-84778A6820DF}" type="presParOf" srcId="{887E5086-078E-4673-BEDE-DDF6FB4A2C0A}" destId="{A05E549C-34E8-4C02-96F4-AB104A86D433}" srcOrd="1" destOrd="0" presId="urn:microsoft.com/office/officeart/2009/3/layout/HorizontalOrganizationChart"/>
    <dgm:cxn modelId="{1810D1CB-4E5E-4024-BB52-4D94877A5EA7}" type="presParOf" srcId="{887E5086-078E-4673-BEDE-DDF6FB4A2C0A}" destId="{3FFF7B66-F415-4FCF-841B-20923CFF343A}" srcOrd="2" destOrd="0" presId="urn:microsoft.com/office/officeart/2009/3/layout/HorizontalOrganizationChart"/>
    <dgm:cxn modelId="{4F6391C8-4126-4CF9-A976-E03AD1451A99}" type="presParOf" srcId="{2B95A1BA-E9D5-48A4-AD05-67E10953D12C}" destId="{BD647711-66FD-45C2-A6AC-AA9FE46B6629}" srcOrd="4" destOrd="0" presId="urn:microsoft.com/office/officeart/2009/3/layout/HorizontalOrganizationChart"/>
    <dgm:cxn modelId="{EA7E96FE-5FFD-430F-822E-B6F9B03D71C5}" type="presParOf" srcId="{2B95A1BA-E9D5-48A4-AD05-67E10953D12C}" destId="{EF4E5ED6-734D-454B-B5E6-825119A3279B}" srcOrd="5" destOrd="0" presId="urn:microsoft.com/office/officeart/2009/3/layout/HorizontalOrganizationChart"/>
    <dgm:cxn modelId="{7B7A09AC-02E0-482B-B8BF-2637017EA906}" type="presParOf" srcId="{EF4E5ED6-734D-454B-B5E6-825119A3279B}" destId="{9F7E28BC-CE81-48D9-8001-A80E54A06AB0}" srcOrd="0" destOrd="0" presId="urn:microsoft.com/office/officeart/2009/3/layout/HorizontalOrganizationChart"/>
    <dgm:cxn modelId="{D7E0D21C-166E-4DBF-B6C9-69055C21C103}" type="presParOf" srcId="{9F7E28BC-CE81-48D9-8001-A80E54A06AB0}" destId="{AE4AFA4D-A97B-4AF6-A710-D6C174CB2DD3}" srcOrd="0" destOrd="0" presId="urn:microsoft.com/office/officeart/2009/3/layout/HorizontalOrganizationChart"/>
    <dgm:cxn modelId="{FD498465-1CE8-4BF2-BC7E-A42DD16AE13B}" type="presParOf" srcId="{9F7E28BC-CE81-48D9-8001-A80E54A06AB0}" destId="{2E469F3D-F926-464A-909B-7F8B3897D409}" srcOrd="1" destOrd="0" presId="urn:microsoft.com/office/officeart/2009/3/layout/HorizontalOrganizationChart"/>
    <dgm:cxn modelId="{AB59B549-8295-4EFC-89DD-388D13FF75D7}" type="presParOf" srcId="{EF4E5ED6-734D-454B-B5E6-825119A3279B}" destId="{6B47EFEC-FE83-436F-81D7-ED53B3AEDF31}" srcOrd="1" destOrd="0" presId="urn:microsoft.com/office/officeart/2009/3/layout/HorizontalOrganizationChart"/>
    <dgm:cxn modelId="{1EDF8F08-1CA6-4D9C-9D4A-D458F6BA4550}" type="presParOf" srcId="{EF4E5ED6-734D-454B-B5E6-825119A3279B}" destId="{7C5B3E83-95E9-4A59-BB3D-D48677C7E8D8}" srcOrd="2" destOrd="0" presId="urn:microsoft.com/office/officeart/2009/3/layout/HorizontalOrganizationChart"/>
    <dgm:cxn modelId="{2BC80674-A42D-4181-83C5-375D9071251D}" type="presParOf" srcId="{0A0A5342-AE6E-4536-BF07-BBA9B90BCCC2}" destId="{1B3DD1DC-ED43-4B72-8BF9-51A99E7249FA}" srcOrd="2" destOrd="0" presId="urn:microsoft.com/office/officeart/2009/3/layout/HorizontalOrganizationChart"/>
    <dgm:cxn modelId="{2E96D200-200B-47EF-AD26-1F7CD7E12348}" type="presParOf" srcId="{F78ED0F2-E4BB-45BE-AC31-A3998A480566}" destId="{071DF2C4-BB71-441D-9234-7C3CB66BC4B5}" srcOrd="2" destOrd="0" presId="urn:microsoft.com/office/officeart/2009/3/layout/HorizontalOrganizationChart"/>
    <dgm:cxn modelId="{65FE2B60-8D5E-4201-8DB8-E8B5D474DB4D}" type="presParOf" srcId="{7FA97D79-1CF3-49BF-AD05-2DA5CA606334}" destId="{05038B92-93F1-4227-89C9-851B9349F555}" srcOrd="8" destOrd="0" presId="urn:microsoft.com/office/officeart/2009/3/layout/HorizontalOrganizationChart"/>
    <dgm:cxn modelId="{AF114D72-2C32-44E6-9E40-F6D7EBE23E4B}" type="presParOf" srcId="{7FA97D79-1CF3-49BF-AD05-2DA5CA606334}" destId="{00987BCA-16BA-4833-B503-14E39EF55357}" srcOrd="9" destOrd="0" presId="urn:microsoft.com/office/officeart/2009/3/layout/HorizontalOrganizationChart"/>
    <dgm:cxn modelId="{B669F377-7165-42B0-9C09-A982E00232BB}" type="presParOf" srcId="{00987BCA-16BA-4833-B503-14E39EF55357}" destId="{7779D3B4-1CB3-4F31-8FD8-39337003DF60}" srcOrd="0" destOrd="0" presId="urn:microsoft.com/office/officeart/2009/3/layout/HorizontalOrganizationChart"/>
    <dgm:cxn modelId="{08A8E49E-493D-4167-B64B-2C4B7A03980D}" type="presParOf" srcId="{7779D3B4-1CB3-4F31-8FD8-39337003DF60}" destId="{2AFE74AF-444B-46A0-99DB-55BEECE1D6D1}" srcOrd="0" destOrd="0" presId="urn:microsoft.com/office/officeart/2009/3/layout/HorizontalOrganizationChart"/>
    <dgm:cxn modelId="{2E0C4A6D-8274-41CC-A828-24EEA23BA06A}" type="presParOf" srcId="{7779D3B4-1CB3-4F31-8FD8-39337003DF60}" destId="{60665DAC-9AE4-4FE5-8A51-95A6466297FC}" srcOrd="1" destOrd="0" presId="urn:microsoft.com/office/officeart/2009/3/layout/HorizontalOrganizationChart"/>
    <dgm:cxn modelId="{3688438C-BA01-4915-A96E-56AB8EA52D08}" type="presParOf" srcId="{00987BCA-16BA-4833-B503-14E39EF55357}" destId="{0BB78AA9-EAF6-4731-B1C5-DEE4D5B733F8}" srcOrd="1" destOrd="0" presId="urn:microsoft.com/office/officeart/2009/3/layout/HorizontalOrganizationChart"/>
    <dgm:cxn modelId="{C5BA7B9D-53FF-4184-A75E-2CC3758418C2}" type="presParOf" srcId="{0BB78AA9-EAF6-4731-B1C5-DEE4D5B733F8}" destId="{562170DB-3AFF-4C9E-95F5-E8C97551E669}" srcOrd="0" destOrd="0" presId="urn:microsoft.com/office/officeart/2009/3/layout/HorizontalOrganizationChart"/>
    <dgm:cxn modelId="{ED8A4157-7E7A-400F-A2B6-CB85CA3A0B8E}" type="presParOf" srcId="{0BB78AA9-EAF6-4731-B1C5-DEE4D5B733F8}" destId="{943D67EF-82A3-430A-8E0C-E2DA0222DCBB}" srcOrd="1" destOrd="0" presId="urn:microsoft.com/office/officeart/2009/3/layout/HorizontalOrganizationChart"/>
    <dgm:cxn modelId="{399F9191-C85F-49F4-82A9-D60A3A665228}" type="presParOf" srcId="{943D67EF-82A3-430A-8E0C-E2DA0222DCBB}" destId="{A8A77FAE-8C56-4067-B271-872628B841BA}" srcOrd="0" destOrd="0" presId="urn:microsoft.com/office/officeart/2009/3/layout/HorizontalOrganizationChart"/>
    <dgm:cxn modelId="{A25389F6-BE43-44BF-BA4E-580F54ACE9EE}" type="presParOf" srcId="{A8A77FAE-8C56-4067-B271-872628B841BA}" destId="{D9FE5377-5BA0-42AD-AAE0-8145AD2E502A}" srcOrd="0" destOrd="0" presId="urn:microsoft.com/office/officeart/2009/3/layout/HorizontalOrganizationChart"/>
    <dgm:cxn modelId="{A3C82602-ED41-4DEA-B010-3E2C0E4F0B1B}" type="presParOf" srcId="{A8A77FAE-8C56-4067-B271-872628B841BA}" destId="{D17DCEB4-5990-4F5D-8700-E824E5372558}" srcOrd="1" destOrd="0" presId="urn:microsoft.com/office/officeart/2009/3/layout/HorizontalOrganizationChart"/>
    <dgm:cxn modelId="{E6B1C3B3-6529-43F0-BA1C-F4312102D5D1}" type="presParOf" srcId="{943D67EF-82A3-430A-8E0C-E2DA0222DCBB}" destId="{2FF764D9-33AF-44D5-8397-380F693B4C30}" srcOrd="1" destOrd="0" presId="urn:microsoft.com/office/officeart/2009/3/layout/HorizontalOrganizationChart"/>
    <dgm:cxn modelId="{A5B0ABE1-564A-4FF3-8DB8-75F261165A4A}" type="presParOf" srcId="{943D67EF-82A3-430A-8E0C-E2DA0222DCBB}" destId="{C5EA98CE-9468-4A47-BEAE-6652349B1E30}" srcOrd="2" destOrd="0" presId="urn:microsoft.com/office/officeart/2009/3/layout/HorizontalOrganizationChart"/>
    <dgm:cxn modelId="{4EBCD5D9-6102-4475-88B0-4471D2662F1D}" type="presParOf" srcId="{0BB78AA9-EAF6-4731-B1C5-DEE4D5B733F8}" destId="{D3743611-7D7E-4842-B9D6-35D9E40D75D6}" srcOrd="2" destOrd="0" presId="urn:microsoft.com/office/officeart/2009/3/layout/HorizontalOrganizationChart"/>
    <dgm:cxn modelId="{0BBBCD12-C0BE-4FAF-BA5C-4D90D7045E39}" type="presParOf" srcId="{0BB78AA9-EAF6-4731-B1C5-DEE4D5B733F8}" destId="{EDD04449-4CCD-49C0-B8DA-20ADBA8244A6}" srcOrd="3" destOrd="0" presId="urn:microsoft.com/office/officeart/2009/3/layout/HorizontalOrganizationChart"/>
    <dgm:cxn modelId="{7D1FEC06-9ACE-4C78-B184-9DAF562DC254}" type="presParOf" srcId="{EDD04449-4CCD-49C0-B8DA-20ADBA8244A6}" destId="{2ED2649C-63C5-451C-B771-F2368C86BD65}" srcOrd="0" destOrd="0" presId="urn:microsoft.com/office/officeart/2009/3/layout/HorizontalOrganizationChart"/>
    <dgm:cxn modelId="{492623AE-B3F0-4094-9666-945440F02031}" type="presParOf" srcId="{2ED2649C-63C5-451C-B771-F2368C86BD65}" destId="{1D39773A-4703-414D-BE74-A4A8C9758050}" srcOrd="0" destOrd="0" presId="urn:microsoft.com/office/officeart/2009/3/layout/HorizontalOrganizationChart"/>
    <dgm:cxn modelId="{74DDA471-0FAD-4466-AE05-27E620112A09}" type="presParOf" srcId="{2ED2649C-63C5-451C-B771-F2368C86BD65}" destId="{DA696F3E-14AA-49C0-B3AB-59BAC8E2B586}" srcOrd="1" destOrd="0" presId="urn:microsoft.com/office/officeart/2009/3/layout/HorizontalOrganizationChart"/>
    <dgm:cxn modelId="{2A4D28D1-5509-4615-95B9-6362F8FD7E90}" type="presParOf" srcId="{EDD04449-4CCD-49C0-B8DA-20ADBA8244A6}" destId="{34504710-ED3D-403F-8C81-0F0BC81EF12B}" srcOrd="1" destOrd="0" presId="urn:microsoft.com/office/officeart/2009/3/layout/HorizontalOrganizationChart"/>
    <dgm:cxn modelId="{4004AE8A-3074-4D5D-9D05-8B61AAB363D6}" type="presParOf" srcId="{EDD04449-4CCD-49C0-B8DA-20ADBA8244A6}" destId="{3E37EEBF-CC55-440E-A8B4-BB5CFD5764B6}" srcOrd="2" destOrd="0" presId="urn:microsoft.com/office/officeart/2009/3/layout/HorizontalOrganizationChart"/>
    <dgm:cxn modelId="{901A200F-BF86-4EF9-8D1E-58BE43528838}" type="presParOf" srcId="{0BB78AA9-EAF6-4731-B1C5-DEE4D5B733F8}" destId="{3EB2D5A8-98C6-4F2D-AB4C-048AB71D2722}" srcOrd="4" destOrd="0" presId="urn:microsoft.com/office/officeart/2009/3/layout/HorizontalOrganizationChart"/>
    <dgm:cxn modelId="{ED587E20-6E01-4D4C-B0CA-1941B2264513}" type="presParOf" srcId="{0BB78AA9-EAF6-4731-B1C5-DEE4D5B733F8}" destId="{C3D89861-09A5-4D70-8247-EA9ACAB251B4}" srcOrd="5" destOrd="0" presId="urn:microsoft.com/office/officeart/2009/3/layout/HorizontalOrganizationChart"/>
    <dgm:cxn modelId="{1AAC22BA-4E1D-40CE-96D4-0D710D908885}" type="presParOf" srcId="{C3D89861-09A5-4D70-8247-EA9ACAB251B4}" destId="{48E39CF6-58C5-4D2C-825F-F73B93C09476}" srcOrd="0" destOrd="0" presId="urn:microsoft.com/office/officeart/2009/3/layout/HorizontalOrganizationChart"/>
    <dgm:cxn modelId="{0C322491-4E13-4D57-B440-CFC5A705243E}" type="presParOf" srcId="{48E39CF6-58C5-4D2C-825F-F73B93C09476}" destId="{5898CAFA-CEB6-43CD-9265-614D5B60348E}" srcOrd="0" destOrd="0" presId="urn:microsoft.com/office/officeart/2009/3/layout/HorizontalOrganizationChart"/>
    <dgm:cxn modelId="{9EF5FC18-5DF0-41E9-B6F4-97AE77383F76}" type="presParOf" srcId="{48E39CF6-58C5-4D2C-825F-F73B93C09476}" destId="{05600E24-FF09-4CF4-926C-8FB92E3F59D0}" srcOrd="1" destOrd="0" presId="urn:microsoft.com/office/officeart/2009/3/layout/HorizontalOrganizationChart"/>
    <dgm:cxn modelId="{F9C23BEA-CCFB-4091-93A0-5E15AE5EF560}" type="presParOf" srcId="{C3D89861-09A5-4D70-8247-EA9ACAB251B4}" destId="{78C7FC17-10E8-4980-BD05-B24E1E111A14}" srcOrd="1" destOrd="0" presId="urn:microsoft.com/office/officeart/2009/3/layout/HorizontalOrganizationChart"/>
    <dgm:cxn modelId="{2FD26626-78B7-4302-8A5A-5659A84A90EB}" type="presParOf" srcId="{C3D89861-09A5-4D70-8247-EA9ACAB251B4}" destId="{9EE0E202-8CBD-4BEA-8EBA-42ADB1B92CEF}" srcOrd="2" destOrd="0" presId="urn:microsoft.com/office/officeart/2009/3/layout/HorizontalOrganizationChart"/>
    <dgm:cxn modelId="{7B7F8529-52E6-4225-9660-5ACC17297EE6}" type="presParOf" srcId="{00987BCA-16BA-4833-B503-14E39EF55357}" destId="{BEC14B8D-1841-4A73-9ED6-F31E8988D7CD}" srcOrd="2" destOrd="0" presId="urn:microsoft.com/office/officeart/2009/3/layout/HorizontalOrganizationChart"/>
    <dgm:cxn modelId="{8B53111F-0625-4CA0-AFC1-B77DF44A1026}" type="presParOf" srcId="{7FA97D79-1CF3-49BF-AD05-2DA5CA606334}" destId="{C12318E0-BBC0-4AA0-A387-D2A7C4239B26}" srcOrd="10" destOrd="0" presId="urn:microsoft.com/office/officeart/2009/3/layout/HorizontalOrganizationChart"/>
    <dgm:cxn modelId="{54DCEB3B-DFA6-4E77-A8D4-31A7A300F68F}" type="presParOf" srcId="{7FA97D79-1CF3-49BF-AD05-2DA5CA606334}" destId="{EC410691-0DEC-4672-9444-D3BFB2742187}" srcOrd="11" destOrd="0" presId="urn:microsoft.com/office/officeart/2009/3/layout/HorizontalOrganizationChart"/>
    <dgm:cxn modelId="{A6925F4F-C013-4293-9308-78A9D9EED7F2}" type="presParOf" srcId="{EC410691-0DEC-4672-9444-D3BFB2742187}" destId="{2D859665-743A-4D15-9BC4-A93F04F3BD46}" srcOrd="0" destOrd="0" presId="urn:microsoft.com/office/officeart/2009/3/layout/HorizontalOrganizationChart"/>
    <dgm:cxn modelId="{1C9E38C9-8E8F-4DB2-8978-5E9ADEDCC886}" type="presParOf" srcId="{2D859665-743A-4D15-9BC4-A93F04F3BD46}" destId="{5A1C18DC-BC46-4593-85BC-DB8F99AE6FF9}" srcOrd="0" destOrd="0" presId="urn:microsoft.com/office/officeart/2009/3/layout/HorizontalOrganizationChart"/>
    <dgm:cxn modelId="{63A56ADE-16B8-4FF4-91AC-65191FF9EA82}" type="presParOf" srcId="{2D859665-743A-4D15-9BC4-A93F04F3BD46}" destId="{731FB59E-BED0-446F-9DE9-661A3F6A9940}" srcOrd="1" destOrd="0" presId="urn:microsoft.com/office/officeart/2009/3/layout/HorizontalOrganizationChart"/>
    <dgm:cxn modelId="{2ADA53CF-6530-48EC-A74F-DA6BB3B98ADB}" type="presParOf" srcId="{EC410691-0DEC-4672-9444-D3BFB2742187}" destId="{12017D22-AF52-451C-9BAB-2AEBEE0164E0}" srcOrd="1" destOrd="0" presId="urn:microsoft.com/office/officeart/2009/3/layout/HorizontalOrganizationChart"/>
    <dgm:cxn modelId="{3738D3A5-0064-41A0-8576-47302EA51B54}" type="presParOf" srcId="{12017D22-AF52-451C-9BAB-2AEBEE0164E0}" destId="{0AAD3A5E-099A-4DAD-B40A-52F0F15EF791}" srcOrd="0" destOrd="0" presId="urn:microsoft.com/office/officeart/2009/3/layout/HorizontalOrganizationChart"/>
    <dgm:cxn modelId="{4E1AF405-36E5-4024-ACE0-A117FCFC2A3A}" type="presParOf" srcId="{12017D22-AF52-451C-9BAB-2AEBEE0164E0}" destId="{D84FC76A-D16A-4DC4-B380-D4ADE2246E45}" srcOrd="1" destOrd="0" presId="urn:microsoft.com/office/officeart/2009/3/layout/HorizontalOrganizationChart"/>
    <dgm:cxn modelId="{015DBCAD-06B1-45EC-8F51-FC462A35C44F}" type="presParOf" srcId="{D84FC76A-D16A-4DC4-B380-D4ADE2246E45}" destId="{948B0534-4575-4B7B-BE78-5233FA04FCD6}" srcOrd="0" destOrd="0" presId="urn:microsoft.com/office/officeart/2009/3/layout/HorizontalOrganizationChart"/>
    <dgm:cxn modelId="{2976FF5B-C0EA-4F87-B31E-8721A1ADC684}" type="presParOf" srcId="{948B0534-4575-4B7B-BE78-5233FA04FCD6}" destId="{5F99CD1C-C3DA-4896-8775-BF2455B7586A}" srcOrd="0" destOrd="0" presId="urn:microsoft.com/office/officeart/2009/3/layout/HorizontalOrganizationChart"/>
    <dgm:cxn modelId="{B84A0C43-4206-439C-B29F-569610C1AECF}" type="presParOf" srcId="{948B0534-4575-4B7B-BE78-5233FA04FCD6}" destId="{9D90185E-6833-4366-968B-741DDECF7CD4}" srcOrd="1" destOrd="0" presId="urn:microsoft.com/office/officeart/2009/3/layout/HorizontalOrganizationChart"/>
    <dgm:cxn modelId="{0DC744ED-56A8-4ABE-8415-B927846F10A9}" type="presParOf" srcId="{D84FC76A-D16A-4DC4-B380-D4ADE2246E45}" destId="{471FCCD6-0844-491F-B8C1-17068841FF25}" srcOrd="1" destOrd="0" presId="urn:microsoft.com/office/officeart/2009/3/layout/HorizontalOrganizationChart"/>
    <dgm:cxn modelId="{741A4289-B53D-4113-BEC2-022AFCEA2149}" type="presParOf" srcId="{471FCCD6-0844-491F-B8C1-17068841FF25}" destId="{158FCC7C-0D56-4A19-B26D-930909C28799}" srcOrd="0" destOrd="0" presId="urn:microsoft.com/office/officeart/2009/3/layout/HorizontalOrganizationChart"/>
    <dgm:cxn modelId="{6194F1AE-72F1-441F-B95B-2687DC9DBDAC}" type="presParOf" srcId="{471FCCD6-0844-491F-B8C1-17068841FF25}" destId="{4E226202-54A8-4E9F-A2F1-9F89CB541F6D}" srcOrd="1" destOrd="0" presId="urn:microsoft.com/office/officeart/2009/3/layout/HorizontalOrganizationChart"/>
    <dgm:cxn modelId="{31278DAA-4653-4AD9-AE38-A7FFA2BEC61F}" type="presParOf" srcId="{4E226202-54A8-4E9F-A2F1-9F89CB541F6D}" destId="{FC5E21F0-2689-4909-A498-E5B21DDC40DE}" srcOrd="0" destOrd="0" presId="urn:microsoft.com/office/officeart/2009/3/layout/HorizontalOrganizationChart"/>
    <dgm:cxn modelId="{C7434217-B0AD-42BA-BB5E-FF6EA192D7CC}" type="presParOf" srcId="{FC5E21F0-2689-4909-A498-E5B21DDC40DE}" destId="{C1B31FA5-09FB-402C-ADE4-025C8889D323}" srcOrd="0" destOrd="0" presId="urn:microsoft.com/office/officeart/2009/3/layout/HorizontalOrganizationChart"/>
    <dgm:cxn modelId="{73DC04E7-5CA4-405E-9B53-98F11079742C}" type="presParOf" srcId="{FC5E21F0-2689-4909-A498-E5B21DDC40DE}" destId="{A5BAD74A-FB91-414E-8E47-BB6D88EF1748}" srcOrd="1" destOrd="0" presId="urn:microsoft.com/office/officeart/2009/3/layout/HorizontalOrganizationChart"/>
    <dgm:cxn modelId="{D06AFB9E-7853-4E6D-8960-B4DF04929EE4}" type="presParOf" srcId="{4E226202-54A8-4E9F-A2F1-9F89CB541F6D}" destId="{958AD119-BC13-4F4E-9FB5-9BBFF24007A9}" srcOrd="1" destOrd="0" presId="urn:microsoft.com/office/officeart/2009/3/layout/HorizontalOrganizationChart"/>
    <dgm:cxn modelId="{BF46C86E-9C46-4118-B9DC-16659A088DBA}" type="presParOf" srcId="{4E226202-54A8-4E9F-A2F1-9F89CB541F6D}" destId="{91183C72-CDCD-4365-80A8-871671623574}" srcOrd="2" destOrd="0" presId="urn:microsoft.com/office/officeart/2009/3/layout/HorizontalOrganizationChart"/>
    <dgm:cxn modelId="{9BFE8BE0-DD3E-49C2-B915-EEB8BBF6B9E3}" type="presParOf" srcId="{471FCCD6-0844-491F-B8C1-17068841FF25}" destId="{5736DBB0-3ECC-4786-8CE3-336ACB3E6277}" srcOrd="2" destOrd="0" presId="urn:microsoft.com/office/officeart/2009/3/layout/HorizontalOrganizationChart"/>
    <dgm:cxn modelId="{D273DB51-7581-4DB5-847E-CAD619234B4E}" type="presParOf" srcId="{471FCCD6-0844-491F-B8C1-17068841FF25}" destId="{F0FC37B1-82E7-486A-940E-D2BA21B30739}" srcOrd="3" destOrd="0" presId="urn:microsoft.com/office/officeart/2009/3/layout/HorizontalOrganizationChart"/>
    <dgm:cxn modelId="{5A81F9AD-A080-4457-9AD5-1DA544ECFFC2}" type="presParOf" srcId="{F0FC37B1-82E7-486A-940E-D2BA21B30739}" destId="{334F7663-BFE2-4C72-9667-1417CD700A57}" srcOrd="0" destOrd="0" presId="urn:microsoft.com/office/officeart/2009/3/layout/HorizontalOrganizationChart"/>
    <dgm:cxn modelId="{B7248A82-6B15-42BB-995C-050F6E116C62}" type="presParOf" srcId="{334F7663-BFE2-4C72-9667-1417CD700A57}" destId="{4B93A4F9-B2E8-4D39-AF57-130B3DCB6E45}" srcOrd="0" destOrd="0" presId="urn:microsoft.com/office/officeart/2009/3/layout/HorizontalOrganizationChart"/>
    <dgm:cxn modelId="{33D204C8-D507-49B9-9967-009937004E35}" type="presParOf" srcId="{334F7663-BFE2-4C72-9667-1417CD700A57}" destId="{3116E3E5-B26C-4AFD-AF60-AE4025AE3FE6}" srcOrd="1" destOrd="0" presId="urn:microsoft.com/office/officeart/2009/3/layout/HorizontalOrganizationChart"/>
    <dgm:cxn modelId="{028D053F-A81B-4321-AC2A-3B7CF24CF263}" type="presParOf" srcId="{F0FC37B1-82E7-486A-940E-D2BA21B30739}" destId="{90737AF7-67D3-49BF-9B2D-6D618ABAA553}" srcOrd="1" destOrd="0" presId="urn:microsoft.com/office/officeart/2009/3/layout/HorizontalOrganizationChart"/>
    <dgm:cxn modelId="{7B7F62BD-3B68-4E0D-A759-93AEE5FD0A0E}" type="presParOf" srcId="{F0FC37B1-82E7-486A-940E-D2BA21B30739}" destId="{AFDBCBE9-9690-48C3-A3C0-853FBF067E09}" srcOrd="2" destOrd="0" presId="urn:microsoft.com/office/officeart/2009/3/layout/HorizontalOrganizationChart"/>
    <dgm:cxn modelId="{95C309C5-494E-496C-BE2B-23E938E8DB43}" type="presParOf" srcId="{D84FC76A-D16A-4DC4-B380-D4ADE2246E45}" destId="{55261FBC-9B47-43A6-972A-C0FA721A5FAE}" srcOrd="2" destOrd="0" presId="urn:microsoft.com/office/officeart/2009/3/layout/HorizontalOrganizationChart"/>
    <dgm:cxn modelId="{34A47A9E-8ACB-4460-9B8F-AC4F590811B0}" type="presParOf" srcId="{12017D22-AF52-451C-9BAB-2AEBEE0164E0}" destId="{7E489BB4-8C10-4EDA-814A-178B317BBC44}" srcOrd="2" destOrd="0" presId="urn:microsoft.com/office/officeart/2009/3/layout/HorizontalOrganizationChart"/>
    <dgm:cxn modelId="{E96FD6D3-9E3E-4101-AC35-8B4DBFEE39C6}" type="presParOf" srcId="{12017D22-AF52-451C-9BAB-2AEBEE0164E0}" destId="{E25022B7-C4FD-45DD-B5CE-C31363EB1266}" srcOrd="3" destOrd="0" presId="urn:microsoft.com/office/officeart/2009/3/layout/HorizontalOrganizationChart"/>
    <dgm:cxn modelId="{6F8ACE1C-7B17-4FF7-8EE3-A3CBC1C2FF2B}" type="presParOf" srcId="{E25022B7-C4FD-45DD-B5CE-C31363EB1266}" destId="{6859F7C0-1B91-48E3-9740-D291DE2FC135}" srcOrd="0" destOrd="0" presId="urn:microsoft.com/office/officeart/2009/3/layout/HorizontalOrganizationChart"/>
    <dgm:cxn modelId="{94442BFC-5D60-4CCA-9DD7-DB8EB3027249}" type="presParOf" srcId="{6859F7C0-1B91-48E3-9740-D291DE2FC135}" destId="{ACA9AA19-1454-4CF6-828F-5750D7DEDF7F}" srcOrd="0" destOrd="0" presId="urn:microsoft.com/office/officeart/2009/3/layout/HorizontalOrganizationChart"/>
    <dgm:cxn modelId="{39793D29-802D-4AA5-A3F1-6ED334DF556D}" type="presParOf" srcId="{6859F7C0-1B91-48E3-9740-D291DE2FC135}" destId="{C6F18E15-0EF0-41B2-8AEF-14994F8EF2C5}" srcOrd="1" destOrd="0" presId="urn:microsoft.com/office/officeart/2009/3/layout/HorizontalOrganizationChart"/>
    <dgm:cxn modelId="{71237C43-144C-4F3C-9B6C-B0D39D4F348C}" type="presParOf" srcId="{E25022B7-C4FD-45DD-B5CE-C31363EB1266}" destId="{D9281955-5C2D-4F90-8344-13986DE069CA}" srcOrd="1" destOrd="0" presId="urn:microsoft.com/office/officeart/2009/3/layout/HorizontalOrganizationChart"/>
    <dgm:cxn modelId="{08CFD855-484E-4840-980D-8F464082BDBB}" type="presParOf" srcId="{D9281955-5C2D-4F90-8344-13986DE069CA}" destId="{4342EE34-A533-4CA7-8C94-124941A1B8F0}" srcOrd="0" destOrd="0" presId="urn:microsoft.com/office/officeart/2009/3/layout/HorizontalOrganizationChart"/>
    <dgm:cxn modelId="{754F0786-623F-425C-B60F-093E6AFCAA63}" type="presParOf" srcId="{D9281955-5C2D-4F90-8344-13986DE069CA}" destId="{F4464BC9-C877-4DFB-A07F-7CFA4B3B2E49}" srcOrd="1" destOrd="0" presId="urn:microsoft.com/office/officeart/2009/3/layout/HorizontalOrganizationChart"/>
    <dgm:cxn modelId="{30641179-73DC-4A0B-A37D-7D2A98D31109}" type="presParOf" srcId="{F4464BC9-C877-4DFB-A07F-7CFA4B3B2E49}" destId="{96D9962D-6281-4AD7-B769-B84492F9F54F}" srcOrd="0" destOrd="0" presId="urn:microsoft.com/office/officeart/2009/3/layout/HorizontalOrganizationChart"/>
    <dgm:cxn modelId="{8969B494-ED05-466D-B064-86D1614F09D9}" type="presParOf" srcId="{96D9962D-6281-4AD7-B769-B84492F9F54F}" destId="{B1B95BC7-0728-4FF3-8BD3-D9523CF5BE26}" srcOrd="0" destOrd="0" presId="urn:microsoft.com/office/officeart/2009/3/layout/HorizontalOrganizationChart"/>
    <dgm:cxn modelId="{C6ADBC83-B4DC-456C-B3DB-92F2AA73FDFB}" type="presParOf" srcId="{96D9962D-6281-4AD7-B769-B84492F9F54F}" destId="{7CC65CAE-B071-4B06-BFC5-627DC7CB0407}" srcOrd="1" destOrd="0" presId="urn:microsoft.com/office/officeart/2009/3/layout/HorizontalOrganizationChart"/>
    <dgm:cxn modelId="{5CA361A9-E1C3-464B-A4F0-BC211D46742E}" type="presParOf" srcId="{F4464BC9-C877-4DFB-A07F-7CFA4B3B2E49}" destId="{E40BA1C5-5FD1-4C64-BD56-918E09309519}" srcOrd="1" destOrd="0" presId="urn:microsoft.com/office/officeart/2009/3/layout/HorizontalOrganizationChart"/>
    <dgm:cxn modelId="{DD9CAE9A-0181-4899-B7D5-10E6139E32CE}" type="presParOf" srcId="{F4464BC9-C877-4DFB-A07F-7CFA4B3B2E49}" destId="{44FD15C7-3ED1-4CB3-9E2C-D35A84F17871}" srcOrd="2" destOrd="0" presId="urn:microsoft.com/office/officeart/2009/3/layout/HorizontalOrganizationChart"/>
    <dgm:cxn modelId="{F76E5EE3-32A0-4151-A480-B4B891C10CA1}" type="presParOf" srcId="{D9281955-5C2D-4F90-8344-13986DE069CA}" destId="{3FCDB34A-BC9D-4B16-A171-3CCA0963A7CD}" srcOrd="2" destOrd="0" presId="urn:microsoft.com/office/officeart/2009/3/layout/HorizontalOrganizationChart"/>
    <dgm:cxn modelId="{14D734CB-F465-49DB-894A-05BB2630C2B8}" type="presParOf" srcId="{D9281955-5C2D-4F90-8344-13986DE069CA}" destId="{998F77E9-8716-4D8A-AAAD-579F0B971A2E}" srcOrd="3" destOrd="0" presId="urn:microsoft.com/office/officeart/2009/3/layout/HorizontalOrganizationChart"/>
    <dgm:cxn modelId="{B0798DB4-B362-49D6-ACB2-17788EF2757F}" type="presParOf" srcId="{998F77E9-8716-4D8A-AAAD-579F0B971A2E}" destId="{4D1CE08F-9376-499C-8BF7-2409A6E3448B}" srcOrd="0" destOrd="0" presId="urn:microsoft.com/office/officeart/2009/3/layout/HorizontalOrganizationChart"/>
    <dgm:cxn modelId="{3D16ECA7-9A53-4671-9506-8485619FC3D1}" type="presParOf" srcId="{4D1CE08F-9376-499C-8BF7-2409A6E3448B}" destId="{7BFCCB7B-095E-4DB2-A0DF-0AD9DFD73EDF}" srcOrd="0" destOrd="0" presId="urn:microsoft.com/office/officeart/2009/3/layout/HorizontalOrganizationChart"/>
    <dgm:cxn modelId="{75DEC861-1184-41E7-92AE-9640FE034D10}" type="presParOf" srcId="{4D1CE08F-9376-499C-8BF7-2409A6E3448B}" destId="{011418B3-5747-4E7F-9BF5-63D3EF18D2F0}" srcOrd="1" destOrd="0" presId="urn:microsoft.com/office/officeart/2009/3/layout/HorizontalOrganizationChart"/>
    <dgm:cxn modelId="{319C57C9-1B75-4147-8F72-B3105CE8AD08}" type="presParOf" srcId="{998F77E9-8716-4D8A-AAAD-579F0B971A2E}" destId="{1B697A85-045E-4FCE-8127-8B8683B0BB14}" srcOrd="1" destOrd="0" presId="urn:microsoft.com/office/officeart/2009/3/layout/HorizontalOrganizationChart"/>
    <dgm:cxn modelId="{2DE558D7-35CD-49DA-AB2B-49E2A1E95468}" type="presParOf" srcId="{998F77E9-8716-4D8A-AAAD-579F0B971A2E}" destId="{7AEEBB8C-2E6C-4728-9EB9-8C1AE0D648FD}" srcOrd="2" destOrd="0" presId="urn:microsoft.com/office/officeart/2009/3/layout/HorizontalOrganizationChart"/>
    <dgm:cxn modelId="{9C5349A5-B066-4F95-87D1-933F23072D97}" type="presParOf" srcId="{E25022B7-C4FD-45DD-B5CE-C31363EB1266}" destId="{8795B66F-58A4-433C-876F-1BF3C54E0091}" srcOrd="2" destOrd="0" presId="urn:microsoft.com/office/officeart/2009/3/layout/HorizontalOrganizationChart"/>
    <dgm:cxn modelId="{33681AEA-3B91-4D39-B280-66EB107E0C13}" type="presParOf" srcId="{12017D22-AF52-451C-9BAB-2AEBEE0164E0}" destId="{5EE6AB1C-395C-4EEE-9923-400FCDCD6217}" srcOrd="4" destOrd="0" presId="urn:microsoft.com/office/officeart/2009/3/layout/HorizontalOrganizationChart"/>
    <dgm:cxn modelId="{07DC5615-B25F-44A9-A0DF-A8B6097F0358}" type="presParOf" srcId="{12017D22-AF52-451C-9BAB-2AEBEE0164E0}" destId="{4ED20713-9CFE-4753-9813-8E3B685BC10A}" srcOrd="5" destOrd="0" presId="urn:microsoft.com/office/officeart/2009/3/layout/HorizontalOrganizationChart"/>
    <dgm:cxn modelId="{163DEAEC-3522-424D-8F19-9F1A2377EACE}" type="presParOf" srcId="{4ED20713-9CFE-4753-9813-8E3B685BC10A}" destId="{965441C4-DF50-4912-A28F-8F85FEF5515D}" srcOrd="0" destOrd="0" presId="urn:microsoft.com/office/officeart/2009/3/layout/HorizontalOrganizationChart"/>
    <dgm:cxn modelId="{A4D56861-585E-4A0A-B35B-103DEDD2329D}" type="presParOf" srcId="{965441C4-DF50-4912-A28F-8F85FEF5515D}" destId="{51208A49-FEE4-4554-89A7-1993D576B183}" srcOrd="0" destOrd="0" presId="urn:microsoft.com/office/officeart/2009/3/layout/HorizontalOrganizationChart"/>
    <dgm:cxn modelId="{F8372E06-9ACC-451E-9FE4-647FBB182B87}" type="presParOf" srcId="{965441C4-DF50-4912-A28F-8F85FEF5515D}" destId="{AE95A498-0ED2-45B4-AA85-B4A72BD00A17}" srcOrd="1" destOrd="0" presId="urn:microsoft.com/office/officeart/2009/3/layout/HorizontalOrganizationChart"/>
    <dgm:cxn modelId="{4C5413F6-FC19-4FA0-A633-133168DCD86A}" type="presParOf" srcId="{4ED20713-9CFE-4753-9813-8E3B685BC10A}" destId="{465D911C-EF77-4E36-B31D-D5DC7BC05456}" srcOrd="1" destOrd="0" presId="urn:microsoft.com/office/officeart/2009/3/layout/HorizontalOrganizationChart"/>
    <dgm:cxn modelId="{69C4FFCC-FD23-41FB-A72F-0860D0D17B74}" type="presParOf" srcId="{465D911C-EF77-4E36-B31D-D5DC7BC05456}" destId="{3CFD67C8-319E-4836-B57B-5377F7756AC7}" srcOrd="0" destOrd="0" presId="urn:microsoft.com/office/officeart/2009/3/layout/HorizontalOrganizationChart"/>
    <dgm:cxn modelId="{97CF5DBC-28AE-4B17-ABB1-951080B2CA60}" type="presParOf" srcId="{465D911C-EF77-4E36-B31D-D5DC7BC05456}" destId="{A99B2B2D-78AF-44ED-B7C6-27F3D24696E5}" srcOrd="1" destOrd="0" presId="urn:microsoft.com/office/officeart/2009/3/layout/HorizontalOrganizationChart"/>
    <dgm:cxn modelId="{3355BF59-E8C1-4692-AED7-476D158AF1C4}" type="presParOf" srcId="{A99B2B2D-78AF-44ED-B7C6-27F3D24696E5}" destId="{3A8D995B-C36D-4C01-B771-96C84DE4FCC6}" srcOrd="0" destOrd="0" presId="urn:microsoft.com/office/officeart/2009/3/layout/HorizontalOrganizationChart"/>
    <dgm:cxn modelId="{5FEF6ED8-0C7B-40B3-8C96-0B5AA87FC51F}" type="presParOf" srcId="{3A8D995B-C36D-4C01-B771-96C84DE4FCC6}" destId="{384CEE08-BADE-4868-A982-D62454FC42B3}" srcOrd="0" destOrd="0" presId="urn:microsoft.com/office/officeart/2009/3/layout/HorizontalOrganizationChart"/>
    <dgm:cxn modelId="{5C2FBF4D-67BE-40FD-899A-B2B3D3672D92}" type="presParOf" srcId="{3A8D995B-C36D-4C01-B771-96C84DE4FCC6}" destId="{4DC9CB52-73BD-4E0B-A100-C0E6A1F5DC4B}" srcOrd="1" destOrd="0" presId="urn:microsoft.com/office/officeart/2009/3/layout/HorizontalOrganizationChart"/>
    <dgm:cxn modelId="{10AB0D69-AC7C-461D-AB1D-0970CDBA6CB7}" type="presParOf" srcId="{A99B2B2D-78AF-44ED-B7C6-27F3D24696E5}" destId="{BDA24DAD-26BE-4CCB-B50B-95D4823A85C6}" srcOrd="1" destOrd="0" presId="urn:microsoft.com/office/officeart/2009/3/layout/HorizontalOrganizationChart"/>
    <dgm:cxn modelId="{71657D64-9D5E-40AA-89AC-9E23055CF8DA}" type="presParOf" srcId="{A99B2B2D-78AF-44ED-B7C6-27F3D24696E5}" destId="{B89E7631-A1C1-4C92-A03F-5041B014D62A}" srcOrd="2" destOrd="0" presId="urn:microsoft.com/office/officeart/2009/3/layout/HorizontalOrganizationChart"/>
    <dgm:cxn modelId="{65AC7F92-B685-44F0-BB26-931763B86F66}" type="presParOf" srcId="{465D911C-EF77-4E36-B31D-D5DC7BC05456}" destId="{614E9DC9-1AC7-4910-94FA-0E13EE947ECF}" srcOrd="2" destOrd="0" presId="urn:microsoft.com/office/officeart/2009/3/layout/HorizontalOrganizationChart"/>
    <dgm:cxn modelId="{D362339E-9F2F-465F-867D-DFADB8692DBC}" type="presParOf" srcId="{465D911C-EF77-4E36-B31D-D5DC7BC05456}" destId="{FD8D5185-0A53-4CA4-A7AF-64107A6A6514}" srcOrd="3" destOrd="0" presId="urn:microsoft.com/office/officeart/2009/3/layout/HorizontalOrganizationChart"/>
    <dgm:cxn modelId="{656B17E2-DE99-421D-8EEA-F79D243F1202}" type="presParOf" srcId="{FD8D5185-0A53-4CA4-A7AF-64107A6A6514}" destId="{58F90B8F-03BA-4C84-AC42-726373DFA039}" srcOrd="0" destOrd="0" presId="urn:microsoft.com/office/officeart/2009/3/layout/HorizontalOrganizationChart"/>
    <dgm:cxn modelId="{0C72783D-7479-4D94-B059-1C52C25A8DA9}" type="presParOf" srcId="{58F90B8F-03BA-4C84-AC42-726373DFA039}" destId="{6073ECFD-BB4D-4B5C-8F29-A2F278533F0D}" srcOrd="0" destOrd="0" presId="urn:microsoft.com/office/officeart/2009/3/layout/HorizontalOrganizationChart"/>
    <dgm:cxn modelId="{E8EC02EC-53E6-47A3-B76E-96D1349C7DCA}" type="presParOf" srcId="{58F90B8F-03BA-4C84-AC42-726373DFA039}" destId="{C3A13FE7-369E-47B0-8DE7-A9A0DC4CED91}" srcOrd="1" destOrd="0" presId="urn:microsoft.com/office/officeart/2009/3/layout/HorizontalOrganizationChart"/>
    <dgm:cxn modelId="{09200B97-0312-4DC4-BCE3-04FD2CE714CA}" type="presParOf" srcId="{FD8D5185-0A53-4CA4-A7AF-64107A6A6514}" destId="{0C02B157-05FC-425B-9251-5359F60E7424}" srcOrd="1" destOrd="0" presId="urn:microsoft.com/office/officeart/2009/3/layout/HorizontalOrganizationChart"/>
    <dgm:cxn modelId="{19F84EF6-7638-4D78-9953-B65F5866153F}" type="presParOf" srcId="{FD8D5185-0A53-4CA4-A7AF-64107A6A6514}" destId="{43D4217F-68F9-4C55-BCF1-476BB7FEAC45}" srcOrd="2" destOrd="0" presId="urn:microsoft.com/office/officeart/2009/3/layout/HorizontalOrganizationChart"/>
    <dgm:cxn modelId="{56023F61-FB5E-43EE-80E8-D93FDFC60014}" type="presParOf" srcId="{4ED20713-9CFE-4753-9813-8E3B685BC10A}" destId="{FE32518D-B9A2-4746-AFE2-69C42EFFD95C}" srcOrd="2" destOrd="0" presId="urn:microsoft.com/office/officeart/2009/3/layout/HorizontalOrganizationChart"/>
    <dgm:cxn modelId="{9D9F8E0D-4F46-4391-80DC-2063140FA673}" type="presParOf" srcId="{EC410691-0DEC-4672-9444-D3BFB2742187}" destId="{5273FEFA-FD26-4965-9007-8B3D1A74BADD}" srcOrd="2" destOrd="0" presId="urn:microsoft.com/office/officeart/2009/3/layout/HorizontalOrganizationChart"/>
    <dgm:cxn modelId="{B3B4F06F-273B-4063-A70D-4BF1E7F5F8BA}" type="presParOf" srcId="{5D42FAC7-C786-4607-992A-18CBB8E53F3F}" destId="{972DBC1B-7DE1-4401-AB95-4E7AA1C12D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E9DC9-1AC7-4910-94FA-0E13EE947ECF}">
      <dsp:nvSpPr>
        <dsp:cNvPr id="0" name=""/>
        <dsp:cNvSpPr/>
      </dsp:nvSpPr>
      <dsp:spPr>
        <a:xfrm>
          <a:off x="4744470" y="6005026"/>
          <a:ext cx="148013" cy="159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159114"/>
              </a:lnTo>
              <a:lnTo>
                <a:pt x="148013" y="1591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D67C8-319E-4836-B57B-5377F7756AC7}">
      <dsp:nvSpPr>
        <dsp:cNvPr id="0" name=""/>
        <dsp:cNvSpPr/>
      </dsp:nvSpPr>
      <dsp:spPr>
        <a:xfrm>
          <a:off x="4744470" y="5845911"/>
          <a:ext cx="148013" cy="159114"/>
        </a:xfrm>
        <a:custGeom>
          <a:avLst/>
          <a:gdLst/>
          <a:ahLst/>
          <a:cxnLst/>
          <a:rect l="0" t="0" r="0" b="0"/>
          <a:pathLst>
            <a:path>
              <a:moveTo>
                <a:pt x="0" y="159114"/>
              </a:moveTo>
              <a:lnTo>
                <a:pt x="74006" y="159114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6AB1C-395C-4EEE-9923-400FCDCD6217}">
      <dsp:nvSpPr>
        <dsp:cNvPr id="0" name=""/>
        <dsp:cNvSpPr/>
      </dsp:nvSpPr>
      <dsp:spPr>
        <a:xfrm>
          <a:off x="3856389" y="5368568"/>
          <a:ext cx="148013" cy="636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636458"/>
              </a:lnTo>
              <a:lnTo>
                <a:pt x="148013" y="63645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DB34A-BC9D-4B16-A171-3CCA0963A7CD}">
      <dsp:nvSpPr>
        <dsp:cNvPr id="0" name=""/>
        <dsp:cNvSpPr/>
      </dsp:nvSpPr>
      <dsp:spPr>
        <a:xfrm>
          <a:off x="4744470" y="5368568"/>
          <a:ext cx="148013" cy="159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159114"/>
              </a:lnTo>
              <a:lnTo>
                <a:pt x="148013" y="1591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2EE34-A533-4CA7-8C94-124941A1B8F0}">
      <dsp:nvSpPr>
        <dsp:cNvPr id="0" name=""/>
        <dsp:cNvSpPr/>
      </dsp:nvSpPr>
      <dsp:spPr>
        <a:xfrm>
          <a:off x="4744470" y="5209453"/>
          <a:ext cx="148013" cy="159114"/>
        </a:xfrm>
        <a:custGeom>
          <a:avLst/>
          <a:gdLst/>
          <a:ahLst/>
          <a:cxnLst/>
          <a:rect l="0" t="0" r="0" b="0"/>
          <a:pathLst>
            <a:path>
              <a:moveTo>
                <a:pt x="0" y="159114"/>
              </a:moveTo>
              <a:lnTo>
                <a:pt x="74006" y="159114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89BB4-8C10-4EDA-814A-178B317BBC44}">
      <dsp:nvSpPr>
        <dsp:cNvPr id="0" name=""/>
        <dsp:cNvSpPr/>
      </dsp:nvSpPr>
      <dsp:spPr>
        <a:xfrm>
          <a:off x="3856389" y="5322848"/>
          <a:ext cx="148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801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6DBB0-3ECC-4786-8CE3-336ACB3E6277}">
      <dsp:nvSpPr>
        <dsp:cNvPr id="0" name=""/>
        <dsp:cNvSpPr/>
      </dsp:nvSpPr>
      <dsp:spPr>
        <a:xfrm>
          <a:off x="4744470" y="4732109"/>
          <a:ext cx="148013" cy="159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159114"/>
              </a:lnTo>
              <a:lnTo>
                <a:pt x="148013" y="1591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FCC7C-0D56-4A19-B26D-930909C28799}">
      <dsp:nvSpPr>
        <dsp:cNvPr id="0" name=""/>
        <dsp:cNvSpPr/>
      </dsp:nvSpPr>
      <dsp:spPr>
        <a:xfrm>
          <a:off x="4744470" y="4572995"/>
          <a:ext cx="148013" cy="159114"/>
        </a:xfrm>
        <a:custGeom>
          <a:avLst/>
          <a:gdLst/>
          <a:ahLst/>
          <a:cxnLst/>
          <a:rect l="0" t="0" r="0" b="0"/>
          <a:pathLst>
            <a:path>
              <a:moveTo>
                <a:pt x="0" y="159114"/>
              </a:moveTo>
              <a:lnTo>
                <a:pt x="74006" y="159114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D3A5E-099A-4DAD-B40A-52F0F15EF791}">
      <dsp:nvSpPr>
        <dsp:cNvPr id="0" name=""/>
        <dsp:cNvSpPr/>
      </dsp:nvSpPr>
      <dsp:spPr>
        <a:xfrm>
          <a:off x="3856389" y="4732109"/>
          <a:ext cx="148013" cy="636458"/>
        </a:xfrm>
        <a:custGeom>
          <a:avLst/>
          <a:gdLst/>
          <a:ahLst/>
          <a:cxnLst/>
          <a:rect l="0" t="0" r="0" b="0"/>
          <a:pathLst>
            <a:path>
              <a:moveTo>
                <a:pt x="0" y="636458"/>
              </a:moveTo>
              <a:lnTo>
                <a:pt x="74006" y="636458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318E0-BBC0-4AA0-A387-D2A7C4239B26}">
      <dsp:nvSpPr>
        <dsp:cNvPr id="0" name=""/>
        <dsp:cNvSpPr/>
      </dsp:nvSpPr>
      <dsp:spPr>
        <a:xfrm>
          <a:off x="2968307" y="2743177"/>
          <a:ext cx="148013" cy="262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2625390"/>
              </a:lnTo>
              <a:lnTo>
                <a:pt x="148013" y="26253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2D5A8-98C6-4F2D-AB4C-048AB71D2722}">
      <dsp:nvSpPr>
        <dsp:cNvPr id="0" name=""/>
        <dsp:cNvSpPr/>
      </dsp:nvSpPr>
      <dsp:spPr>
        <a:xfrm>
          <a:off x="3856389" y="4095651"/>
          <a:ext cx="148013" cy="318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318229"/>
              </a:lnTo>
              <a:lnTo>
                <a:pt x="148013" y="318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43611-7D7E-4842-B9D6-35D9E40D75D6}">
      <dsp:nvSpPr>
        <dsp:cNvPr id="0" name=""/>
        <dsp:cNvSpPr/>
      </dsp:nvSpPr>
      <dsp:spPr>
        <a:xfrm>
          <a:off x="3856389" y="4049931"/>
          <a:ext cx="148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801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170DB-3AFF-4C9E-95F5-E8C97551E669}">
      <dsp:nvSpPr>
        <dsp:cNvPr id="0" name=""/>
        <dsp:cNvSpPr/>
      </dsp:nvSpPr>
      <dsp:spPr>
        <a:xfrm>
          <a:off x="3856389" y="3777422"/>
          <a:ext cx="148013" cy="318229"/>
        </a:xfrm>
        <a:custGeom>
          <a:avLst/>
          <a:gdLst/>
          <a:ahLst/>
          <a:cxnLst/>
          <a:rect l="0" t="0" r="0" b="0"/>
          <a:pathLst>
            <a:path>
              <a:moveTo>
                <a:pt x="0" y="318229"/>
              </a:moveTo>
              <a:lnTo>
                <a:pt x="74006" y="318229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38B92-93F1-4227-89C9-851B9349F555}">
      <dsp:nvSpPr>
        <dsp:cNvPr id="0" name=""/>
        <dsp:cNvSpPr/>
      </dsp:nvSpPr>
      <dsp:spPr>
        <a:xfrm>
          <a:off x="2968307" y="2743177"/>
          <a:ext cx="148013" cy="1352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1352473"/>
              </a:lnTo>
              <a:lnTo>
                <a:pt x="148013" y="13524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47711-66FD-45C2-A6AC-AA9FE46B6629}">
      <dsp:nvSpPr>
        <dsp:cNvPr id="0" name=""/>
        <dsp:cNvSpPr/>
      </dsp:nvSpPr>
      <dsp:spPr>
        <a:xfrm>
          <a:off x="4744470" y="3459193"/>
          <a:ext cx="148013" cy="318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318229"/>
              </a:lnTo>
              <a:lnTo>
                <a:pt x="148013" y="318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00A04-91BF-4A47-89B7-F769865AFC44}">
      <dsp:nvSpPr>
        <dsp:cNvPr id="0" name=""/>
        <dsp:cNvSpPr/>
      </dsp:nvSpPr>
      <dsp:spPr>
        <a:xfrm>
          <a:off x="4744470" y="3413473"/>
          <a:ext cx="148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8013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0FB91-A4B8-402A-8290-5ABA7D23F774}">
      <dsp:nvSpPr>
        <dsp:cNvPr id="0" name=""/>
        <dsp:cNvSpPr/>
      </dsp:nvSpPr>
      <dsp:spPr>
        <a:xfrm>
          <a:off x="4744470" y="3140964"/>
          <a:ext cx="148013" cy="318229"/>
        </a:xfrm>
        <a:custGeom>
          <a:avLst/>
          <a:gdLst/>
          <a:ahLst/>
          <a:cxnLst/>
          <a:rect l="0" t="0" r="0" b="0"/>
          <a:pathLst>
            <a:path>
              <a:moveTo>
                <a:pt x="0" y="318229"/>
              </a:moveTo>
              <a:lnTo>
                <a:pt x="74006" y="318229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34723-ED09-4E90-9878-9A976A8C9128}">
      <dsp:nvSpPr>
        <dsp:cNvPr id="0" name=""/>
        <dsp:cNvSpPr/>
      </dsp:nvSpPr>
      <dsp:spPr>
        <a:xfrm>
          <a:off x="3856389" y="2743177"/>
          <a:ext cx="148013" cy="716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716015"/>
              </a:lnTo>
              <a:lnTo>
                <a:pt x="148013" y="7160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7B888-91A5-4440-8975-39E59A7B2E26}">
      <dsp:nvSpPr>
        <dsp:cNvPr id="0" name=""/>
        <dsp:cNvSpPr/>
      </dsp:nvSpPr>
      <dsp:spPr>
        <a:xfrm>
          <a:off x="4744470" y="2663620"/>
          <a:ext cx="148013" cy="159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159114"/>
              </a:lnTo>
              <a:lnTo>
                <a:pt x="148013" y="1591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97463-E9C1-40C8-A52C-236A52995452}">
      <dsp:nvSpPr>
        <dsp:cNvPr id="0" name=""/>
        <dsp:cNvSpPr/>
      </dsp:nvSpPr>
      <dsp:spPr>
        <a:xfrm>
          <a:off x="4744470" y="2504505"/>
          <a:ext cx="148013" cy="159114"/>
        </a:xfrm>
        <a:custGeom>
          <a:avLst/>
          <a:gdLst/>
          <a:ahLst/>
          <a:cxnLst/>
          <a:rect l="0" t="0" r="0" b="0"/>
          <a:pathLst>
            <a:path>
              <a:moveTo>
                <a:pt x="0" y="159114"/>
              </a:moveTo>
              <a:lnTo>
                <a:pt x="74006" y="159114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C2E7A-B42F-488D-9C79-C6452C557A0C}">
      <dsp:nvSpPr>
        <dsp:cNvPr id="0" name=""/>
        <dsp:cNvSpPr/>
      </dsp:nvSpPr>
      <dsp:spPr>
        <a:xfrm>
          <a:off x="3856389" y="2617900"/>
          <a:ext cx="148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5277"/>
              </a:moveTo>
              <a:lnTo>
                <a:pt x="74006" y="125277"/>
              </a:lnTo>
              <a:lnTo>
                <a:pt x="74006" y="45720"/>
              </a:lnTo>
              <a:lnTo>
                <a:pt x="14801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CDB23-AEAC-40D8-AAF0-A87D48478D52}">
      <dsp:nvSpPr>
        <dsp:cNvPr id="0" name=""/>
        <dsp:cNvSpPr/>
      </dsp:nvSpPr>
      <dsp:spPr>
        <a:xfrm>
          <a:off x="4744470" y="2027161"/>
          <a:ext cx="148013" cy="159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159114"/>
              </a:lnTo>
              <a:lnTo>
                <a:pt x="148013" y="1591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86997-A58C-4C7F-AF1C-D52CE3C11BED}">
      <dsp:nvSpPr>
        <dsp:cNvPr id="0" name=""/>
        <dsp:cNvSpPr/>
      </dsp:nvSpPr>
      <dsp:spPr>
        <a:xfrm>
          <a:off x="4744470" y="1868047"/>
          <a:ext cx="148013" cy="159114"/>
        </a:xfrm>
        <a:custGeom>
          <a:avLst/>
          <a:gdLst/>
          <a:ahLst/>
          <a:cxnLst/>
          <a:rect l="0" t="0" r="0" b="0"/>
          <a:pathLst>
            <a:path>
              <a:moveTo>
                <a:pt x="0" y="159114"/>
              </a:moveTo>
              <a:lnTo>
                <a:pt x="74006" y="159114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14120-CB29-4BD6-AEB8-18417A8BC7DF}">
      <dsp:nvSpPr>
        <dsp:cNvPr id="0" name=""/>
        <dsp:cNvSpPr/>
      </dsp:nvSpPr>
      <dsp:spPr>
        <a:xfrm>
          <a:off x="3856389" y="2027161"/>
          <a:ext cx="148013" cy="716015"/>
        </a:xfrm>
        <a:custGeom>
          <a:avLst/>
          <a:gdLst/>
          <a:ahLst/>
          <a:cxnLst/>
          <a:rect l="0" t="0" r="0" b="0"/>
          <a:pathLst>
            <a:path>
              <a:moveTo>
                <a:pt x="0" y="716015"/>
              </a:moveTo>
              <a:lnTo>
                <a:pt x="74006" y="716015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FAA72-2D36-4C35-8576-65B4956F1857}">
      <dsp:nvSpPr>
        <dsp:cNvPr id="0" name=""/>
        <dsp:cNvSpPr/>
      </dsp:nvSpPr>
      <dsp:spPr>
        <a:xfrm>
          <a:off x="2968307" y="2697457"/>
          <a:ext cx="148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801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17012-D393-4A68-9A5A-0DDBA5316C1A}">
      <dsp:nvSpPr>
        <dsp:cNvPr id="0" name=""/>
        <dsp:cNvSpPr/>
      </dsp:nvSpPr>
      <dsp:spPr>
        <a:xfrm>
          <a:off x="3856389" y="1390703"/>
          <a:ext cx="148013" cy="318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318229"/>
              </a:lnTo>
              <a:lnTo>
                <a:pt x="148013" y="318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ABA2-3653-4F55-B5C8-53BCB67FFD65}">
      <dsp:nvSpPr>
        <dsp:cNvPr id="0" name=""/>
        <dsp:cNvSpPr/>
      </dsp:nvSpPr>
      <dsp:spPr>
        <a:xfrm>
          <a:off x="3856389" y="1344983"/>
          <a:ext cx="148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801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B1A69-8113-4BA8-9EFB-501E3FBED567}">
      <dsp:nvSpPr>
        <dsp:cNvPr id="0" name=""/>
        <dsp:cNvSpPr/>
      </dsp:nvSpPr>
      <dsp:spPr>
        <a:xfrm>
          <a:off x="3856389" y="1072474"/>
          <a:ext cx="148013" cy="318229"/>
        </a:xfrm>
        <a:custGeom>
          <a:avLst/>
          <a:gdLst/>
          <a:ahLst/>
          <a:cxnLst/>
          <a:rect l="0" t="0" r="0" b="0"/>
          <a:pathLst>
            <a:path>
              <a:moveTo>
                <a:pt x="0" y="318229"/>
              </a:moveTo>
              <a:lnTo>
                <a:pt x="74006" y="318229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361FD-5F2E-4329-820F-F09550AABB04}">
      <dsp:nvSpPr>
        <dsp:cNvPr id="0" name=""/>
        <dsp:cNvSpPr/>
      </dsp:nvSpPr>
      <dsp:spPr>
        <a:xfrm>
          <a:off x="2968307" y="1390703"/>
          <a:ext cx="148013" cy="1352473"/>
        </a:xfrm>
        <a:custGeom>
          <a:avLst/>
          <a:gdLst/>
          <a:ahLst/>
          <a:cxnLst/>
          <a:rect l="0" t="0" r="0" b="0"/>
          <a:pathLst>
            <a:path>
              <a:moveTo>
                <a:pt x="0" y="1352473"/>
              </a:moveTo>
              <a:lnTo>
                <a:pt x="74006" y="1352473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35C78-7C33-4CBF-8548-B2F5747EB802}">
      <dsp:nvSpPr>
        <dsp:cNvPr id="0" name=""/>
        <dsp:cNvSpPr/>
      </dsp:nvSpPr>
      <dsp:spPr>
        <a:xfrm>
          <a:off x="3856389" y="436016"/>
          <a:ext cx="148013" cy="318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006" y="0"/>
              </a:lnTo>
              <a:lnTo>
                <a:pt x="74006" y="318229"/>
              </a:lnTo>
              <a:lnTo>
                <a:pt x="148013" y="318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E7232-9C8F-4698-99BF-79E38A22D41D}">
      <dsp:nvSpPr>
        <dsp:cNvPr id="0" name=""/>
        <dsp:cNvSpPr/>
      </dsp:nvSpPr>
      <dsp:spPr>
        <a:xfrm>
          <a:off x="3856389" y="390296"/>
          <a:ext cx="148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801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22F2B-70CD-4B28-AEE6-5F04FC724968}">
      <dsp:nvSpPr>
        <dsp:cNvPr id="0" name=""/>
        <dsp:cNvSpPr/>
      </dsp:nvSpPr>
      <dsp:spPr>
        <a:xfrm>
          <a:off x="3856389" y="117786"/>
          <a:ext cx="148013" cy="318229"/>
        </a:xfrm>
        <a:custGeom>
          <a:avLst/>
          <a:gdLst/>
          <a:ahLst/>
          <a:cxnLst/>
          <a:rect l="0" t="0" r="0" b="0"/>
          <a:pathLst>
            <a:path>
              <a:moveTo>
                <a:pt x="0" y="318229"/>
              </a:moveTo>
              <a:lnTo>
                <a:pt x="74006" y="318229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E6017-5ACE-4B7B-A950-7327BD15046E}">
      <dsp:nvSpPr>
        <dsp:cNvPr id="0" name=""/>
        <dsp:cNvSpPr/>
      </dsp:nvSpPr>
      <dsp:spPr>
        <a:xfrm>
          <a:off x="2968307" y="436016"/>
          <a:ext cx="148013" cy="2307161"/>
        </a:xfrm>
        <a:custGeom>
          <a:avLst/>
          <a:gdLst/>
          <a:ahLst/>
          <a:cxnLst/>
          <a:rect l="0" t="0" r="0" b="0"/>
          <a:pathLst>
            <a:path>
              <a:moveTo>
                <a:pt x="0" y="2307161"/>
              </a:moveTo>
              <a:lnTo>
                <a:pt x="74006" y="2307161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DCC16-23A2-464F-8EE2-0BF4ADFF0430}">
      <dsp:nvSpPr>
        <dsp:cNvPr id="0" name=""/>
        <dsp:cNvSpPr/>
      </dsp:nvSpPr>
      <dsp:spPr>
        <a:xfrm>
          <a:off x="2968307" y="117786"/>
          <a:ext cx="148013" cy="2625390"/>
        </a:xfrm>
        <a:custGeom>
          <a:avLst/>
          <a:gdLst/>
          <a:ahLst/>
          <a:cxnLst/>
          <a:rect l="0" t="0" r="0" b="0"/>
          <a:pathLst>
            <a:path>
              <a:moveTo>
                <a:pt x="0" y="2625390"/>
              </a:moveTo>
              <a:lnTo>
                <a:pt x="74006" y="2625390"/>
              </a:lnTo>
              <a:lnTo>
                <a:pt x="74006" y="0"/>
              </a:lnTo>
              <a:lnTo>
                <a:pt x="14801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DE4AD-2685-454A-A909-F769D4F9BEEF}">
      <dsp:nvSpPr>
        <dsp:cNvPr id="0" name=""/>
        <dsp:cNvSpPr/>
      </dsp:nvSpPr>
      <dsp:spPr>
        <a:xfrm>
          <a:off x="2228239" y="2630317"/>
          <a:ext cx="740067" cy="22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Coffegitf</a:t>
          </a:r>
          <a:endParaRPr lang="ko-KR" altLang="en-US" sz="1000" kern="1200" dirty="0"/>
        </a:p>
      </dsp:txBody>
      <dsp:txXfrm>
        <a:off x="2228239" y="2630317"/>
        <a:ext cx="740067" cy="225720"/>
      </dsp:txXfrm>
    </dsp:sp>
    <dsp:sp modelId="{F1410AA4-37A0-4302-BAFB-EDEF8AB8823E}">
      <dsp:nvSpPr>
        <dsp:cNvPr id="0" name=""/>
        <dsp:cNvSpPr/>
      </dsp:nvSpPr>
      <dsp:spPr>
        <a:xfrm>
          <a:off x="3116321" y="4926"/>
          <a:ext cx="740067" cy="225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메인</a:t>
          </a:r>
          <a:endParaRPr lang="ko-KR" altLang="en-US" sz="1000" kern="1200" dirty="0"/>
        </a:p>
      </dsp:txBody>
      <dsp:txXfrm>
        <a:off x="3116321" y="4926"/>
        <a:ext cx="740067" cy="225720"/>
      </dsp:txXfrm>
    </dsp:sp>
    <dsp:sp modelId="{F3B0F02D-2603-4B0A-A2B4-D74C93B78C25}">
      <dsp:nvSpPr>
        <dsp:cNvPr id="0" name=""/>
        <dsp:cNvSpPr/>
      </dsp:nvSpPr>
      <dsp:spPr>
        <a:xfrm>
          <a:off x="3116321" y="323155"/>
          <a:ext cx="740067" cy="225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</a:t>
          </a:r>
          <a:endParaRPr lang="ko-KR" altLang="en-US" sz="1000" kern="1200" dirty="0"/>
        </a:p>
      </dsp:txBody>
      <dsp:txXfrm>
        <a:off x="3116321" y="323155"/>
        <a:ext cx="740067" cy="225720"/>
      </dsp:txXfrm>
    </dsp:sp>
    <dsp:sp modelId="{5BE6A501-D382-4535-BB32-8CAE2E8BC52E}">
      <dsp:nvSpPr>
        <dsp:cNvPr id="0" name=""/>
        <dsp:cNvSpPr/>
      </dsp:nvSpPr>
      <dsp:spPr>
        <a:xfrm>
          <a:off x="4004402" y="4926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회원가입</a:t>
          </a:r>
          <a:endParaRPr lang="ko-KR" altLang="en-US" sz="1000" kern="1200" dirty="0"/>
        </a:p>
      </dsp:txBody>
      <dsp:txXfrm>
        <a:off x="4004402" y="4926"/>
        <a:ext cx="740067" cy="225720"/>
      </dsp:txXfrm>
    </dsp:sp>
    <dsp:sp modelId="{60D411F5-0956-434E-81DF-2D812022357C}">
      <dsp:nvSpPr>
        <dsp:cNvPr id="0" name=""/>
        <dsp:cNvSpPr/>
      </dsp:nvSpPr>
      <dsp:spPr>
        <a:xfrm>
          <a:off x="4004402" y="323155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로그인</a:t>
          </a:r>
          <a:endParaRPr lang="ko-KR" altLang="en-US" sz="1000" kern="1200" dirty="0"/>
        </a:p>
      </dsp:txBody>
      <dsp:txXfrm>
        <a:off x="4004402" y="323155"/>
        <a:ext cx="740067" cy="225720"/>
      </dsp:txXfrm>
    </dsp:sp>
    <dsp:sp modelId="{577E3FC8-E66E-4A5D-8613-F25DD7C77ACA}">
      <dsp:nvSpPr>
        <dsp:cNvPr id="0" name=""/>
        <dsp:cNvSpPr/>
      </dsp:nvSpPr>
      <dsp:spPr>
        <a:xfrm>
          <a:off x="4004402" y="641384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약관</a:t>
          </a:r>
          <a:endParaRPr lang="ko-KR" altLang="en-US" sz="1000" kern="1200" dirty="0"/>
        </a:p>
      </dsp:txBody>
      <dsp:txXfrm>
        <a:off x="4004402" y="641384"/>
        <a:ext cx="740067" cy="225720"/>
      </dsp:txXfrm>
    </dsp:sp>
    <dsp:sp modelId="{F284531F-E9D5-4209-A553-C4B43B5DD5FF}">
      <dsp:nvSpPr>
        <dsp:cNvPr id="0" name=""/>
        <dsp:cNvSpPr/>
      </dsp:nvSpPr>
      <dsp:spPr>
        <a:xfrm>
          <a:off x="3116321" y="1277843"/>
          <a:ext cx="740067" cy="225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상품</a:t>
          </a:r>
          <a:endParaRPr lang="ko-KR" altLang="en-US" sz="1000" kern="1200" dirty="0"/>
        </a:p>
      </dsp:txBody>
      <dsp:txXfrm>
        <a:off x="3116321" y="1277843"/>
        <a:ext cx="740067" cy="225720"/>
      </dsp:txXfrm>
    </dsp:sp>
    <dsp:sp modelId="{393F20D2-69C1-4EE8-80A6-7D46A8EF796F}">
      <dsp:nvSpPr>
        <dsp:cNvPr id="0" name=""/>
        <dsp:cNvSpPr/>
      </dsp:nvSpPr>
      <dsp:spPr>
        <a:xfrm>
          <a:off x="4004402" y="959614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목록</a:t>
          </a:r>
          <a:endParaRPr lang="ko-KR" altLang="en-US" sz="1000" kern="1200" dirty="0"/>
        </a:p>
      </dsp:txBody>
      <dsp:txXfrm>
        <a:off x="4004402" y="959614"/>
        <a:ext cx="740067" cy="225720"/>
      </dsp:txXfrm>
    </dsp:sp>
    <dsp:sp modelId="{2FC5B26C-C5B8-4649-8B28-BAE7E999FC62}">
      <dsp:nvSpPr>
        <dsp:cNvPr id="0" name=""/>
        <dsp:cNvSpPr/>
      </dsp:nvSpPr>
      <dsp:spPr>
        <a:xfrm>
          <a:off x="4004402" y="1277843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보기</a:t>
          </a:r>
          <a:endParaRPr lang="ko-KR" altLang="en-US" sz="1000" kern="1200" dirty="0"/>
        </a:p>
      </dsp:txBody>
      <dsp:txXfrm>
        <a:off x="4004402" y="1277843"/>
        <a:ext cx="740067" cy="225720"/>
      </dsp:txXfrm>
    </dsp:sp>
    <dsp:sp modelId="{7D8352B2-19B6-4232-96EE-7167B5D3398B}">
      <dsp:nvSpPr>
        <dsp:cNvPr id="0" name=""/>
        <dsp:cNvSpPr/>
      </dsp:nvSpPr>
      <dsp:spPr>
        <a:xfrm>
          <a:off x="4004402" y="1596072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등록</a:t>
          </a:r>
          <a:endParaRPr lang="ko-KR" altLang="en-US" sz="1000" kern="1200" dirty="0"/>
        </a:p>
      </dsp:txBody>
      <dsp:txXfrm>
        <a:off x="4004402" y="1596072"/>
        <a:ext cx="740067" cy="225720"/>
      </dsp:txXfrm>
    </dsp:sp>
    <dsp:sp modelId="{0D226224-E42E-415B-A24E-8741D40DD2F4}">
      <dsp:nvSpPr>
        <dsp:cNvPr id="0" name=""/>
        <dsp:cNvSpPr/>
      </dsp:nvSpPr>
      <dsp:spPr>
        <a:xfrm>
          <a:off x="3116321" y="2630317"/>
          <a:ext cx="740067" cy="225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고객센터</a:t>
          </a:r>
          <a:endParaRPr lang="ko-KR" altLang="en-US" sz="1000" kern="1200" dirty="0"/>
        </a:p>
      </dsp:txBody>
      <dsp:txXfrm>
        <a:off x="3116321" y="2630317"/>
        <a:ext cx="740067" cy="225720"/>
      </dsp:txXfrm>
    </dsp:sp>
    <dsp:sp modelId="{08B37733-A8EE-42C0-A111-12074D153A94}">
      <dsp:nvSpPr>
        <dsp:cNvPr id="0" name=""/>
        <dsp:cNvSpPr/>
      </dsp:nvSpPr>
      <dsp:spPr>
        <a:xfrm>
          <a:off x="4004402" y="1914301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FAQ</a:t>
          </a:r>
          <a:endParaRPr lang="ko-KR" altLang="en-US" sz="1000" kern="1200" dirty="0"/>
        </a:p>
      </dsp:txBody>
      <dsp:txXfrm>
        <a:off x="4004402" y="1914301"/>
        <a:ext cx="740067" cy="225720"/>
      </dsp:txXfrm>
    </dsp:sp>
    <dsp:sp modelId="{20CCDFFA-3D3C-413E-8193-DE500A8CE710}">
      <dsp:nvSpPr>
        <dsp:cNvPr id="0" name=""/>
        <dsp:cNvSpPr/>
      </dsp:nvSpPr>
      <dsp:spPr>
        <a:xfrm>
          <a:off x="4892484" y="1755186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목록</a:t>
          </a:r>
          <a:endParaRPr lang="ko-KR" altLang="en-US" sz="1000" kern="1200" dirty="0"/>
        </a:p>
      </dsp:txBody>
      <dsp:txXfrm>
        <a:off x="4892484" y="1755186"/>
        <a:ext cx="740067" cy="225720"/>
      </dsp:txXfrm>
    </dsp:sp>
    <dsp:sp modelId="{D6221AC8-00C5-4EB6-BD10-2EFC1CDA1B61}">
      <dsp:nvSpPr>
        <dsp:cNvPr id="0" name=""/>
        <dsp:cNvSpPr/>
      </dsp:nvSpPr>
      <dsp:spPr>
        <a:xfrm>
          <a:off x="4892484" y="2073416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보기</a:t>
          </a:r>
          <a:endParaRPr lang="ko-KR" altLang="en-US" sz="1000" kern="1200" dirty="0"/>
        </a:p>
      </dsp:txBody>
      <dsp:txXfrm>
        <a:off x="4892484" y="2073416"/>
        <a:ext cx="740067" cy="225720"/>
      </dsp:txXfrm>
    </dsp:sp>
    <dsp:sp modelId="{BE01DBCE-3EE6-41BC-98AC-A05BF307601E}">
      <dsp:nvSpPr>
        <dsp:cNvPr id="0" name=""/>
        <dsp:cNvSpPr/>
      </dsp:nvSpPr>
      <dsp:spPr>
        <a:xfrm>
          <a:off x="4004402" y="2550759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공지사항</a:t>
          </a:r>
          <a:endParaRPr lang="ko-KR" altLang="en-US" sz="1000" kern="1200" dirty="0"/>
        </a:p>
      </dsp:txBody>
      <dsp:txXfrm>
        <a:off x="4004402" y="2550759"/>
        <a:ext cx="740067" cy="225720"/>
      </dsp:txXfrm>
    </dsp:sp>
    <dsp:sp modelId="{30FFA8FE-640E-4B74-AA45-258BD2EC1D4D}">
      <dsp:nvSpPr>
        <dsp:cNvPr id="0" name=""/>
        <dsp:cNvSpPr/>
      </dsp:nvSpPr>
      <dsp:spPr>
        <a:xfrm>
          <a:off x="4892484" y="2391645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목록</a:t>
          </a:r>
          <a:endParaRPr lang="ko-KR" altLang="en-US" sz="1000" kern="1200" dirty="0"/>
        </a:p>
      </dsp:txBody>
      <dsp:txXfrm>
        <a:off x="4892484" y="2391645"/>
        <a:ext cx="740067" cy="225720"/>
      </dsp:txXfrm>
    </dsp:sp>
    <dsp:sp modelId="{8492361F-2F93-48B9-8BCC-D49663987467}">
      <dsp:nvSpPr>
        <dsp:cNvPr id="0" name=""/>
        <dsp:cNvSpPr/>
      </dsp:nvSpPr>
      <dsp:spPr>
        <a:xfrm>
          <a:off x="4892484" y="2709874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보기</a:t>
          </a:r>
          <a:endParaRPr lang="ko-KR" altLang="en-US" sz="1000" kern="1200" dirty="0"/>
        </a:p>
      </dsp:txBody>
      <dsp:txXfrm>
        <a:off x="4892484" y="2709874"/>
        <a:ext cx="740067" cy="225720"/>
      </dsp:txXfrm>
    </dsp:sp>
    <dsp:sp modelId="{A3630A6C-3A17-4EFF-ADFD-695DE6E92C28}">
      <dsp:nvSpPr>
        <dsp:cNvPr id="0" name=""/>
        <dsp:cNvSpPr/>
      </dsp:nvSpPr>
      <dsp:spPr>
        <a:xfrm>
          <a:off x="4004402" y="3346332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QNA</a:t>
          </a:r>
          <a:endParaRPr lang="ko-KR" altLang="en-US" sz="1000" kern="1200" dirty="0"/>
        </a:p>
      </dsp:txBody>
      <dsp:txXfrm>
        <a:off x="4004402" y="3346332"/>
        <a:ext cx="740067" cy="225720"/>
      </dsp:txXfrm>
    </dsp:sp>
    <dsp:sp modelId="{4BB2738E-3991-4216-BF4F-4B982DD7D673}">
      <dsp:nvSpPr>
        <dsp:cNvPr id="0" name=""/>
        <dsp:cNvSpPr/>
      </dsp:nvSpPr>
      <dsp:spPr>
        <a:xfrm>
          <a:off x="4892484" y="3028103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목록</a:t>
          </a:r>
          <a:endParaRPr lang="ko-KR" altLang="en-US" sz="1000" kern="1200" dirty="0"/>
        </a:p>
      </dsp:txBody>
      <dsp:txXfrm>
        <a:off x="4892484" y="3028103"/>
        <a:ext cx="740067" cy="225720"/>
      </dsp:txXfrm>
    </dsp:sp>
    <dsp:sp modelId="{B20A63F1-3C37-4E7F-9BB0-C55F924DE313}">
      <dsp:nvSpPr>
        <dsp:cNvPr id="0" name=""/>
        <dsp:cNvSpPr/>
      </dsp:nvSpPr>
      <dsp:spPr>
        <a:xfrm>
          <a:off x="4892484" y="3346332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보기</a:t>
          </a:r>
          <a:endParaRPr lang="ko-KR" altLang="en-US" sz="1000" kern="1200" dirty="0"/>
        </a:p>
      </dsp:txBody>
      <dsp:txXfrm>
        <a:off x="4892484" y="3346332"/>
        <a:ext cx="740067" cy="225720"/>
      </dsp:txXfrm>
    </dsp:sp>
    <dsp:sp modelId="{AE4AFA4D-A97B-4AF6-A710-D6C174CB2DD3}">
      <dsp:nvSpPr>
        <dsp:cNvPr id="0" name=""/>
        <dsp:cNvSpPr/>
      </dsp:nvSpPr>
      <dsp:spPr>
        <a:xfrm>
          <a:off x="4892484" y="3664562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등록</a:t>
          </a:r>
          <a:endParaRPr lang="ko-KR" altLang="en-US" sz="1000" kern="1200" dirty="0"/>
        </a:p>
      </dsp:txBody>
      <dsp:txXfrm>
        <a:off x="4892484" y="3664562"/>
        <a:ext cx="740067" cy="225720"/>
      </dsp:txXfrm>
    </dsp:sp>
    <dsp:sp modelId="{2AFE74AF-444B-46A0-99DB-55BEECE1D6D1}">
      <dsp:nvSpPr>
        <dsp:cNvPr id="0" name=""/>
        <dsp:cNvSpPr/>
      </dsp:nvSpPr>
      <dsp:spPr>
        <a:xfrm>
          <a:off x="3116321" y="3982791"/>
          <a:ext cx="740067" cy="225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마이페이지</a:t>
          </a:r>
          <a:endParaRPr lang="ko-KR" altLang="en-US" sz="1000" kern="1200" dirty="0"/>
        </a:p>
      </dsp:txBody>
      <dsp:txXfrm>
        <a:off x="3116321" y="3982791"/>
        <a:ext cx="740067" cy="225720"/>
      </dsp:txXfrm>
    </dsp:sp>
    <dsp:sp modelId="{D9FE5377-5BA0-42AD-AAE0-8145AD2E502A}">
      <dsp:nvSpPr>
        <dsp:cNvPr id="0" name=""/>
        <dsp:cNvSpPr/>
      </dsp:nvSpPr>
      <dsp:spPr>
        <a:xfrm>
          <a:off x="4004402" y="3664562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내 정보 수정</a:t>
          </a:r>
          <a:endParaRPr lang="ko-KR" altLang="en-US" sz="1000" kern="1200" dirty="0"/>
        </a:p>
      </dsp:txBody>
      <dsp:txXfrm>
        <a:off x="4004402" y="3664562"/>
        <a:ext cx="740067" cy="225720"/>
      </dsp:txXfrm>
    </dsp:sp>
    <dsp:sp modelId="{1D39773A-4703-414D-BE74-A4A8C9758050}">
      <dsp:nvSpPr>
        <dsp:cNvPr id="0" name=""/>
        <dsp:cNvSpPr/>
      </dsp:nvSpPr>
      <dsp:spPr>
        <a:xfrm>
          <a:off x="4004402" y="3982791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거래내역</a:t>
          </a:r>
          <a:endParaRPr lang="ko-KR" altLang="en-US" sz="1000" kern="1200" dirty="0"/>
        </a:p>
      </dsp:txBody>
      <dsp:txXfrm>
        <a:off x="4004402" y="3982791"/>
        <a:ext cx="740067" cy="225720"/>
      </dsp:txXfrm>
    </dsp:sp>
    <dsp:sp modelId="{5898CAFA-CEB6-43CD-9265-614D5B60348E}">
      <dsp:nvSpPr>
        <dsp:cNvPr id="0" name=""/>
        <dsp:cNvSpPr/>
      </dsp:nvSpPr>
      <dsp:spPr>
        <a:xfrm>
          <a:off x="4004402" y="4301020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문의하기</a:t>
          </a:r>
          <a:endParaRPr lang="ko-KR" altLang="en-US" sz="1000" kern="1200" dirty="0"/>
        </a:p>
      </dsp:txBody>
      <dsp:txXfrm>
        <a:off x="4004402" y="4301020"/>
        <a:ext cx="740067" cy="225720"/>
      </dsp:txXfrm>
    </dsp:sp>
    <dsp:sp modelId="{5A1C18DC-BC46-4593-85BC-DB8F99AE6FF9}">
      <dsp:nvSpPr>
        <dsp:cNvPr id="0" name=""/>
        <dsp:cNvSpPr/>
      </dsp:nvSpPr>
      <dsp:spPr>
        <a:xfrm>
          <a:off x="3116321" y="5255707"/>
          <a:ext cx="740067" cy="225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관리자</a:t>
          </a:r>
          <a:endParaRPr lang="ko-KR" altLang="en-US" sz="1000" kern="1200" dirty="0"/>
        </a:p>
      </dsp:txBody>
      <dsp:txXfrm>
        <a:off x="3116321" y="5255707"/>
        <a:ext cx="740067" cy="225720"/>
      </dsp:txXfrm>
    </dsp:sp>
    <dsp:sp modelId="{5F99CD1C-C3DA-4896-8775-BF2455B7586A}">
      <dsp:nvSpPr>
        <dsp:cNvPr id="0" name=""/>
        <dsp:cNvSpPr/>
      </dsp:nvSpPr>
      <dsp:spPr>
        <a:xfrm>
          <a:off x="4004402" y="4619249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FAQ </a:t>
          </a:r>
          <a:endParaRPr lang="ko-KR" altLang="en-US" sz="1000" kern="1200" dirty="0"/>
        </a:p>
      </dsp:txBody>
      <dsp:txXfrm>
        <a:off x="4004402" y="4619249"/>
        <a:ext cx="740067" cy="225720"/>
      </dsp:txXfrm>
    </dsp:sp>
    <dsp:sp modelId="{C1B31FA5-09FB-402C-ADE4-025C8889D323}">
      <dsp:nvSpPr>
        <dsp:cNvPr id="0" name=""/>
        <dsp:cNvSpPr/>
      </dsp:nvSpPr>
      <dsp:spPr>
        <a:xfrm>
          <a:off x="4892484" y="4460134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등록</a:t>
          </a:r>
          <a:endParaRPr lang="ko-KR" altLang="en-US" sz="1000" kern="1200" dirty="0"/>
        </a:p>
      </dsp:txBody>
      <dsp:txXfrm>
        <a:off x="4892484" y="4460134"/>
        <a:ext cx="740067" cy="225720"/>
      </dsp:txXfrm>
    </dsp:sp>
    <dsp:sp modelId="{4B93A4F9-B2E8-4D39-AF57-130B3DCB6E45}">
      <dsp:nvSpPr>
        <dsp:cNvPr id="0" name=""/>
        <dsp:cNvSpPr/>
      </dsp:nvSpPr>
      <dsp:spPr>
        <a:xfrm>
          <a:off x="4892484" y="4778364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삭제</a:t>
          </a:r>
          <a:endParaRPr lang="ko-KR" altLang="en-US" sz="1000" kern="1200" dirty="0"/>
        </a:p>
      </dsp:txBody>
      <dsp:txXfrm>
        <a:off x="4892484" y="4778364"/>
        <a:ext cx="740067" cy="225720"/>
      </dsp:txXfrm>
    </dsp:sp>
    <dsp:sp modelId="{ACA9AA19-1454-4CF6-828F-5750D7DEDF7F}">
      <dsp:nvSpPr>
        <dsp:cNvPr id="0" name=""/>
        <dsp:cNvSpPr/>
      </dsp:nvSpPr>
      <dsp:spPr>
        <a:xfrm>
          <a:off x="4004402" y="5255707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공지사항</a:t>
          </a:r>
          <a:endParaRPr lang="ko-KR" altLang="en-US" sz="1000" kern="1200" dirty="0"/>
        </a:p>
      </dsp:txBody>
      <dsp:txXfrm>
        <a:off x="4004402" y="5255707"/>
        <a:ext cx="740067" cy="225720"/>
      </dsp:txXfrm>
    </dsp:sp>
    <dsp:sp modelId="{B1B95BC7-0728-4FF3-8BD3-D9523CF5BE26}">
      <dsp:nvSpPr>
        <dsp:cNvPr id="0" name=""/>
        <dsp:cNvSpPr/>
      </dsp:nvSpPr>
      <dsp:spPr>
        <a:xfrm>
          <a:off x="4892484" y="5096593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등록</a:t>
          </a:r>
          <a:endParaRPr lang="ko-KR" altLang="en-US" sz="1000" kern="1200" dirty="0"/>
        </a:p>
      </dsp:txBody>
      <dsp:txXfrm>
        <a:off x="4892484" y="5096593"/>
        <a:ext cx="740067" cy="225720"/>
      </dsp:txXfrm>
    </dsp:sp>
    <dsp:sp modelId="{7BFCCB7B-095E-4DB2-A0DF-0AD9DFD73EDF}">
      <dsp:nvSpPr>
        <dsp:cNvPr id="0" name=""/>
        <dsp:cNvSpPr/>
      </dsp:nvSpPr>
      <dsp:spPr>
        <a:xfrm>
          <a:off x="4892484" y="5414822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삭제</a:t>
          </a:r>
          <a:endParaRPr lang="ko-KR" altLang="en-US" sz="1000" kern="1200" dirty="0"/>
        </a:p>
      </dsp:txBody>
      <dsp:txXfrm>
        <a:off x="4892484" y="5414822"/>
        <a:ext cx="740067" cy="225720"/>
      </dsp:txXfrm>
    </dsp:sp>
    <dsp:sp modelId="{51208A49-FEE4-4554-89A7-1993D576B183}">
      <dsp:nvSpPr>
        <dsp:cNvPr id="0" name=""/>
        <dsp:cNvSpPr/>
      </dsp:nvSpPr>
      <dsp:spPr>
        <a:xfrm>
          <a:off x="4004402" y="5892166"/>
          <a:ext cx="740067" cy="225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QNA</a:t>
          </a:r>
          <a:endParaRPr lang="ko-KR" altLang="en-US" sz="1000" kern="1200" dirty="0"/>
        </a:p>
      </dsp:txBody>
      <dsp:txXfrm>
        <a:off x="4004402" y="5892166"/>
        <a:ext cx="740067" cy="225720"/>
      </dsp:txXfrm>
    </dsp:sp>
    <dsp:sp modelId="{384CEE08-BADE-4868-A982-D62454FC42B3}">
      <dsp:nvSpPr>
        <dsp:cNvPr id="0" name=""/>
        <dsp:cNvSpPr/>
      </dsp:nvSpPr>
      <dsp:spPr>
        <a:xfrm>
          <a:off x="4892484" y="5733051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답변</a:t>
          </a:r>
          <a:endParaRPr lang="ko-KR" altLang="en-US" sz="1000" kern="1200" dirty="0"/>
        </a:p>
      </dsp:txBody>
      <dsp:txXfrm>
        <a:off x="4892484" y="5733051"/>
        <a:ext cx="740067" cy="225720"/>
      </dsp:txXfrm>
    </dsp:sp>
    <dsp:sp modelId="{6073ECFD-BB4D-4B5C-8F29-A2F278533F0D}">
      <dsp:nvSpPr>
        <dsp:cNvPr id="0" name=""/>
        <dsp:cNvSpPr/>
      </dsp:nvSpPr>
      <dsp:spPr>
        <a:xfrm>
          <a:off x="4892484" y="6051280"/>
          <a:ext cx="740067" cy="225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삭제</a:t>
          </a:r>
          <a:endParaRPr lang="ko-KR" altLang="en-US" sz="1000" kern="1200" dirty="0"/>
        </a:p>
      </dsp:txBody>
      <dsp:txXfrm>
        <a:off x="4892484" y="6051280"/>
        <a:ext cx="740067" cy="225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B930D0-A1F1-4271-9984-EF7C53CB1E0C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2023-02-17(Fri)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5476DFA-E093-417D-819F-35657A035576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1E05635-4EFD-4447-A451-86C57984FA8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6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9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6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51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5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kumimoji="0" lang="ko-KR" altLang="en-US" noProof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54AE34A-90D4-4393-A0B4-F2289AEE4DCA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51D65D6-A563-4133-B1AA-CC2188671594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6BD3D80-17BC-4238-9D32-5C42C08B5B3C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kumimoji="0" lang="ko-KR" altLang="en-US" noProof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755A09AA-7E41-47E9-A7F4-617F01F17D7E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B614723-2518-415F-A63F-77353144A87F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7530D726-73B3-40BE-AD2E-F75FB67AC50E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 rtl="0" eaLnBrk="1" latinLnBrk="0" hangingPunct="1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  <a:endParaRPr kumimoji="0"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9B61DAD-105B-434C-A97B-4818BCDA9096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kumimoji="0"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2AF903E-910A-4461-BCB5-136426CAA5D1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C203F34-BC70-4F04-A0BE-782ABE17AFE7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2D558B1-0923-4220-8B15-BED7C7058403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F3936DA-F9CE-4A14-ADAA-3F711EC0094F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E981A9D-FD3C-4793-B683-398577D14C90}" type="datetime1">
              <a:rPr lang="ko-KR" altLang="en-US" noProof="0" smtClean="0"/>
              <a:t>2023-02-17(Fri)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1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웹 서비스 기획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err="1" smtClean="0"/>
              <a:t>CoffeGift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중고나눔</a:t>
            </a:r>
            <a:r>
              <a:rPr lang="en-US" altLang="ko-KR" dirty="0" smtClean="0"/>
              <a:t>)</a:t>
            </a:r>
            <a:r>
              <a:rPr lang="ko-KR" altLang="en-US" dirty="0" smtClean="0"/>
              <a:t> 스토리보드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830" y="5831573"/>
            <a:ext cx="456345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err="1" smtClean="0"/>
              <a:t>Ver</a:t>
            </a:r>
            <a:r>
              <a:rPr lang="en-US" altLang="ko-KR" dirty="0" smtClean="0"/>
              <a:t> 1.0 2023/02/17 </a:t>
            </a:r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작업 </a:t>
            </a:r>
            <a:r>
              <a:rPr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히스토리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91858777"/>
              </p:ext>
            </p:extLst>
          </p:nvPr>
        </p:nvGraphicFramePr>
        <p:xfrm>
          <a:off x="1219200" y="1447800"/>
          <a:ext cx="10363200" cy="45465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1791">
                  <a:extLst>
                    <a:ext uri="{9D8B030D-6E8A-4147-A177-3AD203B41FA5}">
                      <a16:colId xmlns:a16="http://schemas.microsoft.com/office/drawing/2014/main" val="2113357507"/>
                    </a:ext>
                  </a:extLst>
                </a:gridCol>
                <a:gridCol w="965674">
                  <a:extLst>
                    <a:ext uri="{9D8B030D-6E8A-4147-A177-3AD203B41FA5}">
                      <a16:colId xmlns:a16="http://schemas.microsoft.com/office/drawing/2014/main" val="511230355"/>
                    </a:ext>
                  </a:extLst>
                </a:gridCol>
                <a:gridCol w="5828232">
                  <a:extLst>
                    <a:ext uri="{9D8B030D-6E8A-4147-A177-3AD203B41FA5}">
                      <a16:colId xmlns:a16="http://schemas.microsoft.com/office/drawing/2014/main" val="2657000513"/>
                    </a:ext>
                  </a:extLst>
                </a:gridCol>
                <a:gridCol w="1504060">
                  <a:extLst>
                    <a:ext uri="{9D8B030D-6E8A-4147-A177-3AD203B41FA5}">
                      <a16:colId xmlns:a16="http://schemas.microsoft.com/office/drawing/2014/main" val="2172153653"/>
                    </a:ext>
                  </a:extLst>
                </a:gridCol>
                <a:gridCol w="1233443">
                  <a:extLst>
                    <a:ext uri="{9D8B030D-6E8A-4147-A177-3AD203B41FA5}">
                      <a16:colId xmlns:a16="http://schemas.microsoft.com/office/drawing/2014/main" val="239289417"/>
                    </a:ext>
                  </a:extLst>
                </a:gridCol>
              </a:tblGrid>
              <a:tr h="649514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페이지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내 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날 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464952"/>
                  </a:ext>
                </a:extLst>
              </a:tr>
              <a:tr h="649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1 - 8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히스토리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목차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개요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정보구조도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와이어프레임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2023/02/17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김지홍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23024"/>
                  </a:ext>
                </a:extLst>
              </a:tr>
              <a:tr h="6495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166574"/>
                  </a:ext>
                </a:extLst>
              </a:tr>
              <a:tr h="6495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31687"/>
                  </a:ext>
                </a:extLst>
              </a:tr>
              <a:tr h="6495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323834"/>
                  </a:ext>
                </a:extLst>
              </a:tr>
              <a:tr h="6495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851020"/>
                  </a:ext>
                </a:extLst>
              </a:tr>
              <a:tr h="6495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37065"/>
                  </a:ext>
                </a:extLst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목차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2913710"/>
            <a:ext cx="140008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1">
            <a:noAutofit/>
          </a:bodyPr>
          <a:lstStyle/>
          <a:p>
            <a:pPr algn="dist"/>
            <a:r>
              <a:rPr lang="ko-KR" altLang="en-US" dirty="0" err="1" smtClean="0"/>
              <a:t>정보구조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13" idx="3"/>
          </p:cNvCxnSpPr>
          <p:nvPr/>
        </p:nvCxnSpPr>
        <p:spPr>
          <a:xfrm>
            <a:off x="2619287" y="3098376"/>
            <a:ext cx="91582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35110" y="2913710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19201" y="4412463"/>
            <a:ext cx="10368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94391" y="4814116"/>
            <a:ext cx="13274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35109" y="4814116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64" name="직선 연결선 63"/>
          <p:cNvCxnSpPr>
            <a:stCxn id="48" idx="3"/>
            <a:endCxn id="50" idx="1"/>
          </p:cNvCxnSpPr>
          <p:nvPr/>
        </p:nvCxnSpPr>
        <p:spPr>
          <a:xfrm>
            <a:off x="2721836" y="4998782"/>
            <a:ext cx="81327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1420115" y="5550241"/>
            <a:ext cx="2730291" cy="370012"/>
            <a:chOff x="1420115" y="2333284"/>
            <a:chExt cx="2730291" cy="370012"/>
          </a:xfrm>
        </p:grpSpPr>
        <p:sp>
          <p:nvSpPr>
            <p:cNvPr id="99" name="TextBox 98"/>
            <p:cNvSpPr txBox="1"/>
            <p:nvPr/>
          </p:nvSpPr>
          <p:spPr>
            <a:xfrm>
              <a:off x="1420115" y="2333284"/>
              <a:ext cx="1327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 smtClean="0"/>
                <a:t>modify</a:t>
              </a:r>
              <a:endParaRPr lang="ko-KR" alt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35109" y="2333964"/>
              <a:ext cx="6152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cxnSp>
          <p:nvCxnSpPr>
            <p:cNvPr id="102" name="직선 연결선 101"/>
            <p:cNvCxnSpPr>
              <a:stCxn id="99" idx="3"/>
              <a:endCxn id="100" idx="1"/>
            </p:cNvCxnSpPr>
            <p:nvPr/>
          </p:nvCxnSpPr>
          <p:spPr>
            <a:xfrm>
              <a:off x="2747560" y="2517950"/>
              <a:ext cx="787549" cy="6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1291843" y="5182179"/>
            <a:ext cx="2858563" cy="369927"/>
            <a:chOff x="1291843" y="2333369"/>
            <a:chExt cx="2858563" cy="369927"/>
          </a:xfrm>
        </p:grpSpPr>
        <p:sp>
          <p:nvSpPr>
            <p:cNvPr id="104" name="TextBox 103"/>
            <p:cNvSpPr txBox="1"/>
            <p:nvPr/>
          </p:nvSpPr>
          <p:spPr>
            <a:xfrm>
              <a:off x="1291843" y="2333369"/>
              <a:ext cx="1327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dirty="0" smtClean="0"/>
                <a:t>list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35109" y="2333964"/>
              <a:ext cx="6152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107" name="직선 연결선 106"/>
            <p:cNvCxnSpPr>
              <a:stCxn id="104" idx="3"/>
              <a:endCxn id="105" idx="1"/>
            </p:cNvCxnSpPr>
            <p:nvPr/>
          </p:nvCxnSpPr>
          <p:spPr>
            <a:xfrm>
              <a:off x="2619288" y="2518035"/>
              <a:ext cx="915821" cy="59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2" name="슬라이드 번호 개체 틀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  <p:sp>
        <p:nvSpPr>
          <p:cNvPr id="123" name="TextBox 122"/>
          <p:cNvSpPr txBox="1"/>
          <p:nvPr/>
        </p:nvSpPr>
        <p:spPr>
          <a:xfrm>
            <a:off x="1214928" y="2532661"/>
            <a:ext cx="173782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1">
            <a:noAutofit/>
          </a:bodyPr>
          <a:lstStyle/>
          <a:p>
            <a:r>
              <a:rPr lang="ko-KR" altLang="en-US" dirty="0" smtClean="0"/>
              <a:t>요구사항 정의서</a:t>
            </a:r>
            <a:endParaRPr lang="ko-KR" altLang="en-US" dirty="0"/>
          </a:p>
        </p:txBody>
      </p:sp>
      <p:cxnSp>
        <p:nvCxnSpPr>
          <p:cNvPr id="124" name="직선 연결선 123"/>
          <p:cNvCxnSpPr>
            <a:stCxn id="123" idx="3"/>
          </p:cNvCxnSpPr>
          <p:nvPr/>
        </p:nvCxnSpPr>
        <p:spPr>
          <a:xfrm>
            <a:off x="2952749" y="2717327"/>
            <a:ext cx="5780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530839" y="2532661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214930" y="2159815"/>
            <a:ext cx="140435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1">
            <a:noAutofit/>
          </a:bodyPr>
          <a:lstStyle/>
          <a:p>
            <a:pPr algn="dist"/>
            <a:r>
              <a:rPr lang="ko-KR" altLang="en-US" dirty="0" smtClean="0"/>
              <a:t>개요</a:t>
            </a:r>
            <a:endParaRPr lang="ko-KR" altLang="en-US" dirty="0"/>
          </a:p>
        </p:txBody>
      </p:sp>
      <p:cxnSp>
        <p:nvCxnSpPr>
          <p:cNvPr id="128" name="직선 연결선 127"/>
          <p:cNvCxnSpPr>
            <a:stCxn id="127" idx="3"/>
          </p:cNvCxnSpPr>
          <p:nvPr/>
        </p:nvCxnSpPr>
        <p:spPr>
          <a:xfrm>
            <a:off x="2619288" y="2344481"/>
            <a:ext cx="9115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530839" y="2159815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214928" y="1788726"/>
            <a:ext cx="140436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1">
            <a:noAutofit/>
          </a:bodyPr>
          <a:lstStyle/>
          <a:p>
            <a:pPr algn="dist"/>
            <a:r>
              <a:rPr lang="ko-KR" altLang="en-US" dirty="0" smtClean="0"/>
              <a:t>목차</a:t>
            </a:r>
            <a:endParaRPr lang="ko-KR" altLang="en-US" dirty="0"/>
          </a:p>
        </p:txBody>
      </p:sp>
      <p:cxnSp>
        <p:nvCxnSpPr>
          <p:cNvPr id="132" name="직선 연결선 131"/>
          <p:cNvCxnSpPr>
            <a:stCxn id="131" idx="3"/>
          </p:cNvCxnSpPr>
          <p:nvPr/>
        </p:nvCxnSpPr>
        <p:spPr>
          <a:xfrm>
            <a:off x="2619288" y="1973392"/>
            <a:ext cx="9115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30839" y="1788726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214930" y="1417638"/>
            <a:ext cx="140435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rtlCol="0" anchor="ctr" anchorCtr="1">
            <a:noAutofit/>
          </a:bodyPr>
          <a:lstStyle/>
          <a:p>
            <a:r>
              <a:rPr lang="ko-KR" altLang="en-US" dirty="0" err="1" smtClean="0"/>
              <a:t>작업히스토리</a:t>
            </a:r>
            <a:endParaRPr lang="ko-KR" altLang="en-US" dirty="0"/>
          </a:p>
        </p:txBody>
      </p:sp>
      <p:cxnSp>
        <p:nvCxnSpPr>
          <p:cNvPr id="136" name="직선 연결선 135"/>
          <p:cNvCxnSpPr>
            <a:stCxn id="135" idx="3"/>
          </p:cNvCxnSpPr>
          <p:nvPr/>
        </p:nvCxnSpPr>
        <p:spPr>
          <a:xfrm>
            <a:off x="2619288" y="1602304"/>
            <a:ext cx="9115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530839" y="1417638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1214928" y="3614926"/>
            <a:ext cx="33051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smtClean="0"/>
              <a:t>Wireframe</a:t>
            </a:r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1219201" y="4058137"/>
            <a:ext cx="10368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151" name="직선 연결선 150"/>
          <p:cNvCxnSpPr>
            <a:stCxn id="150" idx="3"/>
          </p:cNvCxnSpPr>
          <p:nvPr/>
        </p:nvCxnSpPr>
        <p:spPr>
          <a:xfrm>
            <a:off x="2256091" y="4242803"/>
            <a:ext cx="127901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35110" y="4058137"/>
            <a:ext cx="6152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개요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기획 개요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77240" lvl="1" indent="-457200" rtl="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기획 서비스 </a:t>
            </a:r>
            <a:r>
              <a:rPr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나눔 서비스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77240" lvl="1" indent="-457200" rtl="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기획 배경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 상품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중고 거래를 제외한 거래 서비스 기획</a:t>
            </a:r>
            <a:endParaRPr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7724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기획 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빠르고 편리한 </a:t>
            </a:r>
            <a:r>
              <a:rPr lang="ko-KR" altLang="en-US" dirty="0" err="1" smtClean="0"/>
              <a:t>나눔서비스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marL="77724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주요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판매자 판매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구매자 </a:t>
            </a:r>
            <a:r>
              <a:rPr lang="ko-KR" altLang="en-US" dirty="0" err="1" smtClean="0"/>
              <a:t>구매기능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쪽지기능</a:t>
            </a:r>
            <a:endParaRPr lang="en-US" altLang="ko-KR" dirty="0" smtClean="0"/>
          </a:p>
          <a:p>
            <a:pPr marL="77724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서비스 채널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모바일 웹</a:t>
            </a:r>
            <a:endParaRPr lang="en-US" altLang="ko-KR" dirty="0" smtClean="0"/>
          </a:p>
          <a:p>
            <a:pPr marL="77724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개발 인원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marL="77724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개발 기간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marL="320040" lvl="1" indent="0">
              <a:buNone/>
            </a:pPr>
            <a:endParaRPr lang="en-US" altLang="ko-KR" dirty="0"/>
          </a:p>
          <a:p>
            <a:pPr lvl="1" rtl="0"/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요구사항 정의서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2441955"/>
              </p:ext>
            </p:extLst>
          </p:nvPr>
        </p:nvGraphicFramePr>
        <p:xfrm>
          <a:off x="1219200" y="1417638"/>
          <a:ext cx="10363199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8133">
                  <a:extLst>
                    <a:ext uri="{9D8B030D-6E8A-4147-A177-3AD203B41FA5}">
                      <a16:colId xmlns:a16="http://schemas.microsoft.com/office/drawing/2014/main" val="123431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064407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866274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85178486"/>
                    </a:ext>
                  </a:extLst>
                </a:gridCol>
                <a:gridCol w="3183467">
                  <a:extLst>
                    <a:ext uri="{9D8B030D-6E8A-4147-A177-3AD203B41FA5}">
                      <a16:colId xmlns:a16="http://schemas.microsoft.com/office/drawing/2014/main" val="2988298684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909797777"/>
                    </a:ext>
                  </a:extLst>
                </a:gridCol>
                <a:gridCol w="1896532">
                  <a:extLst>
                    <a:ext uri="{9D8B030D-6E8A-4147-A177-3AD203B41FA5}">
                      <a16:colId xmlns:a16="http://schemas.microsoft.com/office/drawing/2014/main" val="2895039142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요구사항</a:t>
                      </a:r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요구사항 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요구사항상세 설명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요청자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84558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REQ-001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구매자 회원가입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판매자 회원가입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83056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REQ-002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 인증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 이메일 인증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75544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REQ-003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회원정보수정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휴대폰 번호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수정 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245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REQ-004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 탈퇴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탈퇴 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62805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REQ-005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등록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판매자만</a:t>
                      </a:r>
                      <a:r>
                        <a:rPr lang="ko-KR" altLang="en-US" sz="1400" dirty="0" smtClean="0"/>
                        <a:t> 등록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사진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거래주소</a:t>
                      </a:r>
                      <a:r>
                        <a:rPr lang="ko-KR" altLang="en-US" sz="1400" dirty="0" smtClean="0"/>
                        <a:t> 입력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3609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REQ-006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보기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사진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거래주소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판매자 회원 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2447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REQ-007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검색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main</a:t>
                      </a:r>
                      <a:r>
                        <a:rPr lang="ko-KR" altLang="en-US" sz="1400" baseline="0" dirty="0" smtClean="0"/>
                        <a:t>에서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검색기능 제공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79375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REQ-008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수정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내용 수정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83634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REQ-009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판매 등록 상품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82032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REQ-010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쪽지기능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판매자와</a:t>
                      </a:r>
                      <a:r>
                        <a:rPr lang="ko-KR" altLang="en-US" sz="1400" dirty="0" smtClean="0"/>
                        <a:t> 구매자 </a:t>
                      </a:r>
                      <a:r>
                        <a:rPr lang="ko-KR" altLang="en-US" sz="1400" dirty="0" err="1" smtClean="0"/>
                        <a:t>쪽지기능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알림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17897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ADM-001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관리자 현황 확인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현재 등록된 상품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거래중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회원 확인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38016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ADM-002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공지시항</a:t>
                      </a:r>
                      <a:r>
                        <a:rPr lang="en-US" altLang="ko-KR" sz="1400" dirty="0" smtClean="0"/>
                        <a:t>,FAQ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작성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관리자 게시판에 글쓰기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2437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ADM-003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삭제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부적절한</a:t>
                      </a:r>
                      <a:r>
                        <a:rPr lang="ko-KR" altLang="en-US" sz="1400" baseline="0" dirty="0" smtClean="0"/>
                        <a:t> 상품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내용 삭제 가능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38102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ADM-004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 정지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탈퇴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부적절한 활동 회원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정지 및 탈퇴처리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803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REQ-011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 </a:t>
                      </a:r>
                      <a:r>
                        <a:rPr lang="en-US" altLang="ko-KR" sz="1400" dirty="0" err="1" smtClean="0"/>
                        <a:t>QnA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등록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관리자 답변 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Abc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14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5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19200" y="2382012"/>
            <a:ext cx="10363200" cy="1143000"/>
          </a:xfrm>
        </p:spPr>
        <p:txBody>
          <a:bodyPr rtlCol="0"/>
          <a:lstStyle/>
          <a:p>
            <a:pPr rtl="0"/>
            <a:r>
              <a:rPr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정보구조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1170283"/>
              </p:ext>
            </p:extLst>
          </p:nvPr>
        </p:nvGraphicFramePr>
        <p:xfrm>
          <a:off x="3276600" y="384048"/>
          <a:ext cx="7860792" cy="6281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스토리보드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24" y="2122742"/>
            <a:ext cx="4521148" cy="4572000"/>
          </a:xfr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2449"/>
              </p:ext>
            </p:extLst>
          </p:nvPr>
        </p:nvGraphicFramePr>
        <p:xfrm>
          <a:off x="1309624" y="1417638"/>
          <a:ext cx="10027071" cy="6306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4119">
                  <a:extLst>
                    <a:ext uri="{9D8B030D-6E8A-4147-A177-3AD203B41FA5}">
                      <a16:colId xmlns:a16="http://schemas.microsoft.com/office/drawing/2014/main" val="2479242925"/>
                    </a:ext>
                  </a:extLst>
                </a:gridCol>
                <a:gridCol w="1114119">
                  <a:extLst>
                    <a:ext uri="{9D8B030D-6E8A-4147-A177-3AD203B41FA5}">
                      <a16:colId xmlns:a16="http://schemas.microsoft.com/office/drawing/2014/main" val="3630374521"/>
                    </a:ext>
                  </a:extLst>
                </a:gridCol>
                <a:gridCol w="2631132">
                  <a:extLst>
                    <a:ext uri="{9D8B030D-6E8A-4147-A177-3AD203B41FA5}">
                      <a16:colId xmlns:a16="http://schemas.microsoft.com/office/drawing/2014/main" val="279399367"/>
                    </a:ext>
                  </a:extLst>
                </a:gridCol>
                <a:gridCol w="2120726">
                  <a:extLst>
                    <a:ext uri="{9D8B030D-6E8A-4147-A177-3AD203B41FA5}">
                      <a16:colId xmlns:a16="http://schemas.microsoft.com/office/drawing/2014/main" val="645521018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391433145"/>
                    </a:ext>
                  </a:extLst>
                </a:gridCol>
              </a:tblGrid>
              <a:tr h="31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도메인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579777"/>
                  </a:ext>
                </a:extLst>
              </a:tr>
              <a:tr h="31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http://localhost:8080/CoffeGift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메인페이지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66449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7</a:t>
            </a:fld>
            <a:endParaRPr lang="ko-KR" altLang="en-US" noProof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41433"/>
              </p:ext>
            </p:extLst>
          </p:nvPr>
        </p:nvGraphicFramePr>
        <p:xfrm>
          <a:off x="6017664" y="2122742"/>
          <a:ext cx="5319032" cy="45447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73661">
                  <a:extLst>
                    <a:ext uri="{9D8B030D-6E8A-4147-A177-3AD203B41FA5}">
                      <a16:colId xmlns:a16="http://schemas.microsoft.com/office/drawing/2014/main" val="1586078020"/>
                    </a:ext>
                  </a:extLst>
                </a:gridCol>
                <a:gridCol w="4545371">
                  <a:extLst>
                    <a:ext uri="{9D8B030D-6E8A-4147-A177-3AD203B41FA5}">
                      <a16:colId xmlns:a16="http://schemas.microsoft.com/office/drawing/2014/main" val="636243225"/>
                    </a:ext>
                  </a:extLst>
                </a:gridCol>
              </a:tblGrid>
              <a:tr h="5680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19115"/>
                  </a:ext>
                </a:extLst>
              </a:tr>
              <a:tr h="56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회사 로고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클릭시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메인페이지</a:t>
                      </a:r>
                      <a:r>
                        <a:rPr lang="ko-KR" altLang="en-US" sz="1400" dirty="0" smtClean="0"/>
                        <a:t> 이동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42799"/>
                  </a:ext>
                </a:extLst>
              </a:tr>
              <a:tr h="56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주요 상품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클릭시</a:t>
                      </a:r>
                      <a:r>
                        <a:rPr lang="ko-KR" altLang="en-US" sz="1400" dirty="0" smtClean="0"/>
                        <a:t> 해당상품 </a:t>
                      </a:r>
                      <a:r>
                        <a:rPr lang="ko-KR" altLang="en-US" sz="1400" dirty="0" err="1" smtClean="0"/>
                        <a:t>목록별</a:t>
                      </a:r>
                      <a:r>
                        <a:rPr lang="ko-KR" altLang="en-US" sz="1400" dirty="0" smtClean="0"/>
                        <a:t> 검색으로 이동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302978"/>
                  </a:ext>
                </a:extLst>
              </a:tr>
              <a:tr h="56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검색기능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011912"/>
                  </a:ext>
                </a:extLst>
              </a:tr>
              <a:tr h="56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쪽지 기능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보관함 이동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941999"/>
                  </a:ext>
                </a:extLst>
              </a:tr>
              <a:tr h="56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회사 소개 이미지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슬라이더 형식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696363"/>
                  </a:ext>
                </a:extLst>
              </a:tr>
              <a:tr h="56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이미지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399223"/>
                  </a:ext>
                </a:extLst>
              </a:tr>
              <a:tr h="56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간단 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241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스토리보드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18601"/>
              </p:ext>
            </p:extLst>
          </p:nvPr>
        </p:nvGraphicFramePr>
        <p:xfrm>
          <a:off x="1309624" y="1417638"/>
          <a:ext cx="10027071" cy="6306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4119">
                  <a:extLst>
                    <a:ext uri="{9D8B030D-6E8A-4147-A177-3AD203B41FA5}">
                      <a16:colId xmlns:a16="http://schemas.microsoft.com/office/drawing/2014/main" val="2479242925"/>
                    </a:ext>
                  </a:extLst>
                </a:gridCol>
                <a:gridCol w="1114119">
                  <a:extLst>
                    <a:ext uri="{9D8B030D-6E8A-4147-A177-3AD203B41FA5}">
                      <a16:colId xmlns:a16="http://schemas.microsoft.com/office/drawing/2014/main" val="3630374521"/>
                    </a:ext>
                  </a:extLst>
                </a:gridCol>
                <a:gridCol w="2631132">
                  <a:extLst>
                    <a:ext uri="{9D8B030D-6E8A-4147-A177-3AD203B41FA5}">
                      <a16:colId xmlns:a16="http://schemas.microsoft.com/office/drawing/2014/main" val="279399367"/>
                    </a:ext>
                  </a:extLst>
                </a:gridCol>
                <a:gridCol w="2120726">
                  <a:extLst>
                    <a:ext uri="{9D8B030D-6E8A-4147-A177-3AD203B41FA5}">
                      <a16:colId xmlns:a16="http://schemas.microsoft.com/office/drawing/2014/main" val="645521018"/>
                    </a:ext>
                  </a:extLst>
                </a:gridCol>
                <a:gridCol w="3046975">
                  <a:extLst>
                    <a:ext uri="{9D8B030D-6E8A-4147-A177-3AD203B41FA5}">
                      <a16:colId xmlns:a16="http://schemas.microsoft.com/office/drawing/2014/main" val="2391433145"/>
                    </a:ext>
                  </a:extLst>
                </a:gridCol>
              </a:tblGrid>
              <a:tr h="31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도메인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페이지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579777"/>
                  </a:ext>
                </a:extLst>
              </a:tr>
              <a:tr h="31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상세보기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http://localhost:8080/CoffeGift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/view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 하나의 정보 페이지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66449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8</a:t>
            </a:fld>
            <a:endParaRPr lang="ko-KR" altLang="en-US" noProof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3455"/>
              </p:ext>
            </p:extLst>
          </p:nvPr>
        </p:nvGraphicFramePr>
        <p:xfrm>
          <a:off x="6017664" y="2122739"/>
          <a:ext cx="5319032" cy="45447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73661">
                  <a:extLst>
                    <a:ext uri="{9D8B030D-6E8A-4147-A177-3AD203B41FA5}">
                      <a16:colId xmlns:a16="http://schemas.microsoft.com/office/drawing/2014/main" val="1586078020"/>
                    </a:ext>
                  </a:extLst>
                </a:gridCol>
                <a:gridCol w="4545371">
                  <a:extLst>
                    <a:ext uri="{9D8B030D-6E8A-4147-A177-3AD203B41FA5}">
                      <a16:colId xmlns:a16="http://schemas.microsoft.com/office/drawing/2014/main" val="636243225"/>
                    </a:ext>
                  </a:extLst>
                </a:gridCol>
              </a:tblGrid>
              <a:tr h="4544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19115"/>
                  </a:ext>
                </a:extLst>
              </a:tr>
              <a:tr h="45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 이미지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장까지 가능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페이지 </a:t>
                      </a:r>
                      <a:r>
                        <a:rPr lang="ko-KR" altLang="en-US" sz="1400" dirty="0" err="1" smtClean="0"/>
                        <a:t>클릭시</a:t>
                      </a:r>
                      <a:r>
                        <a:rPr lang="ko-KR" altLang="en-US" sz="1400" dirty="0" smtClean="0"/>
                        <a:t> 변환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42799"/>
                  </a:ext>
                </a:extLst>
              </a:tr>
              <a:tr h="45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등록한 프로필 이미지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302978"/>
                  </a:ext>
                </a:extLst>
              </a:tr>
              <a:tr h="45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 이름과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회원주소</a:t>
                      </a:r>
                      <a:r>
                        <a:rPr lang="ko-KR" altLang="en-US" sz="1400" dirty="0" smtClean="0"/>
                        <a:t> 표시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011912"/>
                  </a:ext>
                </a:extLst>
              </a:tr>
              <a:tr h="45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회원의 거래 건수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941999"/>
                  </a:ext>
                </a:extLst>
              </a:tr>
              <a:tr h="45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상품카테고리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696363"/>
                  </a:ext>
                </a:extLst>
              </a:tr>
              <a:tr h="45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해당 상품 관련된 쪽지 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399223"/>
                  </a:ext>
                </a:extLst>
              </a:tr>
              <a:tr h="45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해당 상품의 조회수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241425"/>
                  </a:ext>
                </a:extLst>
              </a:tr>
              <a:tr h="45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해당 상품의 등록일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분까지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66474"/>
                  </a:ext>
                </a:extLst>
              </a:tr>
              <a:tr h="45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해당 상품을 등록한 회원이 올린 상품 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212062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23" y="2122742"/>
            <a:ext cx="4510151" cy="4572000"/>
          </a:xfrm>
        </p:spPr>
      </p:pic>
    </p:spTree>
    <p:extLst>
      <p:ext uri="{BB962C8B-B14F-4D97-AF65-F5344CB8AC3E}">
        <p14:creationId xmlns:p14="http://schemas.microsoft.com/office/powerpoint/2010/main" val="17350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즈니스 계획 프레젠테이션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74_TF03460662" id="{B3ADA8D1-8750-4FCE-9C8A-D6A317A343ED}" vid="{94A80ABE-649B-41B5-9938-CF4BAE7DEA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계획 프레젠테이션</Template>
  <TotalTime>177</TotalTime>
  <Words>479</Words>
  <Application>Microsoft Office PowerPoint</Application>
  <PresentationFormat>와이드스크린</PresentationFormat>
  <Paragraphs>249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Malgun Gothic</vt:lpstr>
      <vt:lpstr>Malgun Gothic</vt:lpstr>
      <vt:lpstr>Arial</vt:lpstr>
      <vt:lpstr>Calibri</vt:lpstr>
      <vt:lpstr>Wingdings</vt:lpstr>
      <vt:lpstr>Wingdings 2</vt:lpstr>
      <vt:lpstr>비즈니스 계획 프레젠테이션</vt:lpstr>
      <vt:lpstr>웹 서비스 기획</vt:lpstr>
      <vt:lpstr>작업 히스토리</vt:lpstr>
      <vt:lpstr>목차</vt:lpstr>
      <vt:lpstr>개요</vt:lpstr>
      <vt:lpstr>요구사항 정의서</vt:lpstr>
      <vt:lpstr>정보구조</vt:lpstr>
      <vt:lpstr>스토리보드</vt:lpstr>
      <vt:lpstr>스토리보드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서비스 기획</dc:title>
  <dc:creator>java1</dc:creator>
  <cp:lastModifiedBy>java1</cp:lastModifiedBy>
  <cp:revision>19</cp:revision>
  <dcterms:created xsi:type="dcterms:W3CDTF">2023-02-17T00:53:37Z</dcterms:created>
  <dcterms:modified xsi:type="dcterms:W3CDTF">2023-02-17T03:51:04Z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