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>
        <p:scale>
          <a:sx n="100" d="100"/>
          <a:sy n="100" d="100"/>
        </p:scale>
        <p:origin x="85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3CC1-F13D-483E-86F0-D78F6F42A3A5}" type="datetimeFigureOut">
              <a:rPr lang="ko-KR" altLang="en-US" smtClean="0"/>
              <a:t>2023-05-10(Wed)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478E-5793-4543-891C-615485389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8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E91-9F10-4128-992D-56455EF7989B}" type="datetime1">
              <a:rPr lang="en-US" altLang="ko-KR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8EE0-675D-4654-B776-443685718435}" type="datetime1">
              <a:rPr lang="en-US" altLang="ko-KR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24F3-7296-4BA2-A889-99309D2B018F}" type="datetime1">
              <a:rPr lang="en-US" altLang="ko-KR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E513E8B-9FB0-46DD-A58C-98CBC1E68F6C}" type="datetime1">
              <a:rPr lang="en-US" altLang="ko-KR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1A9-C5BD-452B-8F8E-0F39F0371CA0}" type="datetime1">
              <a:rPr lang="en-US" altLang="ko-KR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5C7-6D7C-40BD-BEBA-48D3B1BF341C}" type="datetime1">
              <a:rPr lang="en-US" altLang="ko-KR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F76D-713E-4CB4-B406-E9BE21402B5E}" type="datetime1">
              <a:rPr lang="en-US" altLang="ko-KR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115D-9D29-4065-9716-9B9BB392CE06}" type="datetime1">
              <a:rPr lang="en-US" altLang="ko-KR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D4C2-259B-4DCA-977B-F2E5FBE6733D}" type="datetime1">
              <a:rPr lang="en-US" altLang="ko-KR" smtClean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5836-3E4F-4A5A-93A0-1638D368FD4C}" type="datetime1">
              <a:rPr lang="en-US" altLang="ko-KR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CFBD502-EACA-452E-B2F8-049844E8B1C7}" type="datetime1">
              <a:rPr lang="en-US" altLang="ko-KR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CB12-8710-4001-A46D-FF0299F0FB83}" type="datetime1">
              <a:rPr lang="en-US" altLang="ko-KR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3.125.215.198:8183/ChimAcadem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329" y="945913"/>
            <a:ext cx="8637073" cy="2618554"/>
          </a:xfrm>
        </p:spPr>
        <p:txBody>
          <a:bodyPr/>
          <a:lstStyle/>
          <a:p>
            <a:pPr algn="ctr"/>
            <a:r>
              <a:rPr lang="ko-KR" altLang="en-US" dirty="0" smtClean="0"/>
              <a:t>스마트문화앱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329" y="4410501"/>
            <a:ext cx="8637072" cy="1071095"/>
          </a:xfrm>
        </p:spPr>
        <p:txBody>
          <a:bodyPr/>
          <a:lstStyle/>
          <a:p>
            <a:pPr algn="ctr"/>
            <a:r>
              <a:rPr lang="en-US" altLang="ko-KR" smtClean="0"/>
              <a:t>2023/05/10(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김지홍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2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기능 및 설명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0918" y="895791"/>
            <a:ext cx="928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인원관리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1348602"/>
            <a:ext cx="4620290" cy="20098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18" y="4368568"/>
            <a:ext cx="6209780" cy="12895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42" y="1348602"/>
            <a:ext cx="4376311" cy="26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기능 및 설명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0918" y="895791"/>
            <a:ext cx="928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학과게시판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7" y="1348601"/>
            <a:ext cx="4710927" cy="35567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82" y="1348601"/>
            <a:ext cx="2758193" cy="20277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582" y="3579848"/>
            <a:ext cx="3905936" cy="17258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917" y="5154499"/>
            <a:ext cx="2858170" cy="16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0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기능 및 설명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0918" y="895791"/>
            <a:ext cx="928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전자도서관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내서재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1348603"/>
            <a:ext cx="4893055" cy="34900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78" y="1265123"/>
            <a:ext cx="3914775" cy="31702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96" y="4585501"/>
            <a:ext cx="4262157" cy="214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7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프로젝트소개 및 </a:t>
            </a:r>
            <a:r>
              <a:rPr lang="ko-KR" altLang="en-US" dirty="0" err="1" smtClean="0"/>
              <a:t>배포주소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주요기능 화면 및 설명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소개 및 </a:t>
            </a:r>
            <a:r>
              <a:rPr lang="ko-KR" altLang="en-US" dirty="0" err="1" smtClean="0"/>
              <a:t>배포주소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130270" y="1003509"/>
            <a:ext cx="9603275" cy="487733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프로젝트 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대학교 학사관리 시스템</a:t>
            </a:r>
            <a:endParaRPr lang="en-US" altLang="ko-KR" dirty="0" smtClean="0"/>
          </a:p>
          <a:p>
            <a:r>
              <a:rPr lang="ko-KR" altLang="en-US" dirty="0" smtClean="0"/>
              <a:t>프로젝트 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침대학교</a:t>
            </a:r>
            <a:r>
              <a:rPr lang="ko-KR" altLang="en-US" dirty="0" smtClean="0"/>
              <a:t> 학사관리 시스템</a:t>
            </a:r>
            <a:endParaRPr lang="en-US" altLang="ko-KR" dirty="0" smtClean="0"/>
          </a:p>
          <a:p>
            <a:r>
              <a:rPr lang="ko-KR" altLang="en-US" dirty="0" smtClean="0"/>
              <a:t>개발기간 </a:t>
            </a:r>
            <a:r>
              <a:rPr lang="en-US" altLang="ko-KR" dirty="0" smtClean="0"/>
              <a:t>: 2023.03.06 ~ 2023.03.24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dirty="0" smtClean="0"/>
              <a:t>배경 및 목적</a:t>
            </a:r>
            <a:endParaRPr lang="en-US" altLang="ko-KR" dirty="0" smtClean="0"/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교육 </a:t>
            </a:r>
            <a:r>
              <a:rPr lang="ko-KR" altLang="en-US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기관에서 학업 프로그램</a:t>
            </a:r>
            <a:r>
              <a:rPr lang="en-US" altLang="ko-KR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자원 및 행정 업무를 관리하는 복잡성이 증가함에 </a:t>
            </a:r>
            <a:endParaRPr lang="en-US" altLang="ko-KR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따라 </a:t>
            </a:r>
            <a:r>
              <a:rPr lang="ko-KR" altLang="en-US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그 </a:t>
            </a:r>
            <a:r>
              <a:rPr lang="ko-KR" altLang="en-US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복잡성을 제거하기 </a:t>
            </a:r>
            <a:r>
              <a:rPr lang="ko-KR" altLang="en-US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위해 제작</a:t>
            </a:r>
            <a:endParaRPr lang="en-US" altLang="ko-KR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indent="0">
              <a:buNone/>
            </a:pPr>
            <a:r>
              <a:rPr lang="en-US" altLang="ko-KR" dirty="0" smtClean="0"/>
              <a:t> 2.  </a:t>
            </a:r>
            <a:r>
              <a:rPr lang="ko-KR" altLang="en-US" dirty="0" smtClean="0"/>
              <a:t>학업 </a:t>
            </a:r>
            <a:r>
              <a:rPr lang="ko-KR" altLang="en-US" dirty="0"/>
              <a:t>및 행정 프로세스를 간소화하고 중앙 </a:t>
            </a:r>
            <a:r>
              <a:rPr lang="ko-KR" altLang="en-US" dirty="0" err="1"/>
              <a:t>집중화하여</a:t>
            </a:r>
            <a:r>
              <a:rPr lang="ko-KR" altLang="en-US" dirty="0"/>
              <a:t> 기관 내 효율성과 </a:t>
            </a:r>
            <a:r>
              <a:rPr lang="ko-KR" altLang="en-US" dirty="0" err="1" smtClean="0"/>
              <a:t>커뮤니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케이션을</a:t>
            </a:r>
            <a:r>
              <a:rPr lang="ko-KR" altLang="en-US" dirty="0" smtClean="0"/>
              <a:t> 향상</a:t>
            </a:r>
            <a:endParaRPr lang="en-US" altLang="ko-KR" dirty="0" smtClean="0"/>
          </a:p>
          <a:p>
            <a:r>
              <a:rPr lang="ko-KR" altLang="en-US" dirty="0" err="1" smtClean="0"/>
              <a:t>배포주소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http://13.125.215.198:8183/ChimAcademy/</a:t>
            </a:r>
            <a:endParaRPr lang="ko-KR" altLang="en-US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9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기능 및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130270" y="1003509"/>
            <a:ext cx="9603275" cy="48773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 </a:t>
            </a:r>
            <a:r>
              <a:rPr lang="en-US" altLang="ko-KR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수강신청</a:t>
            </a:r>
            <a:r>
              <a:rPr lang="en-US" altLang="ko-KR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내정보관리</a:t>
            </a:r>
            <a:r>
              <a:rPr lang="en-US" altLang="ko-KR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강의평가</a:t>
            </a:r>
            <a:endParaRPr lang="ko-KR" altLang="en-US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 </a:t>
            </a:r>
            <a:r>
              <a:rPr lang="en-US" altLang="ko-KR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 err="1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강의계획</a:t>
            </a:r>
            <a:r>
              <a:rPr lang="en-US" altLang="ko-KR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성적관리</a:t>
            </a:r>
            <a:endParaRPr lang="en-US" altLang="ko-KR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조교 </a:t>
            </a:r>
            <a:r>
              <a:rPr lang="en-US" altLang="ko-KR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 err="1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강의관리</a:t>
            </a:r>
            <a:r>
              <a:rPr lang="en-US" altLang="ko-KR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err="1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인원관리</a:t>
            </a:r>
            <a:endParaRPr lang="ko-KR" altLang="en-US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defRPr/>
            </a:pPr>
            <a:r>
              <a:rPr lang="ko-KR" altLang="en-US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endParaRPr lang="ko-KR" altLang="en-US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전자도서관</a:t>
            </a:r>
            <a:endParaRPr lang="en-US" altLang="ko-KR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5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9" y="1413134"/>
            <a:ext cx="4747932" cy="3663107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기능 및 설명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0918" y="895791"/>
            <a:ext cx="928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 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023" y="1413134"/>
            <a:ext cx="4224637" cy="36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2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기능 및 설명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0918" y="895791"/>
            <a:ext cx="928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수강신청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강의평가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1348602"/>
            <a:ext cx="5072727" cy="26658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28" y="1348602"/>
            <a:ext cx="4130567" cy="34490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18" y="4200525"/>
            <a:ext cx="5049617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2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기능 및 설명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0918" y="895791"/>
            <a:ext cx="928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1348602"/>
            <a:ext cx="4470943" cy="38248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980" y="1348602"/>
            <a:ext cx="4583373" cy="403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1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기능 및 설명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0918" y="895791"/>
            <a:ext cx="928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강의계획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강의평가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56" y="1348602"/>
            <a:ext cx="3629739" cy="24739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18" y="4234101"/>
            <a:ext cx="4758408" cy="2254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18" y="1348602"/>
            <a:ext cx="5363316" cy="28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기능 및 설명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0918" y="895791"/>
            <a:ext cx="928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강의관리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인원관리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1348602"/>
            <a:ext cx="5067968" cy="43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70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285</TotalTime>
  <Words>234</Words>
  <Application>Microsoft Office PowerPoint</Application>
  <PresentationFormat>와이드스크린</PresentationFormat>
  <Paragraphs>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Noto Sans KR</vt:lpstr>
      <vt:lpstr>맑은 고딕</vt:lpstr>
      <vt:lpstr>Arial</vt:lpstr>
      <vt:lpstr>Century Gothic</vt:lpstr>
      <vt:lpstr>Gallery</vt:lpstr>
      <vt:lpstr>스마트문화앱 구현</vt:lpstr>
      <vt:lpstr>목차</vt:lpstr>
      <vt:lpstr>1. 프로젝트 소개 및 배포주소</vt:lpstr>
      <vt:lpstr>2. 주요 기능 및 설명</vt:lpstr>
      <vt:lpstr>2. 주요 기능 및 설명</vt:lpstr>
      <vt:lpstr>2. 주요 기능 및 설명</vt:lpstr>
      <vt:lpstr>2. 주요 기능 및 설명</vt:lpstr>
      <vt:lpstr>2. 주요 기능 및 설명</vt:lpstr>
      <vt:lpstr>2. 주요 기능 및 설명</vt:lpstr>
      <vt:lpstr>2. 주요 기능 및 설명</vt:lpstr>
      <vt:lpstr>2. 주요 기능 및 설명</vt:lpstr>
      <vt:lpstr>2. 주요 기능 및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java1</dc:creator>
  <cp:lastModifiedBy>java1</cp:lastModifiedBy>
  <cp:revision>66</cp:revision>
  <dcterms:created xsi:type="dcterms:W3CDTF">2022-08-30T01:02:34Z</dcterms:created>
  <dcterms:modified xsi:type="dcterms:W3CDTF">2023-05-10T01:03:19Z</dcterms:modified>
</cp:coreProperties>
</file>