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8" r:id="rId3"/>
    <p:sldId id="257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5B8A-0ECE-4B0A-8057-ACD753995F84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576-66E7-4F72-9222-BAA00344F6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02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5B8A-0ECE-4B0A-8057-ACD753995F84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576-66E7-4F72-9222-BAA00344F6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61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5B8A-0ECE-4B0A-8057-ACD753995F84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576-66E7-4F72-9222-BAA00344F6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311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826D5-E8D6-318F-9744-64DF6913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3D6637-7B5F-311D-E99A-B14EFEDF40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64F8A-5DAA-E489-807D-F8D8A680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5B8A-0ECE-4B0A-8057-ACD753995F84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E590CE-70AE-57FA-B579-9E963C9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23DBA4-2825-A3DE-9DBD-325901B9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576-66E7-4F72-9222-BAA00344F6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31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5B8A-0ECE-4B0A-8057-ACD753995F84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576-66E7-4F72-9222-BAA00344F6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85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5B8A-0ECE-4B0A-8057-ACD753995F84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576-66E7-4F72-9222-BAA00344F6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29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5B8A-0ECE-4B0A-8057-ACD753995F84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576-66E7-4F72-9222-BAA00344F6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73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5B8A-0ECE-4B0A-8057-ACD753995F84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576-66E7-4F72-9222-BAA00344F6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77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5B8A-0ECE-4B0A-8057-ACD753995F84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576-66E7-4F72-9222-BAA00344F6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65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5B8A-0ECE-4B0A-8057-ACD753995F84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576-66E7-4F72-9222-BAA00344F6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94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5B8A-0ECE-4B0A-8057-ACD753995F84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576-66E7-4F72-9222-BAA00344F6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36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5B8A-0ECE-4B0A-8057-ACD753995F84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576-66E7-4F72-9222-BAA00344F6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3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B5B8A-0ECE-4B0A-8057-ACD753995F84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0A576-66E7-4F72-9222-BAA00344F6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5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F847C8-7801-44D8-8CCA-CDBA7AD91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00F8C-C8F3-420C-9D3B-E1FBE7BA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0EEB59-7052-ABD3-4585-1E30CE187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024" y="1383527"/>
            <a:ext cx="6072333" cy="4175166"/>
          </a:xfrm>
        </p:spPr>
        <p:txBody>
          <a:bodyPr anchor="ctr">
            <a:normAutofit/>
          </a:bodyPr>
          <a:lstStyle/>
          <a:p>
            <a:pPr algn="r"/>
            <a:r>
              <a:rPr lang="pt-BR" sz="8200"/>
              <a:t>Apresentação do Programa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38D0C0-1893-37C6-C2DB-11994C204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6051" y="2581835"/>
            <a:ext cx="3323968" cy="1778552"/>
          </a:xfrm>
        </p:spPr>
        <p:txBody>
          <a:bodyPr anchor="ctr">
            <a:normAutofit/>
          </a:bodyPr>
          <a:lstStyle/>
          <a:p>
            <a:pPr algn="l"/>
            <a:r>
              <a:rPr lang="pt-BR"/>
              <a:t>LabERP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A55BF2-380C-4942-8AB1-55A6A52A3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1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6780D3-A64F-915D-53A1-799ECCA67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Recursos do Programa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0477A0-CB67-6F8D-8DB3-692B13FA0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2000"/>
              <a:t>Algumas das principais funcionalidades do programa são:</a:t>
            </a:r>
          </a:p>
          <a:p>
            <a:r>
              <a:rPr lang="en-US" sz="2000"/>
              <a:t>- Cadastro de usuários com nome, idade, setor, CPF, data de início e status</a:t>
            </a:r>
          </a:p>
          <a:p>
            <a:r>
              <a:rPr lang="en-US" sz="2000"/>
              <a:t>- Cadastro de equipamentos com nome, tamanho e setor</a:t>
            </a:r>
          </a:p>
          <a:p>
            <a:r>
              <a:rPr lang="en-US" sz="2000"/>
              <a:t>- Busca de usuários por CPF, data de início, primeiro nome ou atividade</a:t>
            </a:r>
          </a:p>
          <a:p>
            <a:r>
              <a:rPr lang="en-US" sz="2000"/>
              <a:t>- Edição de informações de usuários e equipamentos</a:t>
            </a:r>
          </a:p>
          <a:p>
            <a:r>
              <a:rPr lang="en-US" sz="2000"/>
              <a:t>- Exibição de todos os usuários cadastrados</a:t>
            </a:r>
          </a:p>
          <a:p>
            <a:r>
              <a:rPr lang="en-US" sz="2000"/>
              <a:t>- Gerenciamento de usuários e equipamentos (adição e remoção)</a:t>
            </a:r>
          </a:p>
        </p:txBody>
      </p:sp>
    </p:spTree>
    <p:extLst>
      <p:ext uri="{BB962C8B-B14F-4D97-AF65-F5344CB8AC3E}">
        <p14:creationId xmlns:p14="http://schemas.microsoft.com/office/powerpoint/2010/main" val="420959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CDCBC4-549F-1DD0-7CC1-29ED9A7D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Descrição do Programa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81DA63-344D-F897-355A-4A38765F3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O programa criado é uma aplicação de gerenciamento de usuários e equipamentos. Ele permite cadastrar usuários, cadastrar equipamentos, buscar informações de usuários, editar informações de usuários, exibir todos os usuários cadastrados e gerenciar usuários e equipamentos.</a:t>
            </a:r>
          </a:p>
        </p:txBody>
      </p:sp>
    </p:spTree>
    <p:extLst>
      <p:ext uri="{BB962C8B-B14F-4D97-AF65-F5344CB8AC3E}">
        <p14:creationId xmlns:p14="http://schemas.microsoft.com/office/powerpoint/2010/main" val="381859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2BCDB5-EF9B-01D4-702B-6822F163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Justificativa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6D1D00-9AED-7DB9-E638-0A80513B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0" i="0" dirty="0">
                <a:effectLst/>
              </a:rPr>
              <a:t>O </a:t>
            </a:r>
            <a:r>
              <a:rPr lang="en-US" sz="2400" b="0" i="0" dirty="0" err="1">
                <a:effectLst/>
              </a:rPr>
              <a:t>programa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desenvolvido</a:t>
            </a:r>
            <a:r>
              <a:rPr lang="en-US" sz="2400" b="0" i="0" dirty="0">
                <a:effectLst/>
              </a:rPr>
              <a:t> visa </a:t>
            </a:r>
            <a:r>
              <a:rPr lang="en-US" sz="2400" b="0" i="0" dirty="0" err="1">
                <a:effectLst/>
              </a:rPr>
              <a:t>facilitar</a:t>
            </a:r>
            <a:r>
              <a:rPr lang="en-US" sz="2400" b="0" i="0" dirty="0">
                <a:effectLst/>
              </a:rPr>
              <a:t> o </a:t>
            </a:r>
            <a:r>
              <a:rPr lang="en-US" sz="2400" b="0" i="0" dirty="0" err="1">
                <a:effectLst/>
              </a:rPr>
              <a:t>gerenciamento</a:t>
            </a:r>
            <a:r>
              <a:rPr lang="en-US" sz="2400" b="0" i="0" dirty="0">
                <a:effectLst/>
              </a:rPr>
              <a:t> de </a:t>
            </a:r>
            <a:r>
              <a:rPr lang="en-US" sz="2400" b="0" i="0" dirty="0" err="1">
                <a:effectLst/>
              </a:rPr>
              <a:t>usuários</a:t>
            </a:r>
            <a:r>
              <a:rPr lang="en-US" sz="2400" b="0" i="0" dirty="0">
                <a:effectLst/>
              </a:rPr>
              <a:t> e </a:t>
            </a:r>
            <a:r>
              <a:rPr lang="en-US" sz="2400" b="0" i="0" dirty="0" err="1">
                <a:effectLst/>
              </a:rPr>
              <a:t>equipamentos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em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uma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organização</a:t>
            </a:r>
            <a:r>
              <a:rPr lang="en-US" sz="2400" b="0" i="0" dirty="0">
                <a:effectLst/>
              </a:rPr>
              <a:t>. Ele </a:t>
            </a:r>
            <a:r>
              <a:rPr lang="en-US" sz="2400" b="0" i="0" dirty="0" err="1">
                <a:effectLst/>
              </a:rPr>
              <a:t>foi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criado</a:t>
            </a:r>
            <a:r>
              <a:rPr lang="en-US" sz="2400" b="0" i="0" dirty="0">
                <a:effectLst/>
              </a:rPr>
              <a:t> com o </a:t>
            </a:r>
            <a:r>
              <a:rPr lang="en-US" sz="2400" b="0" i="0" dirty="0" err="1">
                <a:effectLst/>
              </a:rPr>
              <a:t>objetivo</a:t>
            </a:r>
            <a:r>
              <a:rPr lang="en-US" sz="2400" b="0" i="0" dirty="0">
                <a:effectLst/>
              </a:rPr>
              <a:t> de </a:t>
            </a:r>
            <a:r>
              <a:rPr lang="en-US" sz="2400" b="0" i="0" dirty="0" err="1">
                <a:effectLst/>
              </a:rPr>
              <a:t>melhorar</a:t>
            </a:r>
            <a:r>
              <a:rPr lang="en-US" sz="2400" b="0" i="0" dirty="0">
                <a:effectLst/>
              </a:rPr>
              <a:t> a </a:t>
            </a:r>
            <a:r>
              <a:rPr lang="en-US" sz="2400" b="0" i="0" dirty="0" err="1">
                <a:effectLst/>
              </a:rPr>
              <a:t>eficiência</a:t>
            </a:r>
            <a:r>
              <a:rPr lang="en-US" sz="2400" b="0" i="0" dirty="0">
                <a:effectLst/>
              </a:rPr>
              <a:t> e </a:t>
            </a:r>
            <a:r>
              <a:rPr lang="en-US" sz="2400" b="0" i="0" dirty="0" err="1">
                <a:effectLst/>
              </a:rPr>
              <a:t>organização</a:t>
            </a:r>
            <a:r>
              <a:rPr lang="en-US" sz="2400" b="0" i="0" dirty="0">
                <a:effectLst/>
              </a:rPr>
              <a:t> dos dados, </a:t>
            </a:r>
            <a:r>
              <a:rPr lang="en-US" sz="2400" b="0" i="0" dirty="0" err="1">
                <a:effectLst/>
              </a:rPr>
              <a:t>proporcionando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uma</a:t>
            </a:r>
            <a:r>
              <a:rPr lang="en-US" sz="2400" b="0" i="0" dirty="0">
                <a:effectLst/>
              </a:rPr>
              <a:t> forma </a:t>
            </a:r>
            <a:r>
              <a:rPr lang="en-US" sz="2400" b="0" i="0" dirty="0" err="1">
                <a:effectLst/>
              </a:rPr>
              <a:t>centralizada</a:t>
            </a:r>
            <a:r>
              <a:rPr lang="en-US" sz="2400" b="0" i="0" dirty="0">
                <a:effectLst/>
              </a:rPr>
              <a:t> de </a:t>
            </a:r>
            <a:r>
              <a:rPr lang="en-US" sz="2400" b="0" i="0" dirty="0" err="1">
                <a:effectLst/>
              </a:rPr>
              <a:t>armazenar</a:t>
            </a:r>
            <a:r>
              <a:rPr lang="en-US" sz="2400" b="0" i="0" dirty="0">
                <a:effectLst/>
              </a:rPr>
              <a:t> e </a:t>
            </a:r>
            <a:r>
              <a:rPr lang="en-US" sz="2400" b="0" i="0" dirty="0" err="1">
                <a:effectLst/>
              </a:rPr>
              <a:t>acessar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informações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importantes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sobre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os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usuários</a:t>
            </a:r>
            <a:r>
              <a:rPr lang="en-US" sz="2400" b="0" i="0" dirty="0">
                <a:effectLst/>
              </a:rPr>
              <a:t> e </a:t>
            </a:r>
            <a:r>
              <a:rPr lang="en-US" sz="2400" b="0" i="0" dirty="0" err="1">
                <a:effectLst/>
              </a:rPr>
              <a:t>os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equipamentos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utilizados</a:t>
            </a:r>
            <a:r>
              <a:rPr lang="en-US" sz="2400" b="0" i="0" dirty="0">
                <a:effectLst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7750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67306B-2A1C-40BF-D558-6EB368F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FFABAC-62AF-FE8A-8E3C-EFC2D397B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0" i="0" dirty="0">
                <a:effectLst/>
              </a:rPr>
              <a:t>No </a:t>
            </a:r>
            <a:r>
              <a:rPr lang="en-US" sz="2400" b="0" i="0" dirty="0" err="1">
                <a:effectLst/>
              </a:rPr>
              <a:t>geral</a:t>
            </a:r>
            <a:r>
              <a:rPr lang="en-US" sz="2400" b="0" i="0" dirty="0">
                <a:effectLst/>
              </a:rPr>
              <a:t>, o </a:t>
            </a:r>
            <a:r>
              <a:rPr lang="en-US" sz="2400" b="0" i="0" dirty="0" err="1">
                <a:effectLst/>
              </a:rPr>
              <a:t>programa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desenvolvido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ajuda</a:t>
            </a:r>
            <a:r>
              <a:rPr lang="en-US" sz="2400" b="0" i="0" dirty="0">
                <a:effectLst/>
              </a:rPr>
              <a:t> a </a:t>
            </a:r>
            <a:r>
              <a:rPr lang="en-US" sz="2400" b="0" i="0" dirty="0" err="1">
                <a:effectLst/>
              </a:rPr>
              <a:t>otimizar</a:t>
            </a:r>
            <a:r>
              <a:rPr lang="en-US" sz="2400" b="0" i="0" dirty="0">
                <a:effectLst/>
              </a:rPr>
              <a:t> a </a:t>
            </a:r>
            <a:r>
              <a:rPr lang="en-US" sz="2400" b="0" i="0" dirty="0" err="1">
                <a:effectLst/>
              </a:rPr>
              <a:t>gestão</a:t>
            </a:r>
            <a:r>
              <a:rPr lang="en-US" sz="2400" b="0" i="0" dirty="0">
                <a:effectLst/>
              </a:rPr>
              <a:t> de </a:t>
            </a:r>
            <a:r>
              <a:rPr lang="en-US" sz="2400" b="0" i="0" dirty="0" err="1">
                <a:effectLst/>
              </a:rPr>
              <a:t>usuários</a:t>
            </a:r>
            <a:r>
              <a:rPr lang="en-US" sz="2400" b="0" i="0" dirty="0">
                <a:effectLst/>
              </a:rPr>
              <a:t> e </a:t>
            </a:r>
            <a:r>
              <a:rPr lang="en-US" sz="2400" b="0" i="0" dirty="0" err="1">
                <a:effectLst/>
              </a:rPr>
              <a:t>equipamentos</a:t>
            </a:r>
            <a:r>
              <a:rPr lang="en-US" sz="2400" b="0" i="0" dirty="0">
                <a:effectLst/>
              </a:rPr>
              <a:t>, </a:t>
            </a:r>
            <a:r>
              <a:rPr lang="en-US" sz="2400" b="0" i="0" dirty="0" err="1">
                <a:effectLst/>
              </a:rPr>
              <a:t>tornando</a:t>
            </a:r>
            <a:r>
              <a:rPr lang="en-US" sz="2400" b="0" i="0" dirty="0">
                <a:effectLst/>
              </a:rPr>
              <a:t> o </a:t>
            </a:r>
            <a:r>
              <a:rPr lang="en-US" sz="2400" b="0" i="0" dirty="0" err="1">
                <a:effectLst/>
              </a:rPr>
              <a:t>processo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mais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eficiente</a:t>
            </a:r>
            <a:r>
              <a:rPr lang="en-US" sz="2400" b="0" i="0" dirty="0">
                <a:effectLst/>
              </a:rPr>
              <a:t>, </a:t>
            </a:r>
            <a:r>
              <a:rPr lang="en-US" sz="2400" b="0" i="0" dirty="0" err="1">
                <a:effectLst/>
              </a:rPr>
              <a:t>organizado</a:t>
            </a:r>
            <a:r>
              <a:rPr lang="en-US" sz="2400" b="0" i="0" dirty="0">
                <a:effectLst/>
              </a:rPr>
              <a:t> e </a:t>
            </a:r>
            <a:r>
              <a:rPr lang="en-US" sz="2400" b="0" i="0" dirty="0" err="1">
                <a:effectLst/>
              </a:rPr>
              <a:t>acessível</a:t>
            </a:r>
            <a:r>
              <a:rPr lang="en-US" sz="2400" b="0" i="0" dirty="0">
                <a:effectLst/>
              </a:rPr>
              <a:t>. Ele </a:t>
            </a:r>
            <a:r>
              <a:rPr lang="en-US" sz="2400" b="0" i="0" dirty="0" err="1">
                <a:effectLst/>
              </a:rPr>
              <a:t>centraliza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informações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importantes</a:t>
            </a:r>
            <a:r>
              <a:rPr lang="en-US" sz="2400" b="0" i="0" dirty="0">
                <a:effectLst/>
              </a:rPr>
              <a:t>, </a:t>
            </a:r>
            <a:r>
              <a:rPr lang="en-US" sz="2400" b="0" i="0" dirty="0" err="1">
                <a:effectLst/>
              </a:rPr>
              <a:t>simplifica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tarefas</a:t>
            </a:r>
            <a:r>
              <a:rPr lang="en-US" sz="2400" b="0" i="0" dirty="0">
                <a:effectLst/>
              </a:rPr>
              <a:t> de </a:t>
            </a:r>
            <a:r>
              <a:rPr lang="en-US" sz="2400" b="0" i="0" dirty="0" err="1">
                <a:effectLst/>
              </a:rPr>
              <a:t>busca</a:t>
            </a:r>
            <a:r>
              <a:rPr lang="en-US" sz="2400" b="0" i="0" dirty="0">
                <a:effectLst/>
              </a:rPr>
              <a:t> e </a:t>
            </a:r>
            <a:r>
              <a:rPr lang="en-US" sz="2400" b="0" i="0" dirty="0" err="1">
                <a:effectLst/>
              </a:rPr>
              <a:t>edição</a:t>
            </a:r>
            <a:r>
              <a:rPr lang="en-US" sz="2400" b="0" i="0" dirty="0">
                <a:effectLst/>
              </a:rPr>
              <a:t>, </a:t>
            </a:r>
            <a:r>
              <a:rPr lang="en-US" sz="2400" b="0" i="0" dirty="0" err="1">
                <a:effectLst/>
              </a:rPr>
              <a:t>além</a:t>
            </a:r>
            <a:r>
              <a:rPr lang="en-US" sz="2400" b="0" i="0" dirty="0">
                <a:effectLst/>
              </a:rPr>
              <a:t> de </a:t>
            </a:r>
            <a:r>
              <a:rPr lang="en-US" sz="2400" b="0" i="0" dirty="0" err="1">
                <a:effectLst/>
              </a:rPr>
              <a:t>proporcionar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uma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visão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abrangente</a:t>
            </a:r>
            <a:r>
              <a:rPr lang="en-US" sz="2400" b="0" i="0" dirty="0">
                <a:effectLst/>
              </a:rPr>
              <a:t> dos dados </a:t>
            </a:r>
            <a:r>
              <a:rPr lang="en-US" sz="2400" b="0" i="0" dirty="0" err="1">
                <a:effectLst/>
              </a:rPr>
              <a:t>cadastrados</a:t>
            </a:r>
            <a:r>
              <a:rPr lang="en-US" sz="2400" b="0" i="0" dirty="0">
                <a:effectLst/>
              </a:rPr>
              <a:t>. </a:t>
            </a:r>
            <a:r>
              <a:rPr lang="en-US" sz="2400" b="0" i="0" dirty="0" err="1">
                <a:effectLst/>
              </a:rPr>
              <a:t>Isso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contribui</a:t>
            </a:r>
            <a:r>
              <a:rPr lang="en-US" sz="2400" b="0" i="0" dirty="0">
                <a:effectLst/>
              </a:rPr>
              <a:t> para a </a:t>
            </a:r>
            <a:r>
              <a:rPr lang="en-US" sz="2400" b="0" i="0" dirty="0" err="1">
                <a:effectLst/>
              </a:rPr>
              <a:t>melhoria</a:t>
            </a:r>
            <a:r>
              <a:rPr lang="en-US" sz="2400" b="0" i="0" dirty="0">
                <a:effectLst/>
              </a:rPr>
              <a:t> dos </a:t>
            </a:r>
            <a:r>
              <a:rPr lang="en-US" sz="2400" b="0" i="0" dirty="0" err="1">
                <a:effectLst/>
              </a:rPr>
              <a:t>processos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internos</a:t>
            </a:r>
            <a:r>
              <a:rPr lang="en-US" sz="2400" b="0" i="0" dirty="0">
                <a:effectLst/>
              </a:rPr>
              <a:t> e o </a:t>
            </a:r>
            <a:r>
              <a:rPr lang="en-US" sz="2400" b="0" i="0" dirty="0" err="1">
                <a:effectLst/>
              </a:rPr>
              <a:t>aumento</a:t>
            </a:r>
            <a:r>
              <a:rPr lang="en-US" sz="2400" b="0" i="0" dirty="0">
                <a:effectLst/>
              </a:rPr>
              <a:t> da </a:t>
            </a:r>
            <a:r>
              <a:rPr lang="en-US" sz="2400" b="0" i="0" dirty="0" err="1">
                <a:effectLst/>
              </a:rPr>
              <a:t>produtividade</a:t>
            </a:r>
            <a:r>
              <a:rPr lang="en-US" sz="2400" b="0" i="0" dirty="0">
                <a:effectLst/>
              </a:rPr>
              <a:t> da </a:t>
            </a:r>
            <a:r>
              <a:rPr lang="en-US" sz="2400" b="0" i="0" dirty="0" err="1">
                <a:effectLst/>
              </a:rPr>
              <a:t>organização</a:t>
            </a:r>
            <a:r>
              <a:rPr lang="en-US" sz="2400" b="0" i="0" dirty="0">
                <a:effectLst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1082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67306B-2A1C-40BF-D558-6EB368F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486" y="358537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Creditos</a:t>
            </a:r>
            <a:endParaRPr lang="en-US" sz="4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FFABAC-62AF-FE8A-8E3C-EFC2D397B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198" y="1770256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Icaro de Oliveira.</a:t>
            </a:r>
          </a:p>
          <a:p>
            <a:r>
              <a:rPr lang="en-US" sz="2400" dirty="0"/>
              <a:t>João Carlos Rodrigues Matins.</a:t>
            </a:r>
          </a:p>
          <a:p>
            <a:r>
              <a:rPr lang="en-US" sz="2400" dirty="0"/>
              <a:t>Joshua Ferreira </a:t>
            </a:r>
            <a:r>
              <a:rPr lang="en-US" sz="2400" dirty="0" err="1"/>
              <a:t>Faraco</a:t>
            </a:r>
            <a:r>
              <a:rPr lang="en-US" sz="2400" dirty="0"/>
              <a:t>.</a:t>
            </a:r>
          </a:p>
          <a:p>
            <a:r>
              <a:rPr lang="en-US" sz="2400" dirty="0"/>
              <a:t>Max </a:t>
            </a:r>
            <a:r>
              <a:rPr lang="en-US" sz="2400" dirty="0" err="1"/>
              <a:t>Gabrel</a:t>
            </a:r>
            <a:r>
              <a:rPr lang="en-US" sz="2400" dirty="0"/>
              <a:t> Steiner.</a:t>
            </a:r>
          </a:p>
        </p:txBody>
      </p:sp>
    </p:spTree>
    <p:extLst>
      <p:ext uri="{BB962C8B-B14F-4D97-AF65-F5344CB8AC3E}">
        <p14:creationId xmlns:p14="http://schemas.microsoft.com/office/powerpoint/2010/main" val="1992600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261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Programa</vt:lpstr>
      <vt:lpstr>Recursos do Programa</vt:lpstr>
      <vt:lpstr>Descrição do Programa</vt:lpstr>
      <vt:lpstr>Justificativa</vt:lpstr>
      <vt:lpstr>Conclusão</vt:lpstr>
      <vt:lpstr>Creditos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Programa</dc:title>
  <dc:creator>Icaro De Oliveira</dc:creator>
  <cp:lastModifiedBy>Icaro De Oliveira</cp:lastModifiedBy>
  <cp:revision>4</cp:revision>
  <dcterms:created xsi:type="dcterms:W3CDTF">2023-06-26T17:07:20Z</dcterms:created>
  <dcterms:modified xsi:type="dcterms:W3CDTF">2023-06-26T17:27:01Z</dcterms:modified>
</cp:coreProperties>
</file>