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82" r:id="rId3"/>
    <p:sldId id="297" r:id="rId4"/>
    <p:sldId id="291" r:id="rId5"/>
    <p:sldId id="298" r:id="rId6"/>
    <p:sldId id="296" r:id="rId7"/>
    <p:sldId id="292" r:id="rId8"/>
    <p:sldId id="293" r:id="rId9"/>
    <p:sldId id="295" r:id="rId10"/>
    <p:sldId id="281" r:id="rId11"/>
    <p:sldId id="302" r:id="rId12"/>
    <p:sldId id="285" r:id="rId13"/>
    <p:sldId id="300" r:id="rId14"/>
    <p:sldId id="299" r:id="rId15"/>
    <p:sldId id="290" r:id="rId16"/>
    <p:sldId id="301" r:id="rId17"/>
    <p:sldId id="294" r:id="rId18"/>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BD9F8"/>
    <a:srgbClr val="4472C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88220" autoAdjust="0"/>
  </p:normalViewPr>
  <p:slideViewPr>
    <p:cSldViewPr snapToGrid="0">
      <p:cViewPr varScale="1">
        <p:scale>
          <a:sx n="97" d="100"/>
          <a:sy n="97" d="100"/>
        </p:scale>
        <p:origin x="1074" y="90"/>
      </p:cViewPr>
      <p:guideLst/>
    </p:cSldViewPr>
  </p:slideViewPr>
  <p:outlineViewPr>
    <p:cViewPr>
      <p:scale>
        <a:sx n="33" d="100"/>
        <a:sy n="33" d="100"/>
      </p:scale>
      <p:origin x="0" y="-206"/>
    </p:cViewPr>
  </p:outlineViewPr>
  <p:notesTextViewPr>
    <p:cViewPr>
      <p:scale>
        <a:sx n="1" d="1"/>
        <a:sy n="1" d="1"/>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卓矢 米田" userId="4954a547d2f60f83" providerId="LiveId" clId="{DA7F5BA8-0FA9-4C87-8B39-3362A2A2D83B}"/>
    <pc:docChg chg="undo redo custSel addSld delSld modSld sldOrd">
      <pc:chgData name="卓矢 米田" userId="4954a547d2f60f83" providerId="LiveId" clId="{DA7F5BA8-0FA9-4C87-8B39-3362A2A2D83B}" dt="2025-01-07T05:59:34.702" v="20185" actId="20577"/>
      <pc:docMkLst>
        <pc:docMk/>
      </pc:docMkLst>
      <pc:sldChg chg="modSp mod">
        <pc:chgData name="卓矢 米田" userId="4954a547d2f60f83" providerId="LiveId" clId="{DA7F5BA8-0FA9-4C87-8B39-3362A2A2D83B}" dt="2024-12-25T02:52:17.278" v="13363" actId="2711"/>
        <pc:sldMkLst>
          <pc:docMk/>
          <pc:sldMk cId="1267711117" sldId="256"/>
        </pc:sldMkLst>
        <pc:spChg chg="mod">
          <ac:chgData name="卓矢 米田" userId="4954a547d2f60f83" providerId="LiveId" clId="{DA7F5BA8-0FA9-4C87-8B39-3362A2A2D83B}" dt="2024-12-25T02:52:09.830" v="13362" actId="2711"/>
          <ac:spMkLst>
            <pc:docMk/>
            <pc:sldMk cId="1267711117" sldId="256"/>
            <ac:spMk id="2" creationId="{BE71AD0A-B820-5040-5AA4-7A72869C503E}"/>
          </ac:spMkLst>
        </pc:spChg>
        <pc:spChg chg="mod">
          <ac:chgData name="卓矢 米田" userId="4954a547d2f60f83" providerId="LiveId" clId="{DA7F5BA8-0FA9-4C87-8B39-3362A2A2D83B}" dt="2024-12-25T02:52:17.278" v="13363" actId="2711"/>
          <ac:spMkLst>
            <pc:docMk/>
            <pc:sldMk cId="1267711117" sldId="256"/>
            <ac:spMk id="3" creationId="{A187563E-2CFF-D324-F589-E659B4BE28B1}"/>
          </ac:spMkLst>
        </pc:spChg>
      </pc:sldChg>
      <pc:sldChg chg="modSp mod ord">
        <pc:chgData name="卓矢 米田" userId="4954a547d2f60f83" providerId="LiveId" clId="{DA7F5BA8-0FA9-4C87-8B39-3362A2A2D83B}" dt="2024-12-11T06:15:31.992" v="1251"/>
        <pc:sldMkLst>
          <pc:docMk/>
          <pc:sldMk cId="2475048684" sldId="266"/>
        </pc:sldMkLst>
      </pc:sldChg>
      <pc:sldChg chg="modSp mod ord">
        <pc:chgData name="卓矢 米田" userId="4954a547d2f60f83" providerId="LiveId" clId="{DA7F5BA8-0FA9-4C87-8B39-3362A2A2D83B}" dt="2024-12-11T06:15:09.117" v="1249"/>
        <pc:sldMkLst>
          <pc:docMk/>
          <pc:sldMk cId="2147316887" sldId="267"/>
        </pc:sldMkLst>
      </pc:sldChg>
      <pc:sldChg chg="addSp delSp modSp mod ord modNotesTx">
        <pc:chgData name="卓矢 米田" userId="4954a547d2f60f83" providerId="LiveId" clId="{DA7F5BA8-0FA9-4C87-8B39-3362A2A2D83B}" dt="2025-01-07T05:45:19.089" v="19647" actId="20577"/>
        <pc:sldMkLst>
          <pc:docMk/>
          <pc:sldMk cId="1763637241" sldId="268"/>
        </pc:sldMkLst>
      </pc:sldChg>
      <pc:sldChg chg="del">
        <pc:chgData name="卓矢 米田" userId="4954a547d2f60f83" providerId="LiveId" clId="{DA7F5BA8-0FA9-4C87-8B39-3362A2A2D83B}" dt="2024-12-11T06:22:41.006" v="1814" actId="47"/>
        <pc:sldMkLst>
          <pc:docMk/>
          <pc:sldMk cId="1003569280" sldId="269"/>
        </pc:sldMkLst>
      </pc:sldChg>
      <pc:sldChg chg="delSp modSp mod modNotesTx">
        <pc:chgData name="卓矢 米田" userId="4954a547d2f60f83" providerId="LiveId" clId="{DA7F5BA8-0FA9-4C87-8B39-3362A2A2D83B}" dt="2024-12-25T02:52:51.045" v="13370" actId="2711"/>
        <pc:sldMkLst>
          <pc:docMk/>
          <pc:sldMk cId="2637519805" sldId="278"/>
        </pc:sldMkLst>
      </pc:sldChg>
      <pc:sldChg chg="addSp delSp modSp del mod">
        <pc:chgData name="卓矢 米田" userId="4954a547d2f60f83" providerId="LiveId" clId="{DA7F5BA8-0FA9-4C87-8B39-3362A2A2D83B}" dt="2024-12-25T02:50:39.706" v="13330" actId="47"/>
        <pc:sldMkLst>
          <pc:docMk/>
          <pc:sldMk cId="1110767273" sldId="279"/>
        </pc:sldMkLst>
      </pc:sldChg>
      <pc:sldChg chg="modSp add del mod ord">
        <pc:chgData name="卓矢 米田" userId="4954a547d2f60f83" providerId="LiveId" clId="{DA7F5BA8-0FA9-4C87-8B39-3362A2A2D83B}" dt="2024-12-12T05:54:01.095" v="4778" actId="47"/>
        <pc:sldMkLst>
          <pc:docMk/>
          <pc:sldMk cId="15709623" sldId="280"/>
        </pc:sldMkLst>
      </pc:sldChg>
      <pc:sldChg chg="delSp modSp add mod">
        <pc:chgData name="卓矢 米田" userId="4954a547d2f60f83" providerId="LiveId" clId="{DA7F5BA8-0FA9-4C87-8B39-3362A2A2D83B}" dt="2024-12-25T02:48:48.865" v="13320" actId="2711"/>
        <pc:sldMkLst>
          <pc:docMk/>
          <pc:sldMk cId="3927120961" sldId="281"/>
        </pc:sldMkLst>
        <pc:spChg chg="mod">
          <ac:chgData name="卓矢 米田" userId="4954a547d2f60f83" providerId="LiveId" clId="{DA7F5BA8-0FA9-4C87-8B39-3362A2A2D83B}" dt="2024-12-25T02:48:48.865" v="13320" actId="2711"/>
          <ac:spMkLst>
            <pc:docMk/>
            <pc:sldMk cId="3927120961" sldId="281"/>
            <ac:spMk id="2" creationId="{F68F2937-0CB2-5A7C-D0E6-162CACFBD3B0}"/>
          </ac:spMkLst>
        </pc:spChg>
      </pc:sldChg>
      <pc:sldChg chg="delSp modSp add mod ord">
        <pc:chgData name="卓矢 米田" userId="4954a547d2f60f83" providerId="LiveId" clId="{DA7F5BA8-0FA9-4C87-8B39-3362A2A2D83B}" dt="2024-12-25T05:56:16.675" v="15920" actId="20577"/>
        <pc:sldMkLst>
          <pc:docMk/>
          <pc:sldMk cId="1352945890" sldId="282"/>
        </pc:sldMkLst>
        <pc:spChg chg="mod">
          <ac:chgData name="卓矢 米田" userId="4954a547d2f60f83" providerId="LiveId" clId="{DA7F5BA8-0FA9-4C87-8B39-3362A2A2D83B}" dt="2024-12-25T02:50:04.883" v="13327" actId="2711"/>
          <ac:spMkLst>
            <pc:docMk/>
            <pc:sldMk cId="1352945890" sldId="282"/>
            <ac:spMk id="2" creationId="{625DF7D0-4C90-A081-0D17-E1440C7E0005}"/>
          </ac:spMkLst>
        </pc:spChg>
        <pc:spChg chg="mod">
          <ac:chgData name="卓矢 米田" userId="4954a547d2f60f83" providerId="LiveId" clId="{DA7F5BA8-0FA9-4C87-8B39-3362A2A2D83B}" dt="2024-12-25T05:56:16.675" v="15920" actId="20577"/>
          <ac:spMkLst>
            <pc:docMk/>
            <pc:sldMk cId="1352945890" sldId="282"/>
            <ac:spMk id="3" creationId="{35EF9B85-5097-1112-0B60-2C8324282D77}"/>
          </ac:spMkLst>
        </pc:spChg>
      </pc:sldChg>
      <pc:sldChg chg="delSp modSp add mod modNotesTx">
        <pc:chgData name="卓矢 米田" userId="4954a547d2f60f83" providerId="LiveId" clId="{DA7F5BA8-0FA9-4C87-8B39-3362A2A2D83B}" dt="2025-01-06T13:08:43.201" v="16549" actId="20577"/>
        <pc:sldMkLst>
          <pc:docMk/>
          <pc:sldMk cId="1269452972" sldId="283"/>
        </pc:sldMkLst>
      </pc:sldChg>
      <pc:sldChg chg="addSp modSp add del mod ord">
        <pc:chgData name="卓矢 米田" userId="4954a547d2f60f83" providerId="LiveId" clId="{DA7F5BA8-0FA9-4C87-8B39-3362A2A2D83B}" dt="2024-12-25T01:53:32.618" v="12144" actId="47"/>
        <pc:sldMkLst>
          <pc:docMk/>
          <pc:sldMk cId="1818991321" sldId="284"/>
        </pc:sldMkLst>
      </pc:sldChg>
      <pc:sldChg chg="delSp modSp add mod ord modNotesTx">
        <pc:chgData name="卓矢 米田" userId="4954a547d2f60f83" providerId="LiveId" clId="{DA7F5BA8-0FA9-4C87-8B39-3362A2A2D83B}" dt="2024-12-25T03:32:19.974" v="15441" actId="20577"/>
        <pc:sldMkLst>
          <pc:docMk/>
          <pc:sldMk cId="435299692" sldId="285"/>
        </pc:sldMkLst>
        <pc:spChg chg="mod">
          <ac:chgData name="卓矢 米田" userId="4954a547d2f60f83" providerId="LiveId" clId="{DA7F5BA8-0FA9-4C87-8B39-3362A2A2D83B}" dt="2024-12-25T02:47:24.567" v="13314" actId="2711"/>
          <ac:spMkLst>
            <pc:docMk/>
            <pc:sldMk cId="435299692" sldId="285"/>
            <ac:spMk id="2" creationId="{720075A0-E8CE-799E-BB69-4694C952BE67}"/>
          </ac:spMkLst>
        </pc:spChg>
        <pc:spChg chg="mod">
          <ac:chgData name="卓矢 米田" userId="4954a547d2f60f83" providerId="LiveId" clId="{DA7F5BA8-0FA9-4C87-8B39-3362A2A2D83B}" dt="2024-12-25T02:47:33.379" v="13315" actId="2711"/>
          <ac:spMkLst>
            <pc:docMk/>
            <pc:sldMk cId="435299692" sldId="285"/>
            <ac:spMk id="3" creationId="{95DB8424-47F7-4FDC-69A1-FDB9BE79B08A}"/>
          </ac:spMkLst>
        </pc:spChg>
      </pc:sldChg>
      <pc:sldChg chg="modSp add mod ord">
        <pc:chgData name="卓矢 米田" userId="4954a547d2f60f83" providerId="LiveId" clId="{DA7F5BA8-0FA9-4C87-8B39-3362A2A2D83B}" dt="2024-12-18T03:58:02.558" v="5676"/>
        <pc:sldMkLst>
          <pc:docMk/>
          <pc:sldMk cId="3224357522" sldId="286"/>
        </pc:sldMkLst>
      </pc:sldChg>
      <pc:sldChg chg="delSp add mod">
        <pc:chgData name="卓矢 米田" userId="4954a547d2f60f83" providerId="LiveId" clId="{DA7F5BA8-0FA9-4C87-8B39-3362A2A2D83B}" dt="2024-12-25T03:07:48.291" v="13479" actId="478"/>
        <pc:sldMkLst>
          <pc:docMk/>
          <pc:sldMk cId="2697494551" sldId="287"/>
        </pc:sldMkLst>
      </pc:sldChg>
      <pc:sldChg chg="modSp add del mod">
        <pc:chgData name="卓矢 米田" userId="4954a547d2f60f83" providerId="LiveId" clId="{DA7F5BA8-0FA9-4C87-8B39-3362A2A2D83B}" dt="2024-12-11T06:22:34.921" v="1812" actId="47"/>
        <pc:sldMkLst>
          <pc:docMk/>
          <pc:sldMk cId="3273045867" sldId="287"/>
        </pc:sldMkLst>
      </pc:sldChg>
      <pc:sldChg chg="modSp add del mod">
        <pc:chgData name="卓矢 米田" userId="4954a547d2f60f83" providerId="LiveId" clId="{DA7F5BA8-0FA9-4C87-8B39-3362A2A2D83B}" dt="2024-12-11T06:23:49.478" v="1922" actId="47"/>
        <pc:sldMkLst>
          <pc:docMk/>
          <pc:sldMk cId="1565833227" sldId="288"/>
        </pc:sldMkLst>
      </pc:sldChg>
      <pc:sldChg chg="addSp modSp add mod modNotesTx">
        <pc:chgData name="卓矢 米田" userId="4954a547d2f60f83" providerId="LiveId" clId="{DA7F5BA8-0FA9-4C87-8B39-3362A2A2D83B}" dt="2024-12-25T05:57:56.247" v="15937" actId="20577"/>
        <pc:sldMkLst>
          <pc:docMk/>
          <pc:sldMk cId="2289341933" sldId="289"/>
        </pc:sldMkLst>
      </pc:sldChg>
      <pc:sldChg chg="addSp delSp modSp add mod ord modNotesTx">
        <pc:chgData name="卓矢 米田" userId="4954a547d2f60f83" providerId="LiveId" clId="{DA7F5BA8-0FA9-4C87-8B39-3362A2A2D83B}" dt="2025-01-07T05:59:34.702" v="20185" actId="20577"/>
        <pc:sldMkLst>
          <pc:docMk/>
          <pc:sldMk cId="3256487122" sldId="290"/>
        </pc:sldMkLst>
        <pc:spChg chg="mod">
          <ac:chgData name="卓矢 米田" userId="4954a547d2f60f83" providerId="LiveId" clId="{DA7F5BA8-0FA9-4C87-8B39-3362A2A2D83B}" dt="2024-12-25T02:46:49.843" v="13311" actId="2711"/>
          <ac:spMkLst>
            <pc:docMk/>
            <pc:sldMk cId="3256487122" sldId="290"/>
            <ac:spMk id="2" creationId="{2174AD63-894A-8594-623F-B22BCC12B16D}"/>
          </ac:spMkLst>
        </pc:spChg>
        <pc:spChg chg="mod">
          <ac:chgData name="卓矢 米田" userId="4954a547d2f60f83" providerId="LiveId" clId="{DA7F5BA8-0FA9-4C87-8B39-3362A2A2D83B}" dt="2025-01-07T05:59:34.702" v="20185" actId="20577"/>
          <ac:spMkLst>
            <pc:docMk/>
            <pc:sldMk cId="3256487122" sldId="290"/>
            <ac:spMk id="3" creationId="{F811901A-2D58-9688-322A-56E0B00C142C}"/>
          </ac:spMkLst>
        </pc:spChg>
      </pc:sldChg>
      <pc:sldChg chg="delSp modSp add mod">
        <pc:chgData name="卓矢 米田" userId="4954a547d2f60f83" providerId="LiveId" clId="{DA7F5BA8-0FA9-4C87-8B39-3362A2A2D83B}" dt="2024-12-25T02:49:55.594" v="13326" actId="2711"/>
        <pc:sldMkLst>
          <pc:docMk/>
          <pc:sldMk cId="4260973822" sldId="291"/>
        </pc:sldMkLst>
        <pc:spChg chg="mod">
          <ac:chgData name="卓矢 米田" userId="4954a547d2f60f83" providerId="LiveId" clId="{DA7F5BA8-0FA9-4C87-8B39-3362A2A2D83B}" dt="2024-12-25T02:49:55.594" v="13326" actId="2711"/>
          <ac:spMkLst>
            <pc:docMk/>
            <pc:sldMk cId="4260973822" sldId="291"/>
            <ac:spMk id="2" creationId="{DDB8125E-50EB-4BDF-FD35-5B6552A159A3}"/>
          </ac:spMkLst>
        </pc:spChg>
      </pc:sldChg>
      <pc:sldChg chg="delSp modSp add mod modNotesTx">
        <pc:chgData name="卓矢 米田" userId="4954a547d2f60f83" providerId="LiveId" clId="{DA7F5BA8-0FA9-4C87-8B39-3362A2A2D83B}" dt="2025-01-07T04:58:46.981" v="17051" actId="20577"/>
        <pc:sldMkLst>
          <pc:docMk/>
          <pc:sldMk cId="2041806004" sldId="292"/>
        </pc:sldMkLst>
        <pc:spChg chg="mod">
          <ac:chgData name="卓矢 米田" userId="4954a547d2f60f83" providerId="LiveId" clId="{DA7F5BA8-0FA9-4C87-8B39-3362A2A2D83B}" dt="2024-12-25T02:49:27.833" v="13323" actId="2711"/>
          <ac:spMkLst>
            <pc:docMk/>
            <pc:sldMk cId="2041806004" sldId="292"/>
            <ac:spMk id="2" creationId="{D6C1094D-A120-15C4-77E0-5941B6980C1C}"/>
          </ac:spMkLst>
        </pc:spChg>
        <pc:spChg chg="mod">
          <ac:chgData name="卓矢 米田" userId="4954a547d2f60f83" providerId="LiveId" clId="{DA7F5BA8-0FA9-4C87-8B39-3362A2A2D83B}" dt="2025-01-07T04:57:12.616" v="16854" actId="20577"/>
          <ac:spMkLst>
            <pc:docMk/>
            <pc:sldMk cId="2041806004" sldId="292"/>
            <ac:spMk id="3" creationId="{ED01910A-1B44-9321-E5B1-71DEE79A77DF}"/>
          </ac:spMkLst>
        </pc:spChg>
      </pc:sldChg>
      <pc:sldChg chg="addSp delSp modSp add mod modNotesTx">
        <pc:chgData name="卓矢 米田" userId="4954a547d2f60f83" providerId="LiveId" clId="{DA7F5BA8-0FA9-4C87-8B39-3362A2A2D83B}" dt="2025-01-07T05:58:23.370" v="20071" actId="478"/>
        <pc:sldMkLst>
          <pc:docMk/>
          <pc:sldMk cId="3789577245" sldId="293"/>
        </pc:sldMkLst>
        <pc:spChg chg="mod">
          <ac:chgData name="卓矢 米田" userId="4954a547d2f60f83" providerId="LiveId" clId="{DA7F5BA8-0FA9-4C87-8B39-3362A2A2D83B}" dt="2024-12-25T02:48:59.808" v="13321" actId="2711"/>
          <ac:spMkLst>
            <pc:docMk/>
            <pc:sldMk cId="3789577245" sldId="293"/>
            <ac:spMk id="2" creationId="{BFE9AE21-A230-AAE2-0465-C85B7028405A}"/>
          </ac:spMkLst>
        </pc:spChg>
        <pc:spChg chg="mod">
          <ac:chgData name="卓矢 米田" userId="4954a547d2f60f83" providerId="LiveId" clId="{DA7F5BA8-0FA9-4C87-8B39-3362A2A2D83B}" dt="2025-01-07T05:58:13.132" v="20069" actId="20577"/>
          <ac:spMkLst>
            <pc:docMk/>
            <pc:sldMk cId="3789577245" sldId="293"/>
            <ac:spMk id="3" creationId="{07C86525-2325-8BAB-6A0D-B98A14120D3B}"/>
          </ac:spMkLst>
        </pc:spChg>
      </pc:sldChg>
      <pc:sldChg chg="addSp delSp modSp add mod">
        <pc:chgData name="卓矢 米田" userId="4954a547d2f60f83" providerId="LiveId" clId="{DA7F5BA8-0FA9-4C87-8B39-3362A2A2D83B}" dt="2024-12-25T02:46:18.930" v="13309" actId="2711"/>
        <pc:sldMkLst>
          <pc:docMk/>
          <pc:sldMk cId="2105002317" sldId="294"/>
        </pc:sldMkLst>
        <pc:spChg chg="mod">
          <ac:chgData name="卓矢 米田" userId="4954a547d2f60f83" providerId="LiveId" clId="{DA7F5BA8-0FA9-4C87-8B39-3362A2A2D83B}" dt="2024-12-25T02:46:18.930" v="13309" actId="2711"/>
          <ac:spMkLst>
            <pc:docMk/>
            <pc:sldMk cId="2105002317" sldId="294"/>
            <ac:spMk id="2" creationId="{FF8B8CAE-9CA7-50C5-A7BD-D9B3EC26039E}"/>
          </ac:spMkLst>
        </pc:spChg>
      </pc:sldChg>
      <pc:sldChg chg="delSp modSp add mod modNotesTx">
        <pc:chgData name="卓矢 米田" userId="4954a547d2f60f83" providerId="LiveId" clId="{DA7F5BA8-0FA9-4C87-8B39-3362A2A2D83B}" dt="2025-01-07T05:44:28.229" v="19645" actId="20577"/>
        <pc:sldMkLst>
          <pc:docMk/>
          <pc:sldMk cId="2583392754" sldId="295"/>
        </pc:sldMkLst>
        <pc:spChg chg="mod">
          <ac:chgData name="卓矢 米田" userId="4954a547d2f60f83" providerId="LiveId" clId="{DA7F5BA8-0FA9-4C87-8B39-3362A2A2D83B}" dt="2024-12-25T03:13:52.404" v="13907" actId="20577"/>
          <ac:spMkLst>
            <pc:docMk/>
            <pc:sldMk cId="2583392754" sldId="295"/>
            <ac:spMk id="2" creationId="{3E73DFB2-67D7-CF25-297E-6420CA1CE527}"/>
          </ac:spMkLst>
        </pc:spChg>
        <pc:spChg chg="mod">
          <ac:chgData name="卓矢 米田" userId="4954a547d2f60f83" providerId="LiveId" clId="{DA7F5BA8-0FA9-4C87-8B39-3362A2A2D83B}" dt="2025-01-07T05:44:28.229" v="19645" actId="20577"/>
          <ac:spMkLst>
            <pc:docMk/>
            <pc:sldMk cId="2583392754" sldId="295"/>
            <ac:spMk id="3" creationId="{C3732119-102A-8C02-7B4D-7C5F06359B89}"/>
          </ac:spMkLst>
        </pc:spChg>
      </pc:sldChg>
      <pc:sldChg chg="addSp delSp modSp add mod ord modNotesTx">
        <pc:chgData name="卓矢 米田" userId="4954a547d2f60f83" providerId="LiveId" clId="{DA7F5BA8-0FA9-4C87-8B39-3362A2A2D83B}" dt="2025-01-07T05:43:01.618" v="19454" actId="20577"/>
        <pc:sldMkLst>
          <pc:docMk/>
          <pc:sldMk cId="11118782" sldId="296"/>
        </pc:sldMkLst>
        <pc:spChg chg="mod">
          <ac:chgData name="卓矢 米田" userId="4954a547d2f60f83" providerId="LiveId" clId="{DA7F5BA8-0FA9-4C87-8B39-3362A2A2D83B}" dt="2025-01-07T05:24:29.562" v="17895" actId="20577"/>
          <ac:spMkLst>
            <pc:docMk/>
            <pc:sldMk cId="11118782" sldId="296"/>
            <ac:spMk id="2" creationId="{76008842-6F6A-1E88-F52C-1C3B8C49CAC7}"/>
          </ac:spMkLst>
        </pc:spChg>
        <pc:spChg chg="add mod">
          <ac:chgData name="卓矢 米田" userId="4954a547d2f60f83" providerId="LiveId" clId="{DA7F5BA8-0FA9-4C87-8B39-3362A2A2D83B}" dt="2025-01-07T05:33:13.579" v="18410" actId="1076"/>
          <ac:spMkLst>
            <pc:docMk/>
            <pc:sldMk cId="11118782" sldId="296"/>
            <ac:spMk id="6" creationId="{82D8AF35-A3AD-4016-6E7D-E39B9F559360}"/>
          </ac:spMkLst>
        </pc:spChg>
        <pc:spChg chg="add mod">
          <ac:chgData name="卓矢 米田" userId="4954a547d2f60f83" providerId="LiveId" clId="{DA7F5BA8-0FA9-4C87-8B39-3362A2A2D83B}" dt="2025-01-07T05:38:47.616" v="18857" actId="1076"/>
          <ac:spMkLst>
            <pc:docMk/>
            <pc:sldMk cId="11118782" sldId="296"/>
            <ac:spMk id="9" creationId="{66560A03-1ABF-D9E7-E573-0B247EFDEB77}"/>
          </ac:spMkLst>
        </pc:spChg>
        <pc:picChg chg="add mod ord">
          <ac:chgData name="卓矢 米田" userId="4954a547d2f60f83" providerId="LiveId" clId="{DA7F5BA8-0FA9-4C87-8B39-3362A2A2D83B}" dt="2025-01-07T05:33:07.005" v="18409" actId="1076"/>
          <ac:picMkLst>
            <pc:docMk/>
            <pc:sldMk cId="11118782" sldId="296"/>
            <ac:picMk id="8" creationId="{E00DA18E-610C-685C-D0A0-11F8F9266F77}"/>
          </ac:picMkLst>
        </pc:picChg>
      </pc:sldChg>
      <pc:sldChg chg="add del">
        <pc:chgData name="卓矢 米田" userId="4954a547d2f60f83" providerId="LiveId" clId="{DA7F5BA8-0FA9-4C87-8B39-3362A2A2D83B}" dt="2025-01-07T05:22:10.157" v="17830"/>
        <pc:sldMkLst>
          <pc:docMk/>
          <pc:sldMk cId="2260548161" sldId="297"/>
        </pc:sldMkLst>
      </pc:sldChg>
    </pc:docChg>
  </pc:docChgLst>
  <pc:docChgLst>
    <pc:chgData name="卓矢 米田" userId="4954a547d2f60f83" providerId="LiveId" clId="{385F7E9F-8689-42C4-BF4E-0B97079D554C}"/>
    <pc:docChg chg="undo custSel addSld delSld modSld">
      <pc:chgData name="卓矢 米田" userId="4954a547d2f60f83" providerId="LiveId" clId="{385F7E9F-8689-42C4-BF4E-0B97079D554C}" dt="2024-07-09T13:30:31.480" v="1493" actId="20577"/>
      <pc:docMkLst>
        <pc:docMk/>
      </pc:docMkLst>
      <pc:sldChg chg="modSp new mod">
        <pc:chgData name="卓矢 米田" userId="4954a547d2f60f83" providerId="LiveId" clId="{385F7E9F-8689-42C4-BF4E-0B97079D554C}" dt="2024-07-09T11:09:55.859" v="214" actId="20577"/>
        <pc:sldMkLst>
          <pc:docMk/>
          <pc:sldMk cId="1267711117" sldId="256"/>
        </pc:sldMkLst>
      </pc:sldChg>
      <pc:sldChg chg="addSp delSp modSp new del mod">
        <pc:chgData name="卓矢 米田" userId="4954a547d2f60f83" providerId="LiveId" clId="{385F7E9F-8689-42C4-BF4E-0B97079D554C}" dt="2024-07-09T12:55:54.597" v="958" actId="47"/>
        <pc:sldMkLst>
          <pc:docMk/>
          <pc:sldMk cId="1602581094" sldId="257"/>
        </pc:sldMkLst>
      </pc:sldChg>
      <pc:sldChg chg="add del">
        <pc:chgData name="卓矢 米田" userId="4954a547d2f60f83" providerId="LiveId" clId="{385F7E9F-8689-42C4-BF4E-0B97079D554C}" dt="2024-07-09T12:55:54.597" v="958" actId="47"/>
        <pc:sldMkLst>
          <pc:docMk/>
          <pc:sldMk cId="1005504577" sldId="258"/>
        </pc:sldMkLst>
      </pc:sldChg>
      <pc:sldChg chg="add del">
        <pc:chgData name="卓矢 米田" userId="4954a547d2f60f83" providerId="LiveId" clId="{385F7E9F-8689-42C4-BF4E-0B97079D554C}" dt="2024-07-09T12:55:54.597" v="958" actId="47"/>
        <pc:sldMkLst>
          <pc:docMk/>
          <pc:sldMk cId="1306171594" sldId="259"/>
        </pc:sldMkLst>
      </pc:sldChg>
      <pc:sldChg chg="add del">
        <pc:chgData name="卓矢 米田" userId="4954a547d2f60f83" providerId="LiveId" clId="{385F7E9F-8689-42C4-BF4E-0B97079D554C}" dt="2024-07-09T12:55:54.597" v="958" actId="47"/>
        <pc:sldMkLst>
          <pc:docMk/>
          <pc:sldMk cId="2801647519" sldId="260"/>
        </pc:sldMkLst>
      </pc:sldChg>
      <pc:sldChg chg="addSp delSp modSp add mod">
        <pc:chgData name="卓矢 米田" userId="4954a547d2f60f83" providerId="LiveId" clId="{385F7E9F-8689-42C4-BF4E-0B97079D554C}" dt="2024-07-09T13:16:00.349" v="1138" actId="20577"/>
        <pc:sldMkLst>
          <pc:docMk/>
          <pc:sldMk cId="4124057810" sldId="261"/>
        </pc:sldMkLst>
      </pc:sldChg>
      <pc:sldChg chg="modSp add mod">
        <pc:chgData name="卓矢 米田" userId="4954a547d2f60f83" providerId="LiveId" clId="{385F7E9F-8689-42C4-BF4E-0B97079D554C}" dt="2024-07-09T13:30:31.480" v="1493" actId="20577"/>
        <pc:sldMkLst>
          <pc:docMk/>
          <pc:sldMk cId="168992187" sldId="262"/>
        </pc:sldMkLst>
      </pc:sldChg>
      <pc:sldChg chg="modSp add">
        <pc:chgData name="卓矢 米田" userId="4954a547d2f60f83" providerId="LiveId" clId="{385F7E9F-8689-42C4-BF4E-0B97079D554C}" dt="2024-07-09T13:00:50.859" v="1117" actId="1582"/>
        <pc:sldMkLst>
          <pc:docMk/>
          <pc:sldMk cId="2612784570" sldId="263"/>
        </pc:sldMkLst>
      </pc:sldChg>
      <pc:sldChg chg="modSp add">
        <pc:chgData name="卓矢 米田" userId="4954a547d2f60f83" providerId="LiveId" clId="{385F7E9F-8689-42C4-BF4E-0B97079D554C}" dt="2024-07-09T13:00:58.752" v="1118" actId="1582"/>
        <pc:sldMkLst>
          <pc:docMk/>
          <pc:sldMk cId="4293129507" sldId="264"/>
        </pc:sldMkLst>
      </pc:sldChg>
      <pc:sldChg chg="modSp add">
        <pc:chgData name="卓矢 米田" userId="4954a547d2f60f83" providerId="LiveId" clId="{385F7E9F-8689-42C4-BF4E-0B97079D554C}" dt="2024-07-09T13:01:06.103" v="1119" actId="1582"/>
        <pc:sldMkLst>
          <pc:docMk/>
          <pc:sldMk cId="2139258155" sldId="265"/>
        </pc:sldMkLst>
      </pc:sldChg>
    </pc:docChg>
  </pc:docChgLst>
  <pc:docChgLst>
    <pc:chgData name="卓矢 米田" userId="4954a547d2f60f83" providerId="LiveId" clId="{8FBDA406-F9B5-4AC4-8262-8C42852343DE}"/>
    <pc:docChg chg="custSel modSld">
      <pc:chgData name="卓矢 米田" userId="4954a547d2f60f83" providerId="LiveId" clId="{8FBDA406-F9B5-4AC4-8262-8C42852343DE}" dt="2025-01-27T04:23:59.965" v="120" actId="20577"/>
      <pc:docMkLst>
        <pc:docMk/>
      </pc:docMkLst>
      <pc:sldChg chg="modSp mod">
        <pc:chgData name="卓矢 米田" userId="4954a547d2f60f83" providerId="LiveId" clId="{8FBDA406-F9B5-4AC4-8262-8C42852343DE}" dt="2025-01-23T05:13:26.185" v="9" actId="27636"/>
        <pc:sldMkLst>
          <pc:docMk/>
          <pc:sldMk cId="1267711117" sldId="256"/>
        </pc:sldMkLst>
        <pc:spChg chg="mod">
          <ac:chgData name="卓矢 米田" userId="4954a547d2f60f83" providerId="LiveId" clId="{8FBDA406-F9B5-4AC4-8262-8C42852343DE}" dt="2025-01-23T05:13:26.185" v="9" actId="27636"/>
          <ac:spMkLst>
            <pc:docMk/>
            <pc:sldMk cId="1267711117" sldId="256"/>
            <ac:spMk id="2" creationId="{BE71AD0A-B820-5040-5AA4-7A72869C503E}"/>
          </ac:spMkLst>
        </pc:spChg>
      </pc:sldChg>
      <pc:sldChg chg="modSp mod">
        <pc:chgData name="卓矢 米田" userId="4954a547d2f60f83" providerId="LiveId" clId="{8FBDA406-F9B5-4AC4-8262-8C42852343DE}" dt="2025-01-27T04:23:26.278" v="108" actId="20577"/>
        <pc:sldMkLst>
          <pc:docMk/>
          <pc:sldMk cId="435299692" sldId="285"/>
        </pc:sldMkLst>
        <pc:spChg chg="mod">
          <ac:chgData name="卓矢 米田" userId="4954a547d2f60f83" providerId="LiveId" clId="{8FBDA406-F9B5-4AC4-8262-8C42852343DE}" dt="2025-01-27T04:23:26.278" v="108" actId="20577"/>
          <ac:spMkLst>
            <pc:docMk/>
            <pc:sldMk cId="435299692" sldId="285"/>
            <ac:spMk id="3" creationId="{95DB8424-47F7-4FDC-69A1-FDB9BE79B08A}"/>
          </ac:spMkLst>
        </pc:spChg>
      </pc:sldChg>
      <pc:sldChg chg="modNotesTx">
        <pc:chgData name="卓矢 米田" userId="4954a547d2f60f83" providerId="LiveId" clId="{8FBDA406-F9B5-4AC4-8262-8C42852343DE}" dt="2025-01-23T05:15:01.143" v="13" actId="20577"/>
        <pc:sldMkLst>
          <pc:docMk/>
          <pc:sldMk cId="3789577245" sldId="293"/>
        </pc:sldMkLst>
      </pc:sldChg>
      <pc:sldChg chg="modNotesTx">
        <pc:chgData name="卓矢 米田" userId="4954a547d2f60f83" providerId="LiveId" clId="{8FBDA406-F9B5-4AC4-8262-8C42852343DE}" dt="2025-01-23T05:14:46.612" v="10" actId="20577"/>
        <pc:sldMkLst>
          <pc:docMk/>
          <pc:sldMk cId="2105002317" sldId="294"/>
        </pc:sldMkLst>
      </pc:sldChg>
      <pc:sldChg chg="modNotesTx">
        <pc:chgData name="卓矢 米田" userId="4954a547d2f60f83" providerId="LiveId" clId="{8FBDA406-F9B5-4AC4-8262-8C42852343DE}" dt="2025-01-23T05:16:23.946" v="14" actId="20577"/>
        <pc:sldMkLst>
          <pc:docMk/>
          <pc:sldMk cId="11118782" sldId="296"/>
        </pc:sldMkLst>
      </pc:sldChg>
      <pc:sldChg chg="modSp mod">
        <pc:chgData name="卓矢 米田" userId="4954a547d2f60f83" providerId="LiveId" clId="{8FBDA406-F9B5-4AC4-8262-8C42852343DE}" dt="2025-01-27T04:23:59.965" v="120" actId="20577"/>
        <pc:sldMkLst>
          <pc:docMk/>
          <pc:sldMk cId="3363458904" sldId="301"/>
        </pc:sldMkLst>
        <pc:spChg chg="mod">
          <ac:chgData name="卓矢 米田" userId="4954a547d2f60f83" providerId="LiveId" clId="{8FBDA406-F9B5-4AC4-8262-8C42852343DE}" dt="2025-01-27T04:23:59.965" v="120" actId="20577"/>
          <ac:spMkLst>
            <pc:docMk/>
            <pc:sldMk cId="3363458904" sldId="301"/>
            <ac:spMk id="2" creationId="{49E3B185-EF77-EAFB-212F-DCE3DACF1829}"/>
          </ac:spMkLst>
        </pc:spChg>
      </pc:sldChg>
      <pc:sldChg chg="modSp mod">
        <pc:chgData name="卓矢 米田" userId="4954a547d2f60f83" providerId="LiveId" clId="{8FBDA406-F9B5-4AC4-8262-8C42852343DE}" dt="2025-01-27T04:20:29.036" v="67" actId="120"/>
        <pc:sldMkLst>
          <pc:docMk/>
          <pc:sldMk cId="133216471" sldId="302"/>
        </pc:sldMkLst>
        <pc:spChg chg="mod">
          <ac:chgData name="卓矢 米田" userId="4954a547d2f60f83" providerId="LiveId" clId="{8FBDA406-F9B5-4AC4-8262-8C42852343DE}" dt="2025-01-27T04:20:29.036" v="67" actId="120"/>
          <ac:spMkLst>
            <pc:docMk/>
            <pc:sldMk cId="133216471" sldId="302"/>
            <ac:spMk id="18" creationId="{7FAF8C87-3811-8236-B365-AB1834C5D26C}"/>
          </ac:spMkLst>
        </pc:spChg>
      </pc:sldChg>
    </pc:docChg>
  </pc:docChgLst>
  <pc:docChgLst>
    <pc:chgData name="卓矢 米田" userId="4954a547d2f60f83" providerId="LiveId" clId="{64E6E93B-DD81-4F98-B89F-7548CC6D7CF1}"/>
    <pc:docChg chg="undo custSel addSld delSld modSld sldOrd">
      <pc:chgData name="卓矢 米田" userId="4954a547d2f60f83" providerId="LiveId" clId="{64E6E93B-DD81-4F98-B89F-7548CC6D7CF1}" dt="2024-10-22T02:31:52.778" v="6650" actId="1038"/>
      <pc:docMkLst>
        <pc:docMk/>
      </pc:docMkLst>
      <pc:sldChg chg="del">
        <pc:chgData name="卓矢 米田" userId="4954a547d2f60f83" providerId="LiveId" clId="{64E6E93B-DD81-4F98-B89F-7548CC6D7CF1}" dt="2024-10-04T05:45:31.691" v="0" actId="47"/>
        <pc:sldMkLst>
          <pc:docMk/>
          <pc:sldMk cId="4124057810" sldId="261"/>
        </pc:sldMkLst>
      </pc:sldChg>
      <pc:sldChg chg="del">
        <pc:chgData name="卓矢 米田" userId="4954a547d2f60f83" providerId="LiveId" clId="{64E6E93B-DD81-4F98-B89F-7548CC6D7CF1}" dt="2024-10-04T05:45:31.691" v="0" actId="47"/>
        <pc:sldMkLst>
          <pc:docMk/>
          <pc:sldMk cId="168992187" sldId="262"/>
        </pc:sldMkLst>
      </pc:sldChg>
      <pc:sldChg chg="del">
        <pc:chgData name="卓矢 米田" userId="4954a547d2f60f83" providerId="LiveId" clId="{64E6E93B-DD81-4F98-B89F-7548CC6D7CF1}" dt="2024-10-04T05:45:31.691" v="0" actId="47"/>
        <pc:sldMkLst>
          <pc:docMk/>
          <pc:sldMk cId="2612784570" sldId="263"/>
        </pc:sldMkLst>
      </pc:sldChg>
      <pc:sldChg chg="del">
        <pc:chgData name="卓矢 米田" userId="4954a547d2f60f83" providerId="LiveId" clId="{64E6E93B-DD81-4F98-B89F-7548CC6D7CF1}" dt="2024-10-04T05:45:31.691" v="0" actId="47"/>
        <pc:sldMkLst>
          <pc:docMk/>
          <pc:sldMk cId="4293129507" sldId="264"/>
        </pc:sldMkLst>
      </pc:sldChg>
      <pc:sldChg chg="del">
        <pc:chgData name="卓矢 米田" userId="4954a547d2f60f83" providerId="LiveId" clId="{64E6E93B-DD81-4F98-B89F-7548CC6D7CF1}" dt="2024-10-04T05:45:31.691" v="0" actId="47"/>
        <pc:sldMkLst>
          <pc:docMk/>
          <pc:sldMk cId="2139258155" sldId="265"/>
        </pc:sldMkLst>
      </pc:sldChg>
      <pc:sldChg chg="modSp mod">
        <pc:chgData name="卓矢 米田" userId="4954a547d2f60f83" providerId="LiveId" clId="{64E6E93B-DD81-4F98-B89F-7548CC6D7CF1}" dt="2024-10-04T06:01:43.820" v="463" actId="20577"/>
        <pc:sldMkLst>
          <pc:docMk/>
          <pc:sldMk cId="2475048684" sldId="266"/>
        </pc:sldMkLst>
      </pc:sldChg>
      <pc:sldChg chg="addSp modSp new mod">
        <pc:chgData name="卓矢 米田" userId="4954a547d2f60f83" providerId="LiveId" clId="{64E6E93B-DD81-4F98-B89F-7548CC6D7CF1}" dt="2024-10-04T06:24:09.601" v="1975" actId="20577"/>
        <pc:sldMkLst>
          <pc:docMk/>
          <pc:sldMk cId="2147316887" sldId="267"/>
        </pc:sldMkLst>
      </pc:sldChg>
      <pc:sldChg chg="addSp delSp modSp add mod">
        <pc:chgData name="卓矢 米田" userId="4954a547d2f60f83" providerId="LiveId" clId="{64E6E93B-DD81-4F98-B89F-7548CC6D7CF1}" dt="2024-10-04T06:38:45.258" v="3324" actId="20577"/>
        <pc:sldMkLst>
          <pc:docMk/>
          <pc:sldMk cId="1763637241" sldId="268"/>
        </pc:sldMkLst>
      </pc:sldChg>
      <pc:sldChg chg="modSp new mod">
        <pc:chgData name="卓矢 米田" userId="4954a547d2f60f83" providerId="LiveId" clId="{64E6E93B-DD81-4F98-B89F-7548CC6D7CF1}" dt="2024-10-04T06:46:29.398" v="3995" actId="20577"/>
        <pc:sldMkLst>
          <pc:docMk/>
          <pc:sldMk cId="1003569280" sldId="269"/>
        </pc:sldMkLst>
      </pc:sldChg>
      <pc:sldChg chg="addSp delSp modSp new mod ord">
        <pc:chgData name="卓矢 米田" userId="4954a547d2f60f83" providerId="LiveId" clId="{64E6E93B-DD81-4F98-B89F-7548CC6D7CF1}" dt="2024-10-21T06:30:19.770" v="6227" actId="20577"/>
        <pc:sldMkLst>
          <pc:docMk/>
          <pc:sldMk cId="639555884" sldId="270"/>
        </pc:sldMkLst>
      </pc:sldChg>
      <pc:sldChg chg="addSp delSp modSp add mod">
        <pc:chgData name="卓矢 米田" userId="4954a547d2f60f83" providerId="LiveId" clId="{64E6E93B-DD81-4F98-B89F-7548CC6D7CF1}" dt="2024-10-22T02:31:52.778" v="6650" actId="1038"/>
        <pc:sldMkLst>
          <pc:docMk/>
          <pc:sldMk cId="379656811" sldId="271"/>
        </pc:sldMkLst>
      </pc:sldChg>
      <pc:sldChg chg="modSp add mod ord">
        <pc:chgData name="卓矢 米田" userId="4954a547d2f60f83" providerId="LiveId" clId="{64E6E93B-DD81-4F98-B89F-7548CC6D7CF1}" dt="2024-10-21T06:26:47.773" v="6184" actId="20577"/>
        <pc:sldMkLst>
          <pc:docMk/>
          <pc:sldMk cId="1169407950" sldId="272"/>
        </pc:sldMkLst>
      </pc:sldChg>
      <pc:sldChg chg="addSp delSp modSp add mod">
        <pc:chgData name="卓矢 米田" userId="4954a547d2f60f83" providerId="LiveId" clId="{64E6E93B-DD81-4F98-B89F-7548CC6D7CF1}" dt="2024-10-16T05:37:10.427" v="6113" actId="14100"/>
        <pc:sldMkLst>
          <pc:docMk/>
          <pc:sldMk cId="4260441283" sldId="273"/>
        </pc:sldMkLst>
      </pc:sldChg>
      <pc:sldChg chg="modSp add mod">
        <pc:chgData name="卓矢 米田" userId="4954a547d2f60f83" providerId="LiveId" clId="{64E6E93B-DD81-4F98-B89F-7548CC6D7CF1}" dt="2024-10-15T05:58:12.486" v="5560" actId="20577"/>
        <pc:sldMkLst>
          <pc:docMk/>
          <pc:sldMk cId="3247265676" sldId="274"/>
        </pc:sldMkLst>
      </pc:sldChg>
      <pc:sldChg chg="add">
        <pc:chgData name="卓矢 米田" userId="4954a547d2f60f83" providerId="LiveId" clId="{64E6E93B-DD81-4F98-B89F-7548CC6D7CF1}" dt="2024-10-15T06:05:43.440" v="5659"/>
        <pc:sldMkLst>
          <pc:docMk/>
          <pc:sldMk cId="3426116150" sldId="275"/>
        </pc:sldMkLst>
      </pc:sldChg>
      <pc:sldChg chg="add">
        <pc:chgData name="卓矢 米田" userId="4954a547d2f60f83" providerId="LiveId" clId="{64E6E93B-DD81-4F98-B89F-7548CC6D7CF1}" dt="2024-10-15T06:06:13.837" v="5754"/>
        <pc:sldMkLst>
          <pc:docMk/>
          <pc:sldMk cId="2568558639" sldId="276"/>
        </pc:sldMkLst>
      </pc:sldChg>
      <pc:sldChg chg="add">
        <pc:chgData name="卓矢 米田" userId="4954a547d2f60f83" providerId="LiveId" clId="{64E6E93B-DD81-4F98-B89F-7548CC6D7CF1}" dt="2024-10-15T06:06:17.469" v="5755"/>
        <pc:sldMkLst>
          <pc:docMk/>
          <pc:sldMk cId="3164156013" sldId="277"/>
        </pc:sldMkLst>
      </pc:sldChg>
      <pc:sldChg chg="modSp add del mod">
        <pc:chgData name="卓矢 米田" userId="4954a547d2f60f83" providerId="LiveId" clId="{64E6E93B-DD81-4F98-B89F-7548CC6D7CF1}" dt="2024-10-22T02:16:39.080" v="6251" actId="47"/>
        <pc:sldMkLst>
          <pc:docMk/>
          <pc:sldMk cId="825332322" sldId="278"/>
        </pc:sldMkLst>
      </pc:sldChg>
      <pc:sldChg chg="addSp modSp new mod ord">
        <pc:chgData name="卓矢 米田" userId="4954a547d2f60f83" providerId="LiveId" clId="{64E6E93B-DD81-4F98-B89F-7548CC6D7CF1}" dt="2024-10-22T02:18:11.490" v="6358" actId="1036"/>
        <pc:sldMkLst>
          <pc:docMk/>
          <pc:sldMk cId="2637519805" sldId="278"/>
        </pc:sldMkLst>
      </pc:sldChg>
      <pc:sldChg chg="modSp add mod">
        <pc:chgData name="卓矢 米田" userId="4954a547d2f60f83" providerId="LiveId" clId="{64E6E93B-DD81-4F98-B89F-7548CC6D7CF1}" dt="2024-10-22T02:19:20.477" v="6479" actId="20577"/>
        <pc:sldMkLst>
          <pc:docMk/>
          <pc:sldMk cId="1110767273" sldId="279"/>
        </pc:sldMkLst>
      </pc:sldChg>
      <pc:sldChg chg="modSp add del mod">
        <pc:chgData name="卓矢 米田" userId="4954a547d2f60f83" providerId="LiveId" clId="{64E6E93B-DD81-4F98-B89F-7548CC6D7CF1}" dt="2024-10-22T02:21:21.637" v="6517" actId="47"/>
        <pc:sldMkLst>
          <pc:docMk/>
          <pc:sldMk cId="1326736407" sldId="280"/>
        </pc:sldMkLst>
      </pc:sldChg>
    </pc:docChg>
  </pc:docChgLst>
  <pc:docChgLst>
    <pc:chgData name="卓矢 米田" userId="4954a547d2f60f83" providerId="LiveId" clId="{07D0DA55-B305-449A-835A-0DD7C26D57AF}"/>
    <pc:docChg chg="undo custSel addSld delSld modSld sldOrd">
      <pc:chgData name="卓矢 米田" userId="4954a547d2f60f83" providerId="LiveId" clId="{07D0DA55-B305-449A-835A-0DD7C26D57AF}" dt="2025-01-23T03:41:32.066" v="6097" actId="255"/>
      <pc:docMkLst>
        <pc:docMk/>
      </pc:docMkLst>
      <pc:sldChg chg="modSp mod">
        <pc:chgData name="卓矢 米田" userId="4954a547d2f60f83" providerId="LiveId" clId="{07D0DA55-B305-449A-835A-0DD7C26D57AF}" dt="2025-01-23T01:38:27.782" v="5389" actId="1036"/>
        <pc:sldMkLst>
          <pc:docMk/>
          <pc:sldMk cId="1267711117" sldId="256"/>
        </pc:sldMkLst>
        <pc:spChg chg="mod">
          <ac:chgData name="卓矢 米田" userId="4954a547d2f60f83" providerId="LiveId" clId="{07D0DA55-B305-449A-835A-0DD7C26D57AF}" dt="2025-01-23T01:38:27.782" v="5389" actId="1036"/>
          <ac:spMkLst>
            <pc:docMk/>
            <pc:sldMk cId="1267711117" sldId="256"/>
            <ac:spMk id="2" creationId="{BE71AD0A-B820-5040-5AA4-7A72869C503E}"/>
          </ac:spMkLst>
        </pc:spChg>
        <pc:spChg chg="mod">
          <ac:chgData name="卓矢 米田" userId="4954a547d2f60f83" providerId="LiveId" clId="{07D0DA55-B305-449A-835A-0DD7C26D57AF}" dt="2025-01-15T06:29:28.921" v="2157" actId="20577"/>
          <ac:spMkLst>
            <pc:docMk/>
            <pc:sldMk cId="1267711117" sldId="256"/>
            <ac:spMk id="3" creationId="{A187563E-2CFF-D324-F589-E659B4BE28B1}"/>
          </ac:spMkLst>
        </pc:spChg>
      </pc:sldChg>
      <pc:sldChg chg="del">
        <pc:chgData name="卓矢 米田" userId="4954a547d2f60f83" providerId="LiveId" clId="{07D0DA55-B305-449A-835A-0DD7C26D57AF}" dt="2025-01-14T11:13:23.252" v="0" actId="47"/>
        <pc:sldMkLst>
          <pc:docMk/>
          <pc:sldMk cId="2475048684" sldId="266"/>
        </pc:sldMkLst>
      </pc:sldChg>
      <pc:sldChg chg="del">
        <pc:chgData name="卓矢 米田" userId="4954a547d2f60f83" providerId="LiveId" clId="{07D0DA55-B305-449A-835A-0DD7C26D57AF}" dt="2025-01-14T11:13:23.252" v="0" actId="47"/>
        <pc:sldMkLst>
          <pc:docMk/>
          <pc:sldMk cId="2147316887" sldId="267"/>
        </pc:sldMkLst>
      </pc:sldChg>
      <pc:sldChg chg="delSp modSp del mod ord">
        <pc:chgData name="卓矢 米田" userId="4954a547d2f60f83" providerId="LiveId" clId="{07D0DA55-B305-449A-835A-0DD7C26D57AF}" dt="2025-01-22T06:54:15.088" v="5388" actId="47"/>
        <pc:sldMkLst>
          <pc:docMk/>
          <pc:sldMk cId="1763637241" sldId="268"/>
        </pc:sldMkLst>
      </pc:sldChg>
      <pc:sldChg chg="del">
        <pc:chgData name="卓矢 米田" userId="4954a547d2f60f83" providerId="LiveId" clId="{07D0DA55-B305-449A-835A-0DD7C26D57AF}" dt="2025-01-14T11:13:23.252" v="0" actId="47"/>
        <pc:sldMkLst>
          <pc:docMk/>
          <pc:sldMk cId="639555884" sldId="270"/>
        </pc:sldMkLst>
      </pc:sldChg>
      <pc:sldChg chg="del">
        <pc:chgData name="卓矢 米田" userId="4954a547d2f60f83" providerId="LiveId" clId="{07D0DA55-B305-449A-835A-0DD7C26D57AF}" dt="2025-01-14T11:13:23.252" v="0" actId="47"/>
        <pc:sldMkLst>
          <pc:docMk/>
          <pc:sldMk cId="379656811" sldId="271"/>
        </pc:sldMkLst>
      </pc:sldChg>
      <pc:sldChg chg="del">
        <pc:chgData name="卓矢 米田" userId="4954a547d2f60f83" providerId="LiveId" clId="{07D0DA55-B305-449A-835A-0DD7C26D57AF}" dt="2025-01-14T11:13:23.252" v="0" actId="47"/>
        <pc:sldMkLst>
          <pc:docMk/>
          <pc:sldMk cId="1169407950" sldId="272"/>
        </pc:sldMkLst>
      </pc:sldChg>
      <pc:sldChg chg="del">
        <pc:chgData name="卓矢 米田" userId="4954a547d2f60f83" providerId="LiveId" clId="{07D0DA55-B305-449A-835A-0DD7C26D57AF}" dt="2025-01-14T11:13:23.252" v="0" actId="47"/>
        <pc:sldMkLst>
          <pc:docMk/>
          <pc:sldMk cId="4260441283" sldId="273"/>
        </pc:sldMkLst>
      </pc:sldChg>
      <pc:sldChg chg="del">
        <pc:chgData name="卓矢 米田" userId="4954a547d2f60f83" providerId="LiveId" clId="{07D0DA55-B305-449A-835A-0DD7C26D57AF}" dt="2025-01-14T11:13:23.252" v="0" actId="47"/>
        <pc:sldMkLst>
          <pc:docMk/>
          <pc:sldMk cId="3247265676" sldId="274"/>
        </pc:sldMkLst>
      </pc:sldChg>
      <pc:sldChg chg="modSp add del mod modNotesTx">
        <pc:chgData name="卓矢 米田" userId="4954a547d2f60f83" providerId="LiveId" clId="{07D0DA55-B305-449A-835A-0DD7C26D57AF}" dt="2025-01-21T05:03:17.807" v="4622" actId="20577"/>
        <pc:sldMkLst>
          <pc:docMk/>
          <pc:sldMk cId="2637519805" sldId="278"/>
        </pc:sldMkLst>
        <pc:spChg chg="mod">
          <ac:chgData name="卓矢 米田" userId="4954a547d2f60f83" providerId="LiveId" clId="{07D0DA55-B305-449A-835A-0DD7C26D57AF}" dt="2025-01-21T04:05:33.158" v="3756" actId="20577"/>
          <ac:spMkLst>
            <pc:docMk/>
            <pc:sldMk cId="2637519805" sldId="278"/>
            <ac:spMk id="3" creationId="{703AFEFC-DADC-3E83-5661-368542DE81B4}"/>
          </ac:spMkLst>
        </pc:spChg>
      </pc:sldChg>
      <pc:sldChg chg="modSp mod">
        <pc:chgData name="卓矢 米田" userId="4954a547d2f60f83" providerId="LiveId" clId="{07D0DA55-B305-449A-835A-0DD7C26D57AF}" dt="2025-01-21T04:34:40.871" v="3815" actId="20577"/>
        <pc:sldMkLst>
          <pc:docMk/>
          <pc:sldMk cId="1352945890" sldId="282"/>
        </pc:sldMkLst>
        <pc:spChg chg="mod">
          <ac:chgData name="卓矢 米田" userId="4954a547d2f60f83" providerId="LiveId" clId="{07D0DA55-B305-449A-835A-0DD7C26D57AF}" dt="2025-01-14T11:29:04.595" v="37" actId="20577"/>
          <ac:spMkLst>
            <pc:docMk/>
            <pc:sldMk cId="1352945890" sldId="282"/>
            <ac:spMk id="2" creationId="{625DF7D0-4C90-A081-0D17-E1440C7E0005}"/>
          </ac:spMkLst>
        </pc:spChg>
        <pc:spChg chg="mod">
          <ac:chgData name="卓矢 米田" userId="4954a547d2f60f83" providerId="LiveId" clId="{07D0DA55-B305-449A-835A-0DD7C26D57AF}" dt="2025-01-21T04:34:40.871" v="3815" actId="20577"/>
          <ac:spMkLst>
            <pc:docMk/>
            <pc:sldMk cId="1352945890" sldId="282"/>
            <ac:spMk id="3" creationId="{35EF9B85-5097-1112-0B60-2C8324282D77}"/>
          </ac:spMkLst>
        </pc:spChg>
      </pc:sldChg>
      <pc:sldChg chg="addSp delSp modSp del mod">
        <pc:chgData name="卓矢 米田" userId="4954a547d2f60f83" providerId="LiveId" clId="{07D0DA55-B305-449A-835A-0DD7C26D57AF}" dt="2025-01-15T06:29:57.466" v="2158" actId="47"/>
        <pc:sldMkLst>
          <pc:docMk/>
          <pc:sldMk cId="1269452972" sldId="283"/>
        </pc:sldMkLst>
      </pc:sldChg>
      <pc:sldChg chg="addSp delSp modSp mod modNotesTx">
        <pc:chgData name="卓矢 米田" userId="4954a547d2f60f83" providerId="LiveId" clId="{07D0DA55-B305-449A-835A-0DD7C26D57AF}" dt="2025-01-21T05:02:26.573" v="4615" actId="20577"/>
        <pc:sldMkLst>
          <pc:docMk/>
          <pc:sldMk cId="435299692" sldId="285"/>
        </pc:sldMkLst>
        <pc:spChg chg="mod">
          <ac:chgData name="卓矢 米田" userId="4954a547d2f60f83" providerId="LiveId" clId="{07D0DA55-B305-449A-835A-0DD7C26D57AF}" dt="2025-01-20T06:57:55.926" v="3713" actId="20577"/>
          <ac:spMkLst>
            <pc:docMk/>
            <pc:sldMk cId="435299692" sldId="285"/>
            <ac:spMk id="2" creationId="{720075A0-E8CE-799E-BB69-4694C952BE67}"/>
          </ac:spMkLst>
        </pc:spChg>
        <pc:spChg chg="mod">
          <ac:chgData name="卓矢 米田" userId="4954a547d2f60f83" providerId="LiveId" clId="{07D0DA55-B305-449A-835A-0DD7C26D57AF}" dt="2025-01-20T06:57:08.108" v="3663" actId="20577"/>
          <ac:spMkLst>
            <pc:docMk/>
            <pc:sldMk cId="435299692" sldId="285"/>
            <ac:spMk id="3" creationId="{95DB8424-47F7-4FDC-69A1-FDB9BE79B08A}"/>
          </ac:spMkLst>
        </pc:spChg>
      </pc:sldChg>
      <pc:sldChg chg="del">
        <pc:chgData name="卓矢 米田" userId="4954a547d2f60f83" providerId="LiveId" clId="{07D0DA55-B305-449A-835A-0DD7C26D57AF}" dt="2025-01-14T11:13:23.252" v="0" actId="47"/>
        <pc:sldMkLst>
          <pc:docMk/>
          <pc:sldMk cId="3224357522" sldId="286"/>
        </pc:sldMkLst>
      </pc:sldChg>
      <pc:sldChg chg="del">
        <pc:chgData name="卓矢 米田" userId="4954a547d2f60f83" providerId="LiveId" clId="{07D0DA55-B305-449A-835A-0DD7C26D57AF}" dt="2025-01-14T11:13:23.252" v="0" actId="47"/>
        <pc:sldMkLst>
          <pc:docMk/>
          <pc:sldMk cId="2697494551" sldId="287"/>
        </pc:sldMkLst>
      </pc:sldChg>
      <pc:sldChg chg="del">
        <pc:chgData name="卓矢 米田" userId="4954a547d2f60f83" providerId="LiveId" clId="{07D0DA55-B305-449A-835A-0DD7C26D57AF}" dt="2025-01-15T06:23:48.812" v="1960" actId="47"/>
        <pc:sldMkLst>
          <pc:docMk/>
          <pc:sldMk cId="2289341933" sldId="289"/>
        </pc:sldMkLst>
      </pc:sldChg>
      <pc:sldChg chg="modSp mod modNotesTx">
        <pc:chgData name="卓矢 米田" userId="4954a547d2f60f83" providerId="LiveId" clId="{07D0DA55-B305-449A-835A-0DD7C26D57AF}" dt="2025-01-21T05:02:42.904" v="4618" actId="20577"/>
        <pc:sldMkLst>
          <pc:docMk/>
          <pc:sldMk cId="3256487122" sldId="290"/>
        </pc:sldMkLst>
        <pc:spChg chg="mod">
          <ac:chgData name="卓矢 米田" userId="4954a547d2f60f83" providerId="LiveId" clId="{07D0DA55-B305-449A-835A-0DD7C26D57AF}" dt="2025-01-15T05:54:42.183" v="1605" actId="5793"/>
          <ac:spMkLst>
            <pc:docMk/>
            <pc:sldMk cId="3256487122" sldId="290"/>
            <ac:spMk id="3" creationId="{F811901A-2D58-9688-322A-56E0B00C142C}"/>
          </ac:spMkLst>
        </pc:spChg>
      </pc:sldChg>
      <pc:sldChg chg="addSp modSp mod modNotesTx">
        <pc:chgData name="卓矢 米田" userId="4954a547d2f60f83" providerId="LiveId" clId="{07D0DA55-B305-449A-835A-0DD7C26D57AF}" dt="2025-01-21T05:02:53.561" v="4619" actId="20577"/>
        <pc:sldMkLst>
          <pc:docMk/>
          <pc:sldMk cId="2041806004" sldId="292"/>
        </pc:sldMkLst>
        <pc:spChg chg="mod">
          <ac:chgData name="卓矢 米田" userId="4954a547d2f60f83" providerId="LiveId" clId="{07D0DA55-B305-449A-835A-0DD7C26D57AF}" dt="2025-01-15T05:27:40.747" v="1356" actId="20577"/>
          <ac:spMkLst>
            <pc:docMk/>
            <pc:sldMk cId="2041806004" sldId="292"/>
            <ac:spMk id="3" creationId="{ED01910A-1B44-9321-E5B1-71DEE79A77DF}"/>
          </ac:spMkLst>
        </pc:spChg>
        <pc:spChg chg="add mod">
          <ac:chgData name="卓矢 米田" userId="4954a547d2f60f83" providerId="LiveId" clId="{07D0DA55-B305-449A-835A-0DD7C26D57AF}" dt="2025-01-15T05:02:00.760" v="1110" actId="164"/>
          <ac:spMkLst>
            <pc:docMk/>
            <pc:sldMk cId="2041806004" sldId="292"/>
            <ac:spMk id="4" creationId="{83BC5F83-FEDD-FCE7-1722-3BA03A8311E8}"/>
          </ac:spMkLst>
        </pc:spChg>
        <pc:spChg chg="add mod">
          <ac:chgData name="卓矢 米田" userId="4954a547d2f60f83" providerId="LiveId" clId="{07D0DA55-B305-449A-835A-0DD7C26D57AF}" dt="2025-01-15T05:02:25.789" v="1123" actId="20577"/>
          <ac:spMkLst>
            <pc:docMk/>
            <pc:sldMk cId="2041806004" sldId="292"/>
            <ac:spMk id="5" creationId="{16E2ABCC-6B1C-0F0F-1C4D-2854B6E76383}"/>
          </ac:spMkLst>
        </pc:spChg>
        <pc:spChg chg="add mod">
          <ac:chgData name="卓矢 米田" userId="4954a547d2f60f83" providerId="LiveId" clId="{07D0DA55-B305-449A-835A-0DD7C26D57AF}" dt="2025-01-15T05:02:13.433" v="1115" actId="20577"/>
          <ac:spMkLst>
            <pc:docMk/>
            <pc:sldMk cId="2041806004" sldId="292"/>
            <ac:spMk id="6" creationId="{3094EF31-F46B-359C-10D7-FB69AE6F1561}"/>
          </ac:spMkLst>
        </pc:spChg>
        <pc:spChg chg="add mod">
          <ac:chgData name="卓矢 米田" userId="4954a547d2f60f83" providerId="LiveId" clId="{07D0DA55-B305-449A-835A-0DD7C26D57AF}" dt="2025-01-15T05:02:00.760" v="1110" actId="164"/>
          <ac:spMkLst>
            <pc:docMk/>
            <pc:sldMk cId="2041806004" sldId="292"/>
            <ac:spMk id="7" creationId="{9E1CEAB8-A0D4-9FE5-AA9B-3487F946BCBA}"/>
          </ac:spMkLst>
        </pc:spChg>
        <pc:spChg chg="mod">
          <ac:chgData name="卓矢 米田" userId="4954a547d2f60f83" providerId="LiveId" clId="{07D0DA55-B305-449A-835A-0DD7C26D57AF}" dt="2025-01-15T05:02:03.560" v="1111"/>
          <ac:spMkLst>
            <pc:docMk/>
            <pc:sldMk cId="2041806004" sldId="292"/>
            <ac:spMk id="10" creationId="{9453B692-6D87-55DA-5714-2033D9D44E7E}"/>
          </ac:spMkLst>
        </pc:spChg>
        <pc:spChg chg="mod">
          <ac:chgData name="卓矢 米田" userId="4954a547d2f60f83" providerId="LiveId" clId="{07D0DA55-B305-449A-835A-0DD7C26D57AF}" dt="2025-01-15T05:02:03.560" v="1111"/>
          <ac:spMkLst>
            <pc:docMk/>
            <pc:sldMk cId="2041806004" sldId="292"/>
            <ac:spMk id="11" creationId="{CE87C02F-1F91-F2B5-E03E-07E5350484F7}"/>
          </ac:spMkLst>
        </pc:spChg>
        <pc:spChg chg="mod">
          <ac:chgData name="卓矢 米田" userId="4954a547d2f60f83" providerId="LiveId" clId="{07D0DA55-B305-449A-835A-0DD7C26D57AF}" dt="2025-01-15T05:02:03.560" v="1111"/>
          <ac:spMkLst>
            <pc:docMk/>
            <pc:sldMk cId="2041806004" sldId="292"/>
            <ac:spMk id="12" creationId="{61B57E30-0DED-71B6-57B2-B1BC8E7F73C5}"/>
          </ac:spMkLst>
        </pc:spChg>
        <pc:spChg chg="mod">
          <ac:chgData name="卓矢 米田" userId="4954a547d2f60f83" providerId="LiveId" clId="{07D0DA55-B305-449A-835A-0DD7C26D57AF}" dt="2025-01-15T05:02:03.560" v="1111"/>
          <ac:spMkLst>
            <pc:docMk/>
            <pc:sldMk cId="2041806004" sldId="292"/>
            <ac:spMk id="13" creationId="{A92A60D5-8858-005E-2570-7ED75A503C38}"/>
          </ac:spMkLst>
        </pc:spChg>
        <pc:spChg chg="add mod">
          <ac:chgData name="卓矢 米田" userId="4954a547d2f60f83" providerId="LiveId" clId="{07D0DA55-B305-449A-835A-0DD7C26D57AF}" dt="2025-01-15T05:07:20.541" v="1223" actId="164"/>
          <ac:spMkLst>
            <pc:docMk/>
            <pc:sldMk cId="2041806004" sldId="292"/>
            <ac:spMk id="14" creationId="{DAC4D13D-013F-2C00-EF1B-62B36CC7B74C}"/>
          </ac:spMkLst>
        </pc:spChg>
        <pc:spChg chg="add mod">
          <ac:chgData name="卓矢 米田" userId="4954a547d2f60f83" providerId="LiveId" clId="{07D0DA55-B305-449A-835A-0DD7C26D57AF}" dt="2025-01-15T05:07:20.541" v="1223" actId="164"/>
          <ac:spMkLst>
            <pc:docMk/>
            <pc:sldMk cId="2041806004" sldId="292"/>
            <ac:spMk id="15" creationId="{537B37EF-6021-5A4D-6A20-D9760C03F643}"/>
          </ac:spMkLst>
        </pc:spChg>
        <pc:spChg chg="add mod">
          <ac:chgData name="卓矢 米田" userId="4954a547d2f60f83" providerId="LiveId" clId="{07D0DA55-B305-449A-835A-0DD7C26D57AF}" dt="2025-01-15T05:07:20.541" v="1223" actId="164"/>
          <ac:spMkLst>
            <pc:docMk/>
            <pc:sldMk cId="2041806004" sldId="292"/>
            <ac:spMk id="16" creationId="{CB050E4D-DC0D-E620-737C-2E548A2924BE}"/>
          </ac:spMkLst>
        </pc:spChg>
        <pc:grpChg chg="add mod">
          <ac:chgData name="卓矢 米田" userId="4954a547d2f60f83" providerId="LiveId" clId="{07D0DA55-B305-449A-835A-0DD7C26D57AF}" dt="2025-01-15T05:02:09.298" v="1112" actId="1076"/>
          <ac:grpSpMkLst>
            <pc:docMk/>
            <pc:sldMk cId="2041806004" sldId="292"/>
            <ac:grpSpMk id="8" creationId="{D1DA534F-25A6-3469-8307-6C9EDB3C4491}"/>
          </ac:grpSpMkLst>
        </pc:grpChg>
        <pc:grpChg chg="add mod">
          <ac:chgData name="卓矢 米田" userId="4954a547d2f60f83" providerId="LiveId" clId="{07D0DA55-B305-449A-835A-0DD7C26D57AF}" dt="2025-01-15T05:06:17.571" v="1136" actId="1035"/>
          <ac:grpSpMkLst>
            <pc:docMk/>
            <pc:sldMk cId="2041806004" sldId="292"/>
            <ac:grpSpMk id="9" creationId="{9F5749CC-0691-4C34-A5CE-CA14523A67CC}"/>
          </ac:grpSpMkLst>
        </pc:grpChg>
        <pc:grpChg chg="add mod">
          <ac:chgData name="卓矢 米田" userId="4954a547d2f60f83" providerId="LiveId" clId="{07D0DA55-B305-449A-835A-0DD7C26D57AF}" dt="2025-01-15T05:07:59.728" v="1316" actId="1038"/>
          <ac:grpSpMkLst>
            <pc:docMk/>
            <pc:sldMk cId="2041806004" sldId="292"/>
            <ac:grpSpMk id="17" creationId="{1FE9AF6D-9D01-4E24-A703-075C5DD80C74}"/>
          </ac:grpSpMkLst>
        </pc:grpChg>
      </pc:sldChg>
      <pc:sldChg chg="addSp delSp modSp mod modNotesTx">
        <pc:chgData name="卓矢 米田" userId="4954a547d2f60f83" providerId="LiveId" clId="{07D0DA55-B305-449A-835A-0DD7C26D57AF}" dt="2025-01-22T06:54:00.684" v="5387" actId="1036"/>
        <pc:sldMkLst>
          <pc:docMk/>
          <pc:sldMk cId="3789577245" sldId="293"/>
        </pc:sldMkLst>
        <pc:spChg chg="mod">
          <ac:chgData name="卓矢 米田" userId="4954a547d2f60f83" providerId="LiveId" clId="{07D0DA55-B305-449A-835A-0DD7C26D57AF}" dt="2025-01-21T05:23:40.133" v="5091" actId="20577"/>
          <ac:spMkLst>
            <pc:docMk/>
            <pc:sldMk cId="3789577245" sldId="293"/>
            <ac:spMk id="3" creationId="{07C86525-2325-8BAB-6A0D-B98A14120D3B}"/>
          </ac:spMkLst>
        </pc:spChg>
        <pc:spChg chg="add mod">
          <ac:chgData name="卓矢 米田" userId="4954a547d2f60f83" providerId="LiveId" clId="{07D0DA55-B305-449A-835A-0DD7C26D57AF}" dt="2025-01-21T05:06:32.930" v="4651" actId="14100"/>
          <ac:spMkLst>
            <pc:docMk/>
            <pc:sldMk cId="3789577245" sldId="293"/>
            <ac:spMk id="13" creationId="{6CC9D438-F977-A400-886D-2ECD0E65D0A8}"/>
          </ac:spMkLst>
        </pc:spChg>
        <pc:picChg chg="add mod">
          <ac:chgData name="卓矢 米田" userId="4954a547d2f60f83" providerId="LiveId" clId="{07D0DA55-B305-449A-835A-0DD7C26D57AF}" dt="2025-01-22T06:54:00.684" v="5387" actId="1036"/>
          <ac:picMkLst>
            <pc:docMk/>
            <pc:sldMk cId="3789577245" sldId="293"/>
            <ac:picMk id="15" creationId="{81CFD4ED-D6B9-10DE-1480-E829C82C07F6}"/>
          </ac:picMkLst>
        </pc:picChg>
      </pc:sldChg>
      <pc:sldChg chg="modSp mod">
        <pc:chgData name="卓矢 米田" userId="4954a547d2f60f83" providerId="LiveId" clId="{07D0DA55-B305-449A-835A-0DD7C26D57AF}" dt="2025-01-21T05:27:42.116" v="5270" actId="14100"/>
        <pc:sldMkLst>
          <pc:docMk/>
          <pc:sldMk cId="2583392754" sldId="295"/>
        </pc:sldMkLst>
        <pc:spChg chg="mod">
          <ac:chgData name="卓矢 米田" userId="4954a547d2f60f83" providerId="LiveId" clId="{07D0DA55-B305-449A-835A-0DD7C26D57AF}" dt="2025-01-21T05:27:42.116" v="5270" actId="14100"/>
          <ac:spMkLst>
            <pc:docMk/>
            <pc:sldMk cId="2583392754" sldId="295"/>
            <ac:spMk id="3" creationId="{C3732119-102A-8C02-7B4D-7C5F06359B89}"/>
          </ac:spMkLst>
        </pc:spChg>
      </pc:sldChg>
      <pc:sldChg chg="addSp modSp mod ord modNotesTx">
        <pc:chgData name="卓矢 米田" userId="4954a547d2f60f83" providerId="LiveId" clId="{07D0DA55-B305-449A-835A-0DD7C26D57AF}" dt="2025-01-23T03:37:46.568" v="5809" actId="20577"/>
        <pc:sldMkLst>
          <pc:docMk/>
          <pc:sldMk cId="11118782" sldId="296"/>
        </pc:sldMkLst>
        <pc:spChg chg="add mod">
          <ac:chgData name="卓矢 米田" userId="4954a547d2f60f83" providerId="LiveId" clId="{07D0DA55-B305-449A-835A-0DD7C26D57AF}" dt="2025-01-23T03:37:46.568" v="5809" actId="20577"/>
          <ac:spMkLst>
            <pc:docMk/>
            <pc:sldMk cId="11118782" sldId="296"/>
            <ac:spMk id="3" creationId="{2A27AFE3-EAD7-98A9-6492-19216C35A103}"/>
          </ac:spMkLst>
        </pc:spChg>
      </pc:sldChg>
      <pc:sldChg chg="modSp add mod">
        <pc:chgData name="卓矢 米田" userId="4954a547d2f60f83" providerId="LiveId" clId="{07D0DA55-B305-449A-835A-0DD7C26D57AF}" dt="2025-01-21T05:33:15.314" v="5300" actId="20577"/>
        <pc:sldMkLst>
          <pc:docMk/>
          <pc:sldMk cId="1991040045" sldId="297"/>
        </pc:sldMkLst>
        <pc:spChg chg="mod">
          <ac:chgData name="卓矢 米田" userId="4954a547d2f60f83" providerId="LiveId" clId="{07D0DA55-B305-449A-835A-0DD7C26D57AF}" dt="2025-01-21T04:35:05.430" v="3850" actId="20577"/>
          <ac:spMkLst>
            <pc:docMk/>
            <pc:sldMk cId="1991040045" sldId="297"/>
            <ac:spMk id="2" creationId="{88F418A6-5F13-B8D8-C79E-60FC82954387}"/>
          </ac:spMkLst>
        </pc:spChg>
        <pc:spChg chg="mod">
          <ac:chgData name="卓矢 米田" userId="4954a547d2f60f83" providerId="LiveId" clId="{07D0DA55-B305-449A-835A-0DD7C26D57AF}" dt="2025-01-21T05:33:15.314" v="5300" actId="20577"/>
          <ac:spMkLst>
            <pc:docMk/>
            <pc:sldMk cId="1991040045" sldId="297"/>
            <ac:spMk id="3" creationId="{1BA27811-FEB5-F075-12BA-2A6555F72968}"/>
          </ac:spMkLst>
        </pc:spChg>
      </pc:sldChg>
      <pc:sldChg chg="addSp delSp modSp add mod modNotesTx">
        <pc:chgData name="卓矢 米田" userId="4954a547d2f60f83" providerId="LiveId" clId="{07D0DA55-B305-449A-835A-0DD7C26D57AF}" dt="2025-01-21T05:32:32.674" v="5273" actId="113"/>
        <pc:sldMkLst>
          <pc:docMk/>
          <pc:sldMk cId="1514730185" sldId="298"/>
        </pc:sldMkLst>
        <pc:spChg chg="add mod">
          <ac:chgData name="卓矢 米田" userId="4954a547d2f60f83" providerId="LiveId" clId="{07D0DA55-B305-449A-835A-0DD7C26D57AF}" dt="2025-01-15T05:52:30.322" v="1508" actId="20577"/>
          <ac:spMkLst>
            <pc:docMk/>
            <pc:sldMk cId="1514730185" sldId="298"/>
            <ac:spMk id="5" creationId="{278067CA-07A8-5395-EE69-B3E174F7EF2D}"/>
          </ac:spMkLst>
        </pc:spChg>
        <pc:picChg chg="add mod">
          <ac:chgData name="卓矢 米田" userId="4954a547d2f60f83" providerId="LiveId" clId="{07D0DA55-B305-449A-835A-0DD7C26D57AF}" dt="2025-01-21T05:20:19.537" v="4923" actId="1076"/>
          <ac:picMkLst>
            <pc:docMk/>
            <pc:sldMk cId="1514730185" sldId="298"/>
            <ac:picMk id="4" creationId="{87BA3FEC-CA93-8B7E-11A2-4F8A7A2AB7F0}"/>
          </ac:picMkLst>
        </pc:picChg>
        <pc:picChg chg="add mod">
          <ac:chgData name="卓矢 米田" userId="4954a547d2f60f83" providerId="LiveId" clId="{07D0DA55-B305-449A-835A-0DD7C26D57AF}" dt="2025-01-21T05:20:15.299" v="4921" actId="1076"/>
          <ac:picMkLst>
            <pc:docMk/>
            <pc:sldMk cId="1514730185" sldId="298"/>
            <ac:picMk id="7" creationId="{97E06982-8751-E3AC-D6F1-A5B5018FA26E}"/>
          </ac:picMkLst>
        </pc:picChg>
      </pc:sldChg>
      <pc:sldChg chg="addSp delSp modSp add mod modNotesTx">
        <pc:chgData name="卓矢 米田" userId="4954a547d2f60f83" providerId="LiveId" clId="{07D0DA55-B305-449A-835A-0DD7C26D57AF}" dt="2025-01-21T05:02:37.908" v="4617" actId="20577"/>
        <pc:sldMkLst>
          <pc:docMk/>
          <pc:sldMk cId="4128244234" sldId="299"/>
        </pc:sldMkLst>
        <pc:spChg chg="add mod">
          <ac:chgData name="卓矢 米田" userId="4954a547d2f60f83" providerId="LiveId" clId="{07D0DA55-B305-449A-835A-0DD7C26D57AF}" dt="2025-01-21T04:41:54.022" v="3937" actId="113"/>
          <ac:spMkLst>
            <pc:docMk/>
            <pc:sldMk cId="4128244234" sldId="299"/>
            <ac:spMk id="5" creationId="{0759BAE2-D767-33A6-9B9C-8549D4BAB05F}"/>
          </ac:spMkLst>
        </pc:spChg>
        <pc:spChg chg="add mod">
          <ac:chgData name="卓矢 米田" userId="4954a547d2f60f83" providerId="LiveId" clId="{07D0DA55-B305-449A-835A-0DD7C26D57AF}" dt="2025-01-21T04:42:30.096" v="3977" actId="113"/>
          <ac:spMkLst>
            <pc:docMk/>
            <pc:sldMk cId="4128244234" sldId="299"/>
            <ac:spMk id="6" creationId="{804D822A-8792-58A6-315A-D709D137EBAB}"/>
          </ac:spMkLst>
        </pc:spChg>
        <pc:spChg chg="add mod">
          <ac:chgData name="卓矢 米田" userId="4954a547d2f60f83" providerId="LiveId" clId="{07D0DA55-B305-449A-835A-0DD7C26D57AF}" dt="2025-01-15T06:23:08.196" v="1948" actId="20577"/>
          <ac:spMkLst>
            <pc:docMk/>
            <pc:sldMk cId="4128244234" sldId="299"/>
            <ac:spMk id="10" creationId="{970692B8-1CF9-7F7C-C7B9-6EDB40BD7C05}"/>
          </ac:spMkLst>
        </pc:spChg>
        <pc:grpChg chg="add del mod">
          <ac:chgData name="卓矢 米田" userId="4954a547d2f60f83" providerId="LiveId" clId="{07D0DA55-B305-449A-835A-0DD7C26D57AF}" dt="2025-01-21T04:41:28.636" v="3901" actId="478"/>
          <ac:grpSpMkLst>
            <pc:docMk/>
            <pc:sldMk cId="4128244234" sldId="299"/>
            <ac:grpSpMk id="7" creationId="{B0A6D3C1-A45E-1EC2-F4D0-7D8D2D768CB2}"/>
          </ac:grpSpMkLst>
        </pc:grpChg>
        <pc:picChg chg="add mod">
          <ac:chgData name="卓矢 米田" userId="4954a547d2f60f83" providerId="LiveId" clId="{07D0DA55-B305-449A-835A-0DD7C26D57AF}" dt="2025-01-15T06:23:41.988" v="1959" actId="1076"/>
          <ac:picMkLst>
            <pc:docMk/>
            <pc:sldMk cId="4128244234" sldId="299"/>
            <ac:picMk id="12" creationId="{8EEF4DD4-FA3E-CB15-47D7-79A84946E11A}"/>
          </ac:picMkLst>
        </pc:picChg>
      </pc:sldChg>
      <pc:sldChg chg="delSp add mod modNotesTx">
        <pc:chgData name="卓矢 米田" userId="4954a547d2f60f83" providerId="LiveId" clId="{07D0DA55-B305-449A-835A-0DD7C26D57AF}" dt="2025-01-21T05:02:31.680" v="4616" actId="20577"/>
        <pc:sldMkLst>
          <pc:docMk/>
          <pc:sldMk cId="1825985943" sldId="300"/>
        </pc:sldMkLst>
      </pc:sldChg>
      <pc:sldChg chg="addSp delSp modSp add mod modNotesTx">
        <pc:chgData name="卓矢 米田" userId="4954a547d2f60f83" providerId="LiveId" clId="{07D0DA55-B305-449A-835A-0DD7C26D57AF}" dt="2025-01-23T03:41:32.066" v="6097" actId="255"/>
        <pc:sldMkLst>
          <pc:docMk/>
          <pc:sldMk cId="3363458904" sldId="301"/>
        </pc:sldMkLst>
        <pc:spChg chg="add mod">
          <ac:chgData name="卓矢 米田" userId="4954a547d2f60f83" providerId="LiveId" clId="{07D0DA55-B305-449A-835A-0DD7C26D57AF}" dt="2025-01-23T03:41:32.066" v="6097" actId="255"/>
          <ac:spMkLst>
            <pc:docMk/>
            <pc:sldMk cId="3363458904" sldId="301"/>
            <ac:spMk id="3" creationId="{11548EE3-9D92-ADC1-5B26-25467E90B6CE}"/>
          </ac:spMkLst>
        </pc:spChg>
        <pc:picChg chg="add mod">
          <ac:chgData name="卓矢 米田" userId="4954a547d2f60f83" providerId="LiveId" clId="{07D0DA55-B305-449A-835A-0DD7C26D57AF}" dt="2025-01-23T03:38:21.197" v="5814" actId="1076"/>
          <ac:picMkLst>
            <pc:docMk/>
            <pc:sldMk cId="3363458904" sldId="301"/>
            <ac:picMk id="7" creationId="{302697FA-2001-B2FB-9F48-325F6D5E4C36}"/>
          </ac:picMkLst>
        </pc:picChg>
      </pc:sldChg>
      <pc:sldChg chg="addSp delSp modSp add mod modNotesTx">
        <pc:chgData name="卓矢 米田" userId="4954a547d2f60f83" providerId="LiveId" clId="{07D0DA55-B305-449A-835A-0DD7C26D57AF}" dt="2025-01-21T04:49:27.649" v="4160" actId="20577"/>
        <pc:sldMkLst>
          <pc:docMk/>
          <pc:sldMk cId="133216471" sldId="302"/>
        </pc:sldMkLst>
        <pc:spChg chg="mod">
          <ac:chgData name="卓矢 米田" userId="4954a547d2f60f83" providerId="LiveId" clId="{07D0DA55-B305-449A-835A-0DD7C26D57AF}" dt="2025-01-21T04:47:25.694" v="4040" actId="14100"/>
          <ac:spMkLst>
            <pc:docMk/>
            <pc:sldMk cId="133216471" sldId="302"/>
            <ac:spMk id="7" creationId="{A5E0B325-BEE8-61B4-A0E5-CD5D4628D027}"/>
          </ac:spMkLst>
        </pc:spChg>
        <pc:spChg chg="mod">
          <ac:chgData name="卓矢 米田" userId="4954a547d2f60f83" providerId="LiveId" clId="{07D0DA55-B305-449A-835A-0DD7C26D57AF}" dt="2025-01-21T04:45:15.295" v="4028" actId="1036"/>
          <ac:spMkLst>
            <pc:docMk/>
            <pc:sldMk cId="133216471" sldId="302"/>
            <ac:spMk id="11" creationId="{8B26D51C-2163-3FB0-F915-D90A5E5F6B8D}"/>
          </ac:spMkLst>
        </pc:spChg>
        <pc:spChg chg="mod">
          <ac:chgData name="卓矢 米田" userId="4954a547d2f60f83" providerId="LiveId" clId="{07D0DA55-B305-449A-835A-0DD7C26D57AF}" dt="2025-01-21T04:46:07.280" v="4032" actId="14100"/>
          <ac:spMkLst>
            <pc:docMk/>
            <pc:sldMk cId="133216471" sldId="302"/>
            <ac:spMk id="12" creationId="{030CB539-316F-FB43-7638-5F7FF95B4B31}"/>
          </ac:spMkLst>
        </pc:spChg>
        <pc:spChg chg="mod">
          <ac:chgData name="卓矢 米田" userId="4954a547d2f60f83" providerId="LiveId" clId="{07D0DA55-B305-449A-835A-0DD7C26D57AF}" dt="2025-01-21T04:45:42.944" v="4030" actId="14100"/>
          <ac:spMkLst>
            <pc:docMk/>
            <pc:sldMk cId="133216471" sldId="302"/>
            <ac:spMk id="14" creationId="{5F5AF1FB-5857-1407-FB4D-EE822ACBC91A}"/>
          </ac:spMkLst>
        </pc:spChg>
        <pc:spChg chg="mod">
          <ac:chgData name="卓矢 米田" userId="4954a547d2f60f83" providerId="LiveId" clId="{07D0DA55-B305-449A-835A-0DD7C26D57AF}" dt="2025-01-21T04:47:11.731" v="4038" actId="14100"/>
          <ac:spMkLst>
            <pc:docMk/>
            <pc:sldMk cId="133216471" sldId="302"/>
            <ac:spMk id="15" creationId="{C786E314-8B60-1FAE-D72C-EF0DE1ABD4DB}"/>
          </ac:spMkLst>
        </pc:spChg>
        <pc:spChg chg="mod">
          <ac:chgData name="卓矢 米田" userId="4954a547d2f60f83" providerId="LiveId" clId="{07D0DA55-B305-449A-835A-0DD7C26D57AF}" dt="2025-01-21T04:47:44.346" v="4041" actId="1076"/>
          <ac:spMkLst>
            <pc:docMk/>
            <pc:sldMk cId="133216471" sldId="302"/>
            <ac:spMk id="16" creationId="{BE6D2CF5-4A19-FF55-3166-4D4CDBE24887}"/>
          </ac:spMkLst>
        </pc:spChg>
        <pc:spChg chg="add mod">
          <ac:chgData name="卓矢 米田" userId="4954a547d2f60f83" providerId="LiveId" clId="{07D0DA55-B305-449A-835A-0DD7C26D57AF}" dt="2025-01-21T04:49:27.649" v="4160" actId="20577"/>
          <ac:spMkLst>
            <pc:docMk/>
            <pc:sldMk cId="133216471" sldId="302"/>
            <ac:spMk id="18" creationId="{7FAF8C87-3811-8236-B365-AB1834C5D26C}"/>
          </ac:spMkLst>
        </pc:spChg>
        <pc:picChg chg="add mod ord">
          <ac:chgData name="卓矢 米田" userId="4954a547d2f60f83" providerId="LiveId" clId="{07D0DA55-B305-449A-835A-0DD7C26D57AF}" dt="2025-01-21T04:44:58.491" v="3992" actId="167"/>
          <ac:picMkLst>
            <pc:docMk/>
            <pc:sldMk cId="133216471" sldId="302"/>
            <ac:picMk id="17" creationId="{2610A1FF-660A-BD2B-F1A2-64EFBB8D5C83}"/>
          </ac:picMkLst>
        </pc:picChg>
      </pc:sldChg>
    </pc:docChg>
  </pc:docChgLst>
  <pc:docChgLst>
    <pc:chgData name="卓矢 米田" userId="4954a547d2f60f83" providerId="LiveId" clId="{7A9B8B9D-322F-4541-89B2-D249CC088835}"/>
    <pc:docChg chg="delSld modSld">
      <pc:chgData name="卓矢 米田" userId="4954a547d2f60f83" providerId="LiveId" clId="{7A9B8B9D-322F-4541-89B2-D249CC088835}" dt="2025-02-16T22:10:03.007" v="48" actId="20577"/>
      <pc:docMkLst>
        <pc:docMk/>
      </pc:docMkLst>
      <pc:sldChg chg="modSp mod">
        <pc:chgData name="卓矢 米田" userId="4954a547d2f60f83" providerId="LiveId" clId="{7A9B8B9D-322F-4541-89B2-D249CC088835}" dt="2025-02-16T22:07:14.599" v="2" actId="20577"/>
        <pc:sldMkLst>
          <pc:docMk/>
          <pc:sldMk cId="1267711117" sldId="256"/>
        </pc:sldMkLst>
        <pc:spChg chg="mod">
          <ac:chgData name="卓矢 米田" userId="4954a547d2f60f83" providerId="LiveId" clId="{7A9B8B9D-322F-4541-89B2-D249CC088835}" dt="2025-02-16T22:07:14.599" v="2" actId="20577"/>
          <ac:spMkLst>
            <pc:docMk/>
            <pc:sldMk cId="1267711117" sldId="256"/>
            <ac:spMk id="3" creationId="{A187563E-2CFF-D324-F589-E659B4BE28B1}"/>
          </ac:spMkLst>
        </pc:spChg>
      </pc:sldChg>
      <pc:sldChg chg="del">
        <pc:chgData name="卓矢 米田" userId="4954a547d2f60f83" providerId="LiveId" clId="{7A9B8B9D-322F-4541-89B2-D249CC088835}" dt="2025-02-16T22:07:33.661" v="3" actId="47"/>
        <pc:sldMkLst>
          <pc:docMk/>
          <pc:sldMk cId="2637519805" sldId="278"/>
        </pc:sldMkLst>
      </pc:sldChg>
      <pc:sldChg chg="modSp mod">
        <pc:chgData name="卓矢 米田" userId="4954a547d2f60f83" providerId="LiveId" clId="{7A9B8B9D-322F-4541-89B2-D249CC088835}" dt="2025-02-16T22:07:44.349" v="6" actId="20577"/>
        <pc:sldMkLst>
          <pc:docMk/>
          <pc:sldMk cId="1352945890" sldId="282"/>
        </pc:sldMkLst>
        <pc:spChg chg="mod">
          <ac:chgData name="卓矢 米田" userId="4954a547d2f60f83" providerId="LiveId" clId="{7A9B8B9D-322F-4541-89B2-D249CC088835}" dt="2025-02-16T22:07:44.349" v="6" actId="20577"/>
          <ac:spMkLst>
            <pc:docMk/>
            <pc:sldMk cId="1352945890" sldId="282"/>
            <ac:spMk id="3" creationId="{35EF9B85-5097-1112-0B60-2C8324282D77}"/>
          </ac:spMkLst>
        </pc:spChg>
      </pc:sldChg>
      <pc:sldChg chg="modSp mod">
        <pc:chgData name="卓矢 米田" userId="4954a547d2f60f83" providerId="LiveId" clId="{7A9B8B9D-322F-4541-89B2-D249CC088835}" dt="2025-02-16T22:10:03.007" v="48" actId="20577"/>
        <pc:sldMkLst>
          <pc:docMk/>
          <pc:sldMk cId="3789577245" sldId="293"/>
        </pc:sldMkLst>
        <pc:spChg chg="mod">
          <ac:chgData name="卓矢 米田" userId="4954a547d2f60f83" providerId="LiveId" clId="{7A9B8B9D-322F-4541-89B2-D249CC088835}" dt="2025-02-16T22:10:03.007" v="48" actId="20577"/>
          <ac:spMkLst>
            <pc:docMk/>
            <pc:sldMk cId="3789577245" sldId="293"/>
            <ac:spMk id="3" creationId="{07C86525-2325-8BAB-6A0D-B98A14120D3B}"/>
          </ac:spMkLst>
        </pc:spChg>
      </pc:sldChg>
    </pc:docChg>
  </pc:docChgLst>
  <pc:docChgLst>
    <pc:chgData name="卓矢 米田" userId="4954a547d2f60f83" providerId="LiveId" clId="{73F3BB18-5EA2-4F0D-9B92-C77C6E98654C}"/>
    <pc:docChg chg="custSel addSld modSld sldOrd">
      <pc:chgData name="卓矢 米田" userId="4954a547d2f60f83" providerId="LiveId" clId="{73F3BB18-5EA2-4F0D-9B92-C77C6E98654C}" dt="2024-10-04T05:44:29.167" v="1790"/>
      <pc:docMkLst>
        <pc:docMk/>
      </pc:docMkLst>
      <pc:sldChg chg="modSp mod">
        <pc:chgData name="卓矢 米田" userId="4954a547d2f60f83" providerId="LiveId" clId="{73F3BB18-5EA2-4F0D-9B92-C77C6E98654C}" dt="2024-10-04T01:42:56.534" v="262" actId="20577"/>
        <pc:sldMkLst>
          <pc:docMk/>
          <pc:sldMk cId="1267711117" sldId="256"/>
        </pc:sldMkLst>
      </pc:sldChg>
      <pc:sldChg chg="addSp delSp modSp add mod ord">
        <pc:chgData name="卓矢 米田" userId="4954a547d2f60f83" providerId="LiveId" clId="{73F3BB18-5EA2-4F0D-9B92-C77C6E98654C}" dt="2024-10-04T05:44:29.167" v="1790"/>
        <pc:sldMkLst>
          <pc:docMk/>
          <pc:sldMk cId="2475048684" sldId="266"/>
        </pc:sldMkLst>
      </pc:sldChg>
    </pc:docChg>
  </pc:docChgLst>
  <pc:docChgLst>
    <pc:chgData name="卓矢 米田" userId="4954a547d2f60f83" providerId="LiveId" clId="{E31A154E-32E5-4235-A997-D970E4455D76}"/>
    <pc:docChg chg="undo custSel delSld modSld sldOrd">
      <pc:chgData name="卓矢 米田" userId="4954a547d2f60f83" providerId="LiveId" clId="{E31A154E-32E5-4235-A997-D970E4455D76}" dt="2024-11-21T05:17:04.671" v="1012"/>
      <pc:docMkLst>
        <pc:docMk/>
      </pc:docMkLst>
      <pc:sldChg chg="modSp mod">
        <pc:chgData name="卓矢 米田" userId="4954a547d2f60f83" providerId="LiveId" clId="{E31A154E-32E5-4235-A997-D970E4455D76}" dt="2024-11-07T06:01:25.955" v="2" actId="20577"/>
        <pc:sldMkLst>
          <pc:docMk/>
          <pc:sldMk cId="1267711117" sldId="256"/>
        </pc:sldMkLst>
      </pc:sldChg>
      <pc:sldChg chg="addSp modSp mod">
        <pc:chgData name="卓矢 米田" userId="4954a547d2f60f83" providerId="LiveId" clId="{E31A154E-32E5-4235-A997-D970E4455D76}" dt="2024-11-11T06:49:19.953" v="417" actId="20577"/>
        <pc:sldMkLst>
          <pc:docMk/>
          <pc:sldMk cId="2475048684" sldId="266"/>
        </pc:sldMkLst>
      </pc:sldChg>
      <pc:sldChg chg="addSp modSp mod">
        <pc:chgData name="卓矢 米田" userId="4954a547d2f60f83" providerId="LiveId" clId="{E31A154E-32E5-4235-A997-D970E4455D76}" dt="2024-11-13T06:42:06.213" v="1008" actId="20577"/>
        <pc:sldMkLst>
          <pc:docMk/>
          <pc:sldMk cId="2147316887" sldId="267"/>
        </pc:sldMkLst>
      </pc:sldChg>
      <pc:sldChg chg="addSp modSp">
        <pc:chgData name="卓矢 米田" userId="4954a547d2f60f83" providerId="LiveId" clId="{E31A154E-32E5-4235-A997-D970E4455D76}" dt="2024-11-11T06:49:37.595" v="418"/>
        <pc:sldMkLst>
          <pc:docMk/>
          <pc:sldMk cId="1763637241" sldId="268"/>
        </pc:sldMkLst>
      </pc:sldChg>
      <pc:sldChg chg="addSp modSp mod">
        <pc:chgData name="卓矢 米田" userId="4954a547d2f60f83" providerId="LiveId" clId="{E31A154E-32E5-4235-A997-D970E4455D76}" dt="2024-11-12T06:19:37.152" v="954" actId="1076"/>
        <pc:sldMkLst>
          <pc:docMk/>
          <pc:sldMk cId="1003569280" sldId="269"/>
        </pc:sldMkLst>
      </pc:sldChg>
      <pc:sldChg chg="addSp modSp mod">
        <pc:chgData name="卓矢 米田" userId="4954a547d2f60f83" providerId="LiveId" clId="{E31A154E-32E5-4235-A997-D970E4455D76}" dt="2024-11-11T06:51:41.336" v="721" actId="20577"/>
        <pc:sldMkLst>
          <pc:docMk/>
          <pc:sldMk cId="1169407950" sldId="272"/>
        </pc:sldMkLst>
      </pc:sldChg>
      <pc:sldChg chg="addSp modSp mod">
        <pc:chgData name="卓矢 米田" userId="4954a547d2f60f83" providerId="LiveId" clId="{E31A154E-32E5-4235-A997-D970E4455D76}" dt="2024-11-11T06:53:40.315" v="847" actId="20577"/>
        <pc:sldMkLst>
          <pc:docMk/>
          <pc:sldMk cId="4260441283" sldId="273"/>
        </pc:sldMkLst>
      </pc:sldChg>
      <pc:sldChg chg="addSp delSp modSp mod ord">
        <pc:chgData name="卓矢 米田" userId="4954a547d2f60f83" providerId="LiveId" clId="{E31A154E-32E5-4235-A997-D970E4455D76}" dt="2024-11-21T05:17:04.671" v="1012"/>
        <pc:sldMkLst>
          <pc:docMk/>
          <pc:sldMk cId="3247265676" sldId="274"/>
        </pc:sldMkLst>
      </pc:sldChg>
      <pc:sldChg chg="del">
        <pc:chgData name="卓矢 米田" userId="4954a547d2f60f83" providerId="LiveId" clId="{E31A154E-32E5-4235-A997-D970E4455D76}" dt="2024-11-15T04:34:14.277" v="1010" actId="47"/>
        <pc:sldMkLst>
          <pc:docMk/>
          <pc:sldMk cId="3426116150" sldId="275"/>
        </pc:sldMkLst>
      </pc:sldChg>
      <pc:sldChg chg="del">
        <pc:chgData name="卓矢 米田" userId="4954a547d2f60f83" providerId="LiveId" clId="{E31A154E-32E5-4235-A997-D970E4455D76}" dt="2024-11-15T04:34:14.277" v="1010" actId="47"/>
        <pc:sldMkLst>
          <pc:docMk/>
          <pc:sldMk cId="2568558639" sldId="276"/>
        </pc:sldMkLst>
      </pc:sldChg>
      <pc:sldChg chg="del">
        <pc:chgData name="卓矢 米田" userId="4954a547d2f60f83" providerId="LiveId" clId="{E31A154E-32E5-4235-A997-D970E4455D76}" dt="2024-11-15T04:34:14.277" v="1010" actId="47"/>
        <pc:sldMkLst>
          <pc:docMk/>
          <pc:sldMk cId="3164156013" sldId="277"/>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581CED7-CA60-44E6-B9FA-193CF418BAA9}" type="datetimeFigureOut">
              <a:rPr kumimoji="1" lang="ja-JP" altLang="en-US" smtClean="0"/>
              <a:t>2025/2/17</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4918DF8-E84B-481E-9C41-4D43897AE032}" type="slidenum">
              <a:rPr kumimoji="1" lang="ja-JP" altLang="en-US" smtClean="0"/>
              <a:t>‹#›</a:t>
            </a:fld>
            <a:endParaRPr kumimoji="1" lang="ja-JP" altLang="en-US"/>
          </a:p>
        </p:txBody>
      </p:sp>
    </p:spTree>
    <p:extLst>
      <p:ext uri="{BB962C8B-B14F-4D97-AF65-F5344CB8AC3E}">
        <p14:creationId xmlns:p14="http://schemas.microsoft.com/office/powerpoint/2010/main" val="207862749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04918DF8-E84B-481E-9C41-4D43897AE032}" type="slidenum">
              <a:rPr kumimoji="1" lang="ja-JP" altLang="en-US" smtClean="0"/>
              <a:t>2</a:t>
            </a:fld>
            <a:endParaRPr kumimoji="1" lang="ja-JP" altLang="en-US"/>
          </a:p>
        </p:txBody>
      </p:sp>
    </p:spTree>
    <p:extLst>
      <p:ext uri="{BB962C8B-B14F-4D97-AF65-F5344CB8AC3E}">
        <p14:creationId xmlns:p14="http://schemas.microsoft.com/office/powerpoint/2010/main" val="19053798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BB1166-8243-AE27-C8B8-885A276C8439}"/>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D7C67D5D-1BAF-D93F-69B6-B51DA69958D8}"/>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51BB931B-4761-0E14-C227-16F62422BECF}"/>
              </a:ext>
            </a:extLst>
          </p:cNvPr>
          <p:cNvSpPr>
            <a:spLocks noGrp="1"/>
          </p:cNvSpPr>
          <p:nvPr>
            <p:ph type="body" idx="1"/>
          </p:nvPr>
        </p:nvSpPr>
        <p:spPr/>
        <p:txBody>
          <a:bodyPr/>
          <a:lstStyle/>
          <a:p>
            <a:endParaRPr kumimoji="1" lang="ja-JP" altLang="en-US" dirty="0"/>
          </a:p>
        </p:txBody>
      </p:sp>
      <p:sp>
        <p:nvSpPr>
          <p:cNvPr id="4" name="スライド番号プレースホルダー 3">
            <a:extLst>
              <a:ext uri="{FF2B5EF4-FFF2-40B4-BE49-F238E27FC236}">
                <a16:creationId xmlns:a16="http://schemas.microsoft.com/office/drawing/2014/main" id="{B1A2BE93-1971-6024-2185-2282CD2DE183}"/>
              </a:ext>
            </a:extLst>
          </p:cNvPr>
          <p:cNvSpPr>
            <a:spLocks noGrp="1"/>
          </p:cNvSpPr>
          <p:nvPr>
            <p:ph type="sldNum" sz="quarter" idx="5"/>
          </p:nvPr>
        </p:nvSpPr>
        <p:spPr/>
        <p:txBody>
          <a:bodyPr/>
          <a:lstStyle/>
          <a:p>
            <a:fld id="{04918DF8-E84B-481E-9C41-4D43897AE032}" type="slidenum">
              <a:rPr kumimoji="1" lang="ja-JP" altLang="en-US" smtClean="0"/>
              <a:t>13</a:t>
            </a:fld>
            <a:endParaRPr kumimoji="1" lang="ja-JP" altLang="en-US"/>
          </a:p>
        </p:txBody>
      </p:sp>
    </p:spTree>
    <p:extLst>
      <p:ext uri="{BB962C8B-B14F-4D97-AF65-F5344CB8AC3E}">
        <p14:creationId xmlns:p14="http://schemas.microsoft.com/office/powerpoint/2010/main" val="14893843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7234CB-21AA-EF2D-BF6A-176EE5D2B1F7}"/>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992234EE-C800-C1FF-9B2F-1DA9AA016F90}"/>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621342F9-1C98-FC76-4068-547B9448DC7A}"/>
              </a:ext>
            </a:extLst>
          </p:cNvPr>
          <p:cNvSpPr>
            <a:spLocks noGrp="1"/>
          </p:cNvSpPr>
          <p:nvPr>
            <p:ph type="body" idx="1"/>
          </p:nvPr>
        </p:nvSpPr>
        <p:spPr/>
        <p:txBody>
          <a:bodyPr/>
          <a:lstStyle/>
          <a:p>
            <a:endParaRPr kumimoji="1" lang="ja-JP" altLang="en-US" dirty="0"/>
          </a:p>
        </p:txBody>
      </p:sp>
      <p:sp>
        <p:nvSpPr>
          <p:cNvPr id="4" name="スライド番号プレースホルダー 3">
            <a:extLst>
              <a:ext uri="{FF2B5EF4-FFF2-40B4-BE49-F238E27FC236}">
                <a16:creationId xmlns:a16="http://schemas.microsoft.com/office/drawing/2014/main" id="{9FE76D0F-CC61-E95A-9905-9D5E8E54234D}"/>
              </a:ext>
            </a:extLst>
          </p:cNvPr>
          <p:cNvSpPr>
            <a:spLocks noGrp="1"/>
          </p:cNvSpPr>
          <p:nvPr>
            <p:ph type="sldNum" sz="quarter" idx="5"/>
          </p:nvPr>
        </p:nvSpPr>
        <p:spPr/>
        <p:txBody>
          <a:bodyPr/>
          <a:lstStyle/>
          <a:p>
            <a:fld id="{04918DF8-E84B-481E-9C41-4D43897AE032}" type="slidenum">
              <a:rPr kumimoji="1" lang="ja-JP" altLang="en-US" smtClean="0"/>
              <a:t>14</a:t>
            </a:fld>
            <a:endParaRPr kumimoji="1" lang="ja-JP" altLang="en-US"/>
          </a:p>
        </p:txBody>
      </p:sp>
    </p:spTree>
    <p:extLst>
      <p:ext uri="{BB962C8B-B14F-4D97-AF65-F5344CB8AC3E}">
        <p14:creationId xmlns:p14="http://schemas.microsoft.com/office/powerpoint/2010/main" val="25779441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04918DF8-E84B-481E-9C41-4D43897AE032}" type="slidenum">
              <a:rPr kumimoji="1" lang="ja-JP" altLang="en-US" smtClean="0"/>
              <a:t>15</a:t>
            </a:fld>
            <a:endParaRPr kumimoji="1" lang="ja-JP" altLang="en-US"/>
          </a:p>
        </p:txBody>
      </p:sp>
    </p:spTree>
    <p:extLst>
      <p:ext uri="{BB962C8B-B14F-4D97-AF65-F5344CB8AC3E}">
        <p14:creationId xmlns:p14="http://schemas.microsoft.com/office/powerpoint/2010/main" val="16119578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B2F765-79ED-D58C-4F69-91310E95A3BE}"/>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29C09A2A-5304-0BB2-94A0-C56FB9D0D3A1}"/>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B496E62E-DF97-9E51-276E-43E07B708251}"/>
              </a:ext>
            </a:extLst>
          </p:cNvPr>
          <p:cNvSpPr>
            <a:spLocks noGrp="1"/>
          </p:cNvSpPr>
          <p:nvPr>
            <p:ph type="body" idx="1"/>
          </p:nvPr>
        </p:nvSpPr>
        <p:spPr/>
        <p:txBody>
          <a:bodyPr/>
          <a:lstStyle/>
          <a:p>
            <a:endParaRPr kumimoji="1" lang="ja-JP" altLang="en-US" dirty="0"/>
          </a:p>
        </p:txBody>
      </p:sp>
      <p:sp>
        <p:nvSpPr>
          <p:cNvPr id="4" name="スライド番号プレースホルダー 3">
            <a:extLst>
              <a:ext uri="{FF2B5EF4-FFF2-40B4-BE49-F238E27FC236}">
                <a16:creationId xmlns:a16="http://schemas.microsoft.com/office/drawing/2014/main" id="{CD9843C4-55C3-41A9-BEE2-EC5A51208548}"/>
              </a:ext>
            </a:extLst>
          </p:cNvPr>
          <p:cNvSpPr>
            <a:spLocks noGrp="1"/>
          </p:cNvSpPr>
          <p:nvPr>
            <p:ph type="sldNum" sz="quarter" idx="5"/>
          </p:nvPr>
        </p:nvSpPr>
        <p:spPr/>
        <p:txBody>
          <a:bodyPr/>
          <a:lstStyle/>
          <a:p>
            <a:fld id="{04918DF8-E84B-481E-9C41-4D43897AE032}" type="slidenum">
              <a:rPr kumimoji="1" lang="ja-JP" altLang="en-US" smtClean="0"/>
              <a:t>16</a:t>
            </a:fld>
            <a:endParaRPr kumimoji="1" lang="ja-JP" altLang="en-US"/>
          </a:p>
        </p:txBody>
      </p:sp>
    </p:spTree>
    <p:extLst>
      <p:ext uri="{BB962C8B-B14F-4D97-AF65-F5344CB8AC3E}">
        <p14:creationId xmlns:p14="http://schemas.microsoft.com/office/powerpoint/2010/main" val="16249927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434843-482E-0EBA-F428-F8D8E1C7D1E6}"/>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06AA917F-2BA8-1F12-D354-36C339A92A94}"/>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CEBEF33E-78A8-0B27-C921-1DF51BFD2859}"/>
              </a:ext>
            </a:extLst>
          </p:cNvPr>
          <p:cNvSpPr>
            <a:spLocks noGrp="1"/>
          </p:cNvSpPr>
          <p:nvPr>
            <p:ph type="body" idx="1"/>
          </p:nvPr>
        </p:nvSpPr>
        <p:spPr/>
        <p:txBody>
          <a:bodyPr/>
          <a:lstStyle/>
          <a:p>
            <a:endParaRPr kumimoji="1" lang="ja-JP" altLang="en-US" dirty="0"/>
          </a:p>
        </p:txBody>
      </p:sp>
      <p:sp>
        <p:nvSpPr>
          <p:cNvPr id="4" name="スライド番号プレースホルダー 3">
            <a:extLst>
              <a:ext uri="{FF2B5EF4-FFF2-40B4-BE49-F238E27FC236}">
                <a16:creationId xmlns:a16="http://schemas.microsoft.com/office/drawing/2014/main" id="{CE82204B-9B37-EE48-521F-EE202E77991D}"/>
              </a:ext>
            </a:extLst>
          </p:cNvPr>
          <p:cNvSpPr>
            <a:spLocks noGrp="1"/>
          </p:cNvSpPr>
          <p:nvPr>
            <p:ph type="sldNum" sz="quarter" idx="5"/>
          </p:nvPr>
        </p:nvSpPr>
        <p:spPr/>
        <p:txBody>
          <a:bodyPr/>
          <a:lstStyle/>
          <a:p>
            <a:fld id="{04918DF8-E84B-481E-9C41-4D43897AE032}" type="slidenum">
              <a:rPr kumimoji="1" lang="ja-JP" altLang="en-US" smtClean="0"/>
              <a:t>17</a:t>
            </a:fld>
            <a:endParaRPr kumimoji="1" lang="ja-JP" altLang="en-US"/>
          </a:p>
        </p:txBody>
      </p:sp>
    </p:spTree>
    <p:extLst>
      <p:ext uri="{BB962C8B-B14F-4D97-AF65-F5344CB8AC3E}">
        <p14:creationId xmlns:p14="http://schemas.microsoft.com/office/powerpoint/2010/main" val="10838123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72668B-825E-7EDA-0474-DCFCB0261604}"/>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E746972D-6F4E-6045-A2AE-2A2D03B9CBF8}"/>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065089D3-C6D7-728F-F03A-83282577120B}"/>
              </a:ext>
            </a:extLst>
          </p:cNvPr>
          <p:cNvSpPr>
            <a:spLocks noGrp="1"/>
          </p:cNvSpPr>
          <p:nvPr>
            <p:ph type="body" idx="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15ECD228-FD20-C835-903F-748933278D1E}"/>
              </a:ext>
            </a:extLst>
          </p:cNvPr>
          <p:cNvSpPr>
            <a:spLocks noGrp="1"/>
          </p:cNvSpPr>
          <p:nvPr>
            <p:ph type="sldNum" sz="quarter" idx="5"/>
          </p:nvPr>
        </p:nvSpPr>
        <p:spPr/>
        <p:txBody>
          <a:bodyPr/>
          <a:lstStyle/>
          <a:p>
            <a:fld id="{04918DF8-E84B-481E-9C41-4D43897AE032}" type="slidenum">
              <a:rPr kumimoji="1" lang="ja-JP" altLang="en-US" smtClean="0"/>
              <a:t>3</a:t>
            </a:fld>
            <a:endParaRPr kumimoji="1" lang="ja-JP" altLang="en-US"/>
          </a:p>
        </p:txBody>
      </p:sp>
    </p:spTree>
    <p:extLst>
      <p:ext uri="{BB962C8B-B14F-4D97-AF65-F5344CB8AC3E}">
        <p14:creationId xmlns:p14="http://schemas.microsoft.com/office/powerpoint/2010/main" val="37169402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493395-C6EC-F3ED-75BC-BD3AC82EB0B1}"/>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0E7EB3D0-C098-C218-1778-36EF78AD3FF9}"/>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E9FDDD53-B294-FD91-41D6-6F6D1563DE35}"/>
              </a:ext>
            </a:extLst>
          </p:cNvPr>
          <p:cNvSpPr>
            <a:spLocks noGrp="1"/>
          </p:cNvSpPr>
          <p:nvPr>
            <p:ph type="body" idx="1"/>
          </p:nvPr>
        </p:nvSpPr>
        <p:spPr/>
        <p:txBody>
          <a:bodyPr/>
          <a:lstStyle/>
          <a:p>
            <a:r>
              <a:rPr lang="en-US" altLang="ja-JP" b="0" i="0" dirty="0">
                <a:solidFill>
                  <a:srgbClr val="000000"/>
                </a:solidFill>
                <a:effectLst/>
                <a:latin typeface="Meiryo" panose="020B0604030504040204" pitchFamily="50" charset="-128"/>
                <a:ea typeface="Meiryo" panose="020B0604030504040204" pitchFamily="50" charset="-128"/>
              </a:rPr>
              <a:t>TensorFlow</a:t>
            </a:r>
            <a:r>
              <a:rPr lang="ja-JP" altLang="en-US" b="0" i="0" dirty="0">
                <a:solidFill>
                  <a:srgbClr val="000000"/>
                </a:solidFill>
                <a:effectLst/>
                <a:latin typeface="Meiryo" panose="020B0604030504040204" pitchFamily="50" charset="-128"/>
                <a:ea typeface="Meiryo" panose="020B0604030504040204" pitchFamily="50" charset="-128"/>
              </a:rPr>
              <a:t>：</a:t>
            </a:r>
            <a:r>
              <a:rPr lang="en-US" altLang="ja-JP" b="0" i="0" dirty="0">
                <a:solidFill>
                  <a:srgbClr val="000000"/>
                </a:solidFill>
                <a:effectLst/>
                <a:latin typeface="Meiryo" panose="020B0604030504040204" pitchFamily="50" charset="-128"/>
                <a:ea typeface="Meiryo" panose="020B0604030504040204" pitchFamily="50" charset="-128"/>
              </a:rPr>
              <a:t>Google</a:t>
            </a:r>
            <a:r>
              <a:rPr lang="ja-JP" altLang="en-US" b="0" i="0" dirty="0">
                <a:solidFill>
                  <a:srgbClr val="000000"/>
                </a:solidFill>
                <a:effectLst/>
                <a:latin typeface="Meiryo" panose="020B0604030504040204" pitchFamily="50" charset="-128"/>
                <a:ea typeface="Meiryo" panose="020B0604030504040204" pitchFamily="50" charset="-128"/>
              </a:rPr>
              <a:t>が開発した機械学習のライブラリ</a:t>
            </a:r>
            <a:endParaRPr kumimoji="1" lang="en-US" altLang="ja-JP" dirty="0"/>
          </a:p>
          <a:p>
            <a:r>
              <a:rPr kumimoji="1" lang="en-US" altLang="ja-JP" dirty="0" err="1"/>
              <a:t>Keras</a:t>
            </a:r>
            <a:r>
              <a:rPr kumimoji="1" lang="ja-JP" altLang="en-US" dirty="0"/>
              <a:t>は</a:t>
            </a:r>
            <a:r>
              <a:rPr kumimoji="1" lang="en-US" altLang="ja-JP" dirty="0"/>
              <a:t>TensorFlow</a:t>
            </a:r>
            <a:r>
              <a:rPr kumimoji="1" lang="ja-JP" altLang="en-US" dirty="0"/>
              <a:t>の中のニューラルネットワークライブラリ</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b="0" i="0" dirty="0">
                <a:solidFill>
                  <a:srgbClr val="000000"/>
                </a:solidFill>
                <a:effectLst/>
                <a:latin typeface="ヒラギノ角ゴ Pro W3"/>
              </a:rPr>
              <a:t>「都民のくらしむき」東京都生計分析調査報告（年報）</a:t>
            </a:r>
          </a:p>
          <a:p>
            <a:endParaRPr kumimoji="1" lang="en-US" altLang="ja-JP" dirty="0"/>
          </a:p>
        </p:txBody>
      </p:sp>
      <p:sp>
        <p:nvSpPr>
          <p:cNvPr id="4" name="スライド番号プレースホルダー 3">
            <a:extLst>
              <a:ext uri="{FF2B5EF4-FFF2-40B4-BE49-F238E27FC236}">
                <a16:creationId xmlns:a16="http://schemas.microsoft.com/office/drawing/2014/main" id="{5DA71503-AE36-0F42-C111-26EA4232B229}"/>
              </a:ext>
            </a:extLst>
          </p:cNvPr>
          <p:cNvSpPr>
            <a:spLocks noGrp="1"/>
          </p:cNvSpPr>
          <p:nvPr>
            <p:ph type="sldNum" sz="quarter" idx="5"/>
          </p:nvPr>
        </p:nvSpPr>
        <p:spPr/>
        <p:txBody>
          <a:bodyPr/>
          <a:lstStyle/>
          <a:p>
            <a:fld id="{04918DF8-E84B-481E-9C41-4D43897AE032}" type="slidenum">
              <a:rPr kumimoji="1" lang="ja-JP" altLang="en-US" smtClean="0"/>
              <a:t>5</a:t>
            </a:fld>
            <a:endParaRPr kumimoji="1" lang="ja-JP" altLang="en-US"/>
          </a:p>
        </p:txBody>
      </p:sp>
    </p:spTree>
    <p:extLst>
      <p:ext uri="{BB962C8B-B14F-4D97-AF65-F5344CB8AC3E}">
        <p14:creationId xmlns:p14="http://schemas.microsoft.com/office/powerpoint/2010/main" val="28279361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103A3A-1CDE-8B40-4F26-550BF06D8F83}"/>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436B19EF-35F7-CB4C-906B-07DEE029B525}"/>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87B6D39B-ACA6-BA6C-3ED0-518B81076F5E}"/>
              </a:ext>
            </a:extLst>
          </p:cNvPr>
          <p:cNvSpPr>
            <a:spLocks noGrp="1"/>
          </p:cNvSpPr>
          <p:nvPr>
            <p:ph type="body" idx="1"/>
          </p:nvPr>
        </p:nvSpPr>
        <p:spPr/>
        <p:txBody>
          <a:bodyPr/>
          <a:lstStyle/>
          <a:p>
            <a:endParaRPr kumimoji="1" lang="ja-JP" altLang="en-US" dirty="0"/>
          </a:p>
        </p:txBody>
      </p:sp>
      <p:sp>
        <p:nvSpPr>
          <p:cNvPr id="4" name="スライド番号プレースホルダー 3">
            <a:extLst>
              <a:ext uri="{FF2B5EF4-FFF2-40B4-BE49-F238E27FC236}">
                <a16:creationId xmlns:a16="http://schemas.microsoft.com/office/drawing/2014/main" id="{554F8D4B-F691-CE25-1BB7-E55421B0F5CC}"/>
              </a:ext>
            </a:extLst>
          </p:cNvPr>
          <p:cNvSpPr>
            <a:spLocks noGrp="1"/>
          </p:cNvSpPr>
          <p:nvPr>
            <p:ph type="sldNum" sz="quarter" idx="5"/>
          </p:nvPr>
        </p:nvSpPr>
        <p:spPr/>
        <p:txBody>
          <a:bodyPr/>
          <a:lstStyle/>
          <a:p>
            <a:fld id="{04918DF8-E84B-481E-9C41-4D43897AE032}" type="slidenum">
              <a:rPr kumimoji="1" lang="ja-JP" altLang="en-US" smtClean="0"/>
              <a:t>6</a:t>
            </a:fld>
            <a:endParaRPr kumimoji="1" lang="ja-JP" altLang="en-US"/>
          </a:p>
        </p:txBody>
      </p:sp>
    </p:spTree>
    <p:extLst>
      <p:ext uri="{BB962C8B-B14F-4D97-AF65-F5344CB8AC3E}">
        <p14:creationId xmlns:p14="http://schemas.microsoft.com/office/powerpoint/2010/main" val="29119363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04918DF8-E84B-481E-9C41-4D43897AE032}" type="slidenum">
              <a:rPr kumimoji="1" lang="ja-JP" altLang="en-US" smtClean="0"/>
              <a:t>7</a:t>
            </a:fld>
            <a:endParaRPr kumimoji="1" lang="ja-JP" altLang="en-US"/>
          </a:p>
        </p:txBody>
      </p:sp>
    </p:spTree>
    <p:extLst>
      <p:ext uri="{BB962C8B-B14F-4D97-AF65-F5344CB8AC3E}">
        <p14:creationId xmlns:p14="http://schemas.microsoft.com/office/powerpoint/2010/main" val="31364141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使用データは全世帯（勤労者世帯＋無職世帯）</a:t>
            </a:r>
          </a:p>
        </p:txBody>
      </p:sp>
      <p:sp>
        <p:nvSpPr>
          <p:cNvPr id="4" name="スライド番号プレースホルダー 3"/>
          <p:cNvSpPr>
            <a:spLocks noGrp="1"/>
          </p:cNvSpPr>
          <p:nvPr>
            <p:ph type="sldNum" sz="quarter" idx="5"/>
          </p:nvPr>
        </p:nvSpPr>
        <p:spPr/>
        <p:txBody>
          <a:bodyPr/>
          <a:lstStyle/>
          <a:p>
            <a:fld id="{04918DF8-E84B-481E-9C41-4D43897AE032}" type="slidenum">
              <a:rPr kumimoji="1" lang="ja-JP" altLang="en-US" smtClean="0"/>
              <a:t>8</a:t>
            </a:fld>
            <a:endParaRPr kumimoji="1" lang="ja-JP" altLang="en-US"/>
          </a:p>
        </p:txBody>
      </p:sp>
    </p:spTree>
    <p:extLst>
      <p:ext uri="{BB962C8B-B14F-4D97-AF65-F5344CB8AC3E}">
        <p14:creationId xmlns:p14="http://schemas.microsoft.com/office/powerpoint/2010/main" val="16751578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E02DE5-D824-9FC2-C525-7D9E9D88D6AD}"/>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8469A6EF-3E30-E197-18DA-BB3F8D50C565}"/>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9A555AD0-2DDC-2FC3-B04C-17052736F15C}"/>
              </a:ext>
            </a:extLst>
          </p:cNvPr>
          <p:cNvSpPr>
            <a:spLocks noGrp="1"/>
          </p:cNvSpPr>
          <p:nvPr>
            <p:ph type="body" idx="1"/>
          </p:nvPr>
        </p:nvSpPr>
        <p:spPr/>
        <p:txBody>
          <a:bodyPr/>
          <a:lstStyle/>
          <a:p>
            <a:endParaRPr kumimoji="1" lang="ja-JP" altLang="en-US" dirty="0"/>
          </a:p>
        </p:txBody>
      </p:sp>
      <p:sp>
        <p:nvSpPr>
          <p:cNvPr id="4" name="スライド番号プレースホルダー 3">
            <a:extLst>
              <a:ext uri="{FF2B5EF4-FFF2-40B4-BE49-F238E27FC236}">
                <a16:creationId xmlns:a16="http://schemas.microsoft.com/office/drawing/2014/main" id="{DEFBE6AE-867C-77D3-7739-901B60B4B8E9}"/>
              </a:ext>
            </a:extLst>
          </p:cNvPr>
          <p:cNvSpPr>
            <a:spLocks noGrp="1"/>
          </p:cNvSpPr>
          <p:nvPr>
            <p:ph type="sldNum" sz="quarter" idx="5"/>
          </p:nvPr>
        </p:nvSpPr>
        <p:spPr/>
        <p:txBody>
          <a:bodyPr/>
          <a:lstStyle/>
          <a:p>
            <a:fld id="{04918DF8-E84B-481E-9C41-4D43897AE032}" type="slidenum">
              <a:rPr kumimoji="1" lang="ja-JP" altLang="en-US" smtClean="0"/>
              <a:t>9</a:t>
            </a:fld>
            <a:endParaRPr kumimoji="1" lang="ja-JP" altLang="en-US"/>
          </a:p>
        </p:txBody>
      </p:sp>
    </p:spTree>
    <p:extLst>
      <p:ext uri="{BB962C8B-B14F-4D97-AF65-F5344CB8AC3E}">
        <p14:creationId xmlns:p14="http://schemas.microsoft.com/office/powerpoint/2010/main" val="27642329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D94F00-8AD0-59FA-0ED2-90FE1072C24C}"/>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A6181721-2145-6697-460A-16FA5E8F711A}"/>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E9D66A32-0242-9BAB-6556-91526A067897}"/>
              </a:ext>
            </a:extLst>
          </p:cNvPr>
          <p:cNvSpPr>
            <a:spLocks noGrp="1"/>
          </p:cNvSpPr>
          <p:nvPr>
            <p:ph type="body" idx="1"/>
          </p:nvPr>
        </p:nvSpPr>
        <p:spPr/>
        <p:txBody>
          <a:bodyPr/>
          <a:lstStyle/>
          <a:p>
            <a:endParaRPr lang="en-US" altLang="ja-JP" sz="1200" dirty="0">
              <a:latin typeface="メイリオ" panose="020B0604030504040204" pitchFamily="50" charset="-128"/>
              <a:ea typeface="メイリオ" panose="020B0604030504040204" pitchFamily="50" charset="-128"/>
            </a:endParaRPr>
          </a:p>
        </p:txBody>
      </p:sp>
      <p:sp>
        <p:nvSpPr>
          <p:cNvPr id="4" name="スライド番号プレースホルダー 3">
            <a:extLst>
              <a:ext uri="{FF2B5EF4-FFF2-40B4-BE49-F238E27FC236}">
                <a16:creationId xmlns:a16="http://schemas.microsoft.com/office/drawing/2014/main" id="{576A6D77-0236-870F-77E8-07A93B7D24A9}"/>
              </a:ext>
            </a:extLst>
          </p:cNvPr>
          <p:cNvSpPr>
            <a:spLocks noGrp="1"/>
          </p:cNvSpPr>
          <p:nvPr>
            <p:ph type="sldNum" sz="quarter" idx="5"/>
          </p:nvPr>
        </p:nvSpPr>
        <p:spPr/>
        <p:txBody>
          <a:bodyPr/>
          <a:lstStyle/>
          <a:p>
            <a:fld id="{04918DF8-E84B-481E-9C41-4D43897AE032}" type="slidenum">
              <a:rPr kumimoji="1" lang="ja-JP" altLang="en-US" smtClean="0"/>
              <a:t>11</a:t>
            </a:fld>
            <a:endParaRPr kumimoji="1" lang="ja-JP" altLang="en-US"/>
          </a:p>
        </p:txBody>
      </p:sp>
    </p:spTree>
    <p:extLst>
      <p:ext uri="{BB962C8B-B14F-4D97-AF65-F5344CB8AC3E}">
        <p14:creationId xmlns:p14="http://schemas.microsoft.com/office/powerpoint/2010/main" val="30291854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04918DF8-E84B-481E-9C41-4D43897AE032}" type="slidenum">
              <a:rPr kumimoji="1" lang="ja-JP" altLang="en-US" smtClean="0"/>
              <a:t>12</a:t>
            </a:fld>
            <a:endParaRPr kumimoji="1" lang="ja-JP" altLang="en-US"/>
          </a:p>
        </p:txBody>
      </p:sp>
    </p:spTree>
    <p:extLst>
      <p:ext uri="{BB962C8B-B14F-4D97-AF65-F5344CB8AC3E}">
        <p14:creationId xmlns:p14="http://schemas.microsoft.com/office/powerpoint/2010/main" val="29223704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C603918-C35D-929E-8F63-DA534B849112}"/>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F12D4DED-5C4E-C7DD-7B22-C7F5683A5DB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9521B8B4-E97B-2646-3630-19A0CBB6DA5C}"/>
              </a:ext>
            </a:extLst>
          </p:cNvPr>
          <p:cNvSpPr>
            <a:spLocks noGrp="1"/>
          </p:cNvSpPr>
          <p:nvPr>
            <p:ph type="dt" sz="half" idx="10"/>
          </p:nvPr>
        </p:nvSpPr>
        <p:spPr/>
        <p:txBody>
          <a:bodyPr/>
          <a:lstStyle/>
          <a:p>
            <a:fld id="{13379387-BB76-4C77-ADC8-DB4FD34B5001}" type="datetimeFigureOut">
              <a:rPr kumimoji="1" lang="ja-JP" altLang="en-US" smtClean="0"/>
              <a:t>2025/2/17</a:t>
            </a:fld>
            <a:endParaRPr kumimoji="1" lang="ja-JP" altLang="en-US"/>
          </a:p>
        </p:txBody>
      </p:sp>
      <p:sp>
        <p:nvSpPr>
          <p:cNvPr id="5" name="フッター プレースホルダー 4">
            <a:extLst>
              <a:ext uri="{FF2B5EF4-FFF2-40B4-BE49-F238E27FC236}">
                <a16:creationId xmlns:a16="http://schemas.microsoft.com/office/drawing/2014/main" id="{AE658902-C2D6-0C3D-8E63-B0CC8D38293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1A04AF2-7F85-7CCD-3AF9-D24D52EE63CD}"/>
              </a:ext>
            </a:extLst>
          </p:cNvPr>
          <p:cNvSpPr>
            <a:spLocks noGrp="1"/>
          </p:cNvSpPr>
          <p:nvPr>
            <p:ph type="sldNum" sz="quarter" idx="12"/>
          </p:nvPr>
        </p:nvSpPr>
        <p:spPr/>
        <p:txBody>
          <a:bodyPr/>
          <a:lstStyle/>
          <a:p>
            <a:fld id="{9E3AF84D-D36D-4209-8769-BCD117D31588}" type="slidenum">
              <a:rPr kumimoji="1" lang="ja-JP" altLang="en-US" smtClean="0"/>
              <a:t>‹#›</a:t>
            </a:fld>
            <a:endParaRPr kumimoji="1" lang="ja-JP" altLang="en-US"/>
          </a:p>
        </p:txBody>
      </p:sp>
    </p:spTree>
    <p:extLst>
      <p:ext uri="{BB962C8B-B14F-4D97-AF65-F5344CB8AC3E}">
        <p14:creationId xmlns:p14="http://schemas.microsoft.com/office/powerpoint/2010/main" val="19563056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B23DE89-B7D0-8507-C2B2-4573AF7E8D89}"/>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F36B2E0C-910D-5D82-7DDB-A3EBF6A2E5FF}"/>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810ABEAF-88ED-53C3-4B49-C3FFEC276C61}"/>
              </a:ext>
            </a:extLst>
          </p:cNvPr>
          <p:cNvSpPr>
            <a:spLocks noGrp="1"/>
          </p:cNvSpPr>
          <p:nvPr>
            <p:ph type="dt" sz="half" idx="10"/>
          </p:nvPr>
        </p:nvSpPr>
        <p:spPr/>
        <p:txBody>
          <a:bodyPr/>
          <a:lstStyle/>
          <a:p>
            <a:fld id="{13379387-BB76-4C77-ADC8-DB4FD34B5001}" type="datetimeFigureOut">
              <a:rPr kumimoji="1" lang="ja-JP" altLang="en-US" smtClean="0"/>
              <a:t>2025/2/17</a:t>
            </a:fld>
            <a:endParaRPr kumimoji="1" lang="ja-JP" altLang="en-US"/>
          </a:p>
        </p:txBody>
      </p:sp>
      <p:sp>
        <p:nvSpPr>
          <p:cNvPr id="5" name="フッター プレースホルダー 4">
            <a:extLst>
              <a:ext uri="{FF2B5EF4-FFF2-40B4-BE49-F238E27FC236}">
                <a16:creationId xmlns:a16="http://schemas.microsoft.com/office/drawing/2014/main" id="{CEE1C761-5C20-0788-968E-8D5DAE7B60D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7D427CB-3AA0-C08D-1FD7-2E3A68C2F647}"/>
              </a:ext>
            </a:extLst>
          </p:cNvPr>
          <p:cNvSpPr>
            <a:spLocks noGrp="1"/>
          </p:cNvSpPr>
          <p:nvPr>
            <p:ph type="sldNum" sz="quarter" idx="12"/>
          </p:nvPr>
        </p:nvSpPr>
        <p:spPr/>
        <p:txBody>
          <a:bodyPr/>
          <a:lstStyle/>
          <a:p>
            <a:fld id="{9E3AF84D-D36D-4209-8769-BCD117D31588}" type="slidenum">
              <a:rPr kumimoji="1" lang="ja-JP" altLang="en-US" smtClean="0"/>
              <a:t>‹#›</a:t>
            </a:fld>
            <a:endParaRPr kumimoji="1" lang="ja-JP" altLang="en-US"/>
          </a:p>
        </p:txBody>
      </p:sp>
    </p:spTree>
    <p:extLst>
      <p:ext uri="{BB962C8B-B14F-4D97-AF65-F5344CB8AC3E}">
        <p14:creationId xmlns:p14="http://schemas.microsoft.com/office/powerpoint/2010/main" val="3352158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51F7752B-9B92-ECC7-51F4-07A9B464B5AA}"/>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1AF03F43-9629-C652-B650-B4E1FB7E3BA6}"/>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BED5014-38AF-6B7C-0220-F365C2526A83}"/>
              </a:ext>
            </a:extLst>
          </p:cNvPr>
          <p:cNvSpPr>
            <a:spLocks noGrp="1"/>
          </p:cNvSpPr>
          <p:nvPr>
            <p:ph type="dt" sz="half" idx="10"/>
          </p:nvPr>
        </p:nvSpPr>
        <p:spPr/>
        <p:txBody>
          <a:bodyPr/>
          <a:lstStyle/>
          <a:p>
            <a:fld id="{13379387-BB76-4C77-ADC8-DB4FD34B5001}" type="datetimeFigureOut">
              <a:rPr kumimoji="1" lang="ja-JP" altLang="en-US" smtClean="0"/>
              <a:t>2025/2/17</a:t>
            </a:fld>
            <a:endParaRPr kumimoji="1" lang="ja-JP" altLang="en-US"/>
          </a:p>
        </p:txBody>
      </p:sp>
      <p:sp>
        <p:nvSpPr>
          <p:cNvPr id="5" name="フッター プレースホルダー 4">
            <a:extLst>
              <a:ext uri="{FF2B5EF4-FFF2-40B4-BE49-F238E27FC236}">
                <a16:creationId xmlns:a16="http://schemas.microsoft.com/office/drawing/2014/main" id="{945ED12B-DF06-0877-BCD8-09CEB31C6EC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169D7F4-1812-8B86-BD24-0E2F04E3C323}"/>
              </a:ext>
            </a:extLst>
          </p:cNvPr>
          <p:cNvSpPr>
            <a:spLocks noGrp="1"/>
          </p:cNvSpPr>
          <p:nvPr>
            <p:ph type="sldNum" sz="quarter" idx="12"/>
          </p:nvPr>
        </p:nvSpPr>
        <p:spPr/>
        <p:txBody>
          <a:bodyPr/>
          <a:lstStyle/>
          <a:p>
            <a:fld id="{9E3AF84D-D36D-4209-8769-BCD117D31588}" type="slidenum">
              <a:rPr kumimoji="1" lang="ja-JP" altLang="en-US" smtClean="0"/>
              <a:t>‹#›</a:t>
            </a:fld>
            <a:endParaRPr kumimoji="1" lang="ja-JP" altLang="en-US"/>
          </a:p>
        </p:txBody>
      </p:sp>
    </p:spTree>
    <p:extLst>
      <p:ext uri="{BB962C8B-B14F-4D97-AF65-F5344CB8AC3E}">
        <p14:creationId xmlns:p14="http://schemas.microsoft.com/office/powerpoint/2010/main" val="20958943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9D0D95B-6DF0-724C-D4A2-82DB5CBC1596}"/>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3EF66B9-0AC8-CDC9-80AD-9BA908DB2787}"/>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85CF3829-6BA5-5B88-F90E-6A2C1EED656B}"/>
              </a:ext>
            </a:extLst>
          </p:cNvPr>
          <p:cNvSpPr>
            <a:spLocks noGrp="1"/>
          </p:cNvSpPr>
          <p:nvPr>
            <p:ph type="dt" sz="half" idx="10"/>
          </p:nvPr>
        </p:nvSpPr>
        <p:spPr/>
        <p:txBody>
          <a:bodyPr/>
          <a:lstStyle/>
          <a:p>
            <a:fld id="{13379387-BB76-4C77-ADC8-DB4FD34B5001}" type="datetimeFigureOut">
              <a:rPr kumimoji="1" lang="ja-JP" altLang="en-US" smtClean="0"/>
              <a:t>2025/2/17</a:t>
            </a:fld>
            <a:endParaRPr kumimoji="1" lang="ja-JP" altLang="en-US"/>
          </a:p>
        </p:txBody>
      </p:sp>
      <p:sp>
        <p:nvSpPr>
          <p:cNvPr id="5" name="フッター プレースホルダー 4">
            <a:extLst>
              <a:ext uri="{FF2B5EF4-FFF2-40B4-BE49-F238E27FC236}">
                <a16:creationId xmlns:a16="http://schemas.microsoft.com/office/drawing/2014/main" id="{4F35B825-06A4-6C57-8729-550B9BF7495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6A78420-C811-0185-7E54-CC164E718DC8}"/>
              </a:ext>
            </a:extLst>
          </p:cNvPr>
          <p:cNvSpPr>
            <a:spLocks noGrp="1"/>
          </p:cNvSpPr>
          <p:nvPr>
            <p:ph type="sldNum" sz="quarter" idx="12"/>
          </p:nvPr>
        </p:nvSpPr>
        <p:spPr/>
        <p:txBody>
          <a:bodyPr/>
          <a:lstStyle/>
          <a:p>
            <a:fld id="{9E3AF84D-D36D-4209-8769-BCD117D31588}" type="slidenum">
              <a:rPr kumimoji="1" lang="ja-JP" altLang="en-US" smtClean="0"/>
              <a:t>‹#›</a:t>
            </a:fld>
            <a:endParaRPr kumimoji="1" lang="ja-JP" altLang="en-US"/>
          </a:p>
        </p:txBody>
      </p:sp>
    </p:spTree>
    <p:extLst>
      <p:ext uri="{BB962C8B-B14F-4D97-AF65-F5344CB8AC3E}">
        <p14:creationId xmlns:p14="http://schemas.microsoft.com/office/powerpoint/2010/main" val="822557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FBE3503-4E8F-284F-02EB-B98B58C9F557}"/>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FDB3E486-1509-C096-2ABD-7E0CB5EE7F3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BB278E8A-3514-3905-9FB0-AB96B0CF3780}"/>
              </a:ext>
            </a:extLst>
          </p:cNvPr>
          <p:cNvSpPr>
            <a:spLocks noGrp="1"/>
          </p:cNvSpPr>
          <p:nvPr>
            <p:ph type="dt" sz="half" idx="10"/>
          </p:nvPr>
        </p:nvSpPr>
        <p:spPr/>
        <p:txBody>
          <a:bodyPr/>
          <a:lstStyle/>
          <a:p>
            <a:fld id="{13379387-BB76-4C77-ADC8-DB4FD34B5001}" type="datetimeFigureOut">
              <a:rPr kumimoji="1" lang="ja-JP" altLang="en-US" smtClean="0"/>
              <a:t>2025/2/17</a:t>
            </a:fld>
            <a:endParaRPr kumimoji="1" lang="ja-JP" altLang="en-US"/>
          </a:p>
        </p:txBody>
      </p:sp>
      <p:sp>
        <p:nvSpPr>
          <p:cNvPr id="5" name="フッター プレースホルダー 4">
            <a:extLst>
              <a:ext uri="{FF2B5EF4-FFF2-40B4-BE49-F238E27FC236}">
                <a16:creationId xmlns:a16="http://schemas.microsoft.com/office/drawing/2014/main" id="{A7D21FCE-68E8-4CEE-D642-192157F8D66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AEF7C2B-D703-6174-4D38-647A91F3DC80}"/>
              </a:ext>
            </a:extLst>
          </p:cNvPr>
          <p:cNvSpPr>
            <a:spLocks noGrp="1"/>
          </p:cNvSpPr>
          <p:nvPr>
            <p:ph type="sldNum" sz="quarter" idx="12"/>
          </p:nvPr>
        </p:nvSpPr>
        <p:spPr/>
        <p:txBody>
          <a:bodyPr/>
          <a:lstStyle/>
          <a:p>
            <a:fld id="{9E3AF84D-D36D-4209-8769-BCD117D31588}" type="slidenum">
              <a:rPr kumimoji="1" lang="ja-JP" altLang="en-US" smtClean="0"/>
              <a:t>‹#›</a:t>
            </a:fld>
            <a:endParaRPr kumimoji="1" lang="ja-JP" altLang="en-US"/>
          </a:p>
        </p:txBody>
      </p:sp>
    </p:spTree>
    <p:extLst>
      <p:ext uri="{BB962C8B-B14F-4D97-AF65-F5344CB8AC3E}">
        <p14:creationId xmlns:p14="http://schemas.microsoft.com/office/powerpoint/2010/main" val="4236390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2B4A9A0-D272-A6B8-3F17-F44589058ADD}"/>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F0B54761-1105-0A7F-C436-B9604996310A}"/>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5127858D-ECBB-80F9-8D79-115EAE487980}"/>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83CDAF8D-6A1E-7D55-8BE8-BBB107C2A11A}"/>
              </a:ext>
            </a:extLst>
          </p:cNvPr>
          <p:cNvSpPr>
            <a:spLocks noGrp="1"/>
          </p:cNvSpPr>
          <p:nvPr>
            <p:ph type="dt" sz="half" idx="10"/>
          </p:nvPr>
        </p:nvSpPr>
        <p:spPr/>
        <p:txBody>
          <a:bodyPr/>
          <a:lstStyle/>
          <a:p>
            <a:fld id="{13379387-BB76-4C77-ADC8-DB4FD34B5001}" type="datetimeFigureOut">
              <a:rPr kumimoji="1" lang="ja-JP" altLang="en-US" smtClean="0"/>
              <a:t>2025/2/17</a:t>
            </a:fld>
            <a:endParaRPr kumimoji="1" lang="ja-JP" altLang="en-US"/>
          </a:p>
        </p:txBody>
      </p:sp>
      <p:sp>
        <p:nvSpPr>
          <p:cNvPr id="6" name="フッター プレースホルダー 5">
            <a:extLst>
              <a:ext uri="{FF2B5EF4-FFF2-40B4-BE49-F238E27FC236}">
                <a16:creationId xmlns:a16="http://schemas.microsoft.com/office/drawing/2014/main" id="{74788241-F2D5-DE7D-4E01-71800670E6A5}"/>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021D09C3-D07E-2A06-B8F8-80002D778BBC}"/>
              </a:ext>
            </a:extLst>
          </p:cNvPr>
          <p:cNvSpPr>
            <a:spLocks noGrp="1"/>
          </p:cNvSpPr>
          <p:nvPr>
            <p:ph type="sldNum" sz="quarter" idx="12"/>
          </p:nvPr>
        </p:nvSpPr>
        <p:spPr/>
        <p:txBody>
          <a:bodyPr/>
          <a:lstStyle/>
          <a:p>
            <a:fld id="{9E3AF84D-D36D-4209-8769-BCD117D31588}" type="slidenum">
              <a:rPr kumimoji="1" lang="ja-JP" altLang="en-US" smtClean="0"/>
              <a:t>‹#›</a:t>
            </a:fld>
            <a:endParaRPr kumimoji="1" lang="ja-JP" altLang="en-US"/>
          </a:p>
        </p:txBody>
      </p:sp>
    </p:spTree>
    <p:extLst>
      <p:ext uri="{BB962C8B-B14F-4D97-AF65-F5344CB8AC3E}">
        <p14:creationId xmlns:p14="http://schemas.microsoft.com/office/powerpoint/2010/main" val="15516063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394DD10-396F-DF66-07A4-4D48186C9BB0}"/>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EC1E88E-F9CA-7B98-FC29-6488BD2400D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1B4C366C-11AC-E213-9062-FC1CED24042C}"/>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483D9A60-147E-DBF1-8895-2B76817C70B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295BE848-D083-3EE7-26E8-78D09D88B0D8}"/>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504BD634-1BDC-EEAE-35ED-447318B7DA74}"/>
              </a:ext>
            </a:extLst>
          </p:cNvPr>
          <p:cNvSpPr>
            <a:spLocks noGrp="1"/>
          </p:cNvSpPr>
          <p:nvPr>
            <p:ph type="dt" sz="half" idx="10"/>
          </p:nvPr>
        </p:nvSpPr>
        <p:spPr/>
        <p:txBody>
          <a:bodyPr/>
          <a:lstStyle/>
          <a:p>
            <a:fld id="{13379387-BB76-4C77-ADC8-DB4FD34B5001}" type="datetimeFigureOut">
              <a:rPr kumimoji="1" lang="ja-JP" altLang="en-US" smtClean="0"/>
              <a:t>2025/2/17</a:t>
            </a:fld>
            <a:endParaRPr kumimoji="1" lang="ja-JP" altLang="en-US"/>
          </a:p>
        </p:txBody>
      </p:sp>
      <p:sp>
        <p:nvSpPr>
          <p:cNvPr id="8" name="フッター プレースホルダー 7">
            <a:extLst>
              <a:ext uri="{FF2B5EF4-FFF2-40B4-BE49-F238E27FC236}">
                <a16:creationId xmlns:a16="http://schemas.microsoft.com/office/drawing/2014/main" id="{4C1C7042-0447-7A8D-2D30-F8EC2C9BCE2A}"/>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96858729-C8C7-5C31-4F88-FDDAB745D2AF}"/>
              </a:ext>
            </a:extLst>
          </p:cNvPr>
          <p:cNvSpPr>
            <a:spLocks noGrp="1"/>
          </p:cNvSpPr>
          <p:nvPr>
            <p:ph type="sldNum" sz="quarter" idx="12"/>
          </p:nvPr>
        </p:nvSpPr>
        <p:spPr/>
        <p:txBody>
          <a:bodyPr/>
          <a:lstStyle/>
          <a:p>
            <a:fld id="{9E3AF84D-D36D-4209-8769-BCD117D31588}" type="slidenum">
              <a:rPr kumimoji="1" lang="ja-JP" altLang="en-US" smtClean="0"/>
              <a:t>‹#›</a:t>
            </a:fld>
            <a:endParaRPr kumimoji="1" lang="ja-JP" altLang="en-US"/>
          </a:p>
        </p:txBody>
      </p:sp>
    </p:spTree>
    <p:extLst>
      <p:ext uri="{BB962C8B-B14F-4D97-AF65-F5344CB8AC3E}">
        <p14:creationId xmlns:p14="http://schemas.microsoft.com/office/powerpoint/2010/main" val="22739322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BEC81BA-29BF-AF46-F2C8-BF46655C19F3}"/>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2AEC15B9-A1C9-B935-AB14-6E5771BAC340}"/>
              </a:ext>
            </a:extLst>
          </p:cNvPr>
          <p:cNvSpPr>
            <a:spLocks noGrp="1"/>
          </p:cNvSpPr>
          <p:nvPr>
            <p:ph type="dt" sz="half" idx="10"/>
          </p:nvPr>
        </p:nvSpPr>
        <p:spPr/>
        <p:txBody>
          <a:bodyPr/>
          <a:lstStyle/>
          <a:p>
            <a:fld id="{13379387-BB76-4C77-ADC8-DB4FD34B5001}" type="datetimeFigureOut">
              <a:rPr kumimoji="1" lang="ja-JP" altLang="en-US" smtClean="0"/>
              <a:t>2025/2/17</a:t>
            </a:fld>
            <a:endParaRPr kumimoji="1" lang="ja-JP" altLang="en-US"/>
          </a:p>
        </p:txBody>
      </p:sp>
      <p:sp>
        <p:nvSpPr>
          <p:cNvPr id="4" name="フッター プレースホルダー 3">
            <a:extLst>
              <a:ext uri="{FF2B5EF4-FFF2-40B4-BE49-F238E27FC236}">
                <a16:creationId xmlns:a16="http://schemas.microsoft.com/office/drawing/2014/main" id="{88411545-FBA1-F128-D776-921D70CB8FE0}"/>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AC4C18E7-7533-1751-CC96-E9996B7D880D}"/>
              </a:ext>
            </a:extLst>
          </p:cNvPr>
          <p:cNvSpPr>
            <a:spLocks noGrp="1"/>
          </p:cNvSpPr>
          <p:nvPr>
            <p:ph type="sldNum" sz="quarter" idx="12"/>
          </p:nvPr>
        </p:nvSpPr>
        <p:spPr/>
        <p:txBody>
          <a:bodyPr/>
          <a:lstStyle/>
          <a:p>
            <a:fld id="{9E3AF84D-D36D-4209-8769-BCD117D31588}" type="slidenum">
              <a:rPr kumimoji="1" lang="ja-JP" altLang="en-US" smtClean="0"/>
              <a:t>‹#›</a:t>
            </a:fld>
            <a:endParaRPr kumimoji="1" lang="ja-JP" altLang="en-US"/>
          </a:p>
        </p:txBody>
      </p:sp>
    </p:spTree>
    <p:extLst>
      <p:ext uri="{BB962C8B-B14F-4D97-AF65-F5344CB8AC3E}">
        <p14:creationId xmlns:p14="http://schemas.microsoft.com/office/powerpoint/2010/main" val="36314278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2894ED62-520D-5AB8-0DE9-23D117032DC3}"/>
              </a:ext>
            </a:extLst>
          </p:cNvPr>
          <p:cNvSpPr>
            <a:spLocks noGrp="1"/>
          </p:cNvSpPr>
          <p:nvPr>
            <p:ph type="dt" sz="half" idx="10"/>
          </p:nvPr>
        </p:nvSpPr>
        <p:spPr/>
        <p:txBody>
          <a:bodyPr/>
          <a:lstStyle/>
          <a:p>
            <a:fld id="{13379387-BB76-4C77-ADC8-DB4FD34B5001}" type="datetimeFigureOut">
              <a:rPr kumimoji="1" lang="ja-JP" altLang="en-US" smtClean="0"/>
              <a:t>2025/2/17</a:t>
            </a:fld>
            <a:endParaRPr kumimoji="1" lang="ja-JP" altLang="en-US"/>
          </a:p>
        </p:txBody>
      </p:sp>
      <p:sp>
        <p:nvSpPr>
          <p:cNvPr id="3" name="フッター プレースホルダー 2">
            <a:extLst>
              <a:ext uri="{FF2B5EF4-FFF2-40B4-BE49-F238E27FC236}">
                <a16:creationId xmlns:a16="http://schemas.microsoft.com/office/drawing/2014/main" id="{1B96B2BE-5321-DA28-FCBB-CF72B89BF738}"/>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3A86A701-5A43-D164-D69E-8F15F3E6D94C}"/>
              </a:ext>
            </a:extLst>
          </p:cNvPr>
          <p:cNvSpPr>
            <a:spLocks noGrp="1"/>
          </p:cNvSpPr>
          <p:nvPr>
            <p:ph type="sldNum" sz="quarter" idx="12"/>
          </p:nvPr>
        </p:nvSpPr>
        <p:spPr/>
        <p:txBody>
          <a:bodyPr/>
          <a:lstStyle/>
          <a:p>
            <a:fld id="{9E3AF84D-D36D-4209-8769-BCD117D31588}" type="slidenum">
              <a:rPr kumimoji="1" lang="ja-JP" altLang="en-US" smtClean="0"/>
              <a:t>‹#›</a:t>
            </a:fld>
            <a:endParaRPr kumimoji="1" lang="ja-JP" altLang="en-US"/>
          </a:p>
        </p:txBody>
      </p:sp>
    </p:spTree>
    <p:extLst>
      <p:ext uri="{BB962C8B-B14F-4D97-AF65-F5344CB8AC3E}">
        <p14:creationId xmlns:p14="http://schemas.microsoft.com/office/powerpoint/2010/main" val="38777676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1DC3B8E-791E-6BF2-3E86-175EA46A92A5}"/>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8C9318BD-720A-D5AA-4F00-3B62D10A4EB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D61C65E6-5494-1F85-D43E-2099EAAB20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23D544AE-EDA5-A584-E621-904173237F74}"/>
              </a:ext>
            </a:extLst>
          </p:cNvPr>
          <p:cNvSpPr>
            <a:spLocks noGrp="1"/>
          </p:cNvSpPr>
          <p:nvPr>
            <p:ph type="dt" sz="half" idx="10"/>
          </p:nvPr>
        </p:nvSpPr>
        <p:spPr/>
        <p:txBody>
          <a:bodyPr/>
          <a:lstStyle/>
          <a:p>
            <a:fld id="{13379387-BB76-4C77-ADC8-DB4FD34B5001}" type="datetimeFigureOut">
              <a:rPr kumimoji="1" lang="ja-JP" altLang="en-US" smtClean="0"/>
              <a:t>2025/2/17</a:t>
            </a:fld>
            <a:endParaRPr kumimoji="1" lang="ja-JP" altLang="en-US"/>
          </a:p>
        </p:txBody>
      </p:sp>
      <p:sp>
        <p:nvSpPr>
          <p:cNvPr id="6" name="フッター プレースホルダー 5">
            <a:extLst>
              <a:ext uri="{FF2B5EF4-FFF2-40B4-BE49-F238E27FC236}">
                <a16:creationId xmlns:a16="http://schemas.microsoft.com/office/drawing/2014/main" id="{019BF110-13A8-FECD-0BD9-68FE0F0C58CA}"/>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34047CC8-A553-49B4-A4B6-97EC21D4ACF9}"/>
              </a:ext>
            </a:extLst>
          </p:cNvPr>
          <p:cNvSpPr>
            <a:spLocks noGrp="1"/>
          </p:cNvSpPr>
          <p:nvPr>
            <p:ph type="sldNum" sz="quarter" idx="12"/>
          </p:nvPr>
        </p:nvSpPr>
        <p:spPr/>
        <p:txBody>
          <a:bodyPr/>
          <a:lstStyle/>
          <a:p>
            <a:fld id="{9E3AF84D-D36D-4209-8769-BCD117D31588}" type="slidenum">
              <a:rPr kumimoji="1" lang="ja-JP" altLang="en-US" smtClean="0"/>
              <a:t>‹#›</a:t>
            </a:fld>
            <a:endParaRPr kumimoji="1" lang="ja-JP" altLang="en-US"/>
          </a:p>
        </p:txBody>
      </p:sp>
    </p:spTree>
    <p:extLst>
      <p:ext uri="{BB962C8B-B14F-4D97-AF65-F5344CB8AC3E}">
        <p14:creationId xmlns:p14="http://schemas.microsoft.com/office/powerpoint/2010/main" val="9698436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EC6709D-5F61-F941-C977-9CD4A9261C62}"/>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CF32C222-10A3-BA49-4FD5-45740384D19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EF67E16F-9D9D-19A6-1312-4FAF4CC842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55C1CA70-17F1-C2A1-67B5-F4499755F081}"/>
              </a:ext>
            </a:extLst>
          </p:cNvPr>
          <p:cNvSpPr>
            <a:spLocks noGrp="1"/>
          </p:cNvSpPr>
          <p:nvPr>
            <p:ph type="dt" sz="half" idx="10"/>
          </p:nvPr>
        </p:nvSpPr>
        <p:spPr/>
        <p:txBody>
          <a:bodyPr/>
          <a:lstStyle/>
          <a:p>
            <a:fld id="{13379387-BB76-4C77-ADC8-DB4FD34B5001}" type="datetimeFigureOut">
              <a:rPr kumimoji="1" lang="ja-JP" altLang="en-US" smtClean="0"/>
              <a:t>2025/2/17</a:t>
            </a:fld>
            <a:endParaRPr kumimoji="1" lang="ja-JP" altLang="en-US"/>
          </a:p>
        </p:txBody>
      </p:sp>
      <p:sp>
        <p:nvSpPr>
          <p:cNvPr id="6" name="フッター プレースホルダー 5">
            <a:extLst>
              <a:ext uri="{FF2B5EF4-FFF2-40B4-BE49-F238E27FC236}">
                <a16:creationId xmlns:a16="http://schemas.microsoft.com/office/drawing/2014/main" id="{0E595202-1EDF-AF19-B72C-2B11C3649BE3}"/>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07CF4860-49EF-F754-7639-FC0418042EC8}"/>
              </a:ext>
            </a:extLst>
          </p:cNvPr>
          <p:cNvSpPr>
            <a:spLocks noGrp="1"/>
          </p:cNvSpPr>
          <p:nvPr>
            <p:ph type="sldNum" sz="quarter" idx="12"/>
          </p:nvPr>
        </p:nvSpPr>
        <p:spPr/>
        <p:txBody>
          <a:bodyPr/>
          <a:lstStyle/>
          <a:p>
            <a:fld id="{9E3AF84D-D36D-4209-8769-BCD117D31588}" type="slidenum">
              <a:rPr kumimoji="1" lang="ja-JP" altLang="en-US" smtClean="0"/>
              <a:t>‹#›</a:t>
            </a:fld>
            <a:endParaRPr kumimoji="1" lang="ja-JP" altLang="en-US"/>
          </a:p>
        </p:txBody>
      </p:sp>
    </p:spTree>
    <p:extLst>
      <p:ext uri="{BB962C8B-B14F-4D97-AF65-F5344CB8AC3E}">
        <p14:creationId xmlns:p14="http://schemas.microsoft.com/office/powerpoint/2010/main" val="21562263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75FE137C-717C-8C93-F1FF-3DF855CEBBE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15DC5F80-DFBB-D159-4F6D-7580C01596D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FDDBEEE-19FC-9A9E-21F2-F308355974B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3379387-BB76-4C77-ADC8-DB4FD34B5001}" type="datetimeFigureOut">
              <a:rPr kumimoji="1" lang="ja-JP" altLang="en-US" smtClean="0"/>
              <a:t>2025/2/17</a:t>
            </a:fld>
            <a:endParaRPr kumimoji="1" lang="ja-JP" altLang="en-US"/>
          </a:p>
        </p:txBody>
      </p:sp>
      <p:sp>
        <p:nvSpPr>
          <p:cNvPr id="5" name="フッター プレースホルダー 4">
            <a:extLst>
              <a:ext uri="{FF2B5EF4-FFF2-40B4-BE49-F238E27FC236}">
                <a16:creationId xmlns:a16="http://schemas.microsoft.com/office/drawing/2014/main" id="{387EE6F5-518F-9A41-477E-D2438701BA5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EC2F1949-F35D-EEA9-1313-C8D59CDFA80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3AF84D-D36D-4209-8769-BCD117D31588}" type="slidenum">
              <a:rPr kumimoji="1" lang="ja-JP" altLang="en-US" smtClean="0"/>
              <a:t>‹#›</a:t>
            </a:fld>
            <a:endParaRPr kumimoji="1" lang="ja-JP" altLang="en-US"/>
          </a:p>
        </p:txBody>
      </p:sp>
    </p:spTree>
    <p:extLst>
      <p:ext uri="{BB962C8B-B14F-4D97-AF65-F5344CB8AC3E}">
        <p14:creationId xmlns:p14="http://schemas.microsoft.com/office/powerpoint/2010/main" val="11877439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E71AD0A-B820-5040-5AA4-7A72869C503E}"/>
              </a:ext>
            </a:extLst>
          </p:cNvPr>
          <p:cNvSpPr>
            <a:spLocks noGrp="1"/>
          </p:cNvSpPr>
          <p:nvPr>
            <p:ph type="ctrTitle"/>
          </p:nvPr>
        </p:nvSpPr>
        <p:spPr>
          <a:xfrm>
            <a:off x="1524000" y="1132996"/>
            <a:ext cx="9144000" cy="2387600"/>
          </a:xfrm>
        </p:spPr>
        <p:txBody>
          <a:bodyPr>
            <a:normAutofit/>
          </a:bodyPr>
          <a:lstStyle/>
          <a:p>
            <a:r>
              <a:rPr lang="ja-JP" altLang="en-US" dirty="0">
                <a:latin typeface="メイリオ" panose="020B0604030504040204" pitchFamily="50" charset="-128"/>
                <a:ea typeface="メイリオ" panose="020B0604030504040204" pitchFamily="50" charset="-128"/>
              </a:rPr>
              <a:t>時系列モデルによる売上予測と施策提案</a:t>
            </a:r>
            <a:endParaRPr kumimoji="1" lang="ja-JP" altLang="en-US" dirty="0">
              <a:latin typeface="メイリオ" panose="020B0604030504040204" pitchFamily="50" charset="-128"/>
              <a:ea typeface="メイリオ" panose="020B0604030504040204" pitchFamily="50" charset="-128"/>
            </a:endParaRPr>
          </a:p>
        </p:txBody>
      </p:sp>
      <p:sp>
        <p:nvSpPr>
          <p:cNvPr id="3" name="字幕 2">
            <a:extLst>
              <a:ext uri="{FF2B5EF4-FFF2-40B4-BE49-F238E27FC236}">
                <a16:creationId xmlns:a16="http://schemas.microsoft.com/office/drawing/2014/main" id="{A187563E-2CFF-D324-F589-E659B4BE28B1}"/>
              </a:ext>
            </a:extLst>
          </p:cNvPr>
          <p:cNvSpPr>
            <a:spLocks noGrp="1"/>
          </p:cNvSpPr>
          <p:nvPr>
            <p:ph type="subTitle" idx="1"/>
          </p:nvPr>
        </p:nvSpPr>
        <p:spPr/>
        <p:txBody>
          <a:bodyPr>
            <a:normAutofit/>
          </a:bodyPr>
          <a:lstStyle/>
          <a:p>
            <a:r>
              <a:rPr kumimoji="1" lang="en-US" altLang="ja-JP" dirty="0"/>
              <a:t>2025/1</a:t>
            </a:r>
          </a:p>
          <a:p>
            <a:r>
              <a:rPr lang="ja-JP" altLang="en-US" dirty="0"/>
              <a:t> 米田卓矢</a:t>
            </a:r>
            <a:endParaRPr kumimoji="1" lang="en-US" altLang="ja-JP" dirty="0"/>
          </a:p>
        </p:txBody>
      </p:sp>
    </p:spTree>
    <p:extLst>
      <p:ext uri="{BB962C8B-B14F-4D97-AF65-F5344CB8AC3E}">
        <p14:creationId xmlns:p14="http://schemas.microsoft.com/office/powerpoint/2010/main" val="12677111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78EDC8-9F53-83E6-B1F9-37A581BB72B6}"/>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F68F2937-0CB2-5A7C-D0E6-162CACFBD3B0}"/>
              </a:ext>
            </a:extLst>
          </p:cNvPr>
          <p:cNvSpPr>
            <a:spLocks noGrp="1"/>
          </p:cNvSpPr>
          <p:nvPr>
            <p:ph type="title"/>
          </p:nvPr>
        </p:nvSpPr>
        <p:spPr>
          <a:xfrm>
            <a:off x="838200" y="2766219"/>
            <a:ext cx="6894443" cy="1325563"/>
          </a:xfrm>
        </p:spPr>
        <p:txBody>
          <a:bodyPr/>
          <a:lstStyle/>
          <a:p>
            <a:r>
              <a:rPr kumimoji="1" lang="ja-JP" altLang="en-US" dirty="0">
                <a:latin typeface="メイリオ" panose="020B0604030504040204" pitchFamily="50" charset="-128"/>
                <a:ea typeface="メイリオ" panose="020B0604030504040204" pitchFamily="50" charset="-128"/>
              </a:rPr>
              <a:t>第２部：マーケディング編</a:t>
            </a:r>
          </a:p>
        </p:txBody>
      </p:sp>
    </p:spTree>
    <p:extLst>
      <p:ext uri="{BB962C8B-B14F-4D97-AF65-F5344CB8AC3E}">
        <p14:creationId xmlns:p14="http://schemas.microsoft.com/office/powerpoint/2010/main" val="39271209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89AA46-7E45-78B4-5F89-530E8396DE8A}"/>
            </a:ext>
          </a:extLst>
        </p:cNvPr>
        <p:cNvGrpSpPr/>
        <p:nvPr/>
      </p:nvGrpSpPr>
      <p:grpSpPr>
        <a:xfrm>
          <a:off x="0" y="0"/>
          <a:ext cx="0" cy="0"/>
          <a:chOff x="0" y="0"/>
          <a:chExt cx="0" cy="0"/>
        </a:xfrm>
      </p:grpSpPr>
      <p:pic>
        <p:nvPicPr>
          <p:cNvPr id="17" name="図 16">
            <a:extLst>
              <a:ext uri="{FF2B5EF4-FFF2-40B4-BE49-F238E27FC236}">
                <a16:creationId xmlns:a16="http://schemas.microsoft.com/office/drawing/2014/main" id="{2610A1FF-660A-BD2B-F1A2-64EFBB8D5C83}"/>
              </a:ext>
            </a:extLst>
          </p:cNvPr>
          <p:cNvPicPr>
            <a:picLocks noChangeAspect="1"/>
          </p:cNvPicPr>
          <p:nvPr/>
        </p:nvPicPr>
        <p:blipFill>
          <a:blip r:embed="rId3"/>
          <a:stretch>
            <a:fillRect/>
          </a:stretch>
        </p:blipFill>
        <p:spPr>
          <a:xfrm>
            <a:off x="598106" y="1557507"/>
            <a:ext cx="10995789" cy="3742987"/>
          </a:xfrm>
          <a:prstGeom prst="rect">
            <a:avLst/>
          </a:prstGeom>
        </p:spPr>
      </p:pic>
      <p:sp>
        <p:nvSpPr>
          <p:cNvPr id="2" name="タイトル 1">
            <a:extLst>
              <a:ext uri="{FF2B5EF4-FFF2-40B4-BE49-F238E27FC236}">
                <a16:creationId xmlns:a16="http://schemas.microsoft.com/office/drawing/2014/main" id="{897FC839-5795-63CA-C877-B980E3A630C3}"/>
              </a:ext>
            </a:extLst>
          </p:cNvPr>
          <p:cNvSpPr>
            <a:spLocks noGrp="1"/>
          </p:cNvSpPr>
          <p:nvPr>
            <p:ph type="title"/>
          </p:nvPr>
        </p:nvSpPr>
        <p:spPr/>
        <p:txBody>
          <a:bodyPr>
            <a:normAutofit/>
          </a:bodyPr>
          <a:lstStyle/>
          <a:p>
            <a:r>
              <a:rPr lang="ja-JP" altLang="en-US" dirty="0">
                <a:latin typeface="メイリオ" panose="020B0604030504040204" pitchFamily="50" charset="-128"/>
                <a:ea typeface="メイリオ" panose="020B0604030504040204" pitchFamily="50" charset="-128"/>
              </a:rPr>
              <a:t>直近のアプリ会員数の推移</a:t>
            </a:r>
            <a:endParaRPr kumimoji="1" lang="ja-JP" altLang="en-US" dirty="0">
              <a:latin typeface="メイリオ" panose="020B0604030504040204" pitchFamily="50" charset="-128"/>
              <a:ea typeface="メイリオ" panose="020B0604030504040204" pitchFamily="50" charset="-128"/>
            </a:endParaRPr>
          </a:p>
        </p:txBody>
      </p:sp>
      <p:sp>
        <p:nvSpPr>
          <p:cNvPr id="3" name="コンテンツ プレースホルダー 2">
            <a:extLst>
              <a:ext uri="{FF2B5EF4-FFF2-40B4-BE49-F238E27FC236}">
                <a16:creationId xmlns:a16="http://schemas.microsoft.com/office/drawing/2014/main" id="{E779EB39-BDA7-AD82-6760-B7DCD6C1B717}"/>
              </a:ext>
            </a:extLst>
          </p:cNvPr>
          <p:cNvSpPr>
            <a:spLocks noGrp="1"/>
          </p:cNvSpPr>
          <p:nvPr>
            <p:ph idx="1"/>
          </p:nvPr>
        </p:nvSpPr>
        <p:spPr/>
        <p:txBody>
          <a:bodyPr/>
          <a:lstStyle/>
          <a:p>
            <a:pPr marL="0" indent="0">
              <a:buNone/>
            </a:pPr>
            <a:endParaRPr kumimoji="1" lang="en-US" altLang="ja-JP" dirty="0">
              <a:solidFill>
                <a:srgbClr val="FF0000"/>
              </a:solidFill>
            </a:endParaRPr>
          </a:p>
          <a:p>
            <a:pPr marL="0" indent="0">
              <a:buNone/>
            </a:pPr>
            <a:endParaRPr kumimoji="1" lang="ja-JP" altLang="en-US" dirty="0"/>
          </a:p>
        </p:txBody>
      </p:sp>
      <p:sp>
        <p:nvSpPr>
          <p:cNvPr id="11" name="正方形/長方形 10">
            <a:extLst>
              <a:ext uri="{FF2B5EF4-FFF2-40B4-BE49-F238E27FC236}">
                <a16:creationId xmlns:a16="http://schemas.microsoft.com/office/drawing/2014/main" id="{8B26D51C-2163-3FB0-F915-D90A5E5F6B8D}"/>
              </a:ext>
            </a:extLst>
          </p:cNvPr>
          <p:cNvSpPr/>
          <p:nvPr/>
        </p:nvSpPr>
        <p:spPr>
          <a:xfrm>
            <a:off x="8037866" y="3423419"/>
            <a:ext cx="1111169" cy="366042"/>
          </a:xfrm>
          <a:prstGeom prst="rect">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矢印: 下 6">
            <a:extLst>
              <a:ext uri="{FF2B5EF4-FFF2-40B4-BE49-F238E27FC236}">
                <a16:creationId xmlns:a16="http://schemas.microsoft.com/office/drawing/2014/main" id="{A5E0B325-BEE8-61B4-A0E5-CD5D4628D027}"/>
              </a:ext>
            </a:extLst>
          </p:cNvPr>
          <p:cNvSpPr/>
          <p:nvPr/>
        </p:nvSpPr>
        <p:spPr>
          <a:xfrm>
            <a:off x="8176202" y="2315241"/>
            <a:ext cx="137651" cy="1108177"/>
          </a:xfrm>
          <a:prstGeom prst="downArrow">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吹き出し: 四角形 11">
            <a:extLst>
              <a:ext uri="{FF2B5EF4-FFF2-40B4-BE49-F238E27FC236}">
                <a16:creationId xmlns:a16="http://schemas.microsoft.com/office/drawing/2014/main" id="{030CB539-316F-FB43-7638-5F7FF95B4B31}"/>
              </a:ext>
            </a:extLst>
          </p:cNvPr>
          <p:cNvSpPr/>
          <p:nvPr/>
        </p:nvSpPr>
        <p:spPr>
          <a:xfrm>
            <a:off x="9330815" y="5531933"/>
            <a:ext cx="1619856" cy="504287"/>
          </a:xfrm>
          <a:prstGeom prst="wedgeRectCallout">
            <a:avLst>
              <a:gd name="adj1" fmla="val -75581"/>
              <a:gd name="adj2" fmla="val -191630"/>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latin typeface="メイリオ" panose="020B0604030504040204" pitchFamily="50" charset="-128"/>
                <a:ea typeface="メイリオ" panose="020B0604030504040204" pitchFamily="50" charset="-128"/>
              </a:rPr>
              <a:t>柿の種コラボ</a:t>
            </a:r>
          </a:p>
        </p:txBody>
      </p:sp>
      <p:sp>
        <p:nvSpPr>
          <p:cNvPr id="14" name="吹き出し: 四角形 13">
            <a:extLst>
              <a:ext uri="{FF2B5EF4-FFF2-40B4-BE49-F238E27FC236}">
                <a16:creationId xmlns:a16="http://schemas.microsoft.com/office/drawing/2014/main" id="{5F5AF1FB-5857-1407-FB4D-EE822ACBC91A}"/>
              </a:ext>
            </a:extLst>
          </p:cNvPr>
          <p:cNvSpPr/>
          <p:nvPr/>
        </p:nvSpPr>
        <p:spPr>
          <a:xfrm>
            <a:off x="5438472" y="5456925"/>
            <a:ext cx="1619856" cy="579295"/>
          </a:xfrm>
          <a:prstGeom prst="wedgeRectCallout">
            <a:avLst>
              <a:gd name="adj1" fmla="val 151747"/>
              <a:gd name="adj2" fmla="val -310448"/>
            </a:avLst>
          </a:prstGeom>
          <a:solidFill>
            <a:srgbClr val="0070C0">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latin typeface="メイリオ" panose="020B0604030504040204" pitchFamily="50" charset="-128"/>
                <a:ea typeface="メイリオ" panose="020B0604030504040204" pitchFamily="50" charset="-128"/>
              </a:rPr>
              <a:t>フレーバー総選挙（初回）</a:t>
            </a:r>
          </a:p>
        </p:txBody>
      </p:sp>
      <p:sp>
        <p:nvSpPr>
          <p:cNvPr id="15" name="吹き出し: 四角形 14">
            <a:extLst>
              <a:ext uri="{FF2B5EF4-FFF2-40B4-BE49-F238E27FC236}">
                <a16:creationId xmlns:a16="http://schemas.microsoft.com/office/drawing/2014/main" id="{C786E314-8B60-1FAE-D72C-EF0DE1ABD4DB}"/>
              </a:ext>
            </a:extLst>
          </p:cNvPr>
          <p:cNvSpPr/>
          <p:nvPr/>
        </p:nvSpPr>
        <p:spPr>
          <a:xfrm>
            <a:off x="10404994" y="978211"/>
            <a:ext cx="1787006" cy="579295"/>
          </a:xfrm>
          <a:prstGeom prst="wedgeRectCallout">
            <a:avLst>
              <a:gd name="adj1" fmla="val 1908"/>
              <a:gd name="adj2" fmla="val 298293"/>
            </a:avLst>
          </a:prstGeom>
          <a:solidFill>
            <a:srgbClr val="FF0000">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latin typeface="メイリオ" panose="020B0604030504040204" pitchFamily="50" charset="-128"/>
                <a:ea typeface="メイリオ" panose="020B0604030504040204" pitchFamily="50" charset="-128"/>
              </a:rPr>
              <a:t>フレーバー総選挙（第２回）</a:t>
            </a:r>
          </a:p>
        </p:txBody>
      </p:sp>
      <p:sp>
        <p:nvSpPr>
          <p:cNvPr id="16" name="吹き出し: 四角形 15">
            <a:extLst>
              <a:ext uri="{FF2B5EF4-FFF2-40B4-BE49-F238E27FC236}">
                <a16:creationId xmlns:a16="http://schemas.microsoft.com/office/drawing/2014/main" id="{BE6D2CF5-4A19-FF55-3166-4D4CDBE24887}"/>
              </a:ext>
            </a:extLst>
          </p:cNvPr>
          <p:cNvSpPr/>
          <p:nvPr/>
        </p:nvSpPr>
        <p:spPr>
          <a:xfrm>
            <a:off x="10404994" y="6147354"/>
            <a:ext cx="1787006" cy="522095"/>
          </a:xfrm>
          <a:prstGeom prst="wedgeRectCallout">
            <a:avLst>
              <a:gd name="adj1" fmla="val 7363"/>
              <a:gd name="adj2" fmla="val -395970"/>
            </a:avLst>
          </a:prstGeom>
          <a:solidFill>
            <a:srgbClr val="FF0000">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latin typeface="メイリオ" panose="020B0604030504040204" pitchFamily="50" charset="-128"/>
                <a:ea typeface="メイリオ" panose="020B0604030504040204" pitchFamily="50" charset="-128"/>
              </a:rPr>
              <a:t>フレーバー総選挙（第３回）</a:t>
            </a:r>
          </a:p>
        </p:txBody>
      </p:sp>
      <p:sp>
        <p:nvSpPr>
          <p:cNvPr id="18" name="四角形: 角を丸くする 17">
            <a:extLst>
              <a:ext uri="{FF2B5EF4-FFF2-40B4-BE49-F238E27FC236}">
                <a16:creationId xmlns:a16="http://schemas.microsoft.com/office/drawing/2014/main" id="{7FAF8C87-3811-8236-B365-AB1834C5D26C}"/>
              </a:ext>
            </a:extLst>
          </p:cNvPr>
          <p:cNvSpPr/>
          <p:nvPr/>
        </p:nvSpPr>
        <p:spPr>
          <a:xfrm>
            <a:off x="276447" y="5531932"/>
            <a:ext cx="4921930" cy="124100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en-US" altLang="ja-JP" dirty="0"/>
              <a:t>×</a:t>
            </a:r>
            <a:r>
              <a:rPr kumimoji="1" lang="ja-JP" altLang="en-US" dirty="0"/>
              <a:t>印は未発表</a:t>
            </a:r>
            <a:endParaRPr kumimoji="1" lang="en-US" altLang="ja-JP" dirty="0"/>
          </a:p>
          <a:p>
            <a:pPr algn="ctr"/>
            <a:r>
              <a:rPr kumimoji="1" lang="ja-JP" altLang="en-US" dirty="0"/>
              <a:t>参加型施策、異色コラボなどは増加率が反応する傾向？？</a:t>
            </a:r>
          </a:p>
        </p:txBody>
      </p:sp>
    </p:spTree>
    <p:extLst>
      <p:ext uri="{BB962C8B-B14F-4D97-AF65-F5344CB8AC3E}">
        <p14:creationId xmlns:p14="http://schemas.microsoft.com/office/powerpoint/2010/main" val="1332164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428B1A-1ECD-A997-C01C-E32BBB4EB515}"/>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720075A0-E8CE-799E-BB69-4694C952BE67}"/>
              </a:ext>
            </a:extLst>
          </p:cNvPr>
          <p:cNvSpPr>
            <a:spLocks noGrp="1"/>
          </p:cNvSpPr>
          <p:nvPr>
            <p:ph type="title"/>
          </p:nvPr>
        </p:nvSpPr>
        <p:spPr>
          <a:xfrm>
            <a:off x="838200" y="375758"/>
            <a:ext cx="10515600" cy="1325563"/>
          </a:xfrm>
        </p:spPr>
        <p:txBody>
          <a:bodyPr/>
          <a:lstStyle/>
          <a:p>
            <a:r>
              <a:rPr lang="ja-JP" altLang="en-US" dirty="0">
                <a:latin typeface="メイリオ" panose="020B0604030504040204" pitchFamily="50" charset="-128"/>
                <a:ea typeface="メイリオ" panose="020B0604030504040204" pitchFamily="50" charset="-128"/>
              </a:rPr>
              <a:t>会員数を増やすマーケティング戦略</a:t>
            </a:r>
            <a:endParaRPr kumimoji="1" lang="ja-JP" altLang="en-US" dirty="0">
              <a:latin typeface="メイリオ" panose="020B0604030504040204" pitchFamily="50" charset="-128"/>
              <a:ea typeface="メイリオ" panose="020B0604030504040204" pitchFamily="50" charset="-128"/>
            </a:endParaRPr>
          </a:p>
        </p:txBody>
      </p:sp>
      <p:sp>
        <p:nvSpPr>
          <p:cNvPr id="3" name="コンテンツ プレースホルダー 2">
            <a:extLst>
              <a:ext uri="{FF2B5EF4-FFF2-40B4-BE49-F238E27FC236}">
                <a16:creationId xmlns:a16="http://schemas.microsoft.com/office/drawing/2014/main" id="{95DB8424-47F7-4FDC-69A1-FDB9BE79B08A}"/>
              </a:ext>
            </a:extLst>
          </p:cNvPr>
          <p:cNvSpPr>
            <a:spLocks noGrp="1"/>
          </p:cNvSpPr>
          <p:nvPr>
            <p:ph idx="1"/>
          </p:nvPr>
        </p:nvSpPr>
        <p:spPr/>
        <p:txBody>
          <a:bodyPr/>
          <a:lstStyle/>
          <a:p>
            <a:r>
              <a:rPr kumimoji="1" lang="ja-JP" altLang="en-US" dirty="0">
                <a:latin typeface="メイリオ" panose="020B0604030504040204" pitchFamily="50" charset="-128"/>
                <a:ea typeface="メイリオ" panose="020B0604030504040204" pitchFamily="50" charset="-128"/>
              </a:rPr>
              <a:t>これまで</a:t>
            </a:r>
            <a:endParaRPr kumimoji="1" lang="en-US" altLang="ja-JP" dirty="0">
              <a:latin typeface="メイリオ" panose="020B0604030504040204" pitchFamily="50" charset="-128"/>
              <a:ea typeface="メイリオ" panose="020B0604030504040204" pitchFamily="50" charset="-128"/>
            </a:endParaRPr>
          </a:p>
          <a:p>
            <a:pPr lvl="1"/>
            <a:r>
              <a:rPr kumimoji="1" lang="ja-JP" altLang="en-US" dirty="0">
                <a:latin typeface="メイリオ" panose="020B0604030504040204" pitchFamily="50" charset="-128"/>
                <a:ea typeface="メイリオ" panose="020B0604030504040204" pitchFamily="50" charset="-128"/>
              </a:rPr>
              <a:t>女子中高生向けの施策</a:t>
            </a:r>
            <a:endParaRPr kumimoji="1" lang="en-US" altLang="ja-JP" dirty="0">
              <a:latin typeface="メイリオ" panose="020B0604030504040204" pitchFamily="50" charset="-128"/>
              <a:ea typeface="メイリオ" panose="020B0604030504040204" pitchFamily="50" charset="-128"/>
            </a:endParaRPr>
          </a:p>
          <a:p>
            <a:pPr lvl="2"/>
            <a:r>
              <a:rPr lang="en-US" altLang="ja-JP" dirty="0">
                <a:latin typeface="メイリオ" panose="020B0604030504040204" pitchFamily="50" charset="-128"/>
                <a:ea typeface="メイリオ" panose="020B0604030504040204" pitchFamily="50" charset="-128"/>
              </a:rPr>
              <a:t>SNS</a:t>
            </a:r>
            <a:r>
              <a:rPr lang="ja-JP" altLang="en-US" dirty="0">
                <a:latin typeface="メイリオ" panose="020B0604030504040204" pitchFamily="50" charset="-128"/>
                <a:ea typeface="メイリオ" panose="020B0604030504040204" pitchFamily="50" charset="-128"/>
              </a:rPr>
              <a:t>での拡散を期待（</a:t>
            </a:r>
            <a:r>
              <a:rPr lang="en-US" altLang="ja-JP" dirty="0">
                <a:latin typeface="メイリオ" panose="020B0604030504040204" pitchFamily="50" charset="-128"/>
                <a:ea typeface="メイリオ" panose="020B0604030504040204" pitchFamily="50" charset="-128"/>
              </a:rPr>
              <a:t>IR</a:t>
            </a:r>
            <a:r>
              <a:rPr lang="ja-JP" altLang="en-US" dirty="0">
                <a:latin typeface="メイリオ" panose="020B0604030504040204" pitchFamily="50" charset="-128"/>
                <a:ea typeface="メイリオ" panose="020B0604030504040204" pitchFamily="50" charset="-128"/>
              </a:rPr>
              <a:t>資料より）</a:t>
            </a:r>
            <a:endParaRPr lang="en-US" altLang="ja-JP" dirty="0">
              <a:latin typeface="メイリオ" panose="020B0604030504040204" pitchFamily="50" charset="-128"/>
              <a:ea typeface="メイリオ" panose="020B0604030504040204" pitchFamily="50" charset="-128"/>
            </a:endParaRPr>
          </a:p>
          <a:p>
            <a:pPr lvl="2"/>
            <a:r>
              <a:rPr kumimoji="1" lang="ja-JP" altLang="en-US" dirty="0">
                <a:latin typeface="メイリオ" panose="020B0604030504040204" pitchFamily="50" charset="-128"/>
                <a:ea typeface="メイリオ" panose="020B0604030504040204" pitchFamily="50" charset="-128"/>
              </a:rPr>
              <a:t>直近のコラボでも人気アイドル、アニメが目立つ</a:t>
            </a:r>
            <a:endParaRPr kumimoji="1" lang="en-US" altLang="ja-JP" dirty="0">
              <a:latin typeface="メイリオ" panose="020B0604030504040204" pitchFamily="50" charset="-128"/>
              <a:ea typeface="メイリオ" panose="020B0604030504040204" pitchFamily="50" charset="-128"/>
            </a:endParaRPr>
          </a:p>
          <a:p>
            <a:pPr lvl="1"/>
            <a:r>
              <a:rPr kumimoji="1" lang="ja-JP" altLang="en-US" dirty="0">
                <a:latin typeface="メイリオ" panose="020B0604030504040204" pitchFamily="50" charset="-128"/>
                <a:ea typeface="メイリオ" panose="020B0604030504040204" pitchFamily="50" charset="-128"/>
              </a:rPr>
              <a:t>直近では３１パスポートなど、子ども向けの施策も</a:t>
            </a:r>
            <a:endParaRPr kumimoji="1" lang="en-US" altLang="ja-JP" dirty="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pPr marL="0" indent="0">
              <a:buNone/>
            </a:pPr>
            <a:r>
              <a:rPr kumimoji="1" lang="ja-JP" altLang="en-US" dirty="0">
                <a:latin typeface="メイリオ" panose="020B0604030504040204" pitchFamily="50" charset="-128"/>
                <a:ea typeface="メイリオ" panose="020B0604030504040204" pitchFamily="50" charset="-128"/>
              </a:rPr>
              <a:t>⇒今回は</a:t>
            </a:r>
            <a:r>
              <a:rPr kumimoji="1" lang="en-US" altLang="ja-JP" dirty="0">
                <a:latin typeface="メイリオ" panose="020B0604030504040204" pitchFamily="50" charset="-128"/>
                <a:ea typeface="メイリオ" panose="020B0604030504040204" pitchFamily="50" charset="-128"/>
              </a:rPr>
              <a:t>SNS</a:t>
            </a:r>
            <a:r>
              <a:rPr kumimoji="1" lang="ja-JP" altLang="en-US" dirty="0">
                <a:latin typeface="メイリオ" panose="020B0604030504040204" pitchFamily="50" charset="-128"/>
                <a:ea typeface="メイリオ" panose="020B0604030504040204" pitchFamily="50" charset="-128"/>
              </a:rPr>
              <a:t>での拡散を期待し、中高生向けの施策を提案します</a:t>
            </a:r>
            <a:endParaRPr kumimoji="1" lang="en-US" altLang="ja-JP" dirty="0">
              <a:latin typeface="メイリオ" panose="020B0604030504040204" pitchFamily="50" charset="-128"/>
              <a:ea typeface="メイリオ" panose="020B0604030504040204" pitchFamily="50" charset="-128"/>
            </a:endParaRPr>
          </a:p>
          <a:p>
            <a:r>
              <a:rPr kumimoji="1" lang="ja-JP" altLang="en-US" dirty="0">
                <a:latin typeface="メイリオ" panose="020B0604030504040204" pitchFamily="50" charset="-128"/>
                <a:ea typeface="メイリオ" panose="020B0604030504040204" pitchFamily="50" charset="-128"/>
              </a:rPr>
              <a:t>フレーバー総選挙での一体感</a:t>
            </a:r>
            <a:endParaRPr kumimoji="1" lang="en-US" altLang="ja-JP" dirty="0">
              <a:latin typeface="メイリオ" panose="020B0604030504040204" pitchFamily="50" charset="-128"/>
              <a:ea typeface="メイリオ" panose="020B0604030504040204" pitchFamily="50" charset="-128"/>
            </a:endParaRPr>
          </a:p>
          <a:p>
            <a:r>
              <a:rPr kumimoji="1" lang="ja-JP" altLang="en-US" dirty="0">
                <a:latin typeface="メイリオ" panose="020B0604030504040204" pitchFamily="50" charset="-128"/>
                <a:ea typeface="メイリオ" panose="020B0604030504040204" pitchFamily="50" charset="-128"/>
              </a:rPr>
              <a:t>柿の種コラボなど、話題性・意外性への反応が良かったこと</a:t>
            </a:r>
            <a:endParaRPr kumimoji="1" lang="en-US" altLang="ja-JP" dirty="0">
              <a:latin typeface="メイリオ" panose="020B0604030504040204" pitchFamily="50" charset="-128"/>
              <a:ea typeface="メイリオ" panose="020B0604030504040204" pitchFamily="50" charset="-128"/>
            </a:endParaRPr>
          </a:p>
          <a:p>
            <a:endParaRPr kumimoji="1" lang="en-US" altLang="ja-JP" dirty="0">
              <a:latin typeface="メイリオ" panose="020B0604030504040204" pitchFamily="50" charset="-128"/>
              <a:ea typeface="メイリオ" panose="020B0604030504040204" pitchFamily="50" charset="-128"/>
            </a:endParaRPr>
          </a:p>
          <a:p>
            <a:endParaRPr kumimoji="1" lang="en-US" altLang="ja-JP" dirty="0">
              <a:latin typeface="メイリオ" panose="020B0604030504040204" pitchFamily="50" charset="-128"/>
              <a:ea typeface="メイリオ" panose="020B0604030504040204" pitchFamily="50" charset="-128"/>
            </a:endParaRPr>
          </a:p>
          <a:p>
            <a:pPr lvl="1"/>
            <a:endParaRPr kumimoji="1" lang="en-US" altLang="ja-JP" dirty="0">
              <a:latin typeface="メイリオ" panose="020B0604030504040204" pitchFamily="50" charset="-128"/>
              <a:ea typeface="メイリオ" panose="020B0604030504040204" pitchFamily="50" charset="-128"/>
            </a:endParaRPr>
          </a:p>
          <a:p>
            <a:pPr marL="0" indent="0">
              <a:buNone/>
            </a:pPr>
            <a:endParaRPr kumimoji="1" lang="en-US" altLang="ja-JP"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4352996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0E5293-67CF-B234-E140-330B002F70CB}"/>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FDCAF308-E276-3214-0E13-94DE475F25D2}"/>
              </a:ext>
            </a:extLst>
          </p:cNvPr>
          <p:cNvSpPr>
            <a:spLocks noGrp="1"/>
          </p:cNvSpPr>
          <p:nvPr>
            <p:ph type="title"/>
          </p:nvPr>
        </p:nvSpPr>
        <p:spPr/>
        <p:txBody>
          <a:bodyPr/>
          <a:lstStyle/>
          <a:p>
            <a:r>
              <a:rPr lang="ja-JP" altLang="en-US" dirty="0">
                <a:latin typeface="メイリオ" panose="020B0604030504040204" pitchFamily="50" charset="-128"/>
                <a:ea typeface="メイリオ" panose="020B0604030504040204" pitchFamily="50" charset="-128"/>
              </a:rPr>
              <a:t>中高生向けのマーケティング戦略</a:t>
            </a:r>
            <a:endParaRPr kumimoji="1" lang="ja-JP" altLang="en-US" dirty="0">
              <a:latin typeface="メイリオ" panose="020B0604030504040204" pitchFamily="50" charset="-128"/>
              <a:ea typeface="メイリオ" panose="020B0604030504040204" pitchFamily="50" charset="-128"/>
            </a:endParaRPr>
          </a:p>
        </p:txBody>
      </p:sp>
      <p:sp>
        <p:nvSpPr>
          <p:cNvPr id="3" name="コンテンツ プレースホルダー 2">
            <a:extLst>
              <a:ext uri="{FF2B5EF4-FFF2-40B4-BE49-F238E27FC236}">
                <a16:creationId xmlns:a16="http://schemas.microsoft.com/office/drawing/2014/main" id="{0255762F-C184-0606-B331-222B57C9CB83}"/>
              </a:ext>
            </a:extLst>
          </p:cNvPr>
          <p:cNvSpPr>
            <a:spLocks noGrp="1"/>
          </p:cNvSpPr>
          <p:nvPr>
            <p:ph idx="1"/>
          </p:nvPr>
        </p:nvSpPr>
        <p:spPr/>
        <p:txBody>
          <a:bodyPr/>
          <a:lstStyle/>
          <a:p>
            <a:pPr marL="0" indent="0">
              <a:buNone/>
            </a:pPr>
            <a:r>
              <a:rPr kumimoji="1" lang="ja-JP" altLang="en-US" dirty="0">
                <a:latin typeface="メイリオ" panose="020B0604030504040204" pitchFamily="50" charset="-128"/>
                <a:ea typeface="メイリオ" panose="020B0604030504040204" pitchFamily="50" charset="-128"/>
              </a:rPr>
              <a:t>消費傾向：物品の購入よりも、精神的満足感を優先</a:t>
            </a:r>
            <a:endParaRPr kumimoji="1" lang="en-US" altLang="ja-JP" dirty="0">
              <a:latin typeface="メイリオ" panose="020B0604030504040204" pitchFamily="50" charset="-128"/>
              <a:ea typeface="メイリオ" panose="020B0604030504040204" pitchFamily="50" charset="-128"/>
            </a:endParaRPr>
          </a:p>
          <a:p>
            <a:pPr marL="0" indent="0">
              <a:buNone/>
            </a:pPr>
            <a:r>
              <a:rPr kumimoji="1" lang="ja-JP" altLang="en-US" sz="1500" dirty="0">
                <a:latin typeface="メイリオ" panose="020B0604030504040204" pitchFamily="50" charset="-128"/>
                <a:ea typeface="メイリオ" panose="020B0604030504040204" pitchFamily="50" charset="-128"/>
              </a:rPr>
              <a:t>（消費者庁：</a:t>
            </a:r>
            <a:r>
              <a:rPr kumimoji="1" lang="en-US" altLang="ja-JP" sz="1500" dirty="0">
                <a:latin typeface="メイリオ" panose="020B0604030504040204" pitchFamily="50" charset="-128"/>
                <a:ea typeface="メイリオ" panose="020B0604030504040204" pitchFamily="50" charset="-128"/>
              </a:rPr>
              <a:t>R4</a:t>
            </a:r>
            <a:r>
              <a:rPr kumimoji="1" lang="ja-JP" altLang="en-US" sz="1500" dirty="0">
                <a:latin typeface="メイリオ" panose="020B0604030504040204" pitchFamily="50" charset="-128"/>
                <a:ea typeface="メイリオ" panose="020B0604030504040204" pitchFamily="50" charset="-128"/>
              </a:rPr>
              <a:t>消費者白書＞若者の消費行動より）</a:t>
            </a:r>
            <a:endParaRPr kumimoji="1" lang="en-US" altLang="ja-JP" sz="1500" dirty="0">
              <a:latin typeface="メイリオ" panose="020B0604030504040204" pitchFamily="50" charset="-128"/>
              <a:ea typeface="メイリオ" panose="020B0604030504040204" pitchFamily="50" charset="-128"/>
            </a:endParaRPr>
          </a:p>
          <a:p>
            <a:pPr lvl="1"/>
            <a:endParaRPr kumimoji="1" lang="en-US" altLang="ja-JP" dirty="0">
              <a:latin typeface="メイリオ" panose="020B0604030504040204" pitchFamily="50" charset="-128"/>
              <a:ea typeface="メイリオ" panose="020B0604030504040204" pitchFamily="50" charset="-128"/>
            </a:endParaRPr>
          </a:p>
          <a:p>
            <a:r>
              <a:rPr kumimoji="1" lang="ja-JP" altLang="en-US" dirty="0">
                <a:latin typeface="メイリオ" panose="020B0604030504040204" pitchFamily="50" charset="-128"/>
                <a:ea typeface="メイリオ" panose="020B0604030504040204" pitchFamily="50" charset="-128"/>
              </a:rPr>
              <a:t>推し活熱を</a:t>
            </a:r>
            <a:r>
              <a:rPr kumimoji="1" lang="en-US" altLang="ja-JP" dirty="0">
                <a:latin typeface="メイリオ" panose="020B0604030504040204" pitchFamily="50" charset="-128"/>
                <a:ea typeface="メイリオ" panose="020B0604030504040204" pitchFamily="50" charset="-128"/>
              </a:rPr>
              <a:t>SNS</a:t>
            </a:r>
            <a:r>
              <a:rPr kumimoji="1" lang="ja-JP" altLang="en-US" dirty="0">
                <a:latin typeface="メイリオ" panose="020B0604030504040204" pitchFamily="50" charset="-128"/>
                <a:ea typeface="メイリオ" panose="020B0604030504040204" pitchFamily="50" charset="-128"/>
              </a:rPr>
              <a:t>で披露</a:t>
            </a:r>
            <a:endParaRPr kumimoji="1" lang="en-US" altLang="ja-JP" dirty="0">
              <a:latin typeface="メイリオ" panose="020B0604030504040204" pitchFamily="50" charset="-128"/>
              <a:ea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rPr>
              <a:t>今しかできない参加型の体験、コンテンツ</a:t>
            </a:r>
            <a:endParaRPr lang="en-US" altLang="ja-JP" dirty="0">
              <a:latin typeface="メイリオ" panose="020B0604030504040204" pitchFamily="50" charset="-128"/>
              <a:ea typeface="メイリオ" panose="020B0604030504040204" pitchFamily="50" charset="-128"/>
            </a:endParaRPr>
          </a:p>
          <a:p>
            <a:r>
              <a:rPr kumimoji="1" lang="ja-JP" altLang="en-US" dirty="0">
                <a:latin typeface="メイリオ" panose="020B0604030504040204" pitchFamily="50" charset="-128"/>
                <a:ea typeface="メイリオ" panose="020B0604030504040204" pitchFamily="50" charset="-128"/>
              </a:rPr>
              <a:t>有名人やキャラクター等の応援（投げ銭など）</a:t>
            </a:r>
            <a:endParaRPr kumimoji="1" lang="en-US" altLang="ja-JP"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8259859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0D586A-916F-F820-17F1-34554FF1CBB3}"/>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E0DD8813-1E0C-FDE2-A655-B97286101745}"/>
              </a:ext>
            </a:extLst>
          </p:cNvPr>
          <p:cNvSpPr>
            <a:spLocks noGrp="1"/>
          </p:cNvSpPr>
          <p:nvPr>
            <p:ph type="title"/>
          </p:nvPr>
        </p:nvSpPr>
        <p:spPr/>
        <p:txBody>
          <a:bodyPr/>
          <a:lstStyle/>
          <a:p>
            <a:r>
              <a:rPr kumimoji="1" lang="ja-JP" altLang="en-US" dirty="0">
                <a:latin typeface="メイリオ" panose="020B0604030504040204" pitchFamily="50" charset="-128"/>
                <a:ea typeface="メイリオ" panose="020B0604030504040204" pitchFamily="50" charset="-128"/>
              </a:rPr>
              <a:t>施策の提案（アイスの学割）</a:t>
            </a:r>
          </a:p>
        </p:txBody>
      </p:sp>
      <p:sp>
        <p:nvSpPr>
          <p:cNvPr id="3" name="コンテンツ プレースホルダー 2">
            <a:extLst>
              <a:ext uri="{FF2B5EF4-FFF2-40B4-BE49-F238E27FC236}">
                <a16:creationId xmlns:a16="http://schemas.microsoft.com/office/drawing/2014/main" id="{731E8182-471C-B595-E15E-A37335C30700}"/>
              </a:ext>
            </a:extLst>
          </p:cNvPr>
          <p:cNvSpPr>
            <a:spLocks noGrp="1"/>
          </p:cNvSpPr>
          <p:nvPr>
            <p:ph idx="1"/>
          </p:nvPr>
        </p:nvSpPr>
        <p:spPr/>
        <p:txBody>
          <a:bodyPr>
            <a:normAutofit/>
          </a:bodyPr>
          <a:lstStyle/>
          <a:p>
            <a:pPr lvl="1"/>
            <a:r>
              <a:rPr lang="ja-JP" altLang="en-US" dirty="0">
                <a:latin typeface="メイリオ" panose="020B0604030504040204" pitchFamily="50" charset="-128"/>
                <a:ea typeface="メイリオ" panose="020B0604030504040204" pitchFamily="50" charset="-128"/>
              </a:rPr>
              <a:t>アニバーサリー特典の機能拡張</a:t>
            </a:r>
            <a:endParaRPr lang="en-US" altLang="ja-JP" dirty="0">
              <a:latin typeface="メイリオ" panose="020B0604030504040204" pitchFamily="50" charset="-128"/>
              <a:ea typeface="メイリオ" panose="020B0604030504040204" pitchFamily="50" charset="-128"/>
            </a:endParaRPr>
          </a:p>
          <a:p>
            <a:pPr lvl="1"/>
            <a:r>
              <a:rPr lang="ja-JP" altLang="en-US" dirty="0">
                <a:latin typeface="メイリオ" panose="020B0604030504040204" pitchFamily="50" charset="-128"/>
                <a:ea typeface="メイリオ" panose="020B0604030504040204" pitchFamily="50" charset="-128"/>
              </a:rPr>
              <a:t>入学式、卒業式、成人式など、学生が必ず経験する将来のイベントを登録可能にする</a:t>
            </a:r>
            <a:endParaRPr lang="en-US" altLang="ja-JP" dirty="0">
              <a:latin typeface="メイリオ" panose="020B0604030504040204" pitchFamily="50" charset="-128"/>
              <a:ea typeface="メイリオ" panose="020B0604030504040204" pitchFamily="50" charset="-128"/>
            </a:endParaRPr>
          </a:p>
          <a:p>
            <a:pPr lvl="1"/>
            <a:r>
              <a:rPr lang="ja-JP" altLang="en-US" dirty="0">
                <a:latin typeface="メイリオ" panose="020B0604030504040204" pitchFamily="50" charset="-128"/>
                <a:ea typeface="メイリオ" panose="020B0604030504040204" pitchFamily="50" charset="-128"/>
              </a:rPr>
              <a:t>イベントを同級生と楽しむためのツール</a:t>
            </a:r>
            <a:endParaRPr lang="en-US" altLang="ja-JP" dirty="0">
              <a:latin typeface="メイリオ" panose="020B0604030504040204" pitchFamily="50" charset="-128"/>
              <a:ea typeface="メイリオ" panose="020B0604030504040204" pitchFamily="50" charset="-128"/>
            </a:endParaRPr>
          </a:p>
          <a:p>
            <a:pPr lvl="1"/>
            <a:endParaRPr kumimoji="1" lang="en-US" altLang="ja-JP" dirty="0"/>
          </a:p>
          <a:p>
            <a:endParaRPr kumimoji="1" lang="en-US" altLang="ja-JP" dirty="0"/>
          </a:p>
          <a:p>
            <a:pPr marL="457200" lvl="1" indent="0">
              <a:buNone/>
            </a:pPr>
            <a:endParaRPr kumimoji="1" lang="en-US" altLang="ja-JP" dirty="0"/>
          </a:p>
        </p:txBody>
      </p:sp>
      <p:grpSp>
        <p:nvGrpSpPr>
          <p:cNvPr id="7" name="グループ化 6">
            <a:extLst>
              <a:ext uri="{FF2B5EF4-FFF2-40B4-BE49-F238E27FC236}">
                <a16:creationId xmlns:a16="http://schemas.microsoft.com/office/drawing/2014/main" id="{B0A6D3C1-A45E-1EC2-F4D0-7D8D2D768CB2}"/>
              </a:ext>
            </a:extLst>
          </p:cNvPr>
          <p:cNvGrpSpPr/>
          <p:nvPr/>
        </p:nvGrpSpPr>
        <p:grpSpPr>
          <a:xfrm>
            <a:off x="1123507" y="3838353"/>
            <a:ext cx="9944986" cy="2654522"/>
            <a:chOff x="1169581" y="3838353"/>
            <a:chExt cx="9944986" cy="2654522"/>
          </a:xfrm>
        </p:grpSpPr>
        <p:sp>
          <p:nvSpPr>
            <p:cNvPr id="5" name="フローチャート: 代替処理 4">
              <a:extLst>
                <a:ext uri="{FF2B5EF4-FFF2-40B4-BE49-F238E27FC236}">
                  <a16:creationId xmlns:a16="http://schemas.microsoft.com/office/drawing/2014/main" id="{0759BAE2-D767-33A6-9B9C-8549D4BAB05F}"/>
                </a:ext>
              </a:extLst>
            </p:cNvPr>
            <p:cNvSpPr/>
            <p:nvPr/>
          </p:nvSpPr>
          <p:spPr>
            <a:xfrm>
              <a:off x="1169581" y="3838353"/>
              <a:ext cx="4189228" cy="2654522"/>
            </a:xfrm>
            <a:prstGeom prst="flowChartAlternate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b="1" dirty="0"/>
                <a:t>アニバーサリー特典</a:t>
              </a:r>
              <a:endParaRPr kumimoji="1" lang="en-US" altLang="ja-JP" b="1" dirty="0"/>
            </a:p>
            <a:p>
              <a:pPr algn="ctr"/>
              <a:endParaRPr lang="en-US" altLang="ja-JP" dirty="0"/>
            </a:p>
            <a:p>
              <a:pPr algn="ctr"/>
              <a:endParaRPr kumimoji="1" lang="en-US" altLang="ja-JP" dirty="0"/>
            </a:p>
            <a:p>
              <a:pPr algn="ctr"/>
              <a:r>
                <a:rPr kumimoji="1" lang="ja-JP" altLang="en-US" dirty="0"/>
                <a:t>・イベントを年３回まで登録可能</a:t>
              </a:r>
              <a:endParaRPr kumimoji="1" lang="en-US" altLang="ja-JP" dirty="0"/>
            </a:p>
            <a:p>
              <a:pPr algn="ctr"/>
              <a:r>
                <a:rPr kumimoji="1" lang="ja-JP" altLang="en-US" dirty="0"/>
                <a:t>・３種類のクーポンを選択可能</a:t>
              </a:r>
            </a:p>
          </p:txBody>
        </p:sp>
        <p:sp>
          <p:nvSpPr>
            <p:cNvPr id="6" name="フローチャート: 代替処理 5">
              <a:extLst>
                <a:ext uri="{FF2B5EF4-FFF2-40B4-BE49-F238E27FC236}">
                  <a16:creationId xmlns:a16="http://schemas.microsoft.com/office/drawing/2014/main" id="{804D822A-8792-58A6-315A-D709D137EBAB}"/>
                </a:ext>
              </a:extLst>
            </p:cNvPr>
            <p:cNvSpPr/>
            <p:nvPr/>
          </p:nvSpPr>
          <p:spPr>
            <a:xfrm>
              <a:off x="6925339" y="3838353"/>
              <a:ext cx="4189228" cy="2654522"/>
            </a:xfrm>
            <a:prstGeom prst="flowChartAlternate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b="1" dirty="0"/>
                <a:t>アイスの学割</a:t>
              </a:r>
              <a:endParaRPr kumimoji="1" lang="en-US" altLang="ja-JP" b="1" dirty="0"/>
            </a:p>
            <a:p>
              <a:pPr algn="ctr"/>
              <a:endParaRPr lang="en-US" altLang="ja-JP" dirty="0"/>
            </a:p>
            <a:p>
              <a:pPr algn="ctr"/>
              <a:endParaRPr kumimoji="1" lang="en-US" altLang="ja-JP" dirty="0"/>
            </a:p>
            <a:p>
              <a:pPr algn="ctr"/>
              <a:r>
                <a:rPr kumimoji="1" lang="ja-JP" altLang="en-US" dirty="0"/>
                <a:t>・入学式、卒業式、成人式など学生が必ず経験するイベントは事前に登録可能</a:t>
              </a:r>
              <a:endParaRPr kumimoji="1" lang="en-US" altLang="ja-JP" dirty="0"/>
            </a:p>
          </p:txBody>
        </p:sp>
      </p:grpSp>
      <p:sp>
        <p:nvSpPr>
          <p:cNvPr id="10" name="矢印: 右 9">
            <a:extLst>
              <a:ext uri="{FF2B5EF4-FFF2-40B4-BE49-F238E27FC236}">
                <a16:creationId xmlns:a16="http://schemas.microsoft.com/office/drawing/2014/main" id="{970692B8-1CF9-7F7C-C7B9-6EDB40BD7C05}"/>
              </a:ext>
            </a:extLst>
          </p:cNvPr>
          <p:cNvSpPr/>
          <p:nvPr/>
        </p:nvSpPr>
        <p:spPr>
          <a:xfrm>
            <a:off x="5312736" y="4944140"/>
            <a:ext cx="1566530" cy="70883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t>機能追加</a:t>
            </a:r>
          </a:p>
        </p:txBody>
      </p:sp>
      <p:pic>
        <p:nvPicPr>
          <p:cNvPr id="12" name="図 11">
            <a:extLst>
              <a:ext uri="{FF2B5EF4-FFF2-40B4-BE49-F238E27FC236}">
                <a16:creationId xmlns:a16="http://schemas.microsoft.com/office/drawing/2014/main" id="{8EEF4DD4-FA3E-CB15-47D7-79A84946E11A}"/>
              </a:ext>
            </a:extLst>
          </p:cNvPr>
          <p:cNvPicPr>
            <a:picLocks noChangeAspect="1"/>
          </p:cNvPicPr>
          <p:nvPr/>
        </p:nvPicPr>
        <p:blipFill>
          <a:blip r:embed="rId3"/>
          <a:stretch>
            <a:fillRect/>
          </a:stretch>
        </p:blipFill>
        <p:spPr>
          <a:xfrm>
            <a:off x="8132237" y="365125"/>
            <a:ext cx="3503712" cy="1699978"/>
          </a:xfrm>
          <a:prstGeom prst="rect">
            <a:avLst/>
          </a:prstGeom>
        </p:spPr>
      </p:pic>
    </p:spTree>
    <p:extLst>
      <p:ext uri="{BB962C8B-B14F-4D97-AF65-F5344CB8AC3E}">
        <p14:creationId xmlns:p14="http://schemas.microsoft.com/office/powerpoint/2010/main" val="41282442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6F956D-D96B-F66C-C407-D8FEB72BCD71}"/>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2174AD63-894A-8594-623F-B22BCC12B16D}"/>
              </a:ext>
            </a:extLst>
          </p:cNvPr>
          <p:cNvSpPr>
            <a:spLocks noGrp="1"/>
          </p:cNvSpPr>
          <p:nvPr>
            <p:ph type="title"/>
          </p:nvPr>
        </p:nvSpPr>
        <p:spPr/>
        <p:txBody>
          <a:bodyPr/>
          <a:lstStyle/>
          <a:p>
            <a:r>
              <a:rPr lang="ja-JP" altLang="en-US" dirty="0">
                <a:latin typeface="メイリオ" panose="020B0604030504040204" pitchFamily="50" charset="-128"/>
                <a:ea typeface="メイリオ" panose="020B0604030504040204" pitchFamily="50" charset="-128"/>
              </a:rPr>
              <a:t>工夫点・苦労点など</a:t>
            </a:r>
            <a:endParaRPr kumimoji="1" lang="ja-JP" altLang="en-US" dirty="0">
              <a:latin typeface="メイリオ" panose="020B0604030504040204" pitchFamily="50" charset="-128"/>
              <a:ea typeface="メイリオ" panose="020B0604030504040204" pitchFamily="50" charset="-128"/>
            </a:endParaRPr>
          </a:p>
        </p:txBody>
      </p:sp>
      <p:sp>
        <p:nvSpPr>
          <p:cNvPr id="3" name="コンテンツ プレースホルダー 2">
            <a:extLst>
              <a:ext uri="{FF2B5EF4-FFF2-40B4-BE49-F238E27FC236}">
                <a16:creationId xmlns:a16="http://schemas.microsoft.com/office/drawing/2014/main" id="{F811901A-2D58-9688-322A-56E0B00C142C}"/>
              </a:ext>
            </a:extLst>
          </p:cNvPr>
          <p:cNvSpPr>
            <a:spLocks noGrp="1"/>
          </p:cNvSpPr>
          <p:nvPr>
            <p:ph idx="1"/>
          </p:nvPr>
        </p:nvSpPr>
        <p:spPr/>
        <p:txBody>
          <a:bodyPr/>
          <a:lstStyle/>
          <a:p>
            <a:r>
              <a:rPr lang="ja-JP" altLang="en-US" dirty="0">
                <a:latin typeface="メイリオ" panose="020B0604030504040204" pitchFamily="50" charset="-128"/>
                <a:ea typeface="メイリオ" panose="020B0604030504040204" pitchFamily="50" charset="-128"/>
              </a:rPr>
              <a:t>予測結果の解釈</a:t>
            </a:r>
            <a:endParaRPr lang="en-US" altLang="ja-JP" dirty="0">
              <a:latin typeface="メイリオ" panose="020B0604030504040204" pitchFamily="50" charset="-128"/>
              <a:ea typeface="メイリオ" panose="020B0604030504040204" pitchFamily="50" charset="-128"/>
            </a:endParaRPr>
          </a:p>
          <a:p>
            <a:pPr lvl="1"/>
            <a:r>
              <a:rPr lang="ja-JP" altLang="en-US" dirty="0">
                <a:latin typeface="メイリオ" panose="020B0604030504040204" pitchFamily="50" charset="-128"/>
                <a:ea typeface="メイリオ" panose="020B0604030504040204" pitchFamily="50" charset="-128"/>
              </a:rPr>
              <a:t>商品特性（乳脂肪分が高めのアイスは冬にも売れる？など）</a:t>
            </a:r>
            <a:endParaRPr lang="en-US" altLang="ja-JP" dirty="0">
              <a:latin typeface="メイリオ" panose="020B0604030504040204" pitchFamily="50" charset="-128"/>
              <a:ea typeface="メイリオ" panose="020B0604030504040204" pitchFamily="50" charset="-128"/>
            </a:endParaRPr>
          </a:p>
          <a:p>
            <a:pPr lvl="1"/>
            <a:r>
              <a:rPr lang="ja-JP" altLang="en-US" dirty="0">
                <a:latin typeface="メイリオ" panose="020B0604030504040204" pitchFamily="50" charset="-128"/>
                <a:ea typeface="メイリオ" panose="020B0604030504040204" pitchFamily="50" charset="-128"/>
              </a:rPr>
              <a:t>グラフの傾きの観察</a:t>
            </a:r>
            <a:endParaRPr lang="en-US" altLang="ja-JP" dirty="0">
              <a:latin typeface="メイリオ" panose="020B0604030504040204" pitchFamily="50" charset="-128"/>
              <a:ea typeface="メイリオ" panose="020B0604030504040204" pitchFamily="50" charset="-128"/>
            </a:endParaRPr>
          </a:p>
          <a:p>
            <a:pPr marL="457200" lvl="1" indent="0">
              <a:buNone/>
            </a:pPr>
            <a:endParaRPr lang="en-US" altLang="ja-JP" dirty="0">
              <a:latin typeface="メイリオ" panose="020B0604030504040204" pitchFamily="50" charset="-128"/>
              <a:ea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rPr>
              <a:t>数値予測を施策提案に結びつける難しさ</a:t>
            </a:r>
            <a:endParaRPr lang="en-US" altLang="ja-JP" dirty="0">
              <a:latin typeface="メイリオ" panose="020B0604030504040204" pitchFamily="50" charset="-128"/>
              <a:ea typeface="メイリオ" panose="020B0604030504040204" pitchFamily="50" charset="-128"/>
            </a:endParaRPr>
          </a:p>
          <a:p>
            <a:pPr lvl="1"/>
            <a:r>
              <a:rPr lang="ja-JP" altLang="en-US" dirty="0">
                <a:latin typeface="メイリオ" panose="020B0604030504040204" pitchFamily="50" charset="-128"/>
                <a:ea typeface="メイリオ" panose="020B0604030504040204" pitchFamily="50" charset="-128"/>
              </a:rPr>
              <a:t>ペルソナの設定、行動パターンの検討</a:t>
            </a:r>
            <a:endParaRPr lang="en-US" altLang="ja-JP" dirty="0">
              <a:latin typeface="メイリオ" panose="020B0604030504040204" pitchFamily="50" charset="-128"/>
              <a:ea typeface="メイリオ" panose="020B0604030504040204" pitchFamily="50" charset="-128"/>
            </a:endParaRPr>
          </a:p>
          <a:p>
            <a:pPr marL="457200" lvl="1" indent="0">
              <a:buNone/>
            </a:pPr>
            <a:endParaRPr lang="en-US" altLang="ja-JP" dirty="0">
              <a:latin typeface="メイリオ" panose="020B0604030504040204" pitchFamily="50" charset="-128"/>
              <a:ea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rPr>
              <a:t>マーケティング施策を</a:t>
            </a:r>
            <a:r>
              <a:rPr lang="en-US" altLang="ja-JP" dirty="0">
                <a:latin typeface="メイリオ" panose="020B0604030504040204" pitchFamily="50" charset="-128"/>
                <a:ea typeface="メイリオ" panose="020B0604030504040204" pitchFamily="50" charset="-128"/>
              </a:rPr>
              <a:t>IR</a:t>
            </a:r>
            <a:r>
              <a:rPr lang="ja-JP" altLang="en-US" dirty="0">
                <a:latin typeface="メイリオ" panose="020B0604030504040204" pitchFamily="50" charset="-128"/>
                <a:ea typeface="メイリオ" panose="020B0604030504040204" pitchFamily="50" charset="-128"/>
              </a:rPr>
              <a:t>資料などから１つ１つ調べる作業</a:t>
            </a:r>
            <a:endParaRPr lang="en-US" altLang="ja-JP" dirty="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endParaRPr lang="en-US" altLang="ja-JP" dirty="0"/>
          </a:p>
          <a:p>
            <a:endParaRPr kumimoji="1" lang="en-US" altLang="ja-JP" dirty="0"/>
          </a:p>
          <a:p>
            <a:endParaRPr kumimoji="1" lang="en-US" altLang="ja-JP" dirty="0"/>
          </a:p>
          <a:p>
            <a:pPr lvl="1"/>
            <a:endParaRPr kumimoji="1" lang="en-US" altLang="ja-JP" dirty="0"/>
          </a:p>
        </p:txBody>
      </p:sp>
    </p:spTree>
    <p:extLst>
      <p:ext uri="{BB962C8B-B14F-4D97-AF65-F5344CB8AC3E}">
        <p14:creationId xmlns:p14="http://schemas.microsoft.com/office/powerpoint/2010/main" val="32564871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D8CB04-B21F-BA33-7B7A-814663957612}"/>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49E3B185-EF77-EAFB-212F-DCE3DACF1829}"/>
              </a:ext>
            </a:extLst>
          </p:cNvPr>
          <p:cNvSpPr>
            <a:spLocks noGrp="1"/>
          </p:cNvSpPr>
          <p:nvPr>
            <p:ph type="title"/>
          </p:nvPr>
        </p:nvSpPr>
        <p:spPr/>
        <p:txBody>
          <a:bodyPr/>
          <a:lstStyle/>
          <a:p>
            <a:r>
              <a:rPr lang="ja-JP" altLang="en-US" dirty="0">
                <a:latin typeface="メイリオ" panose="020B0604030504040204" pitchFamily="50" charset="-128"/>
                <a:ea typeface="メイリオ" panose="020B0604030504040204" pitchFamily="50" charset="-128"/>
              </a:rPr>
              <a:t>工夫点・苦労点など（補足）</a:t>
            </a:r>
            <a:endParaRPr kumimoji="1" lang="ja-JP" altLang="en-US" dirty="0">
              <a:latin typeface="メイリオ" panose="020B0604030504040204" pitchFamily="50" charset="-128"/>
              <a:ea typeface="メイリオ" panose="020B0604030504040204" pitchFamily="50" charset="-128"/>
            </a:endParaRPr>
          </a:p>
        </p:txBody>
      </p:sp>
      <p:pic>
        <p:nvPicPr>
          <p:cNvPr id="7" name="図 6">
            <a:extLst>
              <a:ext uri="{FF2B5EF4-FFF2-40B4-BE49-F238E27FC236}">
                <a16:creationId xmlns:a16="http://schemas.microsoft.com/office/drawing/2014/main" id="{302697FA-2001-B2FB-9F48-325F6D5E4C36}"/>
              </a:ext>
            </a:extLst>
          </p:cNvPr>
          <p:cNvPicPr>
            <a:picLocks noChangeAspect="1"/>
          </p:cNvPicPr>
          <p:nvPr/>
        </p:nvPicPr>
        <p:blipFill>
          <a:blip r:embed="rId3"/>
          <a:stretch>
            <a:fillRect/>
          </a:stretch>
        </p:blipFill>
        <p:spPr>
          <a:xfrm>
            <a:off x="474322" y="1690688"/>
            <a:ext cx="7777145" cy="4684105"/>
          </a:xfrm>
          <a:prstGeom prst="rect">
            <a:avLst/>
          </a:prstGeom>
        </p:spPr>
      </p:pic>
      <p:sp>
        <p:nvSpPr>
          <p:cNvPr id="3" name="テキスト ボックス 2">
            <a:extLst>
              <a:ext uri="{FF2B5EF4-FFF2-40B4-BE49-F238E27FC236}">
                <a16:creationId xmlns:a16="http://schemas.microsoft.com/office/drawing/2014/main" id="{11548EE3-9D92-ADC1-5B26-25467E90B6CE}"/>
              </a:ext>
            </a:extLst>
          </p:cNvPr>
          <p:cNvSpPr txBox="1"/>
          <p:nvPr/>
        </p:nvSpPr>
        <p:spPr>
          <a:xfrm>
            <a:off x="8644270" y="1967023"/>
            <a:ext cx="3168502" cy="2554545"/>
          </a:xfrm>
          <a:prstGeom prst="rect">
            <a:avLst/>
          </a:prstGeom>
          <a:noFill/>
        </p:spPr>
        <p:txBody>
          <a:bodyPr wrap="square" rtlCol="0">
            <a:spAutoFit/>
          </a:bodyPr>
          <a:lstStyle/>
          <a:p>
            <a:r>
              <a:rPr kumimoji="1" lang="ja-JP" altLang="en-US" sz="2000" dirty="0">
                <a:latin typeface="メイリオ" panose="020B0604030504040204" pitchFamily="50" charset="-128"/>
                <a:ea typeface="メイリオ" panose="020B0604030504040204" pitchFamily="50" charset="-128"/>
              </a:rPr>
              <a:t>・</a:t>
            </a:r>
            <a:r>
              <a:rPr kumimoji="1" lang="en-US" altLang="ja-JP" sz="2000" dirty="0">
                <a:latin typeface="メイリオ" panose="020B0604030504040204" pitchFamily="50" charset="-128"/>
                <a:ea typeface="メイリオ" panose="020B0604030504040204" pitchFamily="50" charset="-128"/>
              </a:rPr>
              <a:t>IR</a:t>
            </a:r>
            <a:r>
              <a:rPr kumimoji="1" lang="ja-JP" altLang="en-US" sz="2000" dirty="0">
                <a:latin typeface="メイリオ" panose="020B0604030504040204" pitchFamily="50" charset="-128"/>
                <a:ea typeface="メイリオ" panose="020B0604030504040204" pitchFamily="50" charset="-128"/>
              </a:rPr>
              <a:t>資料から、その四半期でどのような施策を行なったのかを整理し、まとめる作業</a:t>
            </a:r>
            <a:endParaRPr kumimoji="1" lang="en-US" altLang="ja-JP" sz="2000" dirty="0">
              <a:latin typeface="メイリオ" panose="020B0604030504040204" pitchFamily="50" charset="-128"/>
              <a:ea typeface="メイリオ" panose="020B0604030504040204" pitchFamily="50" charset="-128"/>
            </a:endParaRPr>
          </a:p>
          <a:p>
            <a:endParaRPr lang="en-US" altLang="ja-JP" sz="2000" dirty="0">
              <a:latin typeface="メイリオ" panose="020B0604030504040204" pitchFamily="50" charset="-128"/>
              <a:ea typeface="メイリオ" panose="020B0604030504040204" pitchFamily="50" charset="-128"/>
            </a:endParaRPr>
          </a:p>
          <a:p>
            <a:r>
              <a:rPr kumimoji="1" lang="ja-JP" altLang="en-US" sz="2000" dirty="0">
                <a:latin typeface="メイリオ" panose="020B0604030504040204" pitchFamily="50" charset="-128"/>
                <a:ea typeface="メイリオ" panose="020B0604030504040204" pitchFamily="50" charset="-128"/>
              </a:rPr>
              <a:t>・地道でしたが、施策の傾向や会社の方針を知るには必要な作業でした。</a:t>
            </a:r>
          </a:p>
        </p:txBody>
      </p:sp>
    </p:spTree>
    <p:extLst>
      <p:ext uri="{BB962C8B-B14F-4D97-AF65-F5344CB8AC3E}">
        <p14:creationId xmlns:p14="http://schemas.microsoft.com/office/powerpoint/2010/main" val="33634589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71694D-65BA-9C0E-DB6D-0C8360DD9C4D}"/>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FF8B8CAE-9CA7-50C5-A7BD-D9B3EC26039E}"/>
              </a:ext>
            </a:extLst>
          </p:cNvPr>
          <p:cNvSpPr>
            <a:spLocks noGrp="1"/>
          </p:cNvSpPr>
          <p:nvPr>
            <p:ph type="title"/>
          </p:nvPr>
        </p:nvSpPr>
        <p:spPr>
          <a:xfrm>
            <a:off x="838200" y="2766219"/>
            <a:ext cx="10515600" cy="1325563"/>
          </a:xfrm>
        </p:spPr>
        <p:txBody>
          <a:bodyPr/>
          <a:lstStyle/>
          <a:p>
            <a:pPr algn="ctr"/>
            <a:r>
              <a:rPr kumimoji="1" lang="en-US" altLang="ja-JP" b="1" dirty="0">
                <a:latin typeface="メイリオ" panose="020B0604030504040204" pitchFamily="50" charset="-128"/>
                <a:ea typeface="メイリオ" panose="020B0604030504040204" pitchFamily="50" charset="-128"/>
              </a:rPr>
              <a:t>EOF</a:t>
            </a:r>
            <a:endParaRPr kumimoji="1" lang="ja-JP" altLang="en-US" b="1"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1050023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F2E543-BBC0-1D89-D7A0-2F39706C6F2A}"/>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625DF7D0-4C90-A081-0D17-E1440C7E0005}"/>
              </a:ext>
            </a:extLst>
          </p:cNvPr>
          <p:cNvSpPr>
            <a:spLocks noGrp="1"/>
          </p:cNvSpPr>
          <p:nvPr>
            <p:ph type="title"/>
          </p:nvPr>
        </p:nvSpPr>
        <p:spPr/>
        <p:txBody>
          <a:bodyPr/>
          <a:lstStyle/>
          <a:p>
            <a:r>
              <a:rPr kumimoji="1" lang="ja-JP" altLang="en-US" dirty="0">
                <a:latin typeface="メイリオ" panose="020B0604030504040204" pitchFamily="50" charset="-128"/>
                <a:ea typeface="メイリオ" panose="020B0604030504040204" pitchFamily="50" charset="-128"/>
              </a:rPr>
              <a:t>この成果物の目的</a:t>
            </a:r>
          </a:p>
        </p:txBody>
      </p:sp>
      <p:sp>
        <p:nvSpPr>
          <p:cNvPr id="3" name="コンテンツ プレースホルダー 2">
            <a:extLst>
              <a:ext uri="{FF2B5EF4-FFF2-40B4-BE49-F238E27FC236}">
                <a16:creationId xmlns:a16="http://schemas.microsoft.com/office/drawing/2014/main" id="{35EF9B85-5097-1112-0B60-2C8324282D77}"/>
              </a:ext>
            </a:extLst>
          </p:cNvPr>
          <p:cNvSpPr>
            <a:spLocks noGrp="1"/>
          </p:cNvSpPr>
          <p:nvPr>
            <p:ph idx="1"/>
          </p:nvPr>
        </p:nvSpPr>
        <p:spPr/>
        <p:txBody>
          <a:bodyPr>
            <a:normAutofit/>
          </a:bodyPr>
          <a:lstStyle/>
          <a:p>
            <a:pPr marL="0" indent="0">
              <a:buNone/>
            </a:pPr>
            <a:endParaRPr kumimoji="1" lang="en-US" altLang="ja-JP" dirty="0">
              <a:latin typeface="メイリオ" panose="020B0604030504040204" pitchFamily="50" charset="-128"/>
              <a:ea typeface="メイリオ" panose="020B0604030504040204" pitchFamily="50" charset="-128"/>
            </a:endParaRPr>
          </a:p>
          <a:p>
            <a:pPr lvl="1"/>
            <a:r>
              <a:rPr lang="ja-JP" altLang="en-US" sz="2800" dirty="0">
                <a:latin typeface="メイリオ" panose="020B0604030504040204" pitchFamily="50" charset="-128"/>
                <a:ea typeface="メイリオ" panose="020B0604030504040204" pitchFamily="50" charset="-128"/>
              </a:rPr>
              <a:t>前回の成果物では定性的は分析を行なったため</a:t>
            </a:r>
            <a:endParaRPr lang="en-US" altLang="ja-JP" sz="2800" dirty="0">
              <a:latin typeface="メイリオ" panose="020B0604030504040204" pitchFamily="50" charset="-128"/>
              <a:ea typeface="メイリオ" panose="020B0604030504040204" pitchFamily="50" charset="-128"/>
            </a:endParaRPr>
          </a:p>
          <a:p>
            <a:pPr lvl="2"/>
            <a:r>
              <a:rPr kumimoji="1" lang="ja-JP" altLang="en-US" sz="2400" dirty="0">
                <a:latin typeface="メイリオ" panose="020B0604030504040204" pitchFamily="50" charset="-128"/>
                <a:ea typeface="メイリオ" panose="020B0604030504040204" pitchFamily="50" charset="-128"/>
              </a:rPr>
              <a:t>明確な数値の予測</a:t>
            </a:r>
            <a:endParaRPr kumimoji="1" lang="en-US" altLang="ja-JP" sz="2400" dirty="0">
              <a:latin typeface="メイリオ" panose="020B0604030504040204" pitchFamily="50" charset="-128"/>
              <a:ea typeface="メイリオ" panose="020B0604030504040204" pitchFamily="50" charset="-128"/>
            </a:endParaRPr>
          </a:p>
          <a:p>
            <a:pPr lvl="2"/>
            <a:r>
              <a:rPr kumimoji="1" lang="ja-JP" altLang="en-US" sz="2400" dirty="0">
                <a:latin typeface="メイリオ" panose="020B0604030504040204" pitchFamily="50" charset="-128"/>
                <a:ea typeface="メイリオ" panose="020B0604030504040204" pitchFamily="50" charset="-128"/>
              </a:rPr>
              <a:t>深層学習フレームワーク</a:t>
            </a:r>
            <a:r>
              <a:rPr lang="en-US" altLang="ja-JP" sz="2400" dirty="0" err="1">
                <a:latin typeface="メイリオ" panose="020B0604030504040204" pitchFamily="50" charset="-128"/>
                <a:ea typeface="メイリオ" panose="020B0604030504040204" pitchFamily="50" charset="-128"/>
              </a:rPr>
              <a:t>K</a:t>
            </a:r>
            <a:r>
              <a:rPr kumimoji="1" lang="en-US" altLang="ja-JP" sz="2400" dirty="0" err="1">
                <a:latin typeface="メイリオ" panose="020B0604030504040204" pitchFamily="50" charset="-128"/>
                <a:ea typeface="メイリオ" panose="020B0604030504040204" pitchFamily="50" charset="-128"/>
              </a:rPr>
              <a:t>eras</a:t>
            </a:r>
            <a:r>
              <a:rPr kumimoji="1" lang="ja-JP" altLang="en-US" sz="2400" dirty="0">
                <a:latin typeface="メイリオ" panose="020B0604030504040204" pitchFamily="50" charset="-128"/>
                <a:ea typeface="メイリオ" panose="020B0604030504040204" pitchFamily="50" charset="-128"/>
              </a:rPr>
              <a:t>の使用する経験</a:t>
            </a:r>
            <a:endParaRPr kumimoji="1" lang="en-US" altLang="ja-JP" sz="2400" dirty="0">
              <a:latin typeface="メイリオ" panose="020B0604030504040204" pitchFamily="50" charset="-128"/>
              <a:ea typeface="メイリオ" panose="020B0604030504040204" pitchFamily="50" charset="-128"/>
            </a:endParaRPr>
          </a:p>
          <a:p>
            <a:pPr marL="914400" lvl="2" indent="0">
              <a:buNone/>
            </a:pPr>
            <a:endParaRPr kumimoji="1" lang="en-US" altLang="ja-JP" sz="2400" dirty="0">
              <a:latin typeface="メイリオ" panose="020B0604030504040204" pitchFamily="50" charset="-128"/>
              <a:ea typeface="メイリオ" panose="020B0604030504040204" pitchFamily="50" charset="-128"/>
            </a:endParaRPr>
          </a:p>
          <a:p>
            <a:pPr lvl="1"/>
            <a:r>
              <a:rPr kumimoji="1" lang="ja-JP" altLang="en-US" sz="2800" dirty="0">
                <a:latin typeface="メイリオ" panose="020B0604030504040204" pitchFamily="50" charset="-128"/>
                <a:ea typeface="メイリオ" panose="020B0604030504040204" pitchFamily="50" charset="-128"/>
              </a:rPr>
              <a:t>ビジネスでの応用を意識</a:t>
            </a:r>
            <a:endParaRPr kumimoji="1" lang="en-US" altLang="ja-JP" sz="2800" dirty="0">
              <a:latin typeface="メイリオ" panose="020B0604030504040204" pitchFamily="50" charset="-128"/>
              <a:ea typeface="メイリオ" panose="020B0604030504040204" pitchFamily="50" charset="-128"/>
            </a:endParaRPr>
          </a:p>
          <a:p>
            <a:pPr lvl="2"/>
            <a:r>
              <a:rPr kumimoji="1" lang="ja-JP" altLang="en-US" sz="2400" dirty="0">
                <a:latin typeface="メイリオ" panose="020B0604030504040204" pitchFamily="50" charset="-128"/>
                <a:ea typeface="メイリオ" panose="020B0604030504040204" pitchFamily="50" charset="-128"/>
              </a:rPr>
              <a:t>予測結果をマーケティング施策に結びつける経験</a:t>
            </a:r>
            <a:endParaRPr kumimoji="1" lang="en-US" altLang="ja-JP" sz="2400" dirty="0">
              <a:latin typeface="メイリオ" panose="020B0604030504040204" pitchFamily="50" charset="-128"/>
              <a:ea typeface="メイリオ" panose="020B0604030504040204" pitchFamily="50" charset="-128"/>
            </a:endParaRPr>
          </a:p>
          <a:p>
            <a:pPr lvl="3"/>
            <a:r>
              <a:rPr lang="ja-JP" altLang="en-US" sz="2200" dirty="0">
                <a:latin typeface="メイリオ" panose="020B0604030504040204" pitchFamily="50" charset="-128"/>
                <a:ea typeface="メイリオ" panose="020B0604030504040204" pitchFamily="50" charset="-128"/>
              </a:rPr>
              <a:t>ペルソナの設定、行動パターンの想定など</a:t>
            </a:r>
            <a:endParaRPr kumimoji="1" lang="en-US" altLang="ja-JP" sz="2200" dirty="0">
              <a:latin typeface="メイリオ" panose="020B0604030504040204" pitchFamily="50" charset="-128"/>
              <a:ea typeface="メイリオ" panose="020B0604030504040204" pitchFamily="50" charset="-128"/>
            </a:endParaRPr>
          </a:p>
          <a:p>
            <a:pPr lvl="2"/>
            <a:endParaRPr kumimoji="1" lang="en-US" altLang="ja-JP" sz="2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3529458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E35953-9DEE-225B-4A5D-82BBB2C52BAA}"/>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88F418A6-5F13-B8D8-C79E-60FC82954387}"/>
              </a:ext>
            </a:extLst>
          </p:cNvPr>
          <p:cNvSpPr>
            <a:spLocks noGrp="1"/>
          </p:cNvSpPr>
          <p:nvPr>
            <p:ph type="title"/>
          </p:nvPr>
        </p:nvSpPr>
        <p:spPr/>
        <p:txBody>
          <a:bodyPr/>
          <a:lstStyle/>
          <a:p>
            <a:r>
              <a:rPr lang="ja-JP" altLang="en-US" dirty="0">
                <a:latin typeface="メイリオ" panose="020B0604030504040204" pitchFamily="50" charset="-128"/>
                <a:ea typeface="メイリオ" panose="020B0604030504040204" pitchFamily="50" charset="-128"/>
              </a:rPr>
              <a:t>発表</a:t>
            </a:r>
            <a:r>
              <a:rPr kumimoji="1" lang="ja-JP" altLang="en-US" dirty="0">
                <a:latin typeface="メイリオ" panose="020B0604030504040204" pitchFamily="50" charset="-128"/>
                <a:ea typeface="メイリオ" panose="020B0604030504040204" pitchFamily="50" charset="-128"/>
              </a:rPr>
              <a:t>の流れ</a:t>
            </a:r>
          </a:p>
        </p:txBody>
      </p:sp>
      <p:sp>
        <p:nvSpPr>
          <p:cNvPr id="3" name="コンテンツ プレースホルダー 2">
            <a:extLst>
              <a:ext uri="{FF2B5EF4-FFF2-40B4-BE49-F238E27FC236}">
                <a16:creationId xmlns:a16="http://schemas.microsoft.com/office/drawing/2014/main" id="{1BA27811-FEB5-F075-12BA-2A6555F72968}"/>
              </a:ext>
            </a:extLst>
          </p:cNvPr>
          <p:cNvSpPr>
            <a:spLocks noGrp="1"/>
          </p:cNvSpPr>
          <p:nvPr>
            <p:ph idx="1"/>
          </p:nvPr>
        </p:nvSpPr>
        <p:spPr/>
        <p:txBody>
          <a:bodyPr>
            <a:normAutofit lnSpcReduction="10000"/>
          </a:bodyPr>
          <a:lstStyle/>
          <a:p>
            <a:r>
              <a:rPr kumimoji="1" lang="ja-JP" altLang="en-US" dirty="0">
                <a:latin typeface="メイリオ" panose="020B0604030504040204" pitchFamily="50" charset="-128"/>
                <a:ea typeface="メイリオ" panose="020B0604030504040204" pitchFamily="50" charset="-128"/>
              </a:rPr>
              <a:t>分析編</a:t>
            </a:r>
            <a:endParaRPr kumimoji="1" lang="en-US" altLang="ja-JP" dirty="0">
              <a:latin typeface="メイリオ" panose="020B0604030504040204" pitchFamily="50" charset="-128"/>
              <a:ea typeface="メイリオ" panose="020B0604030504040204" pitchFamily="50" charset="-128"/>
            </a:endParaRPr>
          </a:p>
          <a:p>
            <a:pPr lvl="1"/>
            <a:r>
              <a:rPr lang="ja-JP" altLang="en-US" dirty="0">
                <a:latin typeface="メイリオ" panose="020B0604030504040204" pitchFamily="50" charset="-128"/>
                <a:ea typeface="メイリオ" panose="020B0604030504040204" pitchFamily="50" charset="-128"/>
              </a:rPr>
              <a:t>使用データと分析環境</a:t>
            </a:r>
            <a:endParaRPr lang="en-US" altLang="ja-JP" dirty="0">
              <a:latin typeface="メイリオ" panose="020B0604030504040204" pitchFamily="50" charset="-128"/>
              <a:ea typeface="メイリオ" panose="020B0604030504040204" pitchFamily="50" charset="-128"/>
            </a:endParaRPr>
          </a:p>
          <a:p>
            <a:pPr lvl="1"/>
            <a:r>
              <a:rPr lang="ja-JP" altLang="en-US" dirty="0">
                <a:latin typeface="メイリオ" panose="020B0604030504040204" pitchFamily="50" charset="-128"/>
                <a:ea typeface="メイリオ" panose="020B0604030504040204" pitchFamily="50" charset="-128"/>
              </a:rPr>
              <a:t>売上データの特徴</a:t>
            </a:r>
            <a:endParaRPr lang="en-US" altLang="ja-JP" dirty="0">
              <a:latin typeface="メイリオ" panose="020B0604030504040204" pitchFamily="50" charset="-128"/>
              <a:ea typeface="メイリオ" panose="020B0604030504040204" pitchFamily="50" charset="-128"/>
            </a:endParaRPr>
          </a:p>
          <a:p>
            <a:pPr lvl="1"/>
            <a:r>
              <a:rPr lang="ja-JP" altLang="en-US" dirty="0">
                <a:latin typeface="メイリオ" panose="020B0604030504040204" pitchFamily="50" charset="-128"/>
                <a:ea typeface="メイリオ" panose="020B0604030504040204" pitchFamily="50" charset="-128"/>
              </a:rPr>
              <a:t>作成の流れ</a:t>
            </a:r>
            <a:endParaRPr lang="en-US" altLang="ja-JP" dirty="0">
              <a:latin typeface="メイリオ" panose="020B0604030504040204" pitchFamily="50" charset="-128"/>
              <a:ea typeface="メイリオ" panose="020B0604030504040204" pitchFamily="50" charset="-128"/>
            </a:endParaRPr>
          </a:p>
          <a:p>
            <a:pPr lvl="1"/>
            <a:r>
              <a:rPr lang="ja-JP" altLang="en-US" dirty="0">
                <a:latin typeface="メイリオ" panose="020B0604030504040204" pitchFamily="50" charset="-128"/>
                <a:ea typeface="メイリオ" panose="020B0604030504040204" pitchFamily="50" charset="-128"/>
              </a:rPr>
              <a:t>予測</a:t>
            </a:r>
            <a:r>
              <a:rPr kumimoji="1" lang="ja-JP" altLang="en-US" dirty="0">
                <a:latin typeface="メイリオ" panose="020B0604030504040204" pitchFamily="50" charset="-128"/>
                <a:ea typeface="メイリオ" panose="020B0604030504040204" pitchFamily="50" charset="-128"/>
              </a:rPr>
              <a:t>結果</a:t>
            </a:r>
            <a:endParaRPr kumimoji="1" lang="en-US" altLang="ja-JP" dirty="0">
              <a:latin typeface="メイリオ" panose="020B0604030504040204" pitchFamily="50" charset="-128"/>
              <a:ea typeface="メイリオ" panose="020B0604030504040204" pitchFamily="50" charset="-128"/>
            </a:endParaRPr>
          </a:p>
          <a:p>
            <a:pPr lvl="1"/>
            <a:r>
              <a:rPr kumimoji="1" lang="ja-JP" altLang="en-US" dirty="0">
                <a:latin typeface="メイリオ" panose="020B0604030504040204" pitchFamily="50" charset="-128"/>
                <a:ea typeface="メイリオ" panose="020B0604030504040204" pitchFamily="50" charset="-128"/>
              </a:rPr>
              <a:t>分析編の結論</a:t>
            </a:r>
            <a:endParaRPr kumimoji="1" lang="en-US" altLang="ja-JP" dirty="0">
              <a:latin typeface="メイリオ" panose="020B0604030504040204" pitchFamily="50" charset="-128"/>
              <a:ea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rPr>
              <a:t>マーケティング編</a:t>
            </a:r>
            <a:endParaRPr lang="en-US" altLang="ja-JP" dirty="0">
              <a:latin typeface="メイリオ" panose="020B0604030504040204" pitchFamily="50" charset="-128"/>
              <a:ea typeface="メイリオ" panose="020B0604030504040204" pitchFamily="50" charset="-128"/>
            </a:endParaRPr>
          </a:p>
          <a:p>
            <a:pPr lvl="1"/>
            <a:r>
              <a:rPr kumimoji="1" lang="ja-JP" altLang="en-US" dirty="0">
                <a:latin typeface="メイリオ" panose="020B0604030504040204" pitchFamily="50" charset="-128"/>
                <a:ea typeface="メイリオ" panose="020B0604030504040204" pitchFamily="50" charset="-128"/>
              </a:rPr>
              <a:t>アプリ会員者数の推移とこれまでの施策</a:t>
            </a:r>
            <a:endParaRPr kumimoji="1" lang="en-US" altLang="ja-JP" dirty="0">
              <a:latin typeface="メイリオ" panose="020B0604030504040204" pitchFamily="50" charset="-128"/>
              <a:ea typeface="メイリオ" panose="020B0604030504040204" pitchFamily="50" charset="-128"/>
            </a:endParaRPr>
          </a:p>
          <a:p>
            <a:pPr lvl="1"/>
            <a:r>
              <a:rPr lang="ja-JP" altLang="en-US" dirty="0">
                <a:latin typeface="メイリオ" panose="020B0604030504040204" pitchFamily="50" charset="-128"/>
                <a:ea typeface="メイリオ" panose="020B0604030504040204" pitchFamily="50" charset="-128"/>
              </a:rPr>
              <a:t>対象にする顧客層</a:t>
            </a:r>
            <a:endParaRPr kumimoji="1" lang="en-US" altLang="ja-JP" dirty="0">
              <a:latin typeface="メイリオ" panose="020B0604030504040204" pitchFamily="50" charset="-128"/>
              <a:ea typeface="メイリオ" panose="020B0604030504040204" pitchFamily="50" charset="-128"/>
            </a:endParaRPr>
          </a:p>
          <a:p>
            <a:pPr lvl="1"/>
            <a:r>
              <a:rPr lang="ja-JP" altLang="en-US" dirty="0">
                <a:latin typeface="メイリオ" panose="020B0604030504040204" pitchFamily="50" charset="-128"/>
                <a:ea typeface="メイリオ" panose="020B0604030504040204" pitchFamily="50" charset="-128"/>
              </a:rPr>
              <a:t>施策提案</a:t>
            </a:r>
            <a:endParaRPr lang="en-US" altLang="ja-JP" dirty="0">
              <a:latin typeface="メイリオ" panose="020B0604030504040204" pitchFamily="50" charset="-128"/>
              <a:ea typeface="メイリオ" panose="020B0604030504040204" pitchFamily="50" charset="-128"/>
            </a:endParaRPr>
          </a:p>
          <a:p>
            <a:r>
              <a:rPr kumimoji="1" lang="ja-JP" altLang="en-US" dirty="0">
                <a:latin typeface="メイリオ" panose="020B0604030504040204" pitchFamily="50" charset="-128"/>
                <a:ea typeface="メイリオ" panose="020B0604030504040204" pitchFamily="50" charset="-128"/>
              </a:rPr>
              <a:t>工夫点、苦労した点など</a:t>
            </a:r>
          </a:p>
          <a:p>
            <a:pPr marL="0" indent="0">
              <a:buNone/>
            </a:pPr>
            <a:endParaRPr kumimoji="1" lang="en-US" altLang="ja-JP"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9910400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4B4191-2925-B829-9A92-B17E64E1677F}"/>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DDB8125E-50EB-4BDF-FD35-5B6552A159A3}"/>
              </a:ext>
            </a:extLst>
          </p:cNvPr>
          <p:cNvSpPr>
            <a:spLocks noGrp="1"/>
          </p:cNvSpPr>
          <p:nvPr>
            <p:ph type="title"/>
          </p:nvPr>
        </p:nvSpPr>
        <p:spPr>
          <a:xfrm>
            <a:off x="838200" y="2766219"/>
            <a:ext cx="4419600" cy="1325563"/>
          </a:xfrm>
        </p:spPr>
        <p:txBody>
          <a:bodyPr/>
          <a:lstStyle/>
          <a:p>
            <a:r>
              <a:rPr kumimoji="1" lang="ja-JP" altLang="en-US" dirty="0">
                <a:latin typeface="メイリオ" panose="020B0604030504040204" pitchFamily="50" charset="-128"/>
                <a:ea typeface="メイリオ" panose="020B0604030504040204" pitchFamily="50" charset="-128"/>
              </a:rPr>
              <a:t>第一部：分析編</a:t>
            </a:r>
          </a:p>
        </p:txBody>
      </p:sp>
    </p:spTree>
    <p:extLst>
      <p:ext uri="{BB962C8B-B14F-4D97-AF65-F5344CB8AC3E}">
        <p14:creationId xmlns:p14="http://schemas.microsoft.com/office/powerpoint/2010/main" val="42609738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08D27C-4111-7698-7F61-3F8EE6CFD136}"/>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64CA2FE0-5C54-2C99-A0C2-16CFA67AD6AC}"/>
              </a:ext>
            </a:extLst>
          </p:cNvPr>
          <p:cNvSpPr>
            <a:spLocks noGrp="1"/>
          </p:cNvSpPr>
          <p:nvPr>
            <p:ph type="title"/>
          </p:nvPr>
        </p:nvSpPr>
        <p:spPr/>
        <p:txBody>
          <a:bodyPr/>
          <a:lstStyle/>
          <a:p>
            <a:r>
              <a:rPr lang="ja-JP" altLang="en-US" dirty="0">
                <a:latin typeface="メイリオ" panose="020B0604030504040204" pitchFamily="50" charset="-128"/>
                <a:ea typeface="メイリオ" panose="020B0604030504040204" pitchFamily="50" charset="-128"/>
              </a:rPr>
              <a:t>使用データと分析環境</a:t>
            </a:r>
            <a:endParaRPr kumimoji="1" lang="ja-JP" altLang="en-US" dirty="0">
              <a:latin typeface="メイリオ" panose="020B0604030504040204" pitchFamily="50" charset="-128"/>
              <a:ea typeface="メイリオ" panose="020B0604030504040204" pitchFamily="50" charset="-128"/>
            </a:endParaRPr>
          </a:p>
        </p:txBody>
      </p:sp>
      <p:sp>
        <p:nvSpPr>
          <p:cNvPr id="5" name="Rectangle 2">
            <a:extLst>
              <a:ext uri="{FF2B5EF4-FFF2-40B4-BE49-F238E27FC236}">
                <a16:creationId xmlns:a16="http://schemas.microsoft.com/office/drawing/2014/main" id="{278067CA-07A8-5395-EE69-B3E174F7EF2D}"/>
              </a:ext>
            </a:extLst>
          </p:cNvPr>
          <p:cNvSpPr>
            <a:spLocks noGrp="1" noChangeArrowheads="1"/>
          </p:cNvSpPr>
          <p:nvPr>
            <p:ph idx="1"/>
          </p:nvPr>
        </p:nvSpPr>
        <p:spPr bwMode="auto">
          <a:xfrm>
            <a:off x="838200" y="2216190"/>
            <a:ext cx="10532499" cy="35702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ja-JP" altLang="ja-JP" sz="2400" b="1"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rPr>
              <a:t>目的変数</a:t>
            </a:r>
            <a:r>
              <a:rPr kumimoji="0" lang="ja-JP" altLang="ja-JP" sz="24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rPr>
              <a:t>:「31アイスの売上データ」 -</a:t>
            </a:r>
            <a:r>
              <a:rPr kumimoji="0" lang="ja-JP" altLang="en-US" sz="2400" dirty="0">
                <a:latin typeface="メイリオ" panose="020B0604030504040204" pitchFamily="50" charset="-128"/>
                <a:ea typeface="メイリオ" panose="020B0604030504040204" pitchFamily="50" charset="-128"/>
              </a:rPr>
              <a:t> </a:t>
            </a:r>
            <a:r>
              <a:rPr kumimoji="0" lang="ja-JP" altLang="en-US" sz="24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rPr>
              <a:t>四半期データ </a:t>
            </a:r>
            <a:r>
              <a:rPr kumimoji="0" lang="en-US" altLang="ja-JP" sz="24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rPr>
              <a:t>: </a:t>
            </a:r>
            <a:r>
              <a:rPr kumimoji="0" lang="ja-JP" altLang="ja-JP" sz="24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rPr>
              <a:t>EDINET </a:t>
            </a:r>
            <a:endParaRPr kumimoji="0" lang="en-US" altLang="ja-JP"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endParaRPr>
          </a:p>
          <a:p>
            <a:pPr marL="0" marR="0" lvl="0" indent="0" algn="l" defTabSz="914400" rtl="0" eaLnBrk="0" fontAlgn="base" latinLnBrk="0" hangingPunct="0">
              <a:lnSpc>
                <a:spcPct val="100000"/>
              </a:lnSpc>
              <a:spcBef>
                <a:spcPct val="0"/>
              </a:spcBef>
              <a:spcAft>
                <a:spcPct val="0"/>
              </a:spcAft>
              <a:buClrTx/>
              <a:buSzTx/>
              <a:buNone/>
              <a:tabLst/>
            </a:pPr>
            <a:endParaRPr kumimoji="0" lang="ja-JP" altLang="ja-JP" sz="24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ja-JP" altLang="ja-JP" sz="2400" b="1"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rPr>
              <a:t>説明変数</a:t>
            </a:r>
            <a:r>
              <a:rPr kumimoji="0" lang="ja-JP" altLang="ja-JP" sz="24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rPr>
              <a:t>:</a:t>
            </a:r>
          </a:p>
          <a:p>
            <a:pPr marL="457200" lvl="1" indent="0" eaLnBrk="0" fontAlgn="base" hangingPunct="0">
              <a:lnSpc>
                <a:spcPct val="100000"/>
              </a:lnSpc>
              <a:spcBef>
                <a:spcPct val="0"/>
              </a:spcBef>
              <a:spcAft>
                <a:spcPct val="0"/>
              </a:spcAft>
              <a:buFontTx/>
              <a:buChar char="•"/>
            </a:pPr>
            <a:r>
              <a:rPr kumimoji="0" lang="ja-JP" altLang="ja-JP" sz="22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rPr>
              <a:t>「31 Clubの会員者数」 -</a:t>
            </a:r>
            <a:r>
              <a:rPr kumimoji="0" lang="ja-JP" altLang="en-US" sz="2200" dirty="0">
                <a:latin typeface="メイリオ" panose="020B0604030504040204" pitchFamily="50" charset="-128"/>
                <a:ea typeface="メイリオ" panose="020B0604030504040204" pitchFamily="50" charset="-128"/>
              </a:rPr>
              <a:t> </a:t>
            </a:r>
            <a:r>
              <a:rPr kumimoji="0" lang="ja-JP" altLang="en-US" sz="22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rPr>
              <a:t>四半期データ</a:t>
            </a:r>
            <a:r>
              <a:rPr kumimoji="0" lang="en-US" altLang="ja-JP" sz="22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rPr>
              <a:t>:</a:t>
            </a:r>
            <a:r>
              <a:rPr kumimoji="0" lang="ja-JP" altLang="ja-JP" sz="22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rPr>
              <a:t>EDINET, TDnet</a:t>
            </a:r>
          </a:p>
          <a:p>
            <a:pPr marL="457200" lvl="1" indent="0" eaLnBrk="0" fontAlgn="base" hangingPunct="0">
              <a:lnSpc>
                <a:spcPct val="100000"/>
              </a:lnSpc>
              <a:spcBef>
                <a:spcPct val="0"/>
              </a:spcBef>
              <a:spcAft>
                <a:spcPct val="0"/>
              </a:spcAft>
              <a:buFontTx/>
              <a:buChar char="•"/>
            </a:pPr>
            <a:r>
              <a:rPr kumimoji="0" lang="ja-JP" altLang="ja-JP" sz="22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rPr>
              <a:t>「東京都の消費支出データ」 - 月次データ</a:t>
            </a:r>
            <a:r>
              <a:rPr kumimoji="0" lang="en-US" altLang="ja-JP" sz="22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rPr>
              <a:t> </a:t>
            </a:r>
            <a:r>
              <a:rPr kumimoji="0" lang="ja-JP" altLang="ja-JP" sz="22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rPr>
              <a:t>: 東京都HP</a:t>
            </a:r>
          </a:p>
          <a:p>
            <a:pPr marL="457200" lvl="1" indent="0" eaLnBrk="0" fontAlgn="base" hangingPunct="0">
              <a:lnSpc>
                <a:spcPct val="100000"/>
              </a:lnSpc>
              <a:spcBef>
                <a:spcPct val="0"/>
              </a:spcBef>
              <a:spcAft>
                <a:spcPct val="0"/>
              </a:spcAft>
              <a:buFontTx/>
              <a:buChar char="•"/>
            </a:pPr>
            <a:r>
              <a:rPr kumimoji="0" lang="ja-JP" altLang="ja-JP" sz="22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rPr>
              <a:t>「東京都の最高気温データ」 - 日次データ</a:t>
            </a:r>
            <a:r>
              <a:rPr kumimoji="0" lang="en-US" altLang="ja-JP" sz="22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rPr>
              <a:t> </a:t>
            </a:r>
            <a:r>
              <a:rPr kumimoji="0" lang="ja-JP" altLang="ja-JP" sz="22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rPr>
              <a:t>: 気象庁HP</a:t>
            </a:r>
            <a:endParaRPr kumimoji="0" lang="en-US" altLang="ja-JP" sz="22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endParaRPr>
          </a:p>
          <a:p>
            <a:pPr marL="457200" lvl="1" indent="0" eaLnBrk="0" fontAlgn="base" hangingPunct="0">
              <a:lnSpc>
                <a:spcPct val="100000"/>
              </a:lnSpc>
              <a:spcBef>
                <a:spcPct val="0"/>
              </a:spcBef>
              <a:spcAft>
                <a:spcPct val="0"/>
              </a:spcAft>
              <a:buNone/>
            </a:pPr>
            <a:endParaRPr kumimoji="0" lang="en-US" altLang="ja-JP" sz="20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endParaRPr>
          </a:p>
          <a:p>
            <a:pPr marL="0" indent="0" eaLnBrk="0" fontAlgn="base" hangingPunct="0">
              <a:lnSpc>
                <a:spcPct val="100000"/>
              </a:lnSpc>
              <a:spcBef>
                <a:spcPct val="0"/>
              </a:spcBef>
              <a:spcAft>
                <a:spcPct val="0"/>
              </a:spcAft>
              <a:buFontTx/>
              <a:buChar char="•"/>
            </a:pPr>
            <a:r>
              <a:rPr kumimoji="0" lang="ja-JP" altLang="en-US" sz="2400" dirty="0">
                <a:latin typeface="メイリオ" panose="020B0604030504040204" pitchFamily="50" charset="-128"/>
                <a:ea typeface="メイリオ" panose="020B0604030504040204" pitchFamily="50" charset="-128"/>
              </a:rPr>
              <a:t>データの期間</a:t>
            </a:r>
            <a:r>
              <a:rPr kumimoji="0" lang="en-US" altLang="ja-JP" sz="2400" dirty="0">
                <a:latin typeface="メイリオ" panose="020B0604030504040204" pitchFamily="50" charset="-128"/>
                <a:ea typeface="メイリオ" panose="020B0604030504040204" pitchFamily="50" charset="-128"/>
              </a:rPr>
              <a:t>:</a:t>
            </a:r>
            <a:r>
              <a:rPr kumimoji="0" lang="ja-JP" altLang="ja-JP" sz="24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rPr>
              <a:t> 201</a:t>
            </a:r>
            <a:r>
              <a:rPr kumimoji="0" lang="en-US" altLang="ja-JP" sz="24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rPr>
              <a:t>4</a:t>
            </a:r>
            <a:r>
              <a:rPr kumimoji="0" lang="ja-JP" altLang="ja-JP" sz="24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rPr>
              <a:t>年</a:t>
            </a:r>
            <a:r>
              <a:rPr kumimoji="0" lang="en-US" altLang="ja-JP" sz="24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rPr>
              <a:t>1</a:t>
            </a:r>
            <a:r>
              <a:rPr kumimoji="0" lang="ja-JP" altLang="ja-JP" sz="24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rPr>
              <a:t>Q</a:t>
            </a:r>
            <a:r>
              <a:rPr kumimoji="0" lang="ja-JP" altLang="en-US" sz="2400" dirty="0">
                <a:latin typeface="メイリオ" panose="020B0604030504040204" pitchFamily="50" charset="-128"/>
                <a:ea typeface="メイリオ" panose="020B0604030504040204" pitchFamily="50" charset="-128"/>
              </a:rPr>
              <a:t>～</a:t>
            </a:r>
            <a:r>
              <a:rPr kumimoji="0" lang="ja-JP" altLang="ja-JP" sz="24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rPr>
              <a:t>202</a:t>
            </a:r>
            <a:r>
              <a:rPr kumimoji="0" lang="en-US" altLang="ja-JP" sz="24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rPr>
              <a:t>3</a:t>
            </a:r>
            <a:r>
              <a:rPr kumimoji="0" lang="ja-JP" altLang="ja-JP" sz="24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rPr>
              <a:t>年</a:t>
            </a:r>
            <a:r>
              <a:rPr kumimoji="0" lang="en-US" altLang="ja-JP" sz="24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rPr>
              <a:t>4</a:t>
            </a:r>
            <a:r>
              <a:rPr kumimoji="0" lang="ja-JP" altLang="ja-JP" sz="24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rPr>
              <a:t>Q</a:t>
            </a:r>
            <a:endParaRPr kumimoji="0" lang="en-US" altLang="ja-JP" sz="24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endParaRPr>
          </a:p>
          <a:p>
            <a:pPr marL="457200" lvl="1" indent="0" eaLnBrk="0" fontAlgn="base" hangingPunct="0">
              <a:lnSpc>
                <a:spcPct val="100000"/>
              </a:lnSpc>
              <a:spcBef>
                <a:spcPct val="0"/>
              </a:spcBef>
              <a:spcAft>
                <a:spcPct val="0"/>
              </a:spcAft>
              <a:buFontTx/>
              <a:buChar char="•"/>
            </a:pPr>
            <a:endParaRPr kumimoji="0" lang="ja-JP" altLang="ja-JP" sz="20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ja-JP" altLang="ja-JP" sz="2400" b="1"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rPr>
              <a:t>分析ツール</a:t>
            </a:r>
            <a:r>
              <a:rPr kumimoji="0" lang="ja-JP" altLang="ja-JP" sz="24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rPr>
              <a:t>: Pythonと深層学習フレームワークkerasを用いた時系列</a:t>
            </a:r>
            <a:r>
              <a:rPr kumimoji="0" lang="ja-JP" altLang="en-US" sz="24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rPr>
              <a:t>分析</a:t>
            </a:r>
            <a:r>
              <a:rPr kumimoji="0" lang="ja-JP" altLang="ja-JP" sz="24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rPr>
              <a:t> </a:t>
            </a:r>
          </a:p>
        </p:txBody>
      </p:sp>
      <p:pic>
        <p:nvPicPr>
          <p:cNvPr id="4" name="図 3">
            <a:extLst>
              <a:ext uri="{FF2B5EF4-FFF2-40B4-BE49-F238E27FC236}">
                <a16:creationId xmlns:a16="http://schemas.microsoft.com/office/drawing/2014/main" id="{87BA3FEC-CA93-8B7E-11A2-4F8A7A2AB7F0}"/>
              </a:ext>
            </a:extLst>
          </p:cNvPr>
          <p:cNvPicPr>
            <a:picLocks noChangeAspect="1"/>
          </p:cNvPicPr>
          <p:nvPr/>
        </p:nvPicPr>
        <p:blipFill>
          <a:blip r:embed="rId3"/>
          <a:stretch>
            <a:fillRect/>
          </a:stretch>
        </p:blipFill>
        <p:spPr>
          <a:xfrm>
            <a:off x="7166625" y="338544"/>
            <a:ext cx="2324424" cy="1571844"/>
          </a:xfrm>
          <a:prstGeom prst="rect">
            <a:avLst/>
          </a:prstGeom>
        </p:spPr>
      </p:pic>
      <p:pic>
        <p:nvPicPr>
          <p:cNvPr id="7" name="図 6">
            <a:extLst>
              <a:ext uri="{FF2B5EF4-FFF2-40B4-BE49-F238E27FC236}">
                <a16:creationId xmlns:a16="http://schemas.microsoft.com/office/drawing/2014/main" id="{97E06982-8751-E3AC-D6F1-A5B5018FA26E}"/>
              </a:ext>
            </a:extLst>
          </p:cNvPr>
          <p:cNvPicPr>
            <a:picLocks noChangeAspect="1"/>
          </p:cNvPicPr>
          <p:nvPr/>
        </p:nvPicPr>
        <p:blipFill>
          <a:blip r:embed="rId4"/>
          <a:stretch>
            <a:fillRect/>
          </a:stretch>
        </p:blipFill>
        <p:spPr>
          <a:xfrm>
            <a:off x="9924734" y="386175"/>
            <a:ext cx="2267266" cy="1524213"/>
          </a:xfrm>
          <a:prstGeom prst="rect">
            <a:avLst/>
          </a:prstGeom>
        </p:spPr>
      </p:pic>
    </p:spTree>
    <p:extLst>
      <p:ext uri="{BB962C8B-B14F-4D97-AF65-F5344CB8AC3E}">
        <p14:creationId xmlns:p14="http://schemas.microsoft.com/office/powerpoint/2010/main" val="15147301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5478B6-E8B8-B68A-1C57-F6A2DDD158D6}"/>
            </a:ext>
          </a:extLst>
        </p:cNvPr>
        <p:cNvGrpSpPr/>
        <p:nvPr/>
      </p:nvGrpSpPr>
      <p:grpSpPr>
        <a:xfrm>
          <a:off x="0" y="0"/>
          <a:ext cx="0" cy="0"/>
          <a:chOff x="0" y="0"/>
          <a:chExt cx="0" cy="0"/>
        </a:xfrm>
      </p:grpSpPr>
      <p:pic>
        <p:nvPicPr>
          <p:cNvPr id="8" name="図 7">
            <a:extLst>
              <a:ext uri="{FF2B5EF4-FFF2-40B4-BE49-F238E27FC236}">
                <a16:creationId xmlns:a16="http://schemas.microsoft.com/office/drawing/2014/main" id="{E00DA18E-610C-685C-D0A0-11F8F9266F77}"/>
              </a:ext>
            </a:extLst>
          </p:cNvPr>
          <p:cNvPicPr>
            <a:picLocks noChangeAspect="1"/>
          </p:cNvPicPr>
          <p:nvPr/>
        </p:nvPicPr>
        <p:blipFill>
          <a:blip r:embed="rId3"/>
          <a:stretch>
            <a:fillRect/>
          </a:stretch>
        </p:blipFill>
        <p:spPr>
          <a:xfrm>
            <a:off x="554182" y="1460119"/>
            <a:ext cx="11083636" cy="5123104"/>
          </a:xfrm>
          <a:prstGeom prst="rect">
            <a:avLst/>
          </a:prstGeom>
        </p:spPr>
      </p:pic>
      <p:sp>
        <p:nvSpPr>
          <p:cNvPr id="2" name="タイトル 1">
            <a:extLst>
              <a:ext uri="{FF2B5EF4-FFF2-40B4-BE49-F238E27FC236}">
                <a16:creationId xmlns:a16="http://schemas.microsoft.com/office/drawing/2014/main" id="{76008842-6F6A-1E88-F52C-1C3B8C49CAC7}"/>
              </a:ext>
            </a:extLst>
          </p:cNvPr>
          <p:cNvSpPr>
            <a:spLocks noGrp="1"/>
          </p:cNvSpPr>
          <p:nvPr>
            <p:ph type="title"/>
          </p:nvPr>
        </p:nvSpPr>
        <p:spPr/>
        <p:txBody>
          <a:bodyPr/>
          <a:lstStyle/>
          <a:p>
            <a:r>
              <a:rPr lang="ja-JP" altLang="en-US" dirty="0">
                <a:latin typeface="メイリオ" panose="020B0604030504040204" pitchFamily="50" charset="-128"/>
                <a:ea typeface="メイリオ" panose="020B0604030504040204" pitchFamily="50" charset="-128"/>
              </a:rPr>
              <a:t>売上データの特徴</a:t>
            </a:r>
            <a:endParaRPr kumimoji="1" lang="ja-JP" altLang="en-US" dirty="0">
              <a:latin typeface="メイリオ" panose="020B0604030504040204" pitchFamily="50" charset="-128"/>
              <a:ea typeface="メイリオ" panose="020B0604030504040204" pitchFamily="50" charset="-128"/>
            </a:endParaRPr>
          </a:p>
        </p:txBody>
      </p:sp>
      <p:sp>
        <p:nvSpPr>
          <p:cNvPr id="6" name="テキスト ボックス 5">
            <a:extLst>
              <a:ext uri="{FF2B5EF4-FFF2-40B4-BE49-F238E27FC236}">
                <a16:creationId xmlns:a16="http://schemas.microsoft.com/office/drawing/2014/main" id="{82D8AF35-A3AD-4016-6E7D-E39B9F559360}"/>
              </a:ext>
            </a:extLst>
          </p:cNvPr>
          <p:cNvSpPr txBox="1"/>
          <p:nvPr/>
        </p:nvSpPr>
        <p:spPr>
          <a:xfrm>
            <a:off x="931332" y="2185517"/>
            <a:ext cx="4140200" cy="1200329"/>
          </a:xfrm>
          <a:prstGeom prst="rect">
            <a:avLst/>
          </a:prstGeom>
          <a:solidFill>
            <a:schemeClr val="accent5">
              <a:lumMod val="20000"/>
              <a:lumOff val="80000"/>
            </a:schemeClr>
          </a:solidFill>
        </p:spPr>
        <p:txBody>
          <a:bodyPr wrap="square" rtlCol="0">
            <a:spAutoFit/>
          </a:bodyPr>
          <a:lstStyle/>
          <a:p>
            <a:r>
              <a:rPr kumimoji="1" lang="en-US" altLang="ja-JP" dirty="0"/>
              <a:t>y</a:t>
            </a:r>
            <a:r>
              <a:rPr lang="en-US" altLang="ja-JP" dirty="0"/>
              <a:t>yyy_1</a:t>
            </a:r>
            <a:r>
              <a:rPr lang="ja-JP" altLang="en-US" dirty="0"/>
              <a:t>→第１四半期（１～３月）</a:t>
            </a:r>
            <a:endParaRPr lang="en-US" altLang="ja-JP" dirty="0"/>
          </a:p>
          <a:p>
            <a:r>
              <a:rPr kumimoji="1" lang="en-US" altLang="ja-JP" dirty="0"/>
              <a:t>y</a:t>
            </a:r>
            <a:r>
              <a:rPr lang="en-US" altLang="ja-JP" dirty="0"/>
              <a:t>yyy_2</a:t>
            </a:r>
            <a:r>
              <a:rPr lang="ja-JP" altLang="en-US" dirty="0"/>
              <a:t>→第２四半期（４～６月）</a:t>
            </a:r>
            <a:endParaRPr lang="en-US" altLang="ja-JP" dirty="0"/>
          </a:p>
          <a:p>
            <a:r>
              <a:rPr kumimoji="1" lang="en-US" altLang="ja-JP" dirty="0"/>
              <a:t>y</a:t>
            </a:r>
            <a:r>
              <a:rPr lang="en-US" altLang="ja-JP" dirty="0"/>
              <a:t>yyy_3</a:t>
            </a:r>
            <a:r>
              <a:rPr lang="ja-JP" altLang="en-US" dirty="0"/>
              <a:t>→第３四半期（７～９月）</a:t>
            </a:r>
            <a:endParaRPr lang="en-US" altLang="ja-JP" dirty="0"/>
          </a:p>
          <a:p>
            <a:r>
              <a:rPr kumimoji="1" lang="en-US" altLang="ja-JP" dirty="0"/>
              <a:t>y</a:t>
            </a:r>
            <a:r>
              <a:rPr lang="en-US" altLang="ja-JP" dirty="0"/>
              <a:t>yyy_4</a:t>
            </a:r>
            <a:r>
              <a:rPr lang="ja-JP" altLang="en-US" dirty="0"/>
              <a:t>→第４四半期（１０～１２月）</a:t>
            </a:r>
            <a:endParaRPr lang="en-US" altLang="ja-JP" dirty="0"/>
          </a:p>
        </p:txBody>
      </p:sp>
      <p:sp>
        <p:nvSpPr>
          <p:cNvPr id="9" name="テキスト ボックス 8">
            <a:extLst>
              <a:ext uri="{FF2B5EF4-FFF2-40B4-BE49-F238E27FC236}">
                <a16:creationId xmlns:a16="http://schemas.microsoft.com/office/drawing/2014/main" id="{66560A03-1ABF-D9E7-E573-0B247EFDEB77}"/>
              </a:ext>
            </a:extLst>
          </p:cNvPr>
          <p:cNvSpPr txBox="1"/>
          <p:nvPr/>
        </p:nvSpPr>
        <p:spPr>
          <a:xfrm>
            <a:off x="5384811" y="2185517"/>
            <a:ext cx="4140200" cy="923330"/>
          </a:xfrm>
          <a:prstGeom prst="rect">
            <a:avLst/>
          </a:prstGeom>
          <a:solidFill>
            <a:schemeClr val="accent5">
              <a:lumMod val="20000"/>
              <a:lumOff val="80000"/>
            </a:schemeClr>
          </a:solidFill>
        </p:spPr>
        <p:txBody>
          <a:bodyPr wrap="square" rtlCol="0">
            <a:spAutoFit/>
          </a:bodyPr>
          <a:lstStyle/>
          <a:p>
            <a:r>
              <a:rPr lang="ja-JP" altLang="en-US" dirty="0"/>
              <a:t>３１％オフになる月</a:t>
            </a:r>
            <a:endParaRPr lang="en-US" altLang="ja-JP" dirty="0"/>
          </a:p>
          <a:p>
            <a:r>
              <a:rPr lang="ja-JP" altLang="en-US" dirty="0"/>
              <a:t>１月、３月、５月、７月、８月、１０月、１２月</a:t>
            </a:r>
            <a:endParaRPr lang="en-US" altLang="ja-JP" dirty="0"/>
          </a:p>
        </p:txBody>
      </p:sp>
      <p:sp>
        <p:nvSpPr>
          <p:cNvPr id="3" name="四角形: 角を丸くする 2">
            <a:extLst>
              <a:ext uri="{FF2B5EF4-FFF2-40B4-BE49-F238E27FC236}">
                <a16:creationId xmlns:a16="http://schemas.microsoft.com/office/drawing/2014/main" id="{2A27AFE3-EAD7-98A9-6492-19216C35A103}"/>
              </a:ext>
            </a:extLst>
          </p:cNvPr>
          <p:cNvSpPr/>
          <p:nvPr/>
        </p:nvSpPr>
        <p:spPr>
          <a:xfrm>
            <a:off x="5613990" y="134556"/>
            <a:ext cx="6166884" cy="132556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t>赤丸のついている年は</a:t>
            </a:r>
            <a:r>
              <a:rPr kumimoji="1" lang="en-US" altLang="ja-JP" dirty="0"/>
              <a:t>1Q</a:t>
            </a:r>
            <a:r>
              <a:rPr kumimoji="1" lang="ja-JP" altLang="en-US" dirty="0"/>
              <a:t>→</a:t>
            </a:r>
            <a:r>
              <a:rPr kumimoji="1" lang="en-US" altLang="ja-JP" dirty="0"/>
              <a:t>2Q</a:t>
            </a:r>
            <a:r>
              <a:rPr kumimoji="1" lang="ja-JP" altLang="en-US" dirty="0"/>
              <a:t>の傾きに比べ、</a:t>
            </a:r>
            <a:r>
              <a:rPr kumimoji="1" lang="en-US" altLang="ja-JP" dirty="0"/>
              <a:t>2Q</a:t>
            </a:r>
            <a:r>
              <a:rPr kumimoji="1" lang="ja-JP" altLang="en-US" dirty="0"/>
              <a:t>→</a:t>
            </a:r>
            <a:r>
              <a:rPr kumimoji="1" lang="en-US" altLang="ja-JP" dirty="0"/>
              <a:t>3Q</a:t>
            </a:r>
            <a:r>
              <a:rPr kumimoji="1" lang="ja-JP" altLang="en-US" dirty="0"/>
              <a:t>の傾きは緩やかになっています。直近では夏場にも失速せずに売れているようです。</a:t>
            </a:r>
          </a:p>
        </p:txBody>
      </p:sp>
    </p:spTree>
    <p:extLst>
      <p:ext uri="{BB962C8B-B14F-4D97-AF65-F5344CB8AC3E}">
        <p14:creationId xmlns:p14="http://schemas.microsoft.com/office/powerpoint/2010/main" val="111187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DE7382-659B-A68E-C0A9-3484158C7481}"/>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D6C1094D-A120-15C4-77E0-5941B6980C1C}"/>
              </a:ext>
            </a:extLst>
          </p:cNvPr>
          <p:cNvSpPr>
            <a:spLocks noGrp="1"/>
          </p:cNvSpPr>
          <p:nvPr>
            <p:ph type="title"/>
          </p:nvPr>
        </p:nvSpPr>
        <p:spPr/>
        <p:txBody>
          <a:bodyPr/>
          <a:lstStyle/>
          <a:p>
            <a:r>
              <a:rPr kumimoji="1" lang="ja-JP" altLang="en-US" dirty="0">
                <a:latin typeface="メイリオ" panose="020B0604030504040204" pitchFamily="50" charset="-128"/>
                <a:ea typeface="メイリオ" panose="020B0604030504040204" pitchFamily="50" charset="-128"/>
              </a:rPr>
              <a:t>作成の流れ</a:t>
            </a:r>
          </a:p>
        </p:txBody>
      </p:sp>
      <p:sp>
        <p:nvSpPr>
          <p:cNvPr id="3" name="コンテンツ プレースホルダー 2">
            <a:extLst>
              <a:ext uri="{FF2B5EF4-FFF2-40B4-BE49-F238E27FC236}">
                <a16:creationId xmlns:a16="http://schemas.microsoft.com/office/drawing/2014/main" id="{ED01910A-1B44-9321-E5B1-71DEE79A77DF}"/>
              </a:ext>
            </a:extLst>
          </p:cNvPr>
          <p:cNvSpPr>
            <a:spLocks noGrp="1"/>
          </p:cNvSpPr>
          <p:nvPr>
            <p:ph idx="1"/>
          </p:nvPr>
        </p:nvSpPr>
        <p:spPr>
          <a:xfrm>
            <a:off x="838200" y="1690688"/>
            <a:ext cx="10515600" cy="4486275"/>
          </a:xfrm>
        </p:spPr>
        <p:txBody>
          <a:bodyPr>
            <a:normAutofit/>
          </a:bodyPr>
          <a:lstStyle/>
          <a:p>
            <a:r>
              <a:rPr kumimoji="1" lang="ja-JP" altLang="en-US" dirty="0">
                <a:latin typeface="メイリオ" panose="020B0604030504040204" pitchFamily="50" charset="-128"/>
                <a:ea typeface="メイリオ" panose="020B0604030504040204" pitchFamily="50" charset="-128"/>
              </a:rPr>
              <a:t>データの前処理（対応期間の調整）</a:t>
            </a:r>
            <a:endParaRPr lang="en-US" altLang="ja-JP" dirty="0">
              <a:latin typeface="メイリオ" panose="020B0604030504040204" pitchFamily="50" charset="-128"/>
              <a:ea typeface="メイリオ" panose="020B0604030504040204" pitchFamily="50" charset="-128"/>
            </a:endParaRPr>
          </a:p>
          <a:p>
            <a:pPr lvl="1"/>
            <a:r>
              <a:rPr kumimoji="1" lang="ja-JP" altLang="en-US" dirty="0">
                <a:latin typeface="メイリオ" panose="020B0604030504040204" pitchFamily="50" charset="-128"/>
                <a:ea typeface="メイリオ" panose="020B0604030504040204" pitchFamily="50" charset="-128"/>
              </a:rPr>
              <a:t>目的変数が四半期データであるため、３か月ごとに売り上げを予測</a:t>
            </a:r>
            <a:endParaRPr kumimoji="1" lang="en-US" altLang="ja-JP" dirty="0">
              <a:latin typeface="メイリオ" panose="020B0604030504040204" pitchFamily="50" charset="-128"/>
              <a:ea typeface="メイリオ" panose="020B0604030504040204" pitchFamily="50" charset="-128"/>
            </a:endParaRPr>
          </a:p>
          <a:p>
            <a:pPr lvl="2"/>
            <a:r>
              <a:rPr kumimoji="1" lang="ja-JP" altLang="en-US" sz="2400" dirty="0">
                <a:latin typeface="メイリオ" panose="020B0604030504040204" pitchFamily="50" charset="-128"/>
                <a:ea typeface="メイリオ" panose="020B0604030504040204" pitchFamily="50" charset="-128"/>
              </a:rPr>
              <a:t>売上・アプリ会員数：四半期データ</a:t>
            </a:r>
            <a:endParaRPr kumimoji="1" lang="en-US" altLang="ja-JP" sz="2400" dirty="0">
              <a:latin typeface="メイリオ" panose="020B0604030504040204" pitchFamily="50" charset="-128"/>
              <a:ea typeface="メイリオ" panose="020B0604030504040204" pitchFamily="50" charset="-128"/>
            </a:endParaRPr>
          </a:p>
          <a:p>
            <a:pPr lvl="2"/>
            <a:r>
              <a:rPr kumimoji="1" lang="ja-JP" altLang="en-US" sz="2400" dirty="0">
                <a:latin typeface="メイリオ" panose="020B0604030504040204" pitchFamily="50" charset="-128"/>
                <a:ea typeface="メイリオ" panose="020B0604030504040204" pitchFamily="50" charset="-128"/>
              </a:rPr>
              <a:t>消費、気温：月次データ</a:t>
            </a:r>
            <a:endParaRPr kumimoji="1" lang="en-US" altLang="ja-JP" sz="2400" dirty="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pPr marL="0" indent="0">
              <a:buNone/>
            </a:pPr>
            <a:r>
              <a:rPr lang="ja-JP" altLang="en-US" dirty="0">
                <a:latin typeface="メイリオ" panose="020B0604030504040204" pitchFamily="50" charset="-128"/>
                <a:ea typeface="メイリオ" panose="020B0604030504040204" pitchFamily="50" charset="-128"/>
              </a:rPr>
              <a:t>★</a:t>
            </a:r>
            <a:r>
              <a:rPr lang="en-US" altLang="ja-JP" dirty="0">
                <a:latin typeface="メイリオ" panose="020B0604030504040204" pitchFamily="50" charset="-128"/>
                <a:ea typeface="メイリオ" panose="020B0604030504040204" pitchFamily="50" charset="-128"/>
              </a:rPr>
              <a:t>2023</a:t>
            </a:r>
            <a:r>
              <a:rPr lang="ja-JP" altLang="en-US" dirty="0">
                <a:latin typeface="メイリオ" panose="020B0604030504040204" pitchFamily="50" charset="-128"/>
                <a:ea typeface="メイリオ" panose="020B0604030504040204" pitchFamily="50" charset="-128"/>
              </a:rPr>
              <a:t>年度の売上を予測</a:t>
            </a:r>
            <a:endParaRPr kumimoji="1" lang="ja-JP" altLang="en-US" dirty="0">
              <a:latin typeface="メイリオ" panose="020B0604030504040204" pitchFamily="50" charset="-128"/>
              <a:ea typeface="メイリオ" panose="020B0604030504040204" pitchFamily="50" charset="-128"/>
            </a:endParaRPr>
          </a:p>
        </p:txBody>
      </p:sp>
      <p:grpSp>
        <p:nvGrpSpPr>
          <p:cNvPr id="8" name="グループ化 7">
            <a:extLst>
              <a:ext uri="{FF2B5EF4-FFF2-40B4-BE49-F238E27FC236}">
                <a16:creationId xmlns:a16="http://schemas.microsoft.com/office/drawing/2014/main" id="{D1DA534F-25A6-3469-8307-6C9EDB3C4491}"/>
              </a:ext>
            </a:extLst>
          </p:cNvPr>
          <p:cNvGrpSpPr/>
          <p:nvPr/>
        </p:nvGrpSpPr>
        <p:grpSpPr>
          <a:xfrm>
            <a:off x="6503581" y="5167312"/>
            <a:ext cx="4742120" cy="919716"/>
            <a:chOff x="6315740" y="3429000"/>
            <a:chExt cx="4742120" cy="919716"/>
          </a:xfrm>
        </p:grpSpPr>
        <p:sp>
          <p:nvSpPr>
            <p:cNvPr id="4" name="矢印: 右 3">
              <a:extLst>
                <a:ext uri="{FF2B5EF4-FFF2-40B4-BE49-F238E27FC236}">
                  <a16:creationId xmlns:a16="http://schemas.microsoft.com/office/drawing/2014/main" id="{83BC5F83-FEDD-FCE7-1722-3BA03A8311E8}"/>
                </a:ext>
              </a:extLst>
            </p:cNvPr>
            <p:cNvSpPr/>
            <p:nvPr/>
          </p:nvSpPr>
          <p:spPr>
            <a:xfrm>
              <a:off x="7868094" y="3763925"/>
              <a:ext cx="1552352" cy="28708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フローチャート: 代替処理 4">
              <a:extLst>
                <a:ext uri="{FF2B5EF4-FFF2-40B4-BE49-F238E27FC236}">
                  <a16:creationId xmlns:a16="http://schemas.microsoft.com/office/drawing/2014/main" id="{16E2ABCC-6B1C-0F0F-1C4D-2854B6E76383}"/>
                </a:ext>
              </a:extLst>
            </p:cNvPr>
            <p:cNvSpPr/>
            <p:nvPr/>
          </p:nvSpPr>
          <p:spPr>
            <a:xfrm>
              <a:off x="6315740" y="3429000"/>
              <a:ext cx="1552353" cy="919716"/>
            </a:xfrm>
            <a:prstGeom prst="flowChartAlternate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dirty="0"/>
                <a:t>10</a:t>
              </a:r>
              <a:r>
                <a:rPr kumimoji="1" lang="ja-JP" altLang="en-US" dirty="0"/>
                <a:t>月～</a:t>
              </a:r>
              <a:r>
                <a:rPr kumimoji="1" lang="en-US" altLang="ja-JP" dirty="0"/>
                <a:t>12</a:t>
              </a:r>
              <a:r>
                <a:rPr kumimoji="1" lang="ja-JP" altLang="en-US" dirty="0"/>
                <a:t>月</a:t>
              </a:r>
            </a:p>
          </p:txBody>
        </p:sp>
        <p:sp>
          <p:nvSpPr>
            <p:cNvPr id="6" name="フローチャート: 代替処理 5">
              <a:extLst>
                <a:ext uri="{FF2B5EF4-FFF2-40B4-BE49-F238E27FC236}">
                  <a16:creationId xmlns:a16="http://schemas.microsoft.com/office/drawing/2014/main" id="{3094EF31-F46B-359C-10D7-FB69AE6F1561}"/>
                </a:ext>
              </a:extLst>
            </p:cNvPr>
            <p:cNvSpPr/>
            <p:nvPr/>
          </p:nvSpPr>
          <p:spPr>
            <a:xfrm>
              <a:off x="9420446" y="3429000"/>
              <a:ext cx="1637414" cy="919716"/>
            </a:xfrm>
            <a:prstGeom prst="flowChartAlternate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t>４</a:t>
              </a:r>
              <a:r>
                <a:rPr kumimoji="1" lang="en-US" altLang="ja-JP" dirty="0"/>
                <a:t>Q</a:t>
              </a:r>
              <a:r>
                <a:rPr kumimoji="1" lang="ja-JP" altLang="en-US" dirty="0"/>
                <a:t>売上</a:t>
              </a:r>
            </a:p>
          </p:txBody>
        </p:sp>
        <p:sp>
          <p:nvSpPr>
            <p:cNvPr id="7" name="楕円 6">
              <a:extLst>
                <a:ext uri="{FF2B5EF4-FFF2-40B4-BE49-F238E27FC236}">
                  <a16:creationId xmlns:a16="http://schemas.microsoft.com/office/drawing/2014/main" id="{9E1CEAB8-A0D4-9FE5-AA9B-3487F946BCBA}"/>
                </a:ext>
              </a:extLst>
            </p:cNvPr>
            <p:cNvSpPr/>
            <p:nvPr/>
          </p:nvSpPr>
          <p:spPr>
            <a:xfrm>
              <a:off x="8048847" y="3636335"/>
              <a:ext cx="1041990" cy="57415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t>予測</a:t>
              </a:r>
            </a:p>
          </p:txBody>
        </p:sp>
      </p:grpSp>
      <p:grpSp>
        <p:nvGrpSpPr>
          <p:cNvPr id="9" name="グループ化 8">
            <a:extLst>
              <a:ext uri="{FF2B5EF4-FFF2-40B4-BE49-F238E27FC236}">
                <a16:creationId xmlns:a16="http://schemas.microsoft.com/office/drawing/2014/main" id="{9F5749CC-0691-4C34-A5CE-CA14523A67CC}"/>
              </a:ext>
            </a:extLst>
          </p:cNvPr>
          <p:cNvGrpSpPr/>
          <p:nvPr/>
        </p:nvGrpSpPr>
        <p:grpSpPr>
          <a:xfrm>
            <a:off x="6468140" y="3315583"/>
            <a:ext cx="4742120" cy="919716"/>
            <a:chOff x="6315740" y="3429000"/>
            <a:chExt cx="4742120" cy="919716"/>
          </a:xfrm>
        </p:grpSpPr>
        <p:sp>
          <p:nvSpPr>
            <p:cNvPr id="10" name="矢印: 右 9">
              <a:extLst>
                <a:ext uri="{FF2B5EF4-FFF2-40B4-BE49-F238E27FC236}">
                  <a16:creationId xmlns:a16="http://schemas.microsoft.com/office/drawing/2014/main" id="{9453B692-6D87-55DA-5714-2033D9D44E7E}"/>
                </a:ext>
              </a:extLst>
            </p:cNvPr>
            <p:cNvSpPr/>
            <p:nvPr/>
          </p:nvSpPr>
          <p:spPr>
            <a:xfrm>
              <a:off x="7868094" y="3763925"/>
              <a:ext cx="1552352" cy="28708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フローチャート: 代替処理 10">
              <a:extLst>
                <a:ext uri="{FF2B5EF4-FFF2-40B4-BE49-F238E27FC236}">
                  <a16:creationId xmlns:a16="http://schemas.microsoft.com/office/drawing/2014/main" id="{CE87C02F-1F91-F2B5-E03E-07E5350484F7}"/>
                </a:ext>
              </a:extLst>
            </p:cNvPr>
            <p:cNvSpPr/>
            <p:nvPr/>
          </p:nvSpPr>
          <p:spPr>
            <a:xfrm>
              <a:off x="6315740" y="3429000"/>
              <a:ext cx="1552353" cy="919716"/>
            </a:xfrm>
            <a:prstGeom prst="flowChartAlternate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t>１月～３月</a:t>
              </a:r>
            </a:p>
          </p:txBody>
        </p:sp>
        <p:sp>
          <p:nvSpPr>
            <p:cNvPr id="12" name="フローチャート: 代替処理 11">
              <a:extLst>
                <a:ext uri="{FF2B5EF4-FFF2-40B4-BE49-F238E27FC236}">
                  <a16:creationId xmlns:a16="http://schemas.microsoft.com/office/drawing/2014/main" id="{61B57E30-0DED-71B6-57B2-B1BC8E7F73C5}"/>
                </a:ext>
              </a:extLst>
            </p:cNvPr>
            <p:cNvSpPr/>
            <p:nvPr/>
          </p:nvSpPr>
          <p:spPr>
            <a:xfrm>
              <a:off x="9420446" y="3429000"/>
              <a:ext cx="1637414" cy="919716"/>
            </a:xfrm>
            <a:prstGeom prst="flowChartAlternate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t>１</a:t>
              </a:r>
              <a:r>
                <a:rPr kumimoji="1" lang="en-US" altLang="ja-JP" dirty="0"/>
                <a:t>Q</a:t>
              </a:r>
              <a:r>
                <a:rPr kumimoji="1" lang="ja-JP" altLang="en-US" dirty="0"/>
                <a:t>売上</a:t>
              </a:r>
            </a:p>
          </p:txBody>
        </p:sp>
        <p:sp>
          <p:nvSpPr>
            <p:cNvPr id="13" name="楕円 12">
              <a:extLst>
                <a:ext uri="{FF2B5EF4-FFF2-40B4-BE49-F238E27FC236}">
                  <a16:creationId xmlns:a16="http://schemas.microsoft.com/office/drawing/2014/main" id="{A92A60D5-8858-005E-2570-7ED75A503C38}"/>
                </a:ext>
              </a:extLst>
            </p:cNvPr>
            <p:cNvSpPr/>
            <p:nvPr/>
          </p:nvSpPr>
          <p:spPr>
            <a:xfrm>
              <a:off x="8048847" y="3636335"/>
              <a:ext cx="1041990" cy="57415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t>予測</a:t>
              </a:r>
            </a:p>
          </p:txBody>
        </p:sp>
      </p:grpSp>
      <p:grpSp>
        <p:nvGrpSpPr>
          <p:cNvPr id="17" name="グループ化 16">
            <a:extLst>
              <a:ext uri="{FF2B5EF4-FFF2-40B4-BE49-F238E27FC236}">
                <a16:creationId xmlns:a16="http://schemas.microsoft.com/office/drawing/2014/main" id="{1FE9AF6D-9D01-4E24-A703-075C5DD80C74}"/>
              </a:ext>
            </a:extLst>
          </p:cNvPr>
          <p:cNvGrpSpPr/>
          <p:nvPr/>
        </p:nvGrpSpPr>
        <p:grpSpPr>
          <a:xfrm>
            <a:off x="8686809" y="4252811"/>
            <a:ext cx="148856" cy="875641"/>
            <a:chOff x="4614522" y="3933825"/>
            <a:chExt cx="148856" cy="875641"/>
          </a:xfrm>
        </p:grpSpPr>
        <p:sp>
          <p:nvSpPr>
            <p:cNvPr id="14" name="楕円 13">
              <a:extLst>
                <a:ext uri="{FF2B5EF4-FFF2-40B4-BE49-F238E27FC236}">
                  <a16:creationId xmlns:a16="http://schemas.microsoft.com/office/drawing/2014/main" id="{DAC4D13D-013F-2C00-EF1B-62B36CC7B74C}"/>
                </a:ext>
              </a:extLst>
            </p:cNvPr>
            <p:cNvSpPr/>
            <p:nvPr/>
          </p:nvSpPr>
          <p:spPr>
            <a:xfrm>
              <a:off x="4614522" y="3933825"/>
              <a:ext cx="148856" cy="15971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楕円 14">
              <a:extLst>
                <a:ext uri="{FF2B5EF4-FFF2-40B4-BE49-F238E27FC236}">
                  <a16:creationId xmlns:a16="http://schemas.microsoft.com/office/drawing/2014/main" id="{537B37EF-6021-5A4D-6A20-D9760C03F643}"/>
                </a:ext>
              </a:extLst>
            </p:cNvPr>
            <p:cNvSpPr/>
            <p:nvPr/>
          </p:nvSpPr>
          <p:spPr>
            <a:xfrm>
              <a:off x="4614522" y="4649756"/>
              <a:ext cx="148856" cy="15971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楕円 15">
              <a:extLst>
                <a:ext uri="{FF2B5EF4-FFF2-40B4-BE49-F238E27FC236}">
                  <a16:creationId xmlns:a16="http://schemas.microsoft.com/office/drawing/2014/main" id="{CB050E4D-DC0D-E620-737C-2E548A2924BE}"/>
                </a:ext>
              </a:extLst>
            </p:cNvPr>
            <p:cNvSpPr/>
            <p:nvPr/>
          </p:nvSpPr>
          <p:spPr>
            <a:xfrm>
              <a:off x="4614522" y="4302423"/>
              <a:ext cx="148856" cy="15971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Tree>
    <p:extLst>
      <p:ext uri="{BB962C8B-B14F-4D97-AF65-F5344CB8AC3E}">
        <p14:creationId xmlns:p14="http://schemas.microsoft.com/office/powerpoint/2010/main" val="20418060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0642F3-7165-3675-BADF-8C2AE6D814D8}"/>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BFE9AE21-A230-AAE2-0465-C85B7028405A}"/>
              </a:ext>
            </a:extLst>
          </p:cNvPr>
          <p:cNvSpPr>
            <a:spLocks noGrp="1"/>
          </p:cNvSpPr>
          <p:nvPr>
            <p:ph type="title"/>
          </p:nvPr>
        </p:nvSpPr>
        <p:spPr/>
        <p:txBody>
          <a:bodyPr/>
          <a:lstStyle/>
          <a:p>
            <a:r>
              <a:rPr kumimoji="1" lang="ja-JP" altLang="en-US" dirty="0">
                <a:latin typeface="メイリオ" panose="020B0604030504040204" pitchFamily="50" charset="-128"/>
                <a:ea typeface="メイリオ" panose="020B0604030504040204" pitchFamily="50" charset="-128"/>
              </a:rPr>
              <a:t>予測結果</a:t>
            </a:r>
          </a:p>
        </p:txBody>
      </p:sp>
      <p:sp>
        <p:nvSpPr>
          <p:cNvPr id="3" name="コンテンツ プレースホルダー 2">
            <a:extLst>
              <a:ext uri="{FF2B5EF4-FFF2-40B4-BE49-F238E27FC236}">
                <a16:creationId xmlns:a16="http://schemas.microsoft.com/office/drawing/2014/main" id="{07C86525-2325-8BAB-6A0D-B98A14120D3B}"/>
              </a:ext>
            </a:extLst>
          </p:cNvPr>
          <p:cNvSpPr>
            <a:spLocks noGrp="1"/>
          </p:cNvSpPr>
          <p:nvPr>
            <p:ph idx="1"/>
          </p:nvPr>
        </p:nvSpPr>
        <p:spPr>
          <a:xfrm>
            <a:off x="6601551" y="1620078"/>
            <a:ext cx="5469834" cy="3659869"/>
          </a:xfrm>
        </p:spPr>
        <p:txBody>
          <a:bodyPr>
            <a:normAutofit/>
          </a:bodyPr>
          <a:lstStyle/>
          <a:p>
            <a:pPr marL="0" indent="0">
              <a:buNone/>
            </a:pPr>
            <a:endParaRPr kumimoji="1" lang="en-US" altLang="ja-JP" sz="2000" dirty="0">
              <a:latin typeface="メイリオ" panose="020B0604030504040204" pitchFamily="50" charset="-128"/>
              <a:ea typeface="メイリオ" panose="020B0604030504040204" pitchFamily="50" charset="-128"/>
            </a:endParaRPr>
          </a:p>
          <a:p>
            <a:r>
              <a:rPr kumimoji="1" lang="ja-JP" altLang="en-US" sz="2000" dirty="0">
                <a:latin typeface="メイリオ" panose="020B0604030504040204" pitchFamily="50" charset="-128"/>
                <a:ea typeface="メイリオ" panose="020B0604030504040204" pitchFamily="50" charset="-128"/>
              </a:rPr>
              <a:t>アプリ会員数データの影響が大きい（</a:t>
            </a:r>
            <a:r>
              <a:rPr kumimoji="1" lang="ja-JP" altLang="en-US" sz="2000" dirty="0">
                <a:solidFill>
                  <a:schemeClr val="accent2"/>
                </a:solidFill>
                <a:latin typeface="メイリオ" panose="020B0604030504040204" pitchFamily="50" charset="-128"/>
                <a:ea typeface="メイリオ" panose="020B0604030504040204" pitchFamily="50" charset="-128"/>
              </a:rPr>
              <a:t>オレンジ</a:t>
            </a:r>
            <a:r>
              <a:rPr kumimoji="1" lang="ja-JP" altLang="en-US" sz="2000" dirty="0">
                <a:latin typeface="メイリオ" panose="020B0604030504040204" pitchFamily="50" charset="-128"/>
                <a:ea typeface="メイリオ" panose="020B0604030504040204" pitchFamily="50" charset="-128"/>
              </a:rPr>
              <a:t>・</a:t>
            </a:r>
            <a:r>
              <a:rPr kumimoji="1" lang="ja-JP" altLang="en-US" sz="2000" dirty="0">
                <a:solidFill>
                  <a:srgbClr val="00B050"/>
                </a:solidFill>
                <a:latin typeface="メイリオ" panose="020B0604030504040204" pitchFamily="50" charset="-128"/>
                <a:ea typeface="メイリオ" panose="020B0604030504040204" pitchFamily="50" charset="-128"/>
              </a:rPr>
              <a:t>緑</a:t>
            </a:r>
            <a:r>
              <a:rPr kumimoji="1" lang="ja-JP" altLang="en-US" sz="2000" dirty="0">
                <a:latin typeface="メイリオ" panose="020B0604030504040204" pitchFamily="50" charset="-128"/>
                <a:ea typeface="メイリオ" panose="020B0604030504040204" pitchFamily="50" charset="-128"/>
              </a:rPr>
              <a:t>）</a:t>
            </a:r>
            <a:endParaRPr kumimoji="1" lang="en-US" altLang="ja-JP" sz="2000" dirty="0">
              <a:latin typeface="メイリオ" panose="020B0604030504040204" pitchFamily="50" charset="-128"/>
              <a:ea typeface="メイリオ" panose="020B0604030504040204" pitchFamily="50" charset="-128"/>
            </a:endParaRPr>
          </a:p>
          <a:p>
            <a:r>
              <a:rPr lang="ja-JP" altLang="en-US" sz="2000" dirty="0">
                <a:latin typeface="メイリオ" panose="020B0604030504040204" pitchFamily="50" charset="-128"/>
                <a:ea typeface="メイリオ" panose="020B0604030504040204" pitchFamily="50" charset="-128"/>
              </a:rPr>
              <a:t>２</a:t>
            </a:r>
            <a:r>
              <a:rPr lang="en-US" altLang="ja-JP" sz="2000" dirty="0">
                <a:latin typeface="メイリオ" panose="020B0604030504040204" pitchFamily="50" charset="-128"/>
                <a:ea typeface="メイリオ" panose="020B0604030504040204" pitchFamily="50" charset="-128"/>
              </a:rPr>
              <a:t>Q</a:t>
            </a:r>
            <a:r>
              <a:rPr kumimoji="1" lang="ja-JP" altLang="en-US" sz="2000" dirty="0">
                <a:latin typeface="メイリオ" panose="020B0604030504040204" pitchFamily="50" charset="-128"/>
                <a:ea typeface="メイリオ" panose="020B0604030504040204" pitchFamily="50" charset="-128"/>
              </a:rPr>
              <a:t>と</a:t>
            </a:r>
            <a:r>
              <a:rPr lang="ja-JP" altLang="en-US" sz="2000" dirty="0">
                <a:latin typeface="メイリオ" panose="020B0604030504040204" pitchFamily="50" charset="-128"/>
                <a:ea typeface="メイリオ" panose="020B0604030504040204" pitchFamily="50" charset="-128"/>
              </a:rPr>
              <a:t>４</a:t>
            </a:r>
            <a:r>
              <a:rPr lang="en-US" altLang="ja-JP" sz="2000" dirty="0">
                <a:latin typeface="メイリオ" panose="020B0604030504040204" pitchFamily="50" charset="-128"/>
                <a:ea typeface="メイリオ" panose="020B0604030504040204" pitchFamily="50" charset="-128"/>
              </a:rPr>
              <a:t>Q</a:t>
            </a:r>
            <a:r>
              <a:rPr kumimoji="1" lang="ja-JP" altLang="en-US" sz="2000" dirty="0">
                <a:latin typeface="メイリオ" panose="020B0604030504040204" pitchFamily="50" charset="-128"/>
                <a:ea typeface="メイリオ" panose="020B0604030504040204" pitchFamily="50" charset="-128"/>
              </a:rPr>
              <a:t>の予測が下ぶれ</a:t>
            </a:r>
            <a:endParaRPr kumimoji="1" lang="en-US" altLang="ja-JP" sz="2000" dirty="0">
              <a:latin typeface="メイリオ" panose="020B0604030504040204" pitchFamily="50" charset="-128"/>
              <a:ea typeface="メイリオ" panose="020B0604030504040204" pitchFamily="50" charset="-128"/>
            </a:endParaRPr>
          </a:p>
          <a:p>
            <a:pPr lvl="1"/>
            <a:r>
              <a:rPr lang="ja-JP" altLang="en-US" sz="1600" dirty="0">
                <a:latin typeface="メイリオ" panose="020B0604030504040204" pitchFamily="50" charset="-128"/>
                <a:ea typeface="メイリオ" panose="020B0604030504040204" pitchFamily="50" charset="-128"/>
              </a:rPr>
              <a:t>施策効果</a:t>
            </a:r>
            <a:endParaRPr kumimoji="1" lang="en-US" altLang="ja-JP" sz="1600" dirty="0">
              <a:latin typeface="メイリオ" panose="020B0604030504040204" pitchFamily="50" charset="-128"/>
              <a:ea typeface="メイリオ" panose="020B0604030504040204" pitchFamily="50" charset="-128"/>
            </a:endParaRPr>
          </a:p>
          <a:p>
            <a:pPr lvl="1"/>
            <a:r>
              <a:rPr kumimoji="1" lang="ja-JP" altLang="en-US" sz="1600" dirty="0">
                <a:latin typeface="メイリオ" panose="020B0604030504040204" pitchFamily="50" charset="-128"/>
                <a:ea typeface="メイリオ" panose="020B0604030504040204" pitchFamily="50" charset="-128"/>
              </a:rPr>
              <a:t>２</a:t>
            </a:r>
            <a:r>
              <a:rPr kumimoji="1" lang="en-US" altLang="ja-JP" sz="1600" dirty="0">
                <a:latin typeface="メイリオ" panose="020B0604030504040204" pitchFamily="50" charset="-128"/>
                <a:ea typeface="メイリオ" panose="020B0604030504040204" pitchFamily="50" charset="-128"/>
              </a:rPr>
              <a:t>Q</a:t>
            </a:r>
            <a:r>
              <a:rPr kumimoji="1" lang="ja-JP" altLang="en-US" sz="1600" dirty="0">
                <a:latin typeface="メイリオ" panose="020B0604030504040204" pitchFamily="50" charset="-128"/>
                <a:ea typeface="メイリオ" panose="020B0604030504040204" pitchFamily="50" charset="-128"/>
              </a:rPr>
              <a:t>にフレーバー総選挙（コンテスト）</a:t>
            </a:r>
            <a:endParaRPr kumimoji="1" lang="en-US" altLang="ja-JP" sz="1600" dirty="0">
              <a:latin typeface="メイリオ" panose="020B0604030504040204" pitchFamily="50" charset="-128"/>
              <a:ea typeface="メイリオ" panose="020B0604030504040204" pitchFamily="50" charset="-128"/>
            </a:endParaRPr>
          </a:p>
          <a:p>
            <a:pPr lvl="1"/>
            <a:r>
              <a:rPr kumimoji="1" lang="ja-JP" altLang="en-US" sz="1600" dirty="0">
                <a:latin typeface="メイリオ" panose="020B0604030504040204" pitchFamily="50" charset="-128"/>
                <a:ea typeface="メイリオ" panose="020B0604030504040204" pitchFamily="50" charset="-128"/>
              </a:rPr>
              <a:t>施策が多い傾向、アイスの日（</a:t>
            </a:r>
            <a:r>
              <a:rPr lang="en-US" altLang="ja-JP" sz="1600" dirty="0">
                <a:latin typeface="メイリオ" panose="020B0604030504040204" pitchFamily="50" charset="-128"/>
                <a:ea typeface="メイリオ" panose="020B0604030504040204" pitchFamily="50" charset="-128"/>
              </a:rPr>
              <a:t>5</a:t>
            </a:r>
            <a:r>
              <a:rPr lang="ja-JP" altLang="en-US" sz="1600" dirty="0">
                <a:latin typeface="メイリオ" panose="020B0604030504040204" pitchFamily="50" charset="-128"/>
                <a:ea typeface="メイリオ" panose="020B0604030504040204" pitchFamily="50" charset="-128"/>
              </a:rPr>
              <a:t>月９日）</a:t>
            </a:r>
            <a:endParaRPr lang="en-US" altLang="ja-JP" sz="1600" dirty="0">
              <a:latin typeface="メイリオ" panose="020B0604030504040204" pitchFamily="50" charset="-128"/>
              <a:ea typeface="メイリオ" panose="020B0604030504040204" pitchFamily="50" charset="-128"/>
            </a:endParaRPr>
          </a:p>
          <a:p>
            <a:pPr lvl="1"/>
            <a:r>
              <a:rPr kumimoji="1" lang="ja-JP" altLang="en-US" sz="1600" dirty="0">
                <a:latin typeface="メイリオ" panose="020B0604030504040204" pitchFamily="50" charset="-128"/>
                <a:ea typeface="メイリオ" panose="020B0604030504040204" pitchFamily="50" charset="-128"/>
              </a:rPr>
              <a:t>世帯の影響（使用データ）</a:t>
            </a:r>
            <a:endParaRPr kumimoji="1" lang="en-US" altLang="ja-JP" sz="1600" dirty="0">
              <a:latin typeface="メイリオ" panose="020B0604030504040204" pitchFamily="50" charset="-128"/>
              <a:ea typeface="メイリオ" panose="020B0604030504040204" pitchFamily="50" charset="-128"/>
            </a:endParaRPr>
          </a:p>
          <a:p>
            <a:pPr marL="457200" lvl="1" indent="0">
              <a:buNone/>
            </a:pPr>
            <a:endParaRPr kumimoji="1" lang="en-US" altLang="ja-JP" sz="2000" dirty="0">
              <a:latin typeface="メイリオ" panose="020B0604030504040204" pitchFamily="50" charset="-128"/>
              <a:ea typeface="メイリオ" panose="020B0604030504040204" pitchFamily="50" charset="-128"/>
            </a:endParaRPr>
          </a:p>
          <a:p>
            <a:r>
              <a:rPr lang="ja-JP" altLang="en-US" sz="2000" dirty="0">
                <a:latin typeface="メイリオ" panose="020B0604030504040204" pitchFamily="50" charset="-128"/>
                <a:ea typeface="メイリオ" panose="020B0604030504040204" pitchFamily="50" charset="-128"/>
              </a:rPr>
              <a:t>１</a:t>
            </a:r>
            <a:r>
              <a:rPr lang="en-US" altLang="ja-JP" sz="2000" dirty="0">
                <a:latin typeface="メイリオ" panose="020B0604030504040204" pitchFamily="50" charset="-128"/>
                <a:ea typeface="メイリオ" panose="020B0604030504040204" pitchFamily="50" charset="-128"/>
              </a:rPr>
              <a:t>Q</a:t>
            </a:r>
            <a:r>
              <a:rPr lang="ja-JP" altLang="en-US" sz="2000">
                <a:latin typeface="メイリオ" panose="020B0604030504040204" pitchFamily="50" charset="-128"/>
                <a:ea typeface="メイリオ" panose="020B0604030504040204" pitchFamily="50" charset="-128"/>
              </a:rPr>
              <a:t>、３</a:t>
            </a:r>
            <a:r>
              <a:rPr lang="en-US" altLang="ja-JP" sz="2000" dirty="0">
                <a:latin typeface="メイリオ" panose="020B0604030504040204" pitchFamily="50" charset="-128"/>
                <a:ea typeface="メイリオ" panose="020B0604030504040204" pitchFamily="50" charset="-128"/>
              </a:rPr>
              <a:t>Q</a:t>
            </a:r>
            <a:r>
              <a:rPr lang="ja-JP" altLang="en-US" sz="2000" dirty="0">
                <a:latin typeface="メイリオ" panose="020B0604030504040204" pitchFamily="50" charset="-128"/>
                <a:ea typeface="メイリオ" panose="020B0604030504040204" pitchFamily="50" charset="-128"/>
              </a:rPr>
              <a:t>は施策効果が相対的に落ちる傾向</a:t>
            </a:r>
            <a:endParaRPr lang="en-US" altLang="ja-JP" sz="2000" dirty="0">
              <a:latin typeface="メイリオ" panose="020B0604030504040204" pitchFamily="50" charset="-128"/>
              <a:ea typeface="メイリオ" panose="020B0604030504040204" pitchFamily="50" charset="-128"/>
            </a:endParaRPr>
          </a:p>
          <a:p>
            <a:pPr marL="457200" lvl="1" indent="0">
              <a:buNone/>
            </a:pPr>
            <a:endParaRPr kumimoji="1" lang="en-US" altLang="ja-JP" sz="1600" dirty="0">
              <a:latin typeface="メイリオ" panose="020B0604030504040204" pitchFamily="50" charset="-128"/>
              <a:ea typeface="メイリオ" panose="020B0604030504040204" pitchFamily="50" charset="-128"/>
            </a:endParaRPr>
          </a:p>
          <a:p>
            <a:pPr marL="457200" lvl="1" indent="0">
              <a:buNone/>
            </a:pPr>
            <a:endParaRPr lang="en-US" altLang="ja-JP" sz="2000" dirty="0">
              <a:latin typeface="メイリオ" panose="020B0604030504040204" pitchFamily="50" charset="-128"/>
              <a:ea typeface="メイリオ" panose="020B0604030504040204" pitchFamily="50" charset="-128"/>
            </a:endParaRPr>
          </a:p>
          <a:p>
            <a:endParaRPr lang="en-US" altLang="ja-JP" sz="1400" dirty="0">
              <a:latin typeface="メイリオ" panose="020B0604030504040204" pitchFamily="50" charset="-128"/>
              <a:ea typeface="メイリオ" panose="020B0604030504040204" pitchFamily="50" charset="-128"/>
            </a:endParaRPr>
          </a:p>
          <a:p>
            <a:endParaRPr lang="en-US" altLang="ja-JP" sz="1400" dirty="0">
              <a:latin typeface="メイリオ" panose="020B0604030504040204" pitchFamily="50" charset="-128"/>
              <a:ea typeface="メイリオ" panose="020B0604030504040204" pitchFamily="50" charset="-128"/>
            </a:endParaRPr>
          </a:p>
          <a:p>
            <a:pPr marL="0" indent="0">
              <a:buNone/>
            </a:pPr>
            <a:endParaRPr kumimoji="1" lang="en-US" altLang="ja-JP" dirty="0"/>
          </a:p>
        </p:txBody>
      </p:sp>
      <p:sp>
        <p:nvSpPr>
          <p:cNvPr id="13" name="テキスト ボックス 12">
            <a:extLst>
              <a:ext uri="{FF2B5EF4-FFF2-40B4-BE49-F238E27FC236}">
                <a16:creationId xmlns:a16="http://schemas.microsoft.com/office/drawing/2014/main" id="{6CC9D438-F977-A400-886D-2ECD0E65D0A8}"/>
              </a:ext>
            </a:extLst>
          </p:cNvPr>
          <p:cNvSpPr txBox="1"/>
          <p:nvPr/>
        </p:nvSpPr>
        <p:spPr>
          <a:xfrm>
            <a:off x="6928094" y="5008549"/>
            <a:ext cx="4425705" cy="1200329"/>
          </a:xfrm>
          <a:prstGeom prst="rect">
            <a:avLst/>
          </a:prstGeom>
          <a:solidFill>
            <a:schemeClr val="accent5">
              <a:lumMod val="20000"/>
              <a:lumOff val="80000"/>
            </a:schemeClr>
          </a:solidFill>
        </p:spPr>
        <p:txBody>
          <a:bodyPr wrap="square" rtlCol="0">
            <a:spAutoFit/>
          </a:bodyPr>
          <a:lstStyle/>
          <a:p>
            <a:r>
              <a:rPr kumimoji="1" lang="en-US" altLang="ja-JP" dirty="0"/>
              <a:t>y</a:t>
            </a:r>
            <a:r>
              <a:rPr lang="en-US" altLang="ja-JP" dirty="0"/>
              <a:t>yyy_1Q</a:t>
            </a:r>
            <a:r>
              <a:rPr lang="ja-JP" altLang="en-US" dirty="0"/>
              <a:t>→第１四半期（１～３月）</a:t>
            </a:r>
            <a:endParaRPr lang="en-US" altLang="ja-JP" dirty="0"/>
          </a:p>
          <a:p>
            <a:r>
              <a:rPr kumimoji="1" lang="en-US" altLang="ja-JP" dirty="0"/>
              <a:t>y</a:t>
            </a:r>
            <a:r>
              <a:rPr lang="en-US" altLang="ja-JP" dirty="0"/>
              <a:t>yyy_2Q</a:t>
            </a:r>
            <a:r>
              <a:rPr lang="ja-JP" altLang="en-US" dirty="0"/>
              <a:t>→第２四半期（４～６月）</a:t>
            </a:r>
            <a:endParaRPr lang="en-US" altLang="ja-JP" dirty="0"/>
          </a:p>
          <a:p>
            <a:r>
              <a:rPr kumimoji="1" lang="en-US" altLang="ja-JP" dirty="0"/>
              <a:t>y</a:t>
            </a:r>
            <a:r>
              <a:rPr lang="en-US" altLang="ja-JP" dirty="0"/>
              <a:t>yyy_3Q</a:t>
            </a:r>
            <a:r>
              <a:rPr lang="ja-JP" altLang="en-US" dirty="0"/>
              <a:t>→第３四半期（７～９月）</a:t>
            </a:r>
            <a:endParaRPr lang="en-US" altLang="ja-JP" dirty="0"/>
          </a:p>
          <a:p>
            <a:r>
              <a:rPr kumimoji="1" lang="en-US" altLang="ja-JP" dirty="0"/>
              <a:t>y</a:t>
            </a:r>
            <a:r>
              <a:rPr lang="en-US" altLang="ja-JP" dirty="0"/>
              <a:t>yyy_4Q</a:t>
            </a:r>
            <a:r>
              <a:rPr lang="ja-JP" altLang="en-US" dirty="0"/>
              <a:t>→第４四半期（１０～１２月）</a:t>
            </a:r>
            <a:endParaRPr lang="en-US" altLang="ja-JP" dirty="0"/>
          </a:p>
        </p:txBody>
      </p:sp>
      <p:pic>
        <p:nvPicPr>
          <p:cNvPr id="15" name="図 14">
            <a:extLst>
              <a:ext uri="{FF2B5EF4-FFF2-40B4-BE49-F238E27FC236}">
                <a16:creationId xmlns:a16="http://schemas.microsoft.com/office/drawing/2014/main" id="{81CFD4ED-D6B9-10DE-1480-E829C82C07F6}"/>
              </a:ext>
            </a:extLst>
          </p:cNvPr>
          <p:cNvPicPr>
            <a:picLocks noChangeAspect="1"/>
          </p:cNvPicPr>
          <p:nvPr/>
        </p:nvPicPr>
        <p:blipFill>
          <a:blip r:embed="rId3"/>
          <a:stretch>
            <a:fillRect/>
          </a:stretch>
        </p:blipFill>
        <p:spPr>
          <a:xfrm>
            <a:off x="401979" y="1538313"/>
            <a:ext cx="5940965" cy="4607279"/>
          </a:xfrm>
          <a:prstGeom prst="rect">
            <a:avLst/>
          </a:prstGeom>
        </p:spPr>
      </p:pic>
    </p:spTree>
    <p:extLst>
      <p:ext uri="{BB962C8B-B14F-4D97-AF65-F5344CB8AC3E}">
        <p14:creationId xmlns:p14="http://schemas.microsoft.com/office/powerpoint/2010/main" val="37895772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2B960C-06EA-1890-56E8-45C9F87FD4CA}"/>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3E73DFB2-67D7-CF25-297E-6420CA1CE527}"/>
              </a:ext>
            </a:extLst>
          </p:cNvPr>
          <p:cNvSpPr>
            <a:spLocks noGrp="1"/>
          </p:cNvSpPr>
          <p:nvPr>
            <p:ph type="title"/>
          </p:nvPr>
        </p:nvSpPr>
        <p:spPr/>
        <p:txBody>
          <a:bodyPr/>
          <a:lstStyle/>
          <a:p>
            <a:r>
              <a:rPr lang="ja-JP" altLang="en-US" dirty="0">
                <a:latin typeface="メイリオ" panose="020B0604030504040204" pitchFamily="50" charset="-128"/>
                <a:ea typeface="メイリオ" panose="020B0604030504040204" pitchFamily="50" charset="-128"/>
              </a:rPr>
              <a:t>分析編の結論</a:t>
            </a:r>
            <a:endParaRPr kumimoji="1" lang="ja-JP" altLang="en-US" dirty="0">
              <a:latin typeface="メイリオ" panose="020B0604030504040204" pitchFamily="50" charset="-128"/>
              <a:ea typeface="メイリオ" panose="020B0604030504040204" pitchFamily="50" charset="-128"/>
            </a:endParaRPr>
          </a:p>
        </p:txBody>
      </p:sp>
      <p:sp>
        <p:nvSpPr>
          <p:cNvPr id="3" name="コンテンツ プレースホルダー 2">
            <a:extLst>
              <a:ext uri="{FF2B5EF4-FFF2-40B4-BE49-F238E27FC236}">
                <a16:creationId xmlns:a16="http://schemas.microsoft.com/office/drawing/2014/main" id="{C3732119-102A-8C02-7B4D-7C5F06359B89}"/>
              </a:ext>
            </a:extLst>
          </p:cNvPr>
          <p:cNvSpPr>
            <a:spLocks noGrp="1"/>
          </p:cNvSpPr>
          <p:nvPr>
            <p:ph idx="1"/>
          </p:nvPr>
        </p:nvSpPr>
        <p:spPr>
          <a:xfrm>
            <a:off x="838200" y="1620078"/>
            <a:ext cx="10515600" cy="4217196"/>
          </a:xfrm>
        </p:spPr>
        <p:txBody>
          <a:bodyPr>
            <a:normAutofit fontScale="92500"/>
          </a:bodyPr>
          <a:lstStyle/>
          <a:p>
            <a:r>
              <a:rPr lang="ja-JP" altLang="en-US" sz="2500" dirty="0">
                <a:latin typeface="メイリオ" panose="020B0604030504040204" pitchFamily="50" charset="-128"/>
                <a:ea typeface="メイリオ" panose="020B0604030504040204" pitchFamily="50" charset="-128"/>
              </a:rPr>
              <a:t>アプリ会員の登録者数の増加が売上増加の要因であるとまでは言えない</a:t>
            </a:r>
            <a:endParaRPr lang="en-US" altLang="ja-JP" sz="2500" dirty="0">
              <a:latin typeface="メイリオ" panose="020B0604030504040204" pitchFamily="50" charset="-128"/>
              <a:ea typeface="メイリオ" panose="020B0604030504040204" pitchFamily="50" charset="-128"/>
            </a:endParaRPr>
          </a:p>
          <a:p>
            <a:pPr marL="0" indent="0">
              <a:buNone/>
            </a:pPr>
            <a:endParaRPr lang="en-US" altLang="ja-JP" sz="2500" dirty="0">
              <a:latin typeface="メイリオ" panose="020B0604030504040204" pitchFamily="50" charset="-128"/>
              <a:ea typeface="メイリオ" panose="020B0604030504040204" pitchFamily="50" charset="-128"/>
            </a:endParaRPr>
          </a:p>
          <a:p>
            <a:r>
              <a:rPr lang="ja-JP" altLang="en-US" sz="2500" dirty="0">
                <a:latin typeface="メイリオ" panose="020B0604030504040204" pitchFamily="50" charset="-128"/>
                <a:ea typeface="メイリオ" panose="020B0604030504040204" pitchFamily="50" charset="-128"/>
              </a:rPr>
              <a:t>アプリ会員が増加するとき、売上も増加するのではないか（相関関係）</a:t>
            </a:r>
            <a:endParaRPr lang="en-US" altLang="ja-JP" sz="2500" dirty="0">
              <a:latin typeface="メイリオ" panose="020B0604030504040204" pitchFamily="50" charset="-128"/>
              <a:ea typeface="メイリオ" panose="020B0604030504040204" pitchFamily="50" charset="-128"/>
            </a:endParaRPr>
          </a:p>
          <a:p>
            <a:endParaRPr lang="en-US" altLang="ja-JP" sz="2500" dirty="0">
              <a:latin typeface="メイリオ" panose="020B0604030504040204" pitchFamily="50" charset="-128"/>
              <a:ea typeface="メイリオ" panose="020B0604030504040204" pitchFamily="50" charset="-128"/>
            </a:endParaRPr>
          </a:p>
          <a:p>
            <a:r>
              <a:rPr lang="ja-JP" altLang="en-US" sz="2500" dirty="0">
                <a:latin typeface="メイリオ" panose="020B0604030504040204" pitchFamily="50" charset="-128"/>
                <a:ea typeface="メイリオ" panose="020B0604030504040204" pitchFamily="50" charset="-128"/>
              </a:rPr>
              <a:t>サーティーワンのこれまで築いたブランドや</a:t>
            </a:r>
            <a:r>
              <a:rPr lang="en-US" altLang="ja-JP" sz="2500" dirty="0">
                <a:latin typeface="メイリオ" panose="020B0604030504040204" pitchFamily="50" charset="-128"/>
                <a:ea typeface="メイリオ" panose="020B0604030504040204" pitchFamily="50" charset="-128"/>
              </a:rPr>
              <a:t>CM</a:t>
            </a:r>
            <a:r>
              <a:rPr lang="ja-JP" altLang="en-US" sz="2500" dirty="0">
                <a:latin typeface="メイリオ" panose="020B0604030504040204" pitchFamily="50" charset="-128"/>
                <a:ea typeface="メイリオ" panose="020B0604030504040204" pitchFamily="50" charset="-128"/>
              </a:rPr>
              <a:t>を観て感じるイメージなどが、売上と会員数にプラスの影響を与えているのではないか？</a:t>
            </a:r>
            <a:endParaRPr lang="en-US" altLang="ja-JP" sz="2500" dirty="0">
              <a:latin typeface="メイリオ" panose="020B0604030504040204" pitchFamily="50" charset="-128"/>
              <a:ea typeface="メイリオ" panose="020B0604030504040204" pitchFamily="50" charset="-128"/>
            </a:endParaRPr>
          </a:p>
          <a:p>
            <a:endParaRPr lang="en-US" altLang="ja-JP" sz="2500" dirty="0">
              <a:latin typeface="メイリオ" panose="020B0604030504040204" pitchFamily="50" charset="-128"/>
              <a:ea typeface="メイリオ" panose="020B0604030504040204" pitchFamily="50" charset="-128"/>
            </a:endParaRPr>
          </a:p>
          <a:p>
            <a:r>
              <a:rPr lang="en-US" altLang="ja-JP" sz="2500" dirty="0">
                <a:latin typeface="メイリオ" panose="020B0604030504040204" pitchFamily="50" charset="-128"/>
                <a:ea typeface="メイリオ" panose="020B0604030504040204" pitchFamily="50" charset="-128"/>
              </a:rPr>
              <a:t>31</a:t>
            </a:r>
            <a:r>
              <a:rPr lang="ja-JP" altLang="en-US" sz="2500" dirty="0">
                <a:latin typeface="メイリオ" panose="020B0604030504040204" pitchFamily="50" charset="-128"/>
                <a:ea typeface="メイリオ" panose="020B0604030504040204" pitchFamily="50" charset="-128"/>
              </a:rPr>
              <a:t>％オフなどの割引（だけ）の効果は限定的？？</a:t>
            </a:r>
            <a:endParaRPr lang="en-US" altLang="ja-JP" sz="2500" dirty="0">
              <a:latin typeface="メイリオ" panose="020B0604030504040204" pitchFamily="50" charset="-128"/>
              <a:ea typeface="メイリオ" panose="020B0604030504040204" pitchFamily="50" charset="-128"/>
            </a:endParaRPr>
          </a:p>
          <a:p>
            <a:pPr lvl="1"/>
            <a:r>
              <a:rPr lang="ja-JP" altLang="en-US" sz="2100" dirty="0">
                <a:latin typeface="メイリオ" panose="020B0604030504040204" pitchFamily="50" charset="-128"/>
                <a:ea typeface="メイリオ" panose="020B0604030504040204" pitchFamily="50" charset="-128"/>
              </a:rPr>
              <a:t>話題性など、別の要素が必要なのではないか？（仮説）</a:t>
            </a:r>
            <a:endParaRPr lang="en-US" altLang="ja-JP" sz="2100" dirty="0">
              <a:latin typeface="メイリオ" panose="020B0604030504040204" pitchFamily="50" charset="-128"/>
              <a:ea typeface="メイリオ" panose="020B0604030504040204" pitchFamily="50" charset="-128"/>
            </a:endParaRPr>
          </a:p>
          <a:p>
            <a:endParaRPr lang="en-US" altLang="ja-JP" sz="1400" dirty="0">
              <a:latin typeface="メイリオ" panose="020B0604030504040204" pitchFamily="50" charset="-128"/>
              <a:ea typeface="メイリオ" panose="020B0604030504040204" pitchFamily="50" charset="-128"/>
            </a:endParaRPr>
          </a:p>
          <a:p>
            <a:endParaRPr lang="en-US" altLang="ja-JP" sz="1400" dirty="0">
              <a:latin typeface="メイリオ" panose="020B0604030504040204" pitchFamily="50" charset="-128"/>
              <a:ea typeface="メイリオ" panose="020B0604030504040204" pitchFamily="50" charset="-128"/>
            </a:endParaRPr>
          </a:p>
          <a:p>
            <a:endParaRPr lang="en-US" altLang="ja-JP" sz="1400" dirty="0">
              <a:latin typeface="メイリオ" panose="020B0604030504040204" pitchFamily="50" charset="-128"/>
              <a:ea typeface="メイリオ" panose="020B0604030504040204" pitchFamily="50" charset="-128"/>
            </a:endParaRPr>
          </a:p>
          <a:p>
            <a:pPr marL="0" indent="0">
              <a:buNone/>
            </a:pPr>
            <a:endParaRPr kumimoji="1" lang="en-US" altLang="ja-JP" dirty="0"/>
          </a:p>
        </p:txBody>
      </p:sp>
    </p:spTree>
    <p:extLst>
      <p:ext uri="{BB962C8B-B14F-4D97-AF65-F5344CB8AC3E}">
        <p14:creationId xmlns:p14="http://schemas.microsoft.com/office/powerpoint/2010/main" val="2583392754"/>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54112</TotalTime>
  <Words>1017</Words>
  <Application>Microsoft Office PowerPoint</Application>
  <PresentationFormat>ワイド画面</PresentationFormat>
  <Paragraphs>163</Paragraphs>
  <Slides>17</Slides>
  <Notes>14</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17</vt:i4>
      </vt:variant>
    </vt:vector>
  </HeadingPairs>
  <TitlesOfParts>
    <vt:vector size="24" baseType="lpstr">
      <vt:lpstr>ヒラギノ角ゴ Pro W3</vt:lpstr>
      <vt:lpstr>メイリオ</vt:lpstr>
      <vt:lpstr>メイリオ</vt:lpstr>
      <vt:lpstr>游ゴシック</vt:lpstr>
      <vt:lpstr>游ゴシック Light</vt:lpstr>
      <vt:lpstr>Arial</vt:lpstr>
      <vt:lpstr>Office テーマ</vt:lpstr>
      <vt:lpstr>時系列モデルによる売上予測と施策提案</vt:lpstr>
      <vt:lpstr>この成果物の目的</vt:lpstr>
      <vt:lpstr>発表の流れ</vt:lpstr>
      <vt:lpstr>第一部：分析編</vt:lpstr>
      <vt:lpstr>使用データと分析環境</vt:lpstr>
      <vt:lpstr>売上データの特徴</vt:lpstr>
      <vt:lpstr>作成の流れ</vt:lpstr>
      <vt:lpstr>予測結果</vt:lpstr>
      <vt:lpstr>分析編の結論</vt:lpstr>
      <vt:lpstr>第２部：マーケディング編</vt:lpstr>
      <vt:lpstr>直近のアプリ会員数の推移</vt:lpstr>
      <vt:lpstr>会員数を増やすマーケティング戦略</vt:lpstr>
      <vt:lpstr>中高生向けのマーケティング戦略</vt:lpstr>
      <vt:lpstr>施策の提案（アイスの学割）</vt:lpstr>
      <vt:lpstr>工夫点・苦労点など</vt:lpstr>
      <vt:lpstr>工夫点・苦労点など（補足）</vt:lpstr>
      <vt:lpstr>EOF</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卓矢 米田</dc:creator>
  <cp:lastModifiedBy>卓矢 米田</cp:lastModifiedBy>
  <cp:revision>1</cp:revision>
  <dcterms:created xsi:type="dcterms:W3CDTF">2024-07-09T11:07:13Z</dcterms:created>
  <dcterms:modified xsi:type="dcterms:W3CDTF">2025-02-16T22:10:08Z</dcterms:modified>
</cp:coreProperties>
</file>