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61" r:id="rId4"/>
    <p:sldId id="262" r:id="rId5"/>
    <p:sldId id="263" r:id="rId6"/>
    <p:sldId id="264" r:id="rId7"/>
    <p:sldId id="265" r:id="rId8"/>
    <p:sldId id="257" r:id="rId9"/>
    <p:sldId id="258" r:id="rId10"/>
    <p:sldId id="259" r:id="rId1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4" d="100"/>
          <a:sy n="74" d="100"/>
        </p:scale>
        <p:origin x="376"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A8EFD854-2C05-40F9-8235-69548CFCC6EB}" type="datetimeFigureOut">
              <a:rPr kumimoji="1" lang="ja-JP" altLang="en-US" smtClean="0"/>
              <a:t>2020/5/12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A8F10EC-57F0-4B2E-96B8-EBA9DE21F711}" type="slidenum">
              <a:rPr kumimoji="1" lang="ja-JP" altLang="en-US" smtClean="0"/>
              <a:t>‹#›</a:t>
            </a:fld>
            <a:endParaRPr kumimoji="1" lang="ja-JP" altLang="en-US"/>
          </a:p>
        </p:txBody>
      </p:sp>
    </p:spTree>
    <p:extLst>
      <p:ext uri="{BB962C8B-B14F-4D97-AF65-F5344CB8AC3E}">
        <p14:creationId xmlns:p14="http://schemas.microsoft.com/office/powerpoint/2010/main" val="36964872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A8EFD854-2C05-40F9-8235-69548CFCC6EB}" type="datetimeFigureOut">
              <a:rPr kumimoji="1" lang="ja-JP" altLang="en-US" smtClean="0"/>
              <a:t>2020/5/12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A8F10EC-57F0-4B2E-96B8-EBA9DE21F711}" type="slidenum">
              <a:rPr kumimoji="1" lang="ja-JP" altLang="en-US" smtClean="0"/>
              <a:t>‹#›</a:t>
            </a:fld>
            <a:endParaRPr kumimoji="1" lang="ja-JP" altLang="en-US"/>
          </a:p>
        </p:txBody>
      </p:sp>
    </p:spTree>
    <p:extLst>
      <p:ext uri="{BB962C8B-B14F-4D97-AF65-F5344CB8AC3E}">
        <p14:creationId xmlns:p14="http://schemas.microsoft.com/office/powerpoint/2010/main" val="13719127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A8EFD854-2C05-40F9-8235-69548CFCC6EB}" type="datetimeFigureOut">
              <a:rPr kumimoji="1" lang="ja-JP" altLang="en-US" smtClean="0"/>
              <a:t>2020/5/12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A8F10EC-57F0-4B2E-96B8-EBA9DE21F711}" type="slidenum">
              <a:rPr kumimoji="1" lang="ja-JP" altLang="en-US" smtClean="0"/>
              <a:t>‹#›</a:t>
            </a:fld>
            <a:endParaRPr kumimoji="1" lang="ja-JP" altLang="en-US"/>
          </a:p>
        </p:txBody>
      </p:sp>
    </p:spTree>
    <p:extLst>
      <p:ext uri="{BB962C8B-B14F-4D97-AF65-F5344CB8AC3E}">
        <p14:creationId xmlns:p14="http://schemas.microsoft.com/office/powerpoint/2010/main" val="4154257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A8EFD854-2C05-40F9-8235-69548CFCC6EB}" type="datetimeFigureOut">
              <a:rPr kumimoji="1" lang="ja-JP" altLang="en-US" smtClean="0"/>
              <a:t>2020/5/12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A8F10EC-57F0-4B2E-96B8-EBA9DE21F711}" type="slidenum">
              <a:rPr kumimoji="1" lang="ja-JP" altLang="en-US" smtClean="0"/>
              <a:t>‹#›</a:t>
            </a:fld>
            <a:endParaRPr kumimoji="1" lang="ja-JP" altLang="en-US"/>
          </a:p>
        </p:txBody>
      </p:sp>
    </p:spTree>
    <p:extLst>
      <p:ext uri="{BB962C8B-B14F-4D97-AF65-F5344CB8AC3E}">
        <p14:creationId xmlns:p14="http://schemas.microsoft.com/office/powerpoint/2010/main" val="40713469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A8EFD854-2C05-40F9-8235-69548CFCC6EB}" type="datetimeFigureOut">
              <a:rPr kumimoji="1" lang="ja-JP" altLang="en-US" smtClean="0"/>
              <a:t>2020/5/12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A8F10EC-57F0-4B2E-96B8-EBA9DE21F711}" type="slidenum">
              <a:rPr kumimoji="1" lang="ja-JP" altLang="en-US" smtClean="0"/>
              <a:t>‹#›</a:t>
            </a:fld>
            <a:endParaRPr kumimoji="1" lang="ja-JP" altLang="en-US"/>
          </a:p>
        </p:txBody>
      </p:sp>
    </p:spTree>
    <p:extLst>
      <p:ext uri="{BB962C8B-B14F-4D97-AF65-F5344CB8AC3E}">
        <p14:creationId xmlns:p14="http://schemas.microsoft.com/office/powerpoint/2010/main" val="21946978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A8EFD854-2C05-40F9-8235-69548CFCC6EB}" type="datetimeFigureOut">
              <a:rPr kumimoji="1" lang="ja-JP" altLang="en-US" smtClean="0"/>
              <a:t>2020/5/12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6A8F10EC-57F0-4B2E-96B8-EBA9DE21F711}" type="slidenum">
              <a:rPr kumimoji="1" lang="ja-JP" altLang="en-US" smtClean="0"/>
              <a:t>‹#›</a:t>
            </a:fld>
            <a:endParaRPr kumimoji="1" lang="ja-JP" altLang="en-US"/>
          </a:p>
        </p:txBody>
      </p:sp>
    </p:spTree>
    <p:extLst>
      <p:ext uri="{BB962C8B-B14F-4D97-AF65-F5344CB8AC3E}">
        <p14:creationId xmlns:p14="http://schemas.microsoft.com/office/powerpoint/2010/main" val="40857092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A8EFD854-2C05-40F9-8235-69548CFCC6EB}" type="datetimeFigureOut">
              <a:rPr kumimoji="1" lang="ja-JP" altLang="en-US" smtClean="0"/>
              <a:t>2020/5/12</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6A8F10EC-57F0-4B2E-96B8-EBA9DE21F711}" type="slidenum">
              <a:rPr kumimoji="1" lang="ja-JP" altLang="en-US" smtClean="0"/>
              <a:t>‹#›</a:t>
            </a:fld>
            <a:endParaRPr kumimoji="1" lang="ja-JP" altLang="en-US"/>
          </a:p>
        </p:txBody>
      </p:sp>
    </p:spTree>
    <p:extLst>
      <p:ext uri="{BB962C8B-B14F-4D97-AF65-F5344CB8AC3E}">
        <p14:creationId xmlns:p14="http://schemas.microsoft.com/office/powerpoint/2010/main" val="2214218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A8EFD854-2C05-40F9-8235-69548CFCC6EB}" type="datetimeFigureOut">
              <a:rPr kumimoji="1" lang="ja-JP" altLang="en-US" smtClean="0"/>
              <a:t>2020/5/12</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6A8F10EC-57F0-4B2E-96B8-EBA9DE21F711}" type="slidenum">
              <a:rPr kumimoji="1" lang="ja-JP" altLang="en-US" smtClean="0"/>
              <a:t>‹#›</a:t>
            </a:fld>
            <a:endParaRPr kumimoji="1" lang="ja-JP" altLang="en-US"/>
          </a:p>
        </p:txBody>
      </p:sp>
    </p:spTree>
    <p:extLst>
      <p:ext uri="{BB962C8B-B14F-4D97-AF65-F5344CB8AC3E}">
        <p14:creationId xmlns:p14="http://schemas.microsoft.com/office/powerpoint/2010/main" val="12057906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A8EFD854-2C05-40F9-8235-69548CFCC6EB}" type="datetimeFigureOut">
              <a:rPr kumimoji="1" lang="ja-JP" altLang="en-US" smtClean="0"/>
              <a:t>2020/5/12</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6A8F10EC-57F0-4B2E-96B8-EBA9DE21F711}" type="slidenum">
              <a:rPr kumimoji="1" lang="ja-JP" altLang="en-US" smtClean="0"/>
              <a:t>‹#›</a:t>
            </a:fld>
            <a:endParaRPr kumimoji="1" lang="ja-JP" altLang="en-US"/>
          </a:p>
        </p:txBody>
      </p:sp>
    </p:spTree>
    <p:extLst>
      <p:ext uri="{BB962C8B-B14F-4D97-AF65-F5344CB8AC3E}">
        <p14:creationId xmlns:p14="http://schemas.microsoft.com/office/powerpoint/2010/main" val="35483832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A8EFD854-2C05-40F9-8235-69548CFCC6EB}" type="datetimeFigureOut">
              <a:rPr kumimoji="1" lang="ja-JP" altLang="en-US" smtClean="0"/>
              <a:t>2020/5/12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6A8F10EC-57F0-4B2E-96B8-EBA9DE21F711}" type="slidenum">
              <a:rPr kumimoji="1" lang="ja-JP" altLang="en-US" smtClean="0"/>
              <a:t>‹#›</a:t>
            </a:fld>
            <a:endParaRPr kumimoji="1" lang="ja-JP" altLang="en-US"/>
          </a:p>
        </p:txBody>
      </p:sp>
    </p:spTree>
    <p:extLst>
      <p:ext uri="{BB962C8B-B14F-4D97-AF65-F5344CB8AC3E}">
        <p14:creationId xmlns:p14="http://schemas.microsoft.com/office/powerpoint/2010/main" val="19604673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A8EFD854-2C05-40F9-8235-69548CFCC6EB}" type="datetimeFigureOut">
              <a:rPr kumimoji="1" lang="ja-JP" altLang="en-US" smtClean="0"/>
              <a:t>2020/5/12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6A8F10EC-57F0-4B2E-96B8-EBA9DE21F711}" type="slidenum">
              <a:rPr kumimoji="1" lang="ja-JP" altLang="en-US" smtClean="0"/>
              <a:t>‹#›</a:t>
            </a:fld>
            <a:endParaRPr kumimoji="1" lang="ja-JP" altLang="en-US"/>
          </a:p>
        </p:txBody>
      </p:sp>
    </p:spTree>
    <p:extLst>
      <p:ext uri="{BB962C8B-B14F-4D97-AF65-F5344CB8AC3E}">
        <p14:creationId xmlns:p14="http://schemas.microsoft.com/office/powerpoint/2010/main" val="13855779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EFD854-2C05-40F9-8235-69548CFCC6EB}" type="datetimeFigureOut">
              <a:rPr kumimoji="1" lang="ja-JP" altLang="en-US" smtClean="0"/>
              <a:t>2020/5/12</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8F10EC-57F0-4B2E-96B8-EBA9DE21F711}" type="slidenum">
              <a:rPr kumimoji="1" lang="ja-JP" altLang="en-US" smtClean="0"/>
              <a:t>‹#›</a:t>
            </a:fld>
            <a:endParaRPr kumimoji="1" lang="ja-JP" altLang="en-US"/>
          </a:p>
        </p:txBody>
      </p:sp>
    </p:spTree>
    <p:extLst>
      <p:ext uri="{BB962C8B-B14F-4D97-AF65-F5344CB8AC3E}">
        <p14:creationId xmlns:p14="http://schemas.microsoft.com/office/powerpoint/2010/main" val="25662729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r>
              <a:rPr kumimoji="1" lang="ja-JP" altLang="en-US" sz="6600" b="1" dirty="0" smtClean="0">
                <a:solidFill>
                  <a:schemeClr val="accent1">
                    <a:lumMod val="75000"/>
                  </a:schemeClr>
                </a:solidFill>
              </a:rPr>
              <a:t>フェンビー</a:t>
            </a:r>
            <a:endParaRPr kumimoji="1" lang="ja-JP" altLang="en-US" sz="6600" b="1" dirty="0">
              <a:solidFill>
                <a:schemeClr val="accent1">
                  <a:lumMod val="75000"/>
                </a:schemeClr>
              </a:solidFill>
            </a:endParaRPr>
          </a:p>
        </p:txBody>
      </p:sp>
      <p:sp>
        <p:nvSpPr>
          <p:cNvPr id="3" name="サブタイトル 2"/>
          <p:cNvSpPr>
            <a:spLocks noGrp="1"/>
          </p:cNvSpPr>
          <p:nvPr>
            <p:ph type="subTitle" idx="1"/>
          </p:nvPr>
        </p:nvSpPr>
        <p:spPr/>
        <p:txBody>
          <a:bodyPr>
            <a:noAutofit/>
          </a:bodyPr>
          <a:lstStyle/>
          <a:p>
            <a:r>
              <a:rPr lang="ja-JP" altLang="en-US" sz="4400" dirty="0" smtClean="0"/>
              <a:t>ゲーム専攻　</a:t>
            </a:r>
            <a:r>
              <a:rPr lang="en-US" altLang="ja-JP" sz="4400" dirty="0" smtClean="0"/>
              <a:t>3</a:t>
            </a:r>
            <a:r>
              <a:rPr lang="ja-JP" altLang="en-US" sz="4400" dirty="0" smtClean="0"/>
              <a:t>年　米田幸大</a:t>
            </a:r>
            <a:endParaRPr lang="en-US" altLang="ja-JP" sz="4400" dirty="0" smtClean="0"/>
          </a:p>
          <a:p>
            <a:r>
              <a:rPr kumimoji="1" lang="ja-JP" altLang="en-US" sz="4400" dirty="0" smtClean="0"/>
              <a:t>ゲーム専攻　３年　宮本陸人</a:t>
            </a:r>
            <a:endParaRPr kumimoji="1" lang="en-US" altLang="ja-JP" sz="4400" dirty="0" smtClean="0"/>
          </a:p>
          <a:p>
            <a:r>
              <a:rPr lang="ja-JP" altLang="en-US" sz="4400" dirty="0" smtClean="0"/>
              <a:t>ゲーム専攻　３年　大木猛史</a:t>
            </a:r>
            <a:endParaRPr kumimoji="1" lang="ja-JP" altLang="en-US" sz="4400" dirty="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5955" y="270265"/>
            <a:ext cx="4293079" cy="2045898"/>
          </a:xfrm>
          <a:prstGeom prst="rect">
            <a:avLst/>
          </a:prstGeom>
        </p:spPr>
      </p:pic>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36966" y="100540"/>
            <a:ext cx="2527583" cy="2527583"/>
          </a:xfrm>
          <a:prstGeom prst="rect">
            <a:avLst/>
          </a:prstGeom>
        </p:spPr>
      </p:pic>
    </p:spTree>
    <p:extLst>
      <p:ext uri="{BB962C8B-B14F-4D97-AF65-F5344CB8AC3E}">
        <p14:creationId xmlns:p14="http://schemas.microsoft.com/office/powerpoint/2010/main" val="4305479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b="1" dirty="0" smtClean="0">
                <a:solidFill>
                  <a:schemeClr val="accent1">
                    <a:lumMod val="75000"/>
                  </a:schemeClr>
                </a:solidFill>
              </a:rPr>
              <a:t>クリアとオーバー</a:t>
            </a:r>
            <a:endParaRPr kumimoji="1" lang="ja-JP" altLang="en-US" b="1" dirty="0">
              <a:solidFill>
                <a:schemeClr val="accent1">
                  <a:lumMod val="75000"/>
                </a:schemeClr>
              </a:solidFill>
            </a:endParaRPr>
          </a:p>
        </p:txBody>
      </p:sp>
      <p:sp>
        <p:nvSpPr>
          <p:cNvPr id="3" name="コンテンツ プレースホルダー 2"/>
          <p:cNvSpPr>
            <a:spLocks noGrp="1"/>
          </p:cNvSpPr>
          <p:nvPr>
            <p:ph idx="1"/>
          </p:nvPr>
        </p:nvSpPr>
        <p:spPr/>
        <p:txBody>
          <a:bodyPr>
            <a:normAutofit/>
          </a:bodyPr>
          <a:lstStyle/>
          <a:p>
            <a:pPr lvl="1"/>
            <a:r>
              <a:rPr lang="ja-JP" altLang="en-US" sz="4800" dirty="0"/>
              <a:t>敵</a:t>
            </a:r>
            <a:r>
              <a:rPr lang="ja-JP" altLang="en-US" sz="4800" dirty="0" smtClean="0"/>
              <a:t>をすべて倒すとゲームクア！！</a:t>
            </a:r>
            <a:endParaRPr lang="en-US" altLang="ja-JP" sz="4800" dirty="0" smtClean="0"/>
          </a:p>
          <a:p>
            <a:pPr marL="457200" lvl="1" indent="0">
              <a:buNone/>
            </a:pPr>
            <a:endParaRPr lang="en-US" altLang="ja-JP" sz="4800" dirty="0" smtClean="0"/>
          </a:p>
          <a:p>
            <a:pPr lvl="1"/>
            <a:r>
              <a:rPr lang="ja-JP" altLang="en-US" sz="4800" dirty="0"/>
              <a:t>敵</a:t>
            </a:r>
            <a:r>
              <a:rPr lang="ja-JP" altLang="en-US" sz="4800" dirty="0" smtClean="0"/>
              <a:t>にふれるとゲームオーバー</a:t>
            </a:r>
            <a:endParaRPr lang="en-US" altLang="ja-JP" sz="4800" dirty="0" smtClean="0"/>
          </a:p>
          <a:p>
            <a:pPr marL="457200" lvl="1" indent="0">
              <a:buNone/>
            </a:pPr>
            <a:r>
              <a:rPr lang="ja-JP" altLang="en-US" sz="4800" dirty="0" smtClean="0"/>
              <a:t>になる</a:t>
            </a:r>
            <a:endParaRPr kumimoji="1" lang="ja-JP" altLang="en-US" sz="4800" dirty="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95004" y="3752469"/>
            <a:ext cx="3105531" cy="3105531"/>
          </a:xfrm>
          <a:prstGeom prst="rect">
            <a:avLst/>
          </a:prstGeom>
        </p:spPr>
      </p:pic>
    </p:spTree>
    <p:extLst>
      <p:ext uri="{BB962C8B-B14F-4D97-AF65-F5344CB8AC3E}">
        <p14:creationId xmlns:p14="http://schemas.microsoft.com/office/powerpoint/2010/main" val="8882945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b="1" dirty="0" smtClean="0">
                <a:solidFill>
                  <a:schemeClr val="accent1">
                    <a:lumMod val="75000"/>
                  </a:schemeClr>
                </a:solidFill>
              </a:rPr>
              <a:t>ゲーム</a:t>
            </a:r>
            <a:r>
              <a:rPr lang="ja-JP" altLang="en-US" b="1" dirty="0">
                <a:solidFill>
                  <a:schemeClr val="accent1">
                    <a:lumMod val="75000"/>
                  </a:schemeClr>
                </a:solidFill>
              </a:rPr>
              <a:t>ルール</a:t>
            </a:r>
            <a:endParaRPr kumimoji="1" lang="ja-JP" altLang="en-US" b="1" dirty="0">
              <a:solidFill>
                <a:schemeClr val="accent1">
                  <a:lumMod val="75000"/>
                </a:schemeClr>
              </a:solidFill>
            </a:endParaRPr>
          </a:p>
        </p:txBody>
      </p:sp>
      <p:sp>
        <p:nvSpPr>
          <p:cNvPr id="3" name="コンテンツ プレースホルダー 2"/>
          <p:cNvSpPr>
            <a:spLocks noGrp="1"/>
          </p:cNvSpPr>
          <p:nvPr>
            <p:ph idx="1"/>
          </p:nvPr>
        </p:nvSpPr>
        <p:spPr/>
        <p:txBody>
          <a:bodyPr/>
          <a:lstStyle/>
          <a:p>
            <a:r>
              <a:rPr lang="ja-JP" altLang="en-US" dirty="0"/>
              <a:t>全部</a:t>
            </a:r>
            <a:r>
              <a:rPr lang="ja-JP" altLang="en-US" dirty="0" smtClean="0"/>
              <a:t>で３ステージで構成されていて浅い、中間　、深い海をイメージで作業しています。</a:t>
            </a:r>
            <a:endParaRPr lang="en-US" altLang="ja-JP" dirty="0" smtClean="0"/>
          </a:p>
          <a:p>
            <a:r>
              <a:rPr lang="ja-JP" altLang="en-US" dirty="0" smtClean="0"/>
              <a:t>ライフを酸素に見立てて時間が経過するとライフが減っていきます。</a:t>
            </a:r>
            <a:endParaRPr lang="en-US" altLang="ja-JP" dirty="0" smtClean="0"/>
          </a:p>
          <a:p>
            <a:r>
              <a:rPr lang="ja-JP" altLang="en-US" dirty="0"/>
              <a:t>ライフ</a:t>
            </a:r>
            <a:r>
              <a:rPr lang="ja-JP" altLang="en-US" dirty="0" smtClean="0"/>
              <a:t>を回復するにはて</a:t>
            </a:r>
            <a:r>
              <a:rPr lang="ja-JP" altLang="en-US" dirty="0" err="1" smtClean="0"/>
              <a:t>きを</a:t>
            </a:r>
            <a:r>
              <a:rPr lang="ja-JP" altLang="en-US" dirty="0" smtClean="0"/>
              <a:t>倒していく必要があります。</a:t>
            </a:r>
            <a:endParaRPr lang="en-US" altLang="ja-JP" dirty="0" smtClean="0"/>
          </a:p>
          <a:p>
            <a:r>
              <a:rPr lang="ja-JP" altLang="en-US" dirty="0" smtClean="0"/>
              <a:t>マップ</a:t>
            </a:r>
            <a:r>
              <a:rPr lang="ja-JP" altLang="en-US" dirty="0"/>
              <a:t>上</a:t>
            </a:r>
            <a:r>
              <a:rPr lang="ja-JP" altLang="en-US" dirty="0" smtClean="0"/>
              <a:t>に泡が出現することがあります。それをとるとライフを回復できます。</a:t>
            </a:r>
            <a:endParaRPr lang="en-US" altLang="ja-JP" dirty="0" smtClean="0"/>
          </a:p>
          <a:p>
            <a:r>
              <a:rPr kumimoji="1" lang="ja-JP" altLang="en-US" dirty="0" smtClean="0"/>
              <a:t>すべての</a:t>
            </a:r>
            <a:r>
              <a:rPr kumimoji="1" lang="ja-JP" altLang="en-US" dirty="0"/>
              <a:t>敵</a:t>
            </a:r>
            <a:r>
              <a:rPr kumimoji="1" lang="ja-JP" altLang="en-US" dirty="0" smtClean="0"/>
              <a:t>を</a:t>
            </a:r>
            <a:r>
              <a:rPr kumimoji="1" lang="ja-JP" altLang="en-US" dirty="0"/>
              <a:t>倒</a:t>
            </a:r>
            <a:r>
              <a:rPr kumimoji="1" lang="ja-JP" altLang="en-US" dirty="0" smtClean="0"/>
              <a:t>すと</a:t>
            </a:r>
            <a:r>
              <a:rPr lang="ja-JP" altLang="en-US" dirty="0" smtClean="0"/>
              <a:t>ステージクリアになります。</a:t>
            </a:r>
            <a:endParaRPr lang="en-US" altLang="ja-JP" dirty="0" smtClean="0"/>
          </a:p>
          <a:p>
            <a:endParaRPr kumimoji="1" lang="ja-JP" altLang="en-US" dirty="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60721" y="365125"/>
            <a:ext cx="4293079" cy="1325563"/>
          </a:xfrm>
          <a:prstGeom prst="rect">
            <a:avLst/>
          </a:prstGeom>
        </p:spPr>
      </p:pic>
    </p:spTree>
    <p:extLst>
      <p:ext uri="{BB962C8B-B14F-4D97-AF65-F5344CB8AC3E}">
        <p14:creationId xmlns:p14="http://schemas.microsoft.com/office/powerpoint/2010/main" val="22365508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smtClean="0">
                <a:solidFill>
                  <a:schemeClr val="accent1">
                    <a:lumMod val="75000"/>
                  </a:schemeClr>
                </a:solidFill>
              </a:rPr>
              <a:t>テーマ</a:t>
            </a:r>
            <a:endParaRPr kumimoji="1" lang="ja-JP" altLang="en-US" b="1" dirty="0">
              <a:solidFill>
                <a:schemeClr val="accent1">
                  <a:lumMod val="75000"/>
                </a:schemeClr>
              </a:solidFill>
            </a:endParaRPr>
          </a:p>
        </p:txBody>
      </p:sp>
      <p:sp>
        <p:nvSpPr>
          <p:cNvPr id="3" name="コンテンツ プレースホルダー 2"/>
          <p:cNvSpPr>
            <a:spLocks noGrp="1"/>
          </p:cNvSpPr>
          <p:nvPr>
            <p:ph idx="1"/>
          </p:nvPr>
        </p:nvSpPr>
        <p:spPr/>
        <p:txBody>
          <a:bodyPr>
            <a:normAutofit/>
          </a:bodyPr>
          <a:lstStyle/>
          <a:p>
            <a:pPr marL="0" indent="0">
              <a:buNone/>
            </a:pPr>
            <a:r>
              <a:rPr lang="ja-JP" altLang="en-US" sz="4400" dirty="0" smtClean="0"/>
              <a:t>もうすぐに</a:t>
            </a:r>
            <a:r>
              <a:rPr lang="ja-JP" altLang="en-US" sz="4400" dirty="0"/>
              <a:t>夏</a:t>
            </a:r>
            <a:r>
              <a:rPr lang="ja-JP" altLang="en-US" sz="4400" dirty="0" smtClean="0"/>
              <a:t>が来ます。夏といえばなにか？と考えたときに真っ先に思い付いたのがイカ焼きでした。</a:t>
            </a:r>
            <a:endParaRPr lang="en-US" altLang="ja-JP" sz="4400" dirty="0" smtClean="0"/>
          </a:p>
          <a:p>
            <a:pPr marL="0" indent="0">
              <a:buNone/>
            </a:pPr>
            <a:r>
              <a:rPr kumimoji="1" lang="ja-JP" altLang="en-US" sz="4400" dirty="0" smtClean="0"/>
              <a:t>イカ焼きと言ったら、何からくると連想していき海にたどり着き海をテーマにしたゲームを作ろうと考えました。</a:t>
            </a:r>
            <a:endParaRPr kumimoji="1" lang="ja-JP" altLang="en-US" sz="4400" dirty="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16769" y="0"/>
            <a:ext cx="3105531" cy="1808732"/>
          </a:xfrm>
          <a:prstGeom prst="rect">
            <a:avLst/>
          </a:prstGeom>
        </p:spPr>
      </p:pic>
    </p:spTree>
    <p:extLst>
      <p:ext uri="{BB962C8B-B14F-4D97-AF65-F5344CB8AC3E}">
        <p14:creationId xmlns:p14="http://schemas.microsoft.com/office/powerpoint/2010/main" val="7059304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b="1" dirty="0">
                <a:solidFill>
                  <a:schemeClr val="accent1">
                    <a:lumMod val="75000"/>
                  </a:schemeClr>
                </a:solidFill>
              </a:rPr>
              <a:t>ストーリ</a:t>
            </a:r>
            <a:r>
              <a:rPr lang="ja-JP" altLang="en-US" b="1" dirty="0" smtClean="0">
                <a:solidFill>
                  <a:schemeClr val="accent1">
                    <a:lumMod val="75000"/>
                  </a:schemeClr>
                </a:solidFill>
              </a:rPr>
              <a:t>ー</a:t>
            </a:r>
            <a:endParaRPr kumimoji="1" lang="ja-JP" altLang="en-US" b="1" dirty="0">
              <a:solidFill>
                <a:schemeClr val="accent1">
                  <a:lumMod val="75000"/>
                </a:schemeClr>
              </a:solidFill>
            </a:endParaRPr>
          </a:p>
        </p:txBody>
      </p:sp>
      <p:sp>
        <p:nvSpPr>
          <p:cNvPr id="3" name="コンテンツ プレースホルダー 2"/>
          <p:cNvSpPr>
            <a:spLocks noGrp="1"/>
          </p:cNvSpPr>
          <p:nvPr>
            <p:ph idx="1"/>
          </p:nvPr>
        </p:nvSpPr>
        <p:spPr/>
        <p:txBody>
          <a:bodyPr>
            <a:normAutofit/>
          </a:bodyPr>
          <a:lstStyle/>
          <a:p>
            <a:r>
              <a:rPr lang="ja-JP" altLang="en-US" sz="5400" dirty="0" smtClean="0"/>
              <a:t>海に突如イカが大量発生した。</a:t>
            </a:r>
            <a:endParaRPr lang="en-US" altLang="ja-JP" sz="5400" dirty="0" smtClean="0"/>
          </a:p>
          <a:p>
            <a:r>
              <a:rPr kumimoji="1" lang="ja-JP" altLang="en-US" sz="5400" dirty="0" smtClean="0"/>
              <a:t>これを</a:t>
            </a:r>
            <a:r>
              <a:rPr kumimoji="1" lang="ja-JP" altLang="en-US" sz="5400" dirty="0"/>
              <a:t>駆逐</a:t>
            </a:r>
            <a:r>
              <a:rPr kumimoji="1" lang="ja-JP" altLang="en-US" sz="5400" dirty="0" smtClean="0"/>
              <a:t>するのが対イカ専門駆逐潜水</a:t>
            </a:r>
            <a:r>
              <a:rPr lang="ja-JP" altLang="en-US" sz="5400" dirty="0" smtClean="0"/>
              <a:t>艇フェンビー</a:t>
            </a:r>
            <a:endParaRPr lang="en-US" altLang="ja-JP" sz="5400" dirty="0" smtClean="0"/>
          </a:p>
          <a:p>
            <a:r>
              <a:rPr kumimoji="1" lang="ja-JP" altLang="en-US" sz="5400" dirty="0"/>
              <a:t>海</a:t>
            </a:r>
            <a:r>
              <a:rPr kumimoji="1" lang="ja-JP" altLang="en-US" sz="5400" dirty="0" smtClean="0"/>
              <a:t>の</a:t>
            </a:r>
            <a:r>
              <a:rPr kumimoji="1" lang="ja-JP" altLang="en-US" sz="5400" dirty="0"/>
              <a:t>平和</a:t>
            </a:r>
            <a:r>
              <a:rPr kumimoji="1" lang="ja-JP" altLang="en-US" sz="5400" dirty="0" smtClean="0"/>
              <a:t>を</a:t>
            </a:r>
            <a:r>
              <a:rPr kumimoji="1" lang="ja-JP" altLang="en-US" sz="5400" dirty="0"/>
              <a:t>守</a:t>
            </a:r>
            <a:r>
              <a:rPr kumimoji="1" lang="ja-JP" altLang="en-US" sz="5400" dirty="0" smtClean="0"/>
              <a:t>るためフェンビーが今、着水する。</a:t>
            </a:r>
            <a:endParaRPr kumimoji="1" lang="ja-JP" altLang="en-US" sz="5400" dirty="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68460" y="88990"/>
            <a:ext cx="3105531" cy="1601698"/>
          </a:xfrm>
          <a:prstGeom prst="rect">
            <a:avLst/>
          </a:prstGeom>
        </p:spPr>
      </p:pic>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1422696">
            <a:off x="8059499" y="330529"/>
            <a:ext cx="3105531" cy="1601698"/>
          </a:xfrm>
          <a:prstGeom prst="rect">
            <a:avLst/>
          </a:prstGeom>
        </p:spPr>
      </p:pic>
    </p:spTree>
    <p:extLst>
      <p:ext uri="{BB962C8B-B14F-4D97-AF65-F5344CB8AC3E}">
        <p14:creationId xmlns:p14="http://schemas.microsoft.com/office/powerpoint/2010/main" val="31524918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b="1" dirty="0" smtClean="0">
                <a:solidFill>
                  <a:schemeClr val="accent1">
                    <a:lumMod val="75000"/>
                  </a:schemeClr>
                </a:solidFill>
              </a:rPr>
              <a:t>想定ターゲット</a:t>
            </a:r>
            <a:endParaRPr kumimoji="1" lang="ja-JP" altLang="en-US" b="1" dirty="0">
              <a:solidFill>
                <a:schemeClr val="accent1">
                  <a:lumMod val="75000"/>
                </a:schemeClr>
              </a:solidFill>
            </a:endParaRPr>
          </a:p>
        </p:txBody>
      </p:sp>
      <p:sp>
        <p:nvSpPr>
          <p:cNvPr id="3" name="コンテンツ プレースホルダー 2"/>
          <p:cNvSpPr>
            <a:spLocks noGrp="1"/>
          </p:cNvSpPr>
          <p:nvPr>
            <p:ph idx="1"/>
          </p:nvPr>
        </p:nvSpPr>
        <p:spPr/>
        <p:txBody>
          <a:bodyPr>
            <a:normAutofit/>
          </a:bodyPr>
          <a:lstStyle/>
          <a:p>
            <a:r>
              <a:rPr kumimoji="1" lang="ja-JP" altLang="en-US" sz="4400" dirty="0" smtClean="0"/>
              <a:t>想定しているターゲットは、１０</a:t>
            </a:r>
            <a:r>
              <a:rPr lang="ja-JP" altLang="en-US" sz="4400" dirty="0" smtClean="0"/>
              <a:t>歳以下を考えています。</a:t>
            </a:r>
            <a:endParaRPr lang="en-US" altLang="ja-JP" sz="4400" dirty="0" smtClean="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70831" y="3706723"/>
            <a:ext cx="2605177" cy="2605177"/>
          </a:xfrm>
          <a:prstGeom prst="rect">
            <a:avLst/>
          </a:prstGeom>
        </p:spPr>
      </p:pic>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07976" y="3797220"/>
            <a:ext cx="4293079" cy="2424182"/>
          </a:xfrm>
          <a:prstGeom prst="rect">
            <a:avLst/>
          </a:prstGeom>
        </p:spPr>
      </p:pic>
    </p:spTree>
    <p:extLst>
      <p:ext uri="{BB962C8B-B14F-4D97-AF65-F5344CB8AC3E}">
        <p14:creationId xmlns:p14="http://schemas.microsoft.com/office/powerpoint/2010/main" val="905501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b="1" dirty="0">
                <a:solidFill>
                  <a:schemeClr val="accent1">
                    <a:lumMod val="75000"/>
                  </a:schemeClr>
                </a:solidFill>
              </a:rPr>
              <a:t>キャラクタ</a:t>
            </a:r>
            <a:r>
              <a:rPr lang="ja-JP" altLang="en-US" b="1" dirty="0" smtClean="0">
                <a:solidFill>
                  <a:schemeClr val="accent1">
                    <a:lumMod val="75000"/>
                  </a:schemeClr>
                </a:solidFill>
              </a:rPr>
              <a:t>ー</a:t>
            </a:r>
            <a:endParaRPr kumimoji="1" lang="ja-JP" altLang="en-US" b="1" dirty="0">
              <a:solidFill>
                <a:schemeClr val="accent1">
                  <a:lumMod val="75000"/>
                </a:schemeClr>
              </a:solidFill>
            </a:endParaRPr>
          </a:p>
        </p:txBody>
      </p:sp>
      <p:sp>
        <p:nvSpPr>
          <p:cNvPr id="3" name="コンテンツ プレースホルダー 2"/>
          <p:cNvSpPr>
            <a:spLocks noGrp="1"/>
          </p:cNvSpPr>
          <p:nvPr>
            <p:ph idx="1"/>
          </p:nvPr>
        </p:nvSpPr>
        <p:spPr/>
        <p:txBody>
          <a:bodyPr>
            <a:normAutofit/>
          </a:bodyPr>
          <a:lstStyle/>
          <a:p>
            <a:pPr marL="0" indent="0">
              <a:buNone/>
            </a:pPr>
            <a:r>
              <a:rPr kumimoji="1" lang="ja-JP" altLang="en-US" sz="5400" dirty="0" smtClean="0"/>
              <a:t>プレイヤー</a:t>
            </a:r>
            <a:endParaRPr kumimoji="1" lang="en-US" altLang="ja-JP" sz="5400" dirty="0" smtClean="0"/>
          </a:p>
          <a:p>
            <a:pPr marL="0" indent="0">
              <a:buNone/>
            </a:pPr>
            <a:r>
              <a:rPr lang="ja-JP" altLang="en-US" sz="5400" dirty="0" smtClean="0"/>
              <a:t>フェンビー</a:t>
            </a:r>
            <a:endParaRPr lang="en-US" altLang="ja-JP" sz="5400" dirty="0" smtClean="0"/>
          </a:p>
          <a:p>
            <a:pPr marL="0" indent="0">
              <a:buNone/>
            </a:pPr>
            <a:endParaRPr kumimoji="1" lang="en-US" altLang="ja-JP" sz="5400" dirty="0"/>
          </a:p>
          <a:p>
            <a:pPr marL="0" indent="0">
              <a:buNone/>
            </a:pPr>
            <a:r>
              <a:rPr kumimoji="1" lang="ja-JP" altLang="en-US" sz="5400" dirty="0" smtClean="0"/>
              <a:t>エネミー</a:t>
            </a:r>
            <a:endParaRPr kumimoji="1" lang="en-US" altLang="ja-JP" sz="5400" dirty="0" smtClean="0"/>
          </a:p>
          <a:p>
            <a:pPr marL="0" indent="0">
              <a:buNone/>
            </a:pPr>
            <a:r>
              <a:rPr kumimoji="1" lang="ja-JP" altLang="en-US" sz="5400" dirty="0" smtClean="0"/>
              <a:t>イカ</a:t>
            </a:r>
            <a:endParaRPr kumimoji="1" lang="ja-JP" altLang="en-US" sz="5400" dirty="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90890" y="365125"/>
            <a:ext cx="3105531" cy="3105531"/>
          </a:xfrm>
          <a:prstGeom prst="rect">
            <a:avLst/>
          </a:prstGeom>
        </p:spPr>
      </p:pic>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74457" y="3691858"/>
            <a:ext cx="4293079" cy="2424182"/>
          </a:xfrm>
          <a:prstGeom prst="rect">
            <a:avLst/>
          </a:prstGeom>
        </p:spPr>
      </p:pic>
    </p:spTree>
    <p:extLst>
      <p:ext uri="{BB962C8B-B14F-4D97-AF65-F5344CB8AC3E}">
        <p14:creationId xmlns:p14="http://schemas.microsoft.com/office/powerpoint/2010/main" val="1396415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smtClean="0">
                <a:solidFill>
                  <a:schemeClr val="accent1">
                    <a:lumMod val="75000"/>
                  </a:schemeClr>
                </a:solidFill>
              </a:rPr>
              <a:t>アイテム</a:t>
            </a:r>
            <a:endParaRPr kumimoji="1" lang="ja-JP" altLang="en-US" b="1" dirty="0">
              <a:solidFill>
                <a:schemeClr val="accent1">
                  <a:lumMod val="75000"/>
                </a:schemeClr>
              </a:solidFill>
            </a:endParaRPr>
          </a:p>
        </p:txBody>
      </p:sp>
      <p:sp>
        <p:nvSpPr>
          <p:cNvPr id="3" name="コンテンツ プレースホルダー 2"/>
          <p:cNvSpPr>
            <a:spLocks noGrp="1"/>
          </p:cNvSpPr>
          <p:nvPr>
            <p:ph idx="1"/>
          </p:nvPr>
        </p:nvSpPr>
        <p:spPr/>
        <p:txBody>
          <a:bodyPr>
            <a:normAutofit/>
          </a:bodyPr>
          <a:lstStyle/>
          <a:p>
            <a:r>
              <a:rPr kumimoji="1" lang="ja-JP" altLang="en-US" sz="4400" dirty="0" smtClean="0"/>
              <a:t>回復の泡</a:t>
            </a:r>
            <a:endParaRPr kumimoji="1" lang="en-US" altLang="ja-JP" sz="4400" dirty="0" smtClean="0"/>
          </a:p>
          <a:p>
            <a:r>
              <a:rPr kumimoji="1" lang="ja-JP" altLang="en-US" sz="4400" dirty="0" smtClean="0"/>
              <a:t>体力を少し回復します。</a:t>
            </a:r>
            <a:endParaRPr kumimoji="1" lang="en-US" altLang="ja-JP" sz="4400" dirty="0" smtClean="0"/>
          </a:p>
          <a:p>
            <a:pPr marL="0" indent="0">
              <a:buNone/>
            </a:pPr>
            <a:endParaRPr kumimoji="1" lang="en-US" altLang="ja-JP" sz="4400" dirty="0" smtClean="0"/>
          </a:p>
          <a:p>
            <a:r>
              <a:rPr lang="ja-JP" altLang="en-US" sz="4400" dirty="0" smtClean="0"/>
              <a:t>ウンチ</a:t>
            </a:r>
            <a:endParaRPr lang="en-US" altLang="ja-JP" sz="4400" dirty="0" smtClean="0"/>
          </a:p>
          <a:p>
            <a:r>
              <a:rPr kumimoji="1" lang="ja-JP" altLang="en-US" sz="4400" dirty="0"/>
              <a:t>体力</a:t>
            </a:r>
            <a:r>
              <a:rPr kumimoji="1" lang="ja-JP" altLang="en-US" sz="4400" dirty="0" smtClean="0"/>
              <a:t>を減らし少しの間動けなくなる。</a:t>
            </a:r>
            <a:endParaRPr kumimoji="1" lang="ja-JP" altLang="en-US" sz="4400" dirty="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86823" y="0"/>
            <a:ext cx="2605177" cy="2605177"/>
          </a:xfrm>
          <a:prstGeom prst="rect">
            <a:avLst/>
          </a:prstGeom>
        </p:spPr>
      </p:pic>
    </p:spTree>
    <p:extLst>
      <p:ext uri="{BB962C8B-B14F-4D97-AF65-F5344CB8AC3E}">
        <p14:creationId xmlns:p14="http://schemas.microsoft.com/office/powerpoint/2010/main" val="32035013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983411" y="385456"/>
            <a:ext cx="10448026" cy="1325563"/>
          </a:xfrm>
        </p:spPr>
        <p:txBody>
          <a:bodyPr/>
          <a:lstStyle/>
          <a:p>
            <a:r>
              <a:rPr lang="ja-JP" altLang="en-US" b="1" dirty="0" smtClean="0">
                <a:solidFill>
                  <a:schemeClr val="accent1">
                    <a:lumMod val="75000"/>
                  </a:schemeClr>
                </a:solidFill>
              </a:rPr>
              <a:t>操作</a:t>
            </a:r>
            <a:r>
              <a:rPr lang="ja-JP" altLang="en-US" b="1" dirty="0">
                <a:solidFill>
                  <a:schemeClr val="accent1">
                    <a:lumMod val="75000"/>
                  </a:schemeClr>
                </a:solidFill>
              </a:rPr>
              <a:t>方法</a:t>
            </a:r>
            <a:endParaRPr kumimoji="1" lang="ja-JP" altLang="en-US" b="1" dirty="0">
              <a:solidFill>
                <a:schemeClr val="accent1">
                  <a:lumMod val="75000"/>
                </a:schemeClr>
              </a:solidFill>
            </a:endParaRPr>
          </a:p>
        </p:txBody>
      </p:sp>
      <p:sp>
        <p:nvSpPr>
          <p:cNvPr id="3" name="コンテンツ プレースホルダー 2"/>
          <p:cNvSpPr>
            <a:spLocks noGrp="1"/>
          </p:cNvSpPr>
          <p:nvPr>
            <p:ph idx="1"/>
          </p:nvPr>
        </p:nvSpPr>
        <p:spPr/>
        <p:txBody>
          <a:bodyPr>
            <a:normAutofit/>
          </a:bodyPr>
          <a:lstStyle/>
          <a:p>
            <a:r>
              <a:rPr lang="ja-JP" altLang="en-US" sz="5400" dirty="0"/>
              <a:t>十</a:t>
            </a:r>
            <a:r>
              <a:rPr lang="ja-JP" altLang="en-US" sz="5400" dirty="0" smtClean="0"/>
              <a:t>字キーで移動</a:t>
            </a:r>
            <a:endParaRPr lang="en-US" altLang="ja-JP" sz="5400" dirty="0" smtClean="0"/>
          </a:p>
          <a:p>
            <a:pPr marL="0" indent="0">
              <a:buNone/>
            </a:pPr>
            <a:endParaRPr lang="en-US" altLang="ja-JP" sz="5400" dirty="0" smtClean="0"/>
          </a:p>
          <a:p>
            <a:r>
              <a:rPr kumimoji="1" lang="en-US" altLang="ja-JP" sz="5400" dirty="0" smtClean="0"/>
              <a:t>SPACE</a:t>
            </a:r>
            <a:r>
              <a:rPr kumimoji="1" lang="ja-JP" altLang="en-US" sz="5400" dirty="0" smtClean="0"/>
              <a:t>キーでショットを打つ</a:t>
            </a:r>
            <a:endParaRPr kumimoji="1" lang="ja-JP" altLang="en-US" sz="5400" dirty="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65984" y="667739"/>
            <a:ext cx="4293079" cy="2045898"/>
          </a:xfrm>
          <a:prstGeom prst="rect">
            <a:avLst/>
          </a:prstGeom>
        </p:spPr>
      </p:pic>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66800" y="3848819"/>
            <a:ext cx="3105531" cy="3105531"/>
          </a:xfrm>
          <a:prstGeom prst="rect">
            <a:avLst/>
          </a:prstGeom>
        </p:spPr>
      </p:pic>
    </p:spTree>
    <p:extLst>
      <p:ext uri="{BB962C8B-B14F-4D97-AF65-F5344CB8AC3E}">
        <p14:creationId xmlns:p14="http://schemas.microsoft.com/office/powerpoint/2010/main" val="35490043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21993"/>
            <a:ext cx="10515600" cy="1325563"/>
          </a:xfrm>
        </p:spPr>
        <p:txBody>
          <a:bodyPr/>
          <a:lstStyle/>
          <a:p>
            <a:r>
              <a:rPr kumimoji="1" lang="ja-JP" altLang="en-US" b="1" dirty="0" smtClean="0">
                <a:solidFill>
                  <a:schemeClr val="accent1">
                    <a:lumMod val="75000"/>
                  </a:schemeClr>
                </a:solidFill>
              </a:rPr>
              <a:t>設定</a:t>
            </a:r>
            <a:endParaRPr kumimoji="1" lang="ja-JP" altLang="en-US" b="1" dirty="0">
              <a:solidFill>
                <a:schemeClr val="accent1">
                  <a:lumMod val="75000"/>
                </a:schemeClr>
              </a:solidFill>
            </a:endParaRPr>
          </a:p>
        </p:txBody>
      </p:sp>
      <p:sp>
        <p:nvSpPr>
          <p:cNvPr id="3" name="コンテンツ プレースホルダー 2"/>
          <p:cNvSpPr>
            <a:spLocks noGrp="1"/>
          </p:cNvSpPr>
          <p:nvPr>
            <p:ph idx="1"/>
          </p:nvPr>
        </p:nvSpPr>
        <p:spPr/>
        <p:txBody>
          <a:bodyPr>
            <a:normAutofit/>
          </a:bodyPr>
          <a:lstStyle/>
          <a:p>
            <a:r>
              <a:rPr kumimoji="1" lang="ja-JP" altLang="en-US" sz="4800" dirty="0" smtClean="0"/>
              <a:t>海の中で潜水艇をそうさして敵であるイカをどんどん</a:t>
            </a:r>
            <a:r>
              <a:rPr kumimoji="1" lang="ja-JP" altLang="en-US" sz="4800" dirty="0" err="1" smtClean="0"/>
              <a:t>た</a:t>
            </a:r>
            <a:r>
              <a:rPr kumimoji="1" lang="ja-JP" altLang="en-US" sz="4800" dirty="0" smtClean="0"/>
              <a:t>たおしていくゲームになります</a:t>
            </a:r>
            <a:endParaRPr kumimoji="1" lang="ja-JP" altLang="en-US" sz="4800" dirty="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1562" y="4028536"/>
            <a:ext cx="4293079" cy="2045898"/>
          </a:xfrm>
          <a:prstGeom prst="rect">
            <a:avLst/>
          </a:prstGeom>
        </p:spPr>
      </p:pic>
    </p:spTree>
    <p:extLst>
      <p:ext uri="{BB962C8B-B14F-4D97-AF65-F5344CB8AC3E}">
        <p14:creationId xmlns:p14="http://schemas.microsoft.com/office/powerpoint/2010/main" val="575374163"/>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TotalTime>
  <Words>283</Words>
  <Application>Microsoft Office PowerPoint</Application>
  <PresentationFormat>ワイド画面</PresentationFormat>
  <Paragraphs>42</Paragraphs>
  <Slides>10</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10</vt:i4>
      </vt:variant>
    </vt:vector>
  </HeadingPairs>
  <TitlesOfParts>
    <vt:vector size="14" baseType="lpstr">
      <vt:lpstr>游ゴシック</vt:lpstr>
      <vt:lpstr>游ゴシック Light</vt:lpstr>
      <vt:lpstr>Arial</vt:lpstr>
      <vt:lpstr>Office テーマ</vt:lpstr>
      <vt:lpstr>フェンビー</vt:lpstr>
      <vt:lpstr>ゲームルール</vt:lpstr>
      <vt:lpstr>テーマ</vt:lpstr>
      <vt:lpstr>ストーリー</vt:lpstr>
      <vt:lpstr>想定ターゲット</vt:lpstr>
      <vt:lpstr>キャラクター</vt:lpstr>
      <vt:lpstr>アイテム</vt:lpstr>
      <vt:lpstr>操作方法</vt:lpstr>
      <vt:lpstr>設定</vt:lpstr>
      <vt:lpstr>クリアとオーバー</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フェンビー</dc:title>
  <dc:creator>Windows ユーザー</dc:creator>
  <cp:lastModifiedBy>Windows ユーザー</cp:lastModifiedBy>
  <cp:revision>12</cp:revision>
  <dcterms:created xsi:type="dcterms:W3CDTF">2020-05-11T05:17:34Z</dcterms:created>
  <dcterms:modified xsi:type="dcterms:W3CDTF">2020-05-12T09:00:53Z</dcterms:modified>
</cp:coreProperties>
</file>