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371-73FE-FC6B-53F0-CB7191E47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2B10B-C89E-D1E8-C958-5E16C5D11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3355-4256-65F8-68BD-214825BD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1B44-DBC7-17FD-4942-7B87571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E7F4-AE33-04F4-0804-1D959D47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F2FF-4877-656C-32F6-9DFB30CB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8CE93-FDB3-79AF-76B6-6340192FA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6805-D5D2-C95F-5454-D3391BD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C38B-36F2-7970-2E21-8CA3584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82BB-B27E-D6F4-A472-FD6D950B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8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757FB-27F3-2158-0487-83549B397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0E16-D11A-E919-DAE1-4B1D8393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346C-5D3C-A252-B1A9-47D6309C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3121E-F539-58BA-EB69-548FC078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C7D83-D888-44EA-00D9-44533B8B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6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B7B-32B2-9988-5458-9F4481EA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FADF-D753-ECEF-5114-B19802C2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3886-A597-493A-C025-83F6A5EA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3940-AB38-C973-4649-9C83733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B443-3155-C303-F276-B1048600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1940-7339-C72C-4BFE-F990BD7E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1D3FD-2402-5DF5-52DE-4BDD6AEE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15F5-3DDD-2213-75C4-65F7C4C8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603D-63FE-8221-E2B7-10920378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705A-1D4E-9181-5DE0-88C8BA7D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0FB1-0208-CDE5-7754-FFA6829B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A365-E3AF-A6E2-FD4B-F7A01A8A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F522E-A650-BCBE-17DF-10FC0AEE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6EB8-9692-6588-FD8E-1F8FA8C0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9AA9-0BF3-557A-62A5-3028CF91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298C-AFF3-3694-90D7-6BDA9BE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C763-4F45-6A1C-3474-CAFD15CE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5AB6-D5C6-927F-A270-E6685298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64656-61BD-21B1-2176-9D10E454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33D31-CAEB-00EE-600C-D31ECE7AC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8726F-150B-E58D-012E-E79407486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34B5B-46EF-3A0A-6A47-C3A1198D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77E8-902F-3E07-DABF-8E23E326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34705-8F9D-1EE2-1E80-7E0706D4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9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FD6-8D63-B36A-DFB5-C9103E3B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C00A1-9DF6-5A9B-E8E4-027DD6D4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591EB-11CA-5F0E-E00D-60ACAA2F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71597-801F-BB0B-10BB-ACC05DA2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D2735-1094-EA0E-FF2E-EF29E0B1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8AEA-450A-BC88-7B84-F74EA5B0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1228-A291-59FF-7F67-A250E85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808B-C7D5-22F2-7DDB-82741315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B1B0-E8E7-0117-A265-5673047D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45AD3-EB57-A78E-8265-DEBCD78D8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CEBA6-3C3B-609F-9E6C-DE99423D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91445-E6B3-3EFB-E1E6-B59ACC9F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251BA-C284-C58C-5AC5-6EFFBA11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B494-E4EC-A637-1D60-C6D82DAB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B1A46-472A-42E4-937F-F53F8F051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AF83-6D8A-1ECF-3631-E9A2B847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7399-6EB1-900D-7749-F11DF60E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963F2-062E-F216-5A95-B038C9CD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7C7D-A8C3-CC3A-3FCD-DD6CD324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E2F7F-29A5-3CAC-F1BC-DB46E3C4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0B6EA-2554-930B-3199-CE0A3F74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0B69-1455-EB3D-24F0-13276E436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263CE-0272-407E-A18E-7DC5460073E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B5A4-CAD0-4226-1393-8A3EA0F43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5D078-FA4A-C847-C59F-4BD57027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B7A6C-54A3-42BE-95AC-0D408190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shirt&#10;&#10;Description automatically generated">
            <a:extLst>
              <a:ext uri="{FF2B5EF4-FFF2-40B4-BE49-F238E27FC236}">
                <a16:creationId xmlns:a16="http://schemas.microsoft.com/office/drawing/2014/main" id="{947F9572-852C-BCE3-A428-AB86A247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067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C737F-8EF8-C8AB-EDF3-17E20D22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shirt&#10;&#10;Description automatically generated">
            <a:extLst>
              <a:ext uri="{FF2B5EF4-FFF2-40B4-BE49-F238E27FC236}">
                <a16:creationId xmlns:a16="http://schemas.microsoft.com/office/drawing/2014/main" id="{32158209-8459-8CCC-D482-11217E2E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22388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Wayne Samson</dc:creator>
  <cp:lastModifiedBy>Wayne Samson</cp:lastModifiedBy>
  <cp:revision>3</cp:revision>
  <dcterms:created xsi:type="dcterms:W3CDTF">2024-11-21T14:11:19Z</dcterms:created>
  <dcterms:modified xsi:type="dcterms:W3CDTF">2024-11-21T15:14:39Z</dcterms:modified>
</cp:coreProperties>
</file>