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A4D1-2561-4A16-A50B-993A03E113DC}" type="datetimeFigureOut">
              <a:rPr lang="tr-TR" smtClean="0"/>
              <a:t>10.01.2023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6083-BE04-4A5D-A7EC-A63930756E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627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A4D1-2561-4A16-A50B-993A03E113DC}" type="datetimeFigureOut">
              <a:rPr lang="tr-TR" smtClean="0"/>
              <a:t>10.01.2023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6083-BE04-4A5D-A7EC-A63930756E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552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A4D1-2561-4A16-A50B-993A03E113DC}" type="datetimeFigureOut">
              <a:rPr lang="tr-TR" smtClean="0"/>
              <a:t>10.01.2023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6083-BE04-4A5D-A7EC-A63930756E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77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A4D1-2561-4A16-A50B-993A03E113DC}" type="datetimeFigureOut">
              <a:rPr lang="tr-TR" smtClean="0"/>
              <a:t>10.01.2023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6083-BE04-4A5D-A7EC-A63930756E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635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A4D1-2561-4A16-A50B-993A03E113DC}" type="datetimeFigureOut">
              <a:rPr lang="tr-TR" smtClean="0"/>
              <a:t>10.01.2023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6083-BE04-4A5D-A7EC-A63930756E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516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A4D1-2561-4A16-A50B-993A03E113DC}" type="datetimeFigureOut">
              <a:rPr lang="tr-TR" smtClean="0"/>
              <a:t>10.01.2023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6083-BE04-4A5D-A7EC-A63930756E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311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A4D1-2561-4A16-A50B-993A03E113DC}" type="datetimeFigureOut">
              <a:rPr lang="tr-TR" smtClean="0"/>
              <a:t>10.01.2023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6083-BE04-4A5D-A7EC-A63930756E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239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A4D1-2561-4A16-A50B-993A03E113DC}" type="datetimeFigureOut">
              <a:rPr lang="tr-TR" smtClean="0"/>
              <a:t>10.01.2023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6083-BE04-4A5D-A7EC-A63930756E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267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A4D1-2561-4A16-A50B-993A03E113DC}" type="datetimeFigureOut">
              <a:rPr lang="tr-TR" smtClean="0"/>
              <a:t>10.01.2023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6083-BE04-4A5D-A7EC-A63930756E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53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A4D1-2561-4A16-A50B-993A03E113DC}" type="datetimeFigureOut">
              <a:rPr lang="tr-TR" smtClean="0"/>
              <a:t>10.01.2023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6083-BE04-4A5D-A7EC-A63930756E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145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A4D1-2561-4A16-A50B-993A03E113DC}" type="datetimeFigureOut">
              <a:rPr lang="tr-TR" smtClean="0"/>
              <a:t>10.01.2023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6083-BE04-4A5D-A7EC-A63930756E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765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8A4D1-2561-4A16-A50B-993A03E113DC}" type="datetimeFigureOut">
              <a:rPr lang="tr-TR" smtClean="0"/>
              <a:t>10.01.2023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06083-BE04-4A5D-A7EC-A63930756E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146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962400" y="706581"/>
            <a:ext cx="3283527" cy="12469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ÜNİVERSİTE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1690254" y="2604655"/>
            <a:ext cx="227214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SINIFLIKLAR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461163" y="2604656"/>
            <a:ext cx="227214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ÇALIŞMA OFİSLERİ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7051964" y="2604655"/>
            <a:ext cx="209203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DEPARTMANLAR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9725891" y="2604655"/>
            <a:ext cx="1911927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ÇALIŞANLAR</a:t>
            </a:r>
            <a:endParaRPr lang="tr-TR" dirty="0"/>
          </a:p>
        </p:txBody>
      </p:sp>
      <p:sp>
        <p:nvSpPr>
          <p:cNvPr id="12" name="Dikdörtgen 11"/>
          <p:cNvSpPr/>
          <p:nvPr/>
        </p:nvSpPr>
        <p:spPr>
          <a:xfrm>
            <a:off x="9144000" y="4281053"/>
            <a:ext cx="1302327" cy="8589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MEMUR</a:t>
            </a:r>
            <a:endParaRPr lang="tr-TR" dirty="0"/>
          </a:p>
        </p:txBody>
      </p:sp>
      <p:sp>
        <p:nvSpPr>
          <p:cNvPr id="13" name="Dikdörtgen 12"/>
          <p:cNvSpPr/>
          <p:nvPr/>
        </p:nvSpPr>
        <p:spPr>
          <a:xfrm>
            <a:off x="10654145" y="4281053"/>
            <a:ext cx="1233055" cy="8589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PROFOSÖR</a:t>
            </a:r>
            <a:endParaRPr lang="tr-TR" dirty="0"/>
          </a:p>
        </p:txBody>
      </p:sp>
      <p:sp>
        <p:nvSpPr>
          <p:cNvPr id="14" name="İkizkenar Üçgen 13"/>
          <p:cNvSpPr/>
          <p:nvPr/>
        </p:nvSpPr>
        <p:spPr>
          <a:xfrm>
            <a:off x="10522527" y="3519055"/>
            <a:ext cx="263236" cy="235527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6" name="Düz Bağlayıcı 15"/>
          <p:cNvCxnSpPr>
            <a:stCxn id="14" idx="3"/>
            <a:endCxn id="13" idx="0"/>
          </p:cNvCxnSpPr>
          <p:nvPr/>
        </p:nvCxnSpPr>
        <p:spPr>
          <a:xfrm>
            <a:off x="10654145" y="3754582"/>
            <a:ext cx="616528" cy="526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/>
          <p:cNvCxnSpPr>
            <a:endCxn id="14" idx="3"/>
          </p:cNvCxnSpPr>
          <p:nvPr/>
        </p:nvCxnSpPr>
        <p:spPr>
          <a:xfrm flipV="1">
            <a:off x="10037617" y="3754582"/>
            <a:ext cx="616528" cy="526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mas 22"/>
          <p:cNvSpPr/>
          <p:nvPr/>
        </p:nvSpPr>
        <p:spPr>
          <a:xfrm>
            <a:off x="5486400" y="1953490"/>
            <a:ext cx="235527" cy="20781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Akış Çizelgesi: Karar 23"/>
          <p:cNvSpPr/>
          <p:nvPr/>
        </p:nvSpPr>
        <p:spPr>
          <a:xfrm>
            <a:off x="3616035" y="1454728"/>
            <a:ext cx="346364" cy="24938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Elmas 24"/>
          <p:cNvSpPr/>
          <p:nvPr/>
        </p:nvSpPr>
        <p:spPr>
          <a:xfrm>
            <a:off x="6553200" y="1974271"/>
            <a:ext cx="180108" cy="187038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Elmas 25"/>
          <p:cNvSpPr/>
          <p:nvPr/>
        </p:nvSpPr>
        <p:spPr>
          <a:xfrm>
            <a:off x="7245927" y="1454727"/>
            <a:ext cx="277091" cy="24938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8" name="Düz Bağlayıcı 27"/>
          <p:cNvCxnSpPr>
            <a:stCxn id="26" idx="3"/>
            <a:endCxn id="11" idx="0"/>
          </p:cNvCxnSpPr>
          <p:nvPr/>
        </p:nvCxnSpPr>
        <p:spPr>
          <a:xfrm>
            <a:off x="7523018" y="1579419"/>
            <a:ext cx="3158837" cy="1025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/>
          <p:cNvCxnSpPr>
            <a:stCxn id="25" idx="3"/>
            <a:endCxn id="10" idx="0"/>
          </p:cNvCxnSpPr>
          <p:nvPr/>
        </p:nvCxnSpPr>
        <p:spPr>
          <a:xfrm>
            <a:off x="6733308" y="2067790"/>
            <a:ext cx="1364674" cy="53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Bağlayıcı 35"/>
          <p:cNvCxnSpPr>
            <a:stCxn id="23" idx="2"/>
            <a:endCxn id="9" idx="0"/>
          </p:cNvCxnSpPr>
          <p:nvPr/>
        </p:nvCxnSpPr>
        <p:spPr>
          <a:xfrm flipH="1">
            <a:off x="5597236" y="2161309"/>
            <a:ext cx="6928" cy="443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Bağlayıcı 39"/>
          <p:cNvCxnSpPr>
            <a:stCxn id="24" idx="1"/>
            <a:endCxn id="8" idx="0"/>
          </p:cNvCxnSpPr>
          <p:nvPr/>
        </p:nvCxnSpPr>
        <p:spPr>
          <a:xfrm flipH="1">
            <a:off x="2826327" y="1579419"/>
            <a:ext cx="789708" cy="1025236"/>
          </a:xfrm>
          <a:prstGeom prst="line">
            <a:avLst/>
          </a:prstGeom>
          <a:ln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ikdörtgen 42"/>
          <p:cNvSpPr/>
          <p:nvPr/>
        </p:nvSpPr>
        <p:spPr>
          <a:xfrm>
            <a:off x="7051964" y="4281053"/>
            <a:ext cx="1690254" cy="8589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OFİSLER</a:t>
            </a:r>
            <a:endParaRPr lang="tr-TR" dirty="0"/>
          </a:p>
        </p:txBody>
      </p:sp>
      <p:sp>
        <p:nvSpPr>
          <p:cNvPr id="44" name="İkizkenar Üçgen 43"/>
          <p:cNvSpPr/>
          <p:nvPr/>
        </p:nvSpPr>
        <p:spPr>
          <a:xfrm>
            <a:off x="7952509" y="3519055"/>
            <a:ext cx="228599" cy="235527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46" name="Düz Bağlayıcı 45"/>
          <p:cNvCxnSpPr>
            <a:stCxn id="44" idx="3"/>
            <a:endCxn id="43" idx="0"/>
          </p:cNvCxnSpPr>
          <p:nvPr/>
        </p:nvCxnSpPr>
        <p:spPr>
          <a:xfrm flipH="1">
            <a:off x="7897091" y="3754582"/>
            <a:ext cx="169718" cy="526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Bağlayıcı 49"/>
          <p:cNvCxnSpPr>
            <a:stCxn id="11" idx="1"/>
            <a:endCxn id="43" idx="0"/>
          </p:cNvCxnSpPr>
          <p:nvPr/>
        </p:nvCxnSpPr>
        <p:spPr>
          <a:xfrm flipH="1">
            <a:off x="7897091" y="3061855"/>
            <a:ext cx="1828800" cy="121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293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</Words>
  <Application>Microsoft Office PowerPoint</Application>
  <PresentationFormat>Geniş ekran</PresentationFormat>
  <Paragraphs>8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User</dc:creator>
  <cp:lastModifiedBy>User</cp:lastModifiedBy>
  <cp:revision>3</cp:revision>
  <dcterms:created xsi:type="dcterms:W3CDTF">2023-01-10T17:46:18Z</dcterms:created>
  <dcterms:modified xsi:type="dcterms:W3CDTF">2023-01-10T18:06:25Z</dcterms:modified>
</cp:coreProperties>
</file>