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53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93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92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6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5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7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45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545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0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3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208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0E19-4D6B-4532-AE4E-D481CD24CA99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296C-CB08-4DC6-856D-E5EEF13F2A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47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42759"/>
              </p:ext>
            </p:extLst>
          </p:nvPr>
        </p:nvGraphicFramePr>
        <p:xfrm>
          <a:off x="4225635" y="722590"/>
          <a:ext cx="34497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83">
                  <a:extLst>
                    <a:ext uri="{9D8B030D-6E8A-4147-A177-3AD203B41FA5}">
                      <a16:colId xmlns:a16="http://schemas.microsoft.com/office/drawing/2014/main" val="970121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HavaYoluŞirketi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Şirket </a:t>
                      </a:r>
                      <a:r>
                        <a:rPr lang="tr-TR" dirty="0" err="1" smtClean="0"/>
                        <a:t>ID:int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22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2756095"/>
                  </a:ext>
                </a:extLst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66738"/>
              </p:ext>
            </p:extLst>
          </p:nvPr>
        </p:nvGraphicFramePr>
        <p:xfrm>
          <a:off x="9240982" y="719666"/>
          <a:ext cx="245225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255">
                  <a:extLst>
                    <a:ext uri="{9D8B030D-6E8A-4147-A177-3AD203B41FA5}">
                      <a16:colId xmlns:a16="http://schemas.microsoft.com/office/drawing/2014/main" val="970121258"/>
                    </a:ext>
                  </a:extLst>
                </a:gridCol>
              </a:tblGrid>
              <a:tr h="328506">
                <a:tc>
                  <a:txBody>
                    <a:bodyPr/>
                    <a:lstStyle/>
                    <a:p>
                      <a:r>
                        <a:rPr lang="tr-TR" dirty="0" smtClean="0"/>
                        <a:t>Uçak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Ucaktipi:String</a:t>
                      </a:r>
                      <a:endParaRPr lang="tr-TR" dirty="0" smtClean="0"/>
                    </a:p>
                    <a:p>
                      <a:r>
                        <a:rPr lang="tr-TR" dirty="0" err="1" smtClean="0"/>
                        <a:t>Modeli:String</a:t>
                      </a:r>
                      <a:endParaRPr lang="tr-TR" dirty="0" smtClean="0"/>
                    </a:p>
                    <a:p>
                      <a:r>
                        <a:rPr lang="tr-TR" dirty="0" err="1" smtClean="0"/>
                        <a:t>uçakDurumu:bool</a:t>
                      </a:r>
                      <a:endParaRPr lang="tr-TR" dirty="0" smtClean="0"/>
                    </a:p>
                    <a:p>
                      <a:r>
                        <a:rPr lang="tr-TR" dirty="0" err="1" smtClean="0"/>
                        <a:t>personelDurumu:int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22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2756095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13146"/>
              </p:ext>
            </p:extLst>
          </p:nvPr>
        </p:nvGraphicFramePr>
        <p:xfrm>
          <a:off x="207816" y="714586"/>
          <a:ext cx="2286002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2">
                  <a:extLst>
                    <a:ext uri="{9D8B030D-6E8A-4147-A177-3AD203B41FA5}">
                      <a16:colId xmlns:a16="http://schemas.microsoft.com/office/drawing/2014/main" val="970121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Havaalanı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Havaalanıİsim:String</a:t>
                      </a:r>
                      <a:endParaRPr lang="tr-TR" dirty="0" smtClean="0"/>
                    </a:p>
                    <a:p>
                      <a:r>
                        <a:rPr lang="tr-TR" dirty="0" err="1" smtClean="0"/>
                        <a:t>HavaAlanı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ID:int</a:t>
                      </a:r>
                      <a:endParaRPr lang="tr-TR" baseline="0" dirty="0" smtClean="0"/>
                    </a:p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22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2756095"/>
                  </a:ext>
                </a:extLst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17342"/>
              </p:ext>
            </p:extLst>
          </p:nvPr>
        </p:nvGraphicFramePr>
        <p:xfrm>
          <a:off x="4225635" y="3678227"/>
          <a:ext cx="344978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83">
                  <a:extLst>
                    <a:ext uri="{9D8B030D-6E8A-4147-A177-3AD203B41FA5}">
                      <a16:colId xmlns:a16="http://schemas.microsoft.com/office/drawing/2014/main" val="970121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 smtClean="0"/>
                        <a:t>Uçuş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Uçus</a:t>
                      </a:r>
                      <a:r>
                        <a:rPr lang="tr-TR" dirty="0" smtClean="0"/>
                        <a:t> ID</a:t>
                      </a:r>
                    </a:p>
                    <a:p>
                      <a:r>
                        <a:rPr lang="tr-TR" dirty="0" err="1" smtClean="0"/>
                        <a:t>kalkışHavaalanı</a:t>
                      </a:r>
                      <a:endParaRPr lang="tr-TR" dirty="0" smtClean="0"/>
                    </a:p>
                    <a:p>
                      <a:r>
                        <a:rPr lang="tr-TR" dirty="0" err="1" smtClean="0"/>
                        <a:t>İnişHavaalanı</a:t>
                      </a:r>
                      <a:endParaRPr lang="tr-TR" dirty="0" smtClean="0"/>
                    </a:p>
                    <a:p>
                      <a:r>
                        <a:rPr lang="tr-TR" dirty="0" smtClean="0"/>
                        <a:t>İniş</a:t>
                      </a:r>
                      <a:r>
                        <a:rPr lang="tr-TR" baseline="0" dirty="0" smtClean="0"/>
                        <a:t> saati</a:t>
                      </a:r>
                    </a:p>
                    <a:p>
                      <a:r>
                        <a:rPr lang="tr-TR" baseline="0" dirty="0" smtClean="0"/>
                        <a:t>Kalkış saati</a:t>
                      </a:r>
                    </a:p>
                    <a:p>
                      <a:r>
                        <a:rPr lang="tr-TR" baseline="0" dirty="0" err="1" smtClean="0"/>
                        <a:t>Uçuşpersoneli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22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Ucakatama</a:t>
                      </a:r>
                      <a:r>
                        <a:rPr lang="tr-TR" dirty="0" smtClean="0"/>
                        <a:t>()</a:t>
                      </a:r>
                    </a:p>
                    <a:p>
                      <a:r>
                        <a:rPr lang="tr-TR" dirty="0" err="1" smtClean="0"/>
                        <a:t>Pilotatama</a:t>
                      </a:r>
                      <a:r>
                        <a:rPr lang="tr-TR" dirty="0" smtClean="0"/>
                        <a:t>()</a:t>
                      </a:r>
                    </a:p>
                    <a:p>
                      <a:r>
                        <a:rPr lang="tr-TR" dirty="0" err="1" smtClean="0"/>
                        <a:t>Uçakdurumu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2756095"/>
                  </a:ext>
                </a:extLst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13828"/>
              </p:ext>
            </p:extLst>
          </p:nvPr>
        </p:nvGraphicFramePr>
        <p:xfrm>
          <a:off x="207817" y="3396517"/>
          <a:ext cx="2286002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2">
                  <a:extLst>
                    <a:ext uri="{9D8B030D-6E8A-4147-A177-3AD203B41FA5}">
                      <a16:colId xmlns:a16="http://schemas.microsoft.com/office/drawing/2014/main" val="970121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UçuşEkibi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Adı</a:t>
                      </a:r>
                    </a:p>
                    <a:p>
                      <a:r>
                        <a:rPr lang="tr-TR" dirty="0" smtClean="0"/>
                        <a:t>Yaşı</a:t>
                      </a:r>
                    </a:p>
                    <a:p>
                      <a:r>
                        <a:rPr lang="tr-TR" dirty="0" smtClean="0"/>
                        <a:t>Deneyimi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22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2756095"/>
                  </a:ext>
                </a:extLst>
              </a:tr>
            </a:tbl>
          </a:graphicData>
        </a:graphic>
      </p:graphicFrame>
      <p:sp>
        <p:nvSpPr>
          <p:cNvPr id="9" name="Dikdörtgen 8"/>
          <p:cNvSpPr/>
          <p:nvPr/>
        </p:nvSpPr>
        <p:spPr>
          <a:xfrm>
            <a:off x="387927" y="57634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Pilot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849581" y="57634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Y.Pilot</a:t>
            </a:r>
            <a:endParaRPr lang="tr-TR" dirty="0"/>
          </a:p>
        </p:txBody>
      </p:sp>
      <p:cxnSp>
        <p:nvCxnSpPr>
          <p:cNvPr id="12" name="Dirsek Bağlayıcısı 11"/>
          <p:cNvCxnSpPr>
            <a:stCxn id="4" idx="2"/>
            <a:endCxn id="8" idx="0"/>
          </p:cNvCxnSpPr>
          <p:nvPr/>
        </p:nvCxnSpPr>
        <p:spPr>
          <a:xfrm rot="5400000">
            <a:off x="2869969" y="315959"/>
            <a:ext cx="1561407" cy="45997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mas 14"/>
          <p:cNvSpPr/>
          <p:nvPr/>
        </p:nvSpPr>
        <p:spPr>
          <a:xfrm>
            <a:off x="5867399" y="1835108"/>
            <a:ext cx="166254" cy="28171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Elmas 15"/>
          <p:cNvSpPr/>
          <p:nvPr/>
        </p:nvSpPr>
        <p:spPr>
          <a:xfrm>
            <a:off x="3834246" y="1278850"/>
            <a:ext cx="346362" cy="2120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Elmas 16"/>
          <p:cNvSpPr/>
          <p:nvPr/>
        </p:nvSpPr>
        <p:spPr>
          <a:xfrm>
            <a:off x="7675418" y="1278850"/>
            <a:ext cx="401782" cy="2120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9" name="Düz Bağlayıcı 18"/>
          <p:cNvCxnSpPr>
            <a:stCxn id="17" idx="3"/>
            <a:endCxn id="5" idx="1"/>
          </p:cNvCxnSpPr>
          <p:nvPr/>
        </p:nvCxnSpPr>
        <p:spPr>
          <a:xfrm>
            <a:off x="8077200" y="1384875"/>
            <a:ext cx="1163782" cy="29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>
            <a:stCxn id="16" idx="1"/>
            <a:endCxn id="6" idx="3"/>
          </p:cNvCxnSpPr>
          <p:nvPr/>
        </p:nvCxnSpPr>
        <p:spPr>
          <a:xfrm flipH="1">
            <a:off x="2493818" y="1384875"/>
            <a:ext cx="1340428" cy="15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irsek Bağlayıcısı 25"/>
          <p:cNvCxnSpPr>
            <a:stCxn id="9" idx="0"/>
            <a:endCxn id="10" idx="0"/>
          </p:cNvCxnSpPr>
          <p:nvPr/>
        </p:nvCxnSpPr>
        <p:spPr>
          <a:xfrm rot="5400000" flipH="1" flipV="1">
            <a:off x="1575954" y="5032664"/>
            <a:ext cx="12700" cy="146165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endCxn id="8" idx="2"/>
          </p:cNvCxnSpPr>
          <p:nvPr/>
        </p:nvCxnSpPr>
        <p:spPr>
          <a:xfrm flipH="1" flipV="1">
            <a:off x="1350818" y="5052597"/>
            <a:ext cx="270166" cy="44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irsek Bağlayıcısı 38"/>
          <p:cNvCxnSpPr>
            <a:stCxn id="5" idx="1"/>
            <a:endCxn id="7" idx="3"/>
          </p:cNvCxnSpPr>
          <p:nvPr/>
        </p:nvCxnSpPr>
        <p:spPr>
          <a:xfrm rot="10800000" flipV="1">
            <a:off x="7675418" y="1682325"/>
            <a:ext cx="1565564" cy="35046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Bağlayıcı 53"/>
          <p:cNvCxnSpPr/>
          <p:nvPr/>
        </p:nvCxnSpPr>
        <p:spPr>
          <a:xfrm flipH="1" flipV="1">
            <a:off x="6397336" y="1835108"/>
            <a:ext cx="72734" cy="18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Düz Bağlayıcı 56"/>
          <p:cNvCxnSpPr/>
          <p:nvPr/>
        </p:nvCxnSpPr>
        <p:spPr>
          <a:xfrm flipH="1" flipV="1">
            <a:off x="2538845" y="4641273"/>
            <a:ext cx="1641763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mas 57"/>
          <p:cNvSpPr/>
          <p:nvPr/>
        </p:nvSpPr>
        <p:spPr>
          <a:xfrm>
            <a:off x="6276104" y="1835108"/>
            <a:ext cx="285752" cy="42318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90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</Words>
  <Application>Microsoft Office PowerPoint</Application>
  <PresentationFormat>Geniş ekran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4</cp:revision>
  <dcterms:created xsi:type="dcterms:W3CDTF">2023-01-11T16:36:44Z</dcterms:created>
  <dcterms:modified xsi:type="dcterms:W3CDTF">2023-01-11T17:09:51Z</dcterms:modified>
</cp:coreProperties>
</file>