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648"/>
      </p:cViewPr>
      <p:guideLst>
        <p:guide orient="horz" pos="288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6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181602"/>
            <a:ext cx="4800600" cy="23367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20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43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2"/>
            <a:ext cx="1157288" cy="10401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80" y="488952"/>
            <a:ext cx="3357563" cy="10401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544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293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5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33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9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4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34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10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0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364073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1913473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566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3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5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15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7"/>
            <a:ext cx="6172200" cy="603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9"/>
            <a:ext cx="1600200" cy="486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3FBC-C940-4351-B66F-29C95485257A}" type="datetimeFigureOut">
              <a:rPr lang="en-MY" smtClean="0"/>
              <a:t>12/2/2014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9"/>
            <a:ext cx="2171700" cy="486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9"/>
            <a:ext cx="1600200" cy="486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D306-B770-45E8-900D-B67533B98F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154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0159" y="780668"/>
            <a:ext cx="25922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Pasukan</a:t>
            </a:r>
            <a:endParaRPr lang="en-MY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040159" y="2175997"/>
            <a:ext cx="25922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R&amp;I</a:t>
            </a:r>
            <a:endParaRPr lang="en-MY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40159" y="3257271"/>
            <a:ext cx="25922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 – PPC1 - 4</a:t>
            </a:r>
          </a:p>
          <a:p>
            <a:pPr algn="ctr"/>
            <a:r>
              <a:rPr lang="en-US" sz="1400" dirty="0" smtClean="0"/>
              <a:t>GPLAN</a:t>
            </a:r>
          </a:p>
          <a:p>
            <a:pPr algn="ctr"/>
            <a:r>
              <a:rPr lang="en-US" sz="1400" dirty="0" smtClean="0"/>
              <a:t>SFS</a:t>
            </a:r>
            <a:endParaRPr lang="en-MY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40159" y="4988684"/>
            <a:ext cx="25922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 / OC</a:t>
            </a:r>
            <a:endParaRPr lang="en-MY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3336303" y="1088445"/>
            <a:ext cx="0" cy="1087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336303" y="2483774"/>
            <a:ext cx="0" cy="773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339" y="66855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ALIRAN PROSES EMESYS 2013</a:t>
            </a:r>
          </a:p>
          <a:p>
            <a:pPr algn="ctr"/>
            <a:r>
              <a:rPr lang="en-US" sz="1400" u="sng" dirty="0" smtClean="0"/>
              <a:t>KENDERAAN A, B, SENJATA, ALAT PELBAGAI, ELEKTRONIK, INSTRUMEN  </a:t>
            </a:r>
          </a:p>
          <a:p>
            <a:pPr algn="ctr"/>
            <a:endParaRPr lang="en-MY" sz="14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060848" y="7236301"/>
            <a:ext cx="25922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 REPORT</a:t>
            </a:r>
            <a:endParaRPr lang="en-MY" sz="1400" dirty="0"/>
          </a:p>
        </p:txBody>
      </p:sp>
      <p:cxnSp>
        <p:nvCxnSpPr>
          <p:cNvPr id="38" name="Straight Arrow Connector 37"/>
          <p:cNvCxnSpPr>
            <a:stCxn id="6" idx="2"/>
          </p:cNvCxnSpPr>
          <p:nvPr/>
        </p:nvCxnSpPr>
        <p:spPr>
          <a:xfrm>
            <a:off x="3336303" y="3995935"/>
            <a:ext cx="2028" cy="98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</p:cNvCxnSpPr>
          <p:nvPr/>
        </p:nvCxnSpPr>
        <p:spPr>
          <a:xfrm>
            <a:off x="3336303" y="5296461"/>
            <a:ext cx="0" cy="64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7502" y="3203855"/>
            <a:ext cx="1802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Mengemaskini</a:t>
            </a:r>
            <a:r>
              <a:rPr lang="en-US" sz="1100" dirty="0" smtClean="0"/>
              <a:t> </a:t>
            </a:r>
            <a:r>
              <a:rPr lang="en-US" sz="1100" dirty="0" err="1" smtClean="0"/>
              <a:t>maklumat</a:t>
            </a:r>
            <a:r>
              <a:rPr lang="en-US" sz="1100" dirty="0" smtClean="0"/>
              <a:t> </a:t>
            </a:r>
            <a:r>
              <a:rPr lang="en-US" sz="1100" dirty="0" err="1" smtClean="0"/>
              <a:t>pembaikan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PPC1- 4</a:t>
            </a:r>
            <a:endParaRPr lang="en-MY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4581129" y="5015083"/>
            <a:ext cx="180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Pengesahan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Statistik</a:t>
            </a:r>
            <a:endParaRPr lang="en-MY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4653138" y="5868149"/>
            <a:ext cx="1802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Pecahan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 </a:t>
            </a:r>
            <a:r>
              <a:rPr lang="en-US" sz="1100" dirty="0" err="1" smtClean="0"/>
              <a:t>gabungan</a:t>
            </a:r>
            <a:r>
              <a:rPr lang="en-US" sz="1100" dirty="0" smtClean="0"/>
              <a:t> </a:t>
            </a:r>
            <a:r>
              <a:rPr lang="en-US" sz="1100" dirty="0" err="1" smtClean="0"/>
              <a:t>maklumat</a:t>
            </a:r>
            <a:r>
              <a:rPr lang="en-US" sz="1100" dirty="0" smtClean="0"/>
              <a:t> MIS </a:t>
            </a:r>
            <a:r>
              <a:rPr lang="en-US" sz="1100" dirty="0" err="1" smtClean="0"/>
              <a:t>daripada</a:t>
            </a:r>
            <a:r>
              <a:rPr lang="en-US" sz="1100" dirty="0" smtClean="0"/>
              <a:t> </a:t>
            </a:r>
            <a:r>
              <a:rPr lang="en-US" sz="1100" dirty="0" err="1" smtClean="0"/>
              <a:t>wksp</a:t>
            </a:r>
            <a:r>
              <a:rPr lang="en-US" sz="1100" dirty="0" smtClean="0"/>
              <a:t> JLJ</a:t>
            </a:r>
            <a:endParaRPr lang="en-MY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74038" y="611567"/>
            <a:ext cx="18028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Pengisian</a:t>
            </a:r>
            <a:r>
              <a:rPr lang="en-US" sz="1100" dirty="0" smtClean="0"/>
              <a:t> </a:t>
            </a:r>
            <a:r>
              <a:rPr lang="en-US" sz="1100" dirty="0" err="1" smtClean="0"/>
              <a:t>Maklumat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- No </a:t>
            </a:r>
            <a:r>
              <a:rPr lang="en-US" sz="1100" dirty="0" err="1" smtClean="0"/>
              <a:t>Daftar</a:t>
            </a:r>
            <a:endParaRPr lang="en-MY" sz="1100" dirty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Designasi</a:t>
            </a:r>
            <a:endParaRPr lang="en-US" sz="1100" dirty="0" smtClean="0"/>
          </a:p>
          <a:p>
            <a:r>
              <a:rPr lang="en-US" sz="1100" dirty="0" smtClean="0"/>
              <a:t>- Model</a:t>
            </a:r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Pasukan</a:t>
            </a:r>
            <a:endParaRPr lang="en-US" sz="1100" dirty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Gplan</a:t>
            </a:r>
            <a:r>
              <a:rPr lang="en-US" sz="1100" dirty="0" smtClean="0"/>
              <a:t> / SFS</a:t>
            </a:r>
          </a:p>
          <a:p>
            <a:r>
              <a:rPr lang="en-US" sz="1100" dirty="0" smtClean="0"/>
              <a:t>- Di </a:t>
            </a:r>
            <a:r>
              <a:rPr lang="en-US" sz="1100" dirty="0" err="1" smtClean="0"/>
              <a:t>Bawah</a:t>
            </a:r>
            <a:r>
              <a:rPr lang="en-US" sz="1100" dirty="0" smtClean="0"/>
              <a:t> </a:t>
            </a:r>
            <a:r>
              <a:rPr lang="en-US" sz="1100" dirty="0" err="1" smtClean="0"/>
              <a:t>Perintah</a:t>
            </a:r>
            <a:endParaRPr lang="en-US" sz="1100" dirty="0" smtClean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Perjawatan</a:t>
            </a:r>
            <a:r>
              <a:rPr lang="en-US" sz="1100" dirty="0" smtClean="0"/>
              <a:t> , </a:t>
            </a:r>
            <a:r>
              <a:rPr lang="en-US" sz="1100" dirty="0" err="1" smtClean="0"/>
              <a:t>Pegangan</a:t>
            </a:r>
            <a:endParaRPr lang="en-US" sz="1100" dirty="0" smtClean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Kerosakan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632449" y="1483191"/>
            <a:ext cx="18028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Pengisian</a:t>
            </a:r>
            <a:r>
              <a:rPr lang="en-US" sz="1100" dirty="0" smtClean="0"/>
              <a:t> </a:t>
            </a:r>
            <a:r>
              <a:rPr lang="en-US" sz="1100" dirty="0" err="1" smtClean="0"/>
              <a:t>Maklumat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- No </a:t>
            </a:r>
            <a:r>
              <a:rPr lang="en-US" sz="1100" dirty="0" err="1" smtClean="0"/>
              <a:t>Daftar</a:t>
            </a:r>
            <a:endParaRPr lang="en-MY" sz="1100" dirty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Designasi</a:t>
            </a:r>
            <a:endParaRPr lang="en-US" sz="1100" dirty="0" smtClean="0"/>
          </a:p>
          <a:p>
            <a:r>
              <a:rPr lang="en-US" sz="1100" dirty="0" smtClean="0"/>
              <a:t>- Model</a:t>
            </a:r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Pasukan</a:t>
            </a:r>
            <a:endParaRPr lang="en-US" sz="1100" dirty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Gplan</a:t>
            </a:r>
            <a:r>
              <a:rPr lang="en-US" sz="1100" dirty="0" smtClean="0"/>
              <a:t> / SFS</a:t>
            </a:r>
          </a:p>
          <a:p>
            <a:r>
              <a:rPr lang="en-US" sz="1100" dirty="0" smtClean="0"/>
              <a:t>- Di </a:t>
            </a:r>
            <a:r>
              <a:rPr lang="en-US" sz="1100" dirty="0" err="1" smtClean="0"/>
              <a:t>Bawah</a:t>
            </a:r>
            <a:r>
              <a:rPr lang="en-US" sz="1100" dirty="0" smtClean="0"/>
              <a:t> </a:t>
            </a:r>
            <a:r>
              <a:rPr lang="en-US" sz="1100" dirty="0" err="1" smtClean="0"/>
              <a:t>Perintah</a:t>
            </a:r>
            <a:endParaRPr lang="en-US" sz="1100" dirty="0" smtClean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Perjawatan</a:t>
            </a:r>
            <a:r>
              <a:rPr lang="en-US" sz="1100" dirty="0" smtClean="0"/>
              <a:t> , </a:t>
            </a:r>
            <a:r>
              <a:rPr lang="en-US" sz="1100" dirty="0" err="1" smtClean="0"/>
              <a:t>Pegangan</a:t>
            </a:r>
            <a:endParaRPr lang="en-US" sz="1100" dirty="0" smtClean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Kerosakan</a:t>
            </a:r>
            <a:r>
              <a:rPr lang="en-US" sz="1100" dirty="0" smtClean="0"/>
              <a:t>, </a:t>
            </a:r>
            <a:r>
              <a:rPr lang="en-US" sz="1100" dirty="0" err="1" smtClean="0"/>
              <a:t>Butiran</a:t>
            </a:r>
            <a:r>
              <a:rPr lang="en-US" sz="1100" dirty="0" smtClean="0"/>
              <a:t> </a:t>
            </a:r>
            <a:r>
              <a:rPr lang="en-US" sz="1100" dirty="0" err="1" smtClean="0"/>
              <a:t>Pembaikan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653138" y="3587086"/>
            <a:ext cx="1802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Perlu</a:t>
            </a:r>
            <a:r>
              <a:rPr lang="en-US" sz="1100" dirty="0" smtClean="0"/>
              <a:t> </a:t>
            </a:r>
            <a:r>
              <a:rPr lang="en-US" sz="1100" dirty="0" err="1" smtClean="0"/>
              <a:t>Pangkalan</a:t>
            </a:r>
            <a:r>
              <a:rPr lang="en-US" sz="1100" dirty="0" smtClean="0"/>
              <a:t> data </a:t>
            </a:r>
            <a:r>
              <a:rPr lang="en-US" sz="1100" dirty="0" err="1" smtClean="0"/>
              <a:t>Keseluruhan</a:t>
            </a:r>
            <a:r>
              <a:rPr lang="en-US" sz="1100" dirty="0" smtClean="0"/>
              <a:t> </a:t>
            </a:r>
            <a:r>
              <a:rPr lang="en-US" sz="1100" dirty="0" err="1" smtClean="0"/>
              <a:t>Maklumat</a:t>
            </a:r>
            <a:endParaRPr lang="en-MY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060848" y="5939435"/>
            <a:ext cx="25922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MPL-MIS – PPC1 - 4</a:t>
            </a:r>
          </a:p>
          <a:p>
            <a:pPr algn="ctr"/>
            <a:r>
              <a:rPr lang="en-US" sz="1400" dirty="0" smtClean="0"/>
              <a:t>GPLAN</a:t>
            </a:r>
          </a:p>
          <a:p>
            <a:pPr algn="ctr"/>
            <a:r>
              <a:rPr lang="en-US" sz="1400" dirty="0" smtClean="0"/>
              <a:t>SFS</a:t>
            </a:r>
            <a:endParaRPr lang="en-MY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354357" y="4067950"/>
            <a:ext cx="180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Catatan</a:t>
            </a:r>
            <a:r>
              <a:rPr lang="en-US" sz="1200" dirty="0" smtClean="0"/>
              <a:t> format </a:t>
            </a:r>
            <a:r>
              <a:rPr lang="en-US" sz="1200" dirty="0" err="1" smtClean="0"/>
              <a:t>pdf</a:t>
            </a:r>
            <a:endParaRPr lang="en-US" sz="1200" dirty="0" smtClean="0"/>
          </a:p>
          <a:p>
            <a:r>
              <a:rPr lang="en-US" sz="1200" dirty="0" smtClean="0"/>
              <a:t>Dan excel</a:t>
            </a:r>
            <a:endParaRPr lang="en-MY" sz="1200" dirty="0"/>
          </a:p>
        </p:txBody>
      </p:sp>
      <p:cxnSp>
        <p:nvCxnSpPr>
          <p:cNvPr id="3" name="Straight Arrow Connector 2"/>
          <p:cNvCxnSpPr>
            <a:stCxn id="48" idx="2"/>
            <a:endCxn id="25" idx="0"/>
          </p:cNvCxnSpPr>
          <p:nvPr/>
        </p:nvCxnSpPr>
        <p:spPr>
          <a:xfrm>
            <a:off x="3356992" y="6678099"/>
            <a:ext cx="0" cy="55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56797" y="7554108"/>
            <a:ext cx="2236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Statistik</a:t>
            </a:r>
            <a:r>
              <a:rPr lang="en-US" sz="1100" dirty="0" smtClean="0"/>
              <a:t>, </a:t>
            </a:r>
            <a:r>
              <a:rPr lang="en-US" sz="1100" dirty="0" err="1" smtClean="0"/>
              <a:t>Laporan</a:t>
            </a:r>
            <a:endParaRPr lang="en-US" sz="1100" dirty="0" smtClean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Mengikut</a:t>
            </a:r>
            <a:r>
              <a:rPr lang="en-US" sz="1100" dirty="0" smtClean="0"/>
              <a:t> </a:t>
            </a:r>
            <a:r>
              <a:rPr lang="en-US" sz="1100" dirty="0" err="1" smtClean="0"/>
              <a:t>Pasukan</a:t>
            </a:r>
            <a:endParaRPr lang="en-US" sz="1100" dirty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Perjawatan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Pegangan</a:t>
            </a:r>
            <a:endParaRPr lang="en-US" sz="1100" dirty="0" smtClean="0"/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Mengikut</a:t>
            </a:r>
            <a:r>
              <a:rPr lang="en-US" sz="1100" dirty="0" smtClean="0"/>
              <a:t> </a:t>
            </a:r>
            <a:r>
              <a:rPr lang="en-US" sz="1100" dirty="0" err="1" smtClean="0"/>
              <a:t>Div</a:t>
            </a:r>
            <a:r>
              <a:rPr lang="en-US" sz="1100" dirty="0" smtClean="0"/>
              <a:t>, </a:t>
            </a:r>
            <a:r>
              <a:rPr lang="en-US" sz="1100" dirty="0" err="1" smtClean="0"/>
              <a:t>Bgd</a:t>
            </a:r>
            <a:r>
              <a:rPr lang="en-US" sz="1100" dirty="0" smtClean="0"/>
              <a:t>,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Formasi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Jenis</a:t>
            </a:r>
            <a:r>
              <a:rPr lang="en-US" sz="1100" dirty="0" smtClean="0"/>
              <a:t> </a:t>
            </a:r>
            <a:r>
              <a:rPr lang="en-US" sz="1100" dirty="0" err="1" smtClean="0"/>
              <a:t>Kenderaan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Jenis</a:t>
            </a:r>
            <a:r>
              <a:rPr lang="en-US" sz="1100" dirty="0" smtClean="0"/>
              <a:t> </a:t>
            </a:r>
            <a:r>
              <a:rPr lang="en-US" sz="1100" dirty="0" err="1" smtClean="0"/>
              <a:t>Peralatan</a:t>
            </a:r>
            <a:endParaRPr lang="en-US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038904" y="7555458"/>
            <a:ext cx="22365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Jumlah</a:t>
            </a:r>
            <a:r>
              <a:rPr lang="en-US" sz="1100" dirty="0" smtClean="0"/>
              <a:t> </a:t>
            </a:r>
            <a:r>
              <a:rPr lang="en-US" sz="1100" dirty="0" err="1" smtClean="0"/>
              <a:t>Hari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</a:t>
            </a:r>
            <a:r>
              <a:rPr lang="en-US" sz="1100" dirty="0" err="1" smtClean="0"/>
              <a:t>wksp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TIG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DP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LPO</a:t>
            </a:r>
          </a:p>
          <a:p>
            <a:r>
              <a:rPr lang="en-US" sz="1100" dirty="0" smtClean="0"/>
              <a:t>-  Kos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Harga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8644" y="3472141"/>
            <a:ext cx="16245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PENTADBIR SISTEM</a:t>
            </a:r>
            <a:endParaRPr lang="en-MY" sz="14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813158" y="934549"/>
            <a:ext cx="22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3157" y="934549"/>
            <a:ext cx="0" cy="169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00899" y="2627784"/>
            <a:ext cx="81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3" idx="0"/>
          </p:cNvCxnSpPr>
          <p:nvPr/>
        </p:nvCxnSpPr>
        <p:spPr>
          <a:xfrm>
            <a:off x="1000902" y="2627790"/>
            <a:ext cx="1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1"/>
          </p:cNvCxnSpPr>
          <p:nvPr/>
        </p:nvCxnSpPr>
        <p:spPr>
          <a:xfrm flipH="1" flipV="1">
            <a:off x="1813161" y="2329885"/>
            <a:ext cx="226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1"/>
            <a:endCxn id="23" idx="3"/>
          </p:cNvCxnSpPr>
          <p:nvPr/>
        </p:nvCxnSpPr>
        <p:spPr>
          <a:xfrm flipH="1" flipV="1">
            <a:off x="1813161" y="3626030"/>
            <a:ext cx="226998" cy="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</p:cNvCxnSpPr>
          <p:nvPr/>
        </p:nvCxnSpPr>
        <p:spPr>
          <a:xfrm>
            <a:off x="1000903" y="3779918"/>
            <a:ext cx="0" cy="36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1"/>
          </p:cNvCxnSpPr>
          <p:nvPr/>
        </p:nvCxnSpPr>
        <p:spPr>
          <a:xfrm flipH="1">
            <a:off x="1000904" y="7390190"/>
            <a:ext cx="105994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1"/>
          </p:cNvCxnSpPr>
          <p:nvPr/>
        </p:nvCxnSpPr>
        <p:spPr>
          <a:xfrm flipH="1">
            <a:off x="1000907" y="5142573"/>
            <a:ext cx="1039252" cy="5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8" idx="1"/>
          </p:cNvCxnSpPr>
          <p:nvPr/>
        </p:nvCxnSpPr>
        <p:spPr>
          <a:xfrm flipH="1">
            <a:off x="1000904" y="6308767"/>
            <a:ext cx="1059944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8642" y="4098723"/>
            <a:ext cx="18028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Mengemaskini</a:t>
            </a:r>
            <a:r>
              <a:rPr lang="en-US" sz="1100" dirty="0" smtClean="0"/>
              <a:t> </a:t>
            </a:r>
            <a:r>
              <a:rPr lang="en-US" sz="1100" dirty="0" err="1" smtClean="0"/>
              <a:t>Keseluruhan</a:t>
            </a:r>
            <a:r>
              <a:rPr lang="en-US" sz="1100" dirty="0" smtClean="0"/>
              <a:t> </a:t>
            </a:r>
            <a:r>
              <a:rPr lang="en-US" sz="1100" dirty="0" err="1" smtClean="0"/>
              <a:t>Maklumat</a:t>
            </a:r>
            <a:r>
              <a:rPr lang="en-US" sz="11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Kod</a:t>
            </a:r>
            <a:r>
              <a:rPr lang="en-US" sz="1100" dirty="0" smtClean="0"/>
              <a:t> </a:t>
            </a:r>
            <a:r>
              <a:rPr lang="en-US" sz="1100" dirty="0" err="1" smtClean="0"/>
              <a:t>Kenderaan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Pengguna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Kod</a:t>
            </a:r>
            <a:r>
              <a:rPr lang="en-US" sz="1100" dirty="0" smtClean="0"/>
              <a:t> </a:t>
            </a:r>
            <a:r>
              <a:rPr lang="en-US" sz="1100" dirty="0" err="1" smtClean="0"/>
              <a:t>Formasi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Kod</a:t>
            </a:r>
            <a:r>
              <a:rPr lang="en-US" sz="1100" dirty="0" smtClean="0"/>
              <a:t> </a:t>
            </a:r>
            <a:r>
              <a:rPr lang="en-US" sz="1100" dirty="0" err="1" smtClean="0"/>
              <a:t>Wksp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Maklumat</a:t>
            </a:r>
            <a:r>
              <a:rPr lang="en-US" sz="1100" dirty="0" smtClean="0"/>
              <a:t> </a:t>
            </a:r>
            <a:r>
              <a:rPr lang="en-US" sz="1100" dirty="0" err="1" smtClean="0"/>
              <a:t>perjawatan</a:t>
            </a:r>
            <a:r>
              <a:rPr lang="en-US" sz="1100" dirty="0" smtClean="0"/>
              <a:t>, </a:t>
            </a:r>
            <a:r>
              <a:rPr lang="en-US" sz="1100" dirty="0" err="1" smtClean="0"/>
              <a:t>Pegangan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Kod</a:t>
            </a:r>
            <a:r>
              <a:rPr lang="en-US" sz="1100" dirty="0" smtClean="0"/>
              <a:t> </a:t>
            </a:r>
            <a:r>
              <a:rPr lang="en-US" sz="1100" dirty="0" err="1" smtClean="0"/>
              <a:t>Kenderaan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Peralatan</a:t>
            </a:r>
            <a:endParaRPr lang="en-MY" sz="1100" dirty="0"/>
          </a:p>
        </p:txBody>
      </p:sp>
      <p:sp>
        <p:nvSpPr>
          <p:cNvPr id="2" name="Rectangle 1"/>
          <p:cNvSpPr/>
          <p:nvPr/>
        </p:nvSpPr>
        <p:spPr>
          <a:xfrm>
            <a:off x="3356992" y="6678099"/>
            <a:ext cx="1858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Catatan</a:t>
            </a:r>
            <a:r>
              <a:rPr lang="en-US" sz="1000" dirty="0"/>
              <a:t> format pdf</a:t>
            </a:r>
          </a:p>
          <a:p>
            <a:r>
              <a:rPr lang="en-US" sz="1000" dirty="0"/>
              <a:t>Dan excel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1270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93931" y="389652"/>
            <a:ext cx="1224136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2936" y="1313709"/>
            <a:ext cx="25922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permohonan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Pembaikan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5878" y="3528165"/>
            <a:ext cx="25922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R&amp;I 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Wksp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JLJ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elakukan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Wksp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0868" y="5842227"/>
            <a:ext cx="25922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Wksp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JLJ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mengemaskini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pembaikan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designasi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PPC1-PP4 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5858" y="8121547"/>
            <a:ext cx="25922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Pengesahan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MIS yang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dikeluarkan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tarikh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CO/OC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2189875" y="2279792"/>
            <a:ext cx="2232248" cy="10081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204866" y="4593155"/>
            <a:ext cx="2232248" cy="10081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219854" y="6807191"/>
            <a:ext cx="2232248" cy="10081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4" idx="4"/>
            <a:endCxn id="5" idx="0"/>
          </p:cNvCxnSpPr>
          <p:nvPr/>
        </p:nvCxnSpPr>
        <p:spPr>
          <a:xfrm>
            <a:off x="3306000" y="1037726"/>
            <a:ext cx="3082" cy="2759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1" idx="0"/>
          </p:cNvCxnSpPr>
          <p:nvPr/>
        </p:nvCxnSpPr>
        <p:spPr>
          <a:xfrm flipH="1">
            <a:off x="3306000" y="2033791"/>
            <a:ext cx="3082" cy="24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6" idx="0"/>
          </p:cNvCxnSpPr>
          <p:nvPr/>
        </p:nvCxnSpPr>
        <p:spPr>
          <a:xfrm>
            <a:off x="3305998" y="3287907"/>
            <a:ext cx="6024" cy="24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3305998" y="4320258"/>
            <a:ext cx="6024" cy="272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7" idx="0"/>
          </p:cNvCxnSpPr>
          <p:nvPr/>
        </p:nvCxnSpPr>
        <p:spPr>
          <a:xfrm>
            <a:off x="3320988" y="5601273"/>
            <a:ext cx="6024" cy="240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3" idx="0"/>
          </p:cNvCxnSpPr>
          <p:nvPr/>
        </p:nvCxnSpPr>
        <p:spPr>
          <a:xfrm>
            <a:off x="3327013" y="6562311"/>
            <a:ext cx="8966" cy="244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8" idx="0"/>
          </p:cNvCxnSpPr>
          <p:nvPr/>
        </p:nvCxnSpPr>
        <p:spPr>
          <a:xfrm>
            <a:off x="3335979" y="7815303"/>
            <a:ext cx="6024" cy="306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2124" y="2768859"/>
            <a:ext cx="1095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517232" y="1127665"/>
            <a:ext cx="0" cy="164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05998" y="1127664"/>
            <a:ext cx="22112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8147" y="2459679"/>
            <a:ext cx="7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6078" y="3188865"/>
            <a:ext cx="7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437112" y="5088104"/>
            <a:ext cx="1095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534722" y="3438627"/>
            <a:ext cx="0" cy="164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323488" y="3438624"/>
            <a:ext cx="22112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3138" y="4716022"/>
            <a:ext cx="7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39060" y="5534134"/>
            <a:ext cx="7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454602" y="7298659"/>
            <a:ext cx="1095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567202" y="5724130"/>
            <a:ext cx="0" cy="1574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325988" y="5724128"/>
            <a:ext cx="22112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3138" y="7020281"/>
            <a:ext cx="7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12024" y="7826342"/>
            <a:ext cx="7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Connector 61"/>
          <p:cNvCxnSpPr>
            <a:stCxn id="8" idx="2"/>
          </p:cNvCxnSpPr>
          <p:nvPr/>
        </p:nvCxnSpPr>
        <p:spPr>
          <a:xfrm>
            <a:off x="3342002" y="8841631"/>
            <a:ext cx="0" cy="19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261030" y="9006516"/>
            <a:ext cx="195010" cy="1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/>
          <p:cNvSpPr txBox="1"/>
          <p:nvPr/>
        </p:nvSpPr>
        <p:spPr>
          <a:xfrm>
            <a:off x="1259935" y="74582"/>
            <a:ext cx="4082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en-US" sz="1100" b="1" u="sng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1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u="sng" dirty="0" err="1" smtClean="0">
                <a:latin typeface="Times New Roman" pitchFamily="18" charset="0"/>
                <a:cs typeface="Times New Roman" pitchFamily="18" charset="0"/>
              </a:rPr>
              <a:t>Emesys</a:t>
            </a:r>
            <a:r>
              <a:rPr lang="en-US" sz="11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u="sng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100" b="1" u="sng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MY" sz="11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7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4864" y="849685"/>
            <a:ext cx="2592288" cy="91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SMP-MPL-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JLJ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menyemakan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penggabungan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keseluruhan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MIS yang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dikeluarkan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Wksp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JLJ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3501008" y="611562"/>
            <a:ext cx="0" cy="23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1983" y="467546"/>
            <a:ext cx="288032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2204864" y="2256924"/>
            <a:ext cx="2592288" cy="1450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Executive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MIS,  Status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Gplan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Maklumat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dibawah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Maksud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Bgd,Armor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Pembaikan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dilaksanakan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Tahap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Kesiapsiagaan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3501008" y="1763689"/>
            <a:ext cx="0" cy="493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501009" y="3707905"/>
            <a:ext cx="9106" cy="789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03931" y="4497049"/>
            <a:ext cx="1224136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57786" y="2573988"/>
            <a:ext cx="1584176" cy="1440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Sistem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Senggaraan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Kejuruteraan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586" y="1133830"/>
            <a:ext cx="1224136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Pentadbir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9281" y="1133830"/>
            <a:ext cx="1224136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Woksyop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9281" y="5143010"/>
            <a:ext cx="1224136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Pasukan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586" y="5172991"/>
            <a:ext cx="1224136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Peringkat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Executive</a:t>
            </a:r>
            <a:endParaRPr lang="en-MY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2081722" y="1403859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" idx="0"/>
          </p:cNvCxnSpPr>
          <p:nvPr/>
        </p:nvCxnSpPr>
        <p:spPr>
          <a:xfrm>
            <a:off x="3449874" y="1403861"/>
            <a:ext cx="0" cy="1170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1469654" y="3294068"/>
            <a:ext cx="118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2"/>
          </p:cNvCxnSpPr>
          <p:nvPr/>
        </p:nvCxnSpPr>
        <p:spPr>
          <a:xfrm flipV="1">
            <a:off x="1469654" y="1673889"/>
            <a:ext cx="0" cy="1620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</p:cNvCxnSpPr>
          <p:nvPr/>
        </p:nvCxnSpPr>
        <p:spPr>
          <a:xfrm>
            <a:off x="5331348" y="1673889"/>
            <a:ext cx="0" cy="1620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" idx="6"/>
          </p:cNvCxnSpPr>
          <p:nvPr/>
        </p:nvCxnSpPr>
        <p:spPr>
          <a:xfrm flipH="1">
            <a:off x="4241962" y="3294068"/>
            <a:ext cx="10893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7"/>
          </p:cNvCxnSpPr>
          <p:nvPr/>
        </p:nvCxnSpPr>
        <p:spPr>
          <a:xfrm flipH="1" flipV="1">
            <a:off x="4005065" y="1403859"/>
            <a:ext cx="4901" cy="1381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94976" y="1403859"/>
            <a:ext cx="7093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3"/>
          </p:cNvCxnSpPr>
          <p:nvPr/>
        </p:nvCxnSpPr>
        <p:spPr>
          <a:xfrm flipH="1">
            <a:off x="1469655" y="3803241"/>
            <a:ext cx="1420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1469654" y="3803242"/>
            <a:ext cx="0" cy="1369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</p:cNvCxnSpPr>
          <p:nvPr/>
        </p:nvCxnSpPr>
        <p:spPr>
          <a:xfrm flipV="1">
            <a:off x="5331348" y="3803242"/>
            <a:ext cx="0" cy="13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" idx="5"/>
          </p:cNvCxnSpPr>
          <p:nvPr/>
        </p:nvCxnSpPr>
        <p:spPr>
          <a:xfrm flipH="1">
            <a:off x="4009966" y="3803241"/>
            <a:ext cx="13213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4"/>
          </p:cNvCxnSpPr>
          <p:nvPr/>
        </p:nvCxnSpPr>
        <p:spPr>
          <a:xfrm>
            <a:off x="3449874" y="4014149"/>
            <a:ext cx="0" cy="139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3449874" y="5413040"/>
            <a:ext cx="12694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79718" y="323528"/>
            <a:ext cx="260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DFD LEVEL 0</a:t>
            </a:r>
            <a:endParaRPr lang="en-MY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1529615" y="3870133"/>
            <a:ext cx="152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Paparan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Dan </a:t>
            </a:r>
            <a:r>
              <a:rPr lang="en-US" sz="1200" dirty="0" err="1" smtClean="0"/>
              <a:t>Penyata</a:t>
            </a:r>
            <a:endParaRPr lang="en-MY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126135" y="942195"/>
            <a:ext cx="152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Rekod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endParaRPr lang="en-MY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41663" y="2699794"/>
            <a:ext cx="152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Semakan</a:t>
            </a:r>
            <a:r>
              <a:rPr lang="en-US" sz="1200" dirty="0" smtClean="0"/>
              <a:t> </a:t>
            </a:r>
            <a:r>
              <a:rPr lang="en-US" sz="1200" dirty="0" err="1" smtClean="0"/>
              <a:t>rekod</a:t>
            </a:r>
            <a:endParaRPr lang="en-MY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05958" y="3862954"/>
            <a:ext cx="152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Rekod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endParaRPr lang="en-MY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501009" y="5015082"/>
            <a:ext cx="152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Semakan</a:t>
            </a:r>
            <a:r>
              <a:rPr lang="en-US" sz="1200" dirty="0" smtClean="0"/>
              <a:t> </a:t>
            </a:r>
            <a:r>
              <a:rPr lang="en-US" sz="1200" dirty="0" err="1" smtClean="0"/>
              <a:t>rekod</a:t>
            </a:r>
            <a:endParaRPr lang="en-MY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77967" y="2742185"/>
            <a:ext cx="152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Rekod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Dan </a:t>
            </a:r>
            <a:r>
              <a:rPr lang="en-US" sz="1200" dirty="0" err="1" smtClean="0"/>
              <a:t>Penyata</a:t>
            </a:r>
            <a:endParaRPr lang="en-MY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933057" y="929936"/>
            <a:ext cx="152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Kemaskini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Maklumat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302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91375" y="6364288"/>
            <a:ext cx="1905000" cy="457200"/>
          </a:xfrm>
        </p:spPr>
        <p:txBody>
          <a:bodyPr/>
          <a:lstStyle/>
          <a:p>
            <a:pPr>
              <a:defRPr/>
            </a:pPr>
            <a:fld id="{CB0C1E2B-8A2B-430A-8C02-77FDBA5B428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48680" y="755576"/>
            <a:ext cx="568863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buFontTx/>
              <a:buBlip>
                <a:blip r:embed="rId2"/>
              </a:buBlip>
            </a:pPr>
            <a:r>
              <a:rPr lang="en-US" sz="1800" dirty="0" err="1" smtClean="0"/>
              <a:t>Perisian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r>
              <a:rPr lang="en-US" sz="1800" dirty="0" smtClean="0"/>
              <a:t> Terbuka yang </a:t>
            </a:r>
            <a:r>
              <a:rPr lang="en-US" sz="1800" dirty="0" err="1" smtClean="0"/>
              <a:t>digunakan</a:t>
            </a:r>
            <a:endParaRPr lang="en-US" sz="1800" dirty="0"/>
          </a:p>
          <a:p>
            <a:pPr lvl="1" eaLnBrk="1" hangingPunct="1">
              <a:buFontTx/>
              <a:buBlip>
                <a:blip r:embed="rId2"/>
              </a:buBlip>
            </a:pPr>
            <a:endParaRPr lang="en-US" sz="1800" dirty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/>
              <a:t> </a:t>
            </a:r>
            <a:r>
              <a:rPr lang="en-US" sz="1800" dirty="0" smtClean="0"/>
              <a:t>PHP</a:t>
            </a:r>
            <a:endParaRPr lang="en-US" sz="1800" dirty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i="1" dirty="0" err="1" smtClean="0"/>
              <a:t>Mysql</a:t>
            </a:r>
            <a:r>
              <a:rPr lang="en-US" sz="1800" i="1" dirty="0" smtClean="0"/>
              <a:t> Server (</a:t>
            </a:r>
            <a:r>
              <a:rPr lang="en-US" sz="1800" i="1" dirty="0" err="1" smtClean="0"/>
              <a:t>Wamp</a:t>
            </a:r>
            <a:r>
              <a:rPr lang="en-US" sz="1800" i="1" dirty="0" smtClean="0"/>
              <a:t> Server)</a:t>
            </a:r>
            <a:endParaRPr lang="en-US" sz="1800" dirty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smtClean="0"/>
              <a:t> Notepad ++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smtClean="0"/>
              <a:t>Java Scripts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smtClean="0"/>
              <a:t>Html 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smtClean="0"/>
              <a:t>CSS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smtClean="0"/>
              <a:t>Ajax 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err="1" smtClean="0"/>
              <a:t>Pentaho</a:t>
            </a:r>
            <a:r>
              <a:rPr lang="en-US" sz="1800" dirty="0" smtClean="0"/>
              <a:t> Reporting Tools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800" dirty="0" smtClean="0"/>
              <a:t>Ubuntu Server</a:t>
            </a:r>
          </a:p>
          <a:p>
            <a:pPr lvl="2" eaLnBrk="1" hangingPunct="1">
              <a:buFontTx/>
              <a:buBlip>
                <a:blip r:embed="rId2"/>
              </a:buBlip>
            </a:pPr>
            <a:endParaRPr lang="en-US" sz="1800" dirty="0" smtClean="0"/>
          </a:p>
          <a:p>
            <a:pPr lvl="2" eaLnBrk="1" hangingPunct="1">
              <a:buFontTx/>
              <a:buBlip>
                <a:blip r:embed="rId2"/>
              </a:buBlip>
            </a:pPr>
            <a:endParaRPr lang="en-US" sz="1800" dirty="0" smtClean="0"/>
          </a:p>
          <a:p>
            <a:pPr lvl="1"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14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8680" y="251520"/>
            <a:ext cx="5688632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Keupayaan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endParaRPr lang="en-US" sz="1200" dirty="0"/>
          </a:p>
          <a:p>
            <a:pPr lvl="1" eaLnBrk="1" hangingPunct="1">
              <a:buFontTx/>
              <a:buBlip>
                <a:blip r:embed="rId2"/>
              </a:buBlip>
            </a:pPr>
            <a:endParaRPr lang="en-US" sz="1200" dirty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/>
              <a:t> </a:t>
            </a:r>
            <a:r>
              <a:rPr lang="en-US" sz="1200" dirty="0" err="1" smtClean="0"/>
              <a:t>Mampu</a:t>
            </a:r>
            <a:r>
              <a:rPr lang="en-US" sz="1200" dirty="0" smtClean="0"/>
              <a:t> </a:t>
            </a:r>
            <a:r>
              <a:rPr lang="en-US" sz="1200" dirty="0" err="1" smtClean="0"/>
              <a:t>menjimatkan</a:t>
            </a:r>
            <a:r>
              <a:rPr lang="en-US" sz="1200" dirty="0" smtClean="0"/>
              <a:t> masa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anggota</a:t>
            </a:r>
            <a:endParaRPr lang="en-US" sz="1200" dirty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i="1" dirty="0"/>
              <a:t> </a:t>
            </a:r>
            <a:r>
              <a:rPr lang="en-US" sz="1200" dirty="0" smtClean="0"/>
              <a:t>Proses ‘</a:t>
            </a:r>
            <a:r>
              <a:rPr lang="en-US" sz="1200" i="1" dirty="0" smtClean="0"/>
              <a:t>backup’ </a:t>
            </a:r>
            <a:r>
              <a:rPr lang="en-US" sz="1200" dirty="0" err="1" smtClean="0"/>
              <a:t>secara</a:t>
            </a:r>
            <a:r>
              <a:rPr lang="en-US" sz="1200" i="1" dirty="0" smtClean="0"/>
              <a:t> ‘</a:t>
            </a:r>
            <a:r>
              <a:rPr lang="en-US" sz="1200" i="1" dirty="0" err="1" smtClean="0"/>
              <a:t>realtime</a:t>
            </a:r>
            <a:r>
              <a:rPr lang="en-US" sz="1200" i="1" dirty="0" smtClean="0"/>
              <a:t>’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MY" sz="1200" dirty="0" err="1"/>
              <a:t>menyelamatkan</a:t>
            </a:r>
            <a:r>
              <a:rPr lang="en-MY" sz="1200" dirty="0"/>
              <a:t> </a:t>
            </a:r>
            <a:r>
              <a:rPr lang="en-MY" sz="1200" dirty="0" err="1"/>
              <a:t>semula</a:t>
            </a:r>
            <a:r>
              <a:rPr lang="en-MY" sz="1200" dirty="0"/>
              <a:t> data-data </a:t>
            </a:r>
            <a:r>
              <a:rPr lang="en-MY" sz="1200" dirty="0" err="1"/>
              <a:t>dan</a:t>
            </a:r>
            <a:r>
              <a:rPr lang="en-MY" sz="1200" dirty="0"/>
              <a:t> </a:t>
            </a:r>
            <a:r>
              <a:rPr lang="en-MY" sz="1200" dirty="0" err="1"/>
              <a:t>kebolehan</a:t>
            </a:r>
            <a:r>
              <a:rPr lang="en-MY" sz="1200" dirty="0"/>
              <a:t> </a:t>
            </a:r>
            <a:r>
              <a:rPr lang="en-MY" sz="1200" dirty="0" err="1"/>
              <a:t>menyimpan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data yang </a:t>
            </a:r>
            <a:r>
              <a:rPr lang="en-MY" sz="1200" dirty="0" err="1"/>
              <a:t>hilang</a:t>
            </a:r>
            <a:r>
              <a:rPr lang="en-MY" sz="1200" dirty="0"/>
              <a:t> </a:t>
            </a:r>
            <a:r>
              <a:rPr lang="en-MY" sz="1200" dirty="0" err="1"/>
              <a:t>dengan</a:t>
            </a:r>
            <a:r>
              <a:rPr lang="en-MY" sz="1200" dirty="0"/>
              <a:t> </a:t>
            </a:r>
            <a:r>
              <a:rPr lang="en-MY" sz="1200" dirty="0" err="1"/>
              <a:t>teratur</a:t>
            </a:r>
            <a:r>
              <a:rPr lang="en-MY" sz="1200" dirty="0"/>
              <a:t> </a:t>
            </a:r>
            <a:r>
              <a:rPr lang="en-MY" sz="1200" dirty="0" err="1"/>
              <a:t>dan</a:t>
            </a:r>
            <a:r>
              <a:rPr lang="en-MY" sz="1200" dirty="0"/>
              <a:t> </a:t>
            </a:r>
            <a:r>
              <a:rPr lang="en-MY" sz="1200" dirty="0" err="1" smtClean="0"/>
              <a:t>cepat</a:t>
            </a:r>
            <a:r>
              <a:rPr lang="en-MY" sz="1200" dirty="0" smtClean="0"/>
              <a:t> </a:t>
            </a:r>
            <a:r>
              <a:rPr lang="en-MY" sz="1200" dirty="0" err="1" smtClean="0"/>
              <a:t>serta</a:t>
            </a:r>
            <a:r>
              <a:rPr lang="en-MY" sz="1200" dirty="0" smtClean="0"/>
              <a:t> </a:t>
            </a:r>
            <a:r>
              <a:rPr lang="en-MY" sz="1200" dirty="0" err="1" smtClean="0"/>
              <a:t>dapat</a:t>
            </a:r>
            <a:r>
              <a:rPr lang="en-MY" sz="1200" dirty="0" smtClean="0"/>
              <a:t> </a:t>
            </a:r>
            <a:r>
              <a:rPr lang="en-MY" sz="1200" dirty="0" err="1" smtClean="0"/>
              <a:t>menyelamatkan</a:t>
            </a:r>
            <a:r>
              <a:rPr lang="en-MY" sz="1200" dirty="0" smtClean="0"/>
              <a:t> data </a:t>
            </a:r>
            <a:r>
              <a:rPr lang="en-MY" sz="1200" dirty="0" err="1" smtClean="0"/>
              <a:t>daripada</a:t>
            </a:r>
            <a:r>
              <a:rPr lang="en-MY" sz="1200" dirty="0" smtClean="0"/>
              <a:t> </a:t>
            </a:r>
            <a:r>
              <a:rPr lang="en-MY" sz="1200" dirty="0" err="1" smtClean="0"/>
              <a:t>ancaman</a:t>
            </a:r>
            <a:r>
              <a:rPr lang="en-MY" sz="1200" dirty="0" smtClean="0"/>
              <a:t> virus</a:t>
            </a:r>
            <a:endParaRPr lang="en-US" sz="1200" dirty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smtClean="0"/>
              <a:t>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Penyata</a:t>
            </a:r>
            <a:r>
              <a:rPr lang="en-US" sz="1200" dirty="0" smtClean="0"/>
              <a:t> PPC1-4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on-line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boleh</a:t>
            </a:r>
            <a:r>
              <a:rPr lang="en-US" sz="1200" dirty="0" smtClean="0"/>
              <a:t> di ‘</a:t>
            </a:r>
            <a:r>
              <a:rPr lang="en-US" sz="1200" i="1" dirty="0" smtClean="0"/>
              <a:t>convert’ </a:t>
            </a:r>
            <a:r>
              <a:rPr lang="en-US" sz="1200" dirty="0" err="1" smtClean="0"/>
              <a:t>kan</a:t>
            </a:r>
            <a:r>
              <a:rPr lang="en-US" sz="1200" dirty="0" smtClean="0"/>
              <a:t> </a:t>
            </a:r>
            <a:r>
              <a:rPr lang="en-US" sz="1200" dirty="0" err="1" smtClean="0"/>
              <a:t>kedalam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excel </a:t>
            </a:r>
            <a:r>
              <a:rPr lang="en-US" sz="1200" dirty="0" err="1" smtClean="0"/>
              <a:t>dan</a:t>
            </a:r>
            <a:r>
              <a:rPr lang="en-US" sz="1200" dirty="0" smtClean="0"/>
              <a:t> adobe reader.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daripada</a:t>
            </a:r>
            <a:r>
              <a:rPr lang="en-US" sz="1200" dirty="0" smtClean="0"/>
              <a:t>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PPC1-4 yang di </a:t>
            </a:r>
            <a:r>
              <a:rPr lang="en-US" sz="1200" dirty="0" err="1" smtClean="0"/>
              <a:t>jana</a:t>
            </a:r>
            <a:r>
              <a:rPr lang="en-US" sz="1200" dirty="0" smtClean="0"/>
              <a:t> di </a:t>
            </a:r>
            <a:r>
              <a:rPr lang="en-US" sz="1200" dirty="0" err="1" smtClean="0"/>
              <a:t>peringkat</a:t>
            </a:r>
            <a:r>
              <a:rPr lang="en-US" sz="1200" dirty="0" smtClean="0"/>
              <a:t> </a:t>
            </a:r>
            <a:r>
              <a:rPr lang="en-US" sz="1200" dirty="0" err="1" smtClean="0"/>
              <a:t>Wksp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PPC1-4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terus</a:t>
            </a:r>
            <a:r>
              <a:rPr lang="en-US" sz="1200" dirty="0" smtClean="0"/>
              <a:t> </a:t>
            </a:r>
            <a:r>
              <a:rPr lang="en-US" sz="1200" dirty="0" err="1" smtClean="0"/>
              <a:t>keperingkat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dipasukan</a:t>
            </a:r>
            <a:r>
              <a:rPr lang="en-US" sz="1200" dirty="0" smtClean="0"/>
              <a:t> MPL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Pangkalan</a:t>
            </a:r>
            <a:r>
              <a:rPr lang="en-US" sz="1200" dirty="0" smtClean="0"/>
              <a:t> data yang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mampu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proses </a:t>
            </a:r>
            <a:r>
              <a:rPr lang="en-US" sz="1200" dirty="0" err="1" smtClean="0"/>
              <a:t>integrasi</a:t>
            </a:r>
            <a:r>
              <a:rPr lang="en-US" sz="1200" dirty="0" smtClean="0"/>
              <a:t> </a:t>
            </a:r>
            <a:r>
              <a:rPr lang="en-US" sz="1200" dirty="0" err="1" smtClean="0"/>
              <a:t>diantara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logistik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diwujudkan</a:t>
            </a:r>
            <a:r>
              <a:rPr lang="en-US" sz="1200" dirty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keutamaan</a:t>
            </a:r>
            <a:r>
              <a:rPr lang="en-US" sz="1200" dirty="0" smtClean="0"/>
              <a:t>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.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Mempunyai</a:t>
            </a:r>
            <a:r>
              <a:rPr lang="en-US" sz="1200" dirty="0" smtClean="0"/>
              <a:t> </a:t>
            </a:r>
            <a:r>
              <a:rPr lang="en-US" sz="1200" dirty="0" err="1" smtClean="0"/>
              <a:t>tahap</a:t>
            </a:r>
            <a:r>
              <a:rPr lang="en-US" sz="1200" dirty="0" smtClean="0"/>
              <a:t> </a:t>
            </a:r>
            <a:r>
              <a:rPr lang="en-US" sz="1200" dirty="0" err="1" smtClean="0"/>
              <a:t>keselamatan</a:t>
            </a:r>
            <a:r>
              <a:rPr lang="en-US" sz="1200" dirty="0" smtClean="0"/>
              <a:t> data yang </a:t>
            </a:r>
            <a:r>
              <a:rPr lang="en-US" sz="1200" dirty="0" err="1" smtClean="0"/>
              <a:t>tinggi</a:t>
            </a:r>
            <a:r>
              <a:rPr lang="en-US" sz="1200" dirty="0" smtClean="0"/>
              <a:t>.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Statistik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diperingkat</a:t>
            </a:r>
            <a:r>
              <a:rPr lang="en-US" sz="1200" dirty="0" smtClean="0"/>
              <a:t> R&amp;I, MIS, Peg </a:t>
            </a:r>
            <a:r>
              <a:rPr lang="en-US" sz="1200" dirty="0" err="1" smtClean="0"/>
              <a:t>Pemerintah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Memerintah</a:t>
            </a:r>
            <a:r>
              <a:rPr lang="en-US" sz="1200" dirty="0" smtClean="0"/>
              <a:t> </a:t>
            </a:r>
            <a:r>
              <a:rPr lang="en-US" sz="1200" dirty="0" err="1" smtClean="0"/>
              <a:t>serta</a:t>
            </a:r>
            <a:r>
              <a:rPr lang="en-US" sz="1200" dirty="0" smtClean="0"/>
              <a:t> </a:t>
            </a:r>
            <a:r>
              <a:rPr lang="en-US" sz="1200" dirty="0" err="1" smtClean="0"/>
              <a:t>diperingkat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eksekutif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keperluan</a:t>
            </a:r>
            <a:r>
              <a:rPr lang="en-US" sz="1200" dirty="0" smtClean="0"/>
              <a:t> </a:t>
            </a:r>
            <a:r>
              <a:rPr lang="en-US" sz="1200" dirty="0" err="1" smtClean="0"/>
              <a:t>semasa</a:t>
            </a:r>
            <a:endParaRPr lang="en-US" sz="1200" dirty="0" smtClean="0"/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Maklumat</a:t>
            </a:r>
            <a:r>
              <a:rPr lang="en-US" sz="1200" dirty="0"/>
              <a:t> </a:t>
            </a:r>
            <a:r>
              <a:rPr lang="en-US" sz="1200" dirty="0" err="1" smtClean="0"/>
              <a:t>statistik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:</a:t>
            </a:r>
          </a:p>
          <a:p>
            <a:pPr lvl="2" eaLnBrk="1" hangingPunct="1"/>
            <a:r>
              <a:rPr lang="en-US" sz="1200" dirty="0" smtClean="0"/>
              <a:t>   1. </a:t>
            </a:r>
            <a:r>
              <a:rPr lang="en-US" sz="1200" dirty="0" err="1" smtClean="0"/>
              <a:t>Perjawatan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pegangan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varian</a:t>
            </a:r>
            <a:r>
              <a:rPr lang="en-US" sz="1200" dirty="0" smtClean="0"/>
              <a:t> </a:t>
            </a:r>
            <a:r>
              <a:rPr lang="en-US" sz="1200" dirty="0" err="1" smtClean="0"/>
              <a:t>kod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digunapakai</a:t>
            </a:r>
            <a:r>
              <a:rPr lang="en-US" sz="1200" dirty="0"/>
              <a:t>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penyata</a:t>
            </a:r>
            <a:r>
              <a:rPr lang="en-US" sz="1200" dirty="0" smtClean="0"/>
              <a:t> MIS KJLJD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endParaRPr lang="en-US" sz="1200" dirty="0" smtClean="0"/>
          </a:p>
          <a:p>
            <a:pPr lvl="2" eaLnBrk="1" hangingPunct="1"/>
            <a:r>
              <a:rPr lang="en-US" sz="1200" dirty="0"/>
              <a:t> </a:t>
            </a:r>
            <a:r>
              <a:rPr lang="en-US" sz="1200" dirty="0" smtClean="0"/>
              <a:t>  2.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pasukan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.</a:t>
            </a:r>
          </a:p>
          <a:p>
            <a:pPr lvl="2" eaLnBrk="1" hangingPunct="1"/>
            <a:r>
              <a:rPr lang="en-US" sz="1200" dirty="0"/>
              <a:t> </a:t>
            </a:r>
            <a:r>
              <a:rPr lang="en-US" sz="1200" dirty="0" smtClean="0"/>
              <a:t>  3.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tahap</a:t>
            </a:r>
            <a:r>
              <a:rPr lang="en-US" sz="1200" dirty="0" smtClean="0"/>
              <a:t> </a:t>
            </a:r>
            <a:r>
              <a:rPr lang="en-US" sz="1200" dirty="0" err="1" smtClean="0"/>
              <a:t>pembaikan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tepat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kosisten</a:t>
            </a:r>
            <a:r>
              <a:rPr lang="en-US" sz="1200" dirty="0" smtClean="0"/>
              <a:t>.</a:t>
            </a:r>
          </a:p>
          <a:p>
            <a:pPr lvl="2" eaLnBrk="1" hangingPunct="1"/>
            <a:r>
              <a:rPr lang="en-US" sz="1200" dirty="0"/>
              <a:t>  </a:t>
            </a:r>
            <a:r>
              <a:rPr lang="en-US" sz="1200" dirty="0" smtClean="0"/>
              <a:t>4.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pembaikan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alat</a:t>
            </a:r>
            <a:r>
              <a:rPr lang="en-US" sz="1200" dirty="0" smtClean="0"/>
              <a:t> </a:t>
            </a:r>
            <a:r>
              <a:rPr lang="en-US" sz="1200" dirty="0" err="1" smtClean="0"/>
              <a:t>ganti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harga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dimasukan</a:t>
            </a:r>
            <a:r>
              <a:rPr lang="en-US" sz="1200" dirty="0" smtClean="0"/>
              <a:t> </a:t>
            </a:r>
            <a:r>
              <a:rPr lang="en-US" sz="1200" i="1" dirty="0" smtClean="0"/>
              <a:t>‘key-in’</a:t>
            </a:r>
            <a:r>
              <a:rPr lang="en-US" sz="1200" dirty="0" smtClean="0"/>
              <a:t> </a:t>
            </a:r>
            <a:r>
              <a:rPr lang="en-US" sz="1200" dirty="0" err="1" smtClean="0"/>
              <a:t>kedalam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penyata</a:t>
            </a:r>
            <a:r>
              <a:rPr lang="en-US" sz="1200" dirty="0" smtClean="0"/>
              <a:t> PPC.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Tahap</a:t>
            </a:r>
            <a:r>
              <a:rPr lang="en-US" sz="1200" dirty="0" smtClean="0"/>
              <a:t> </a:t>
            </a:r>
            <a:r>
              <a:rPr lang="en-US" sz="1200" dirty="0" err="1" smtClean="0"/>
              <a:t>kesiapsiagaan</a:t>
            </a:r>
            <a:r>
              <a:rPr lang="en-US" sz="1200" dirty="0" smtClean="0"/>
              <a:t> </a:t>
            </a:r>
            <a:r>
              <a:rPr lang="en-US" sz="1200" dirty="0" err="1" smtClean="0"/>
              <a:t>mengikut</a:t>
            </a:r>
            <a:r>
              <a:rPr lang="en-US" sz="1200" dirty="0" smtClean="0"/>
              <a:t> </a:t>
            </a:r>
            <a:r>
              <a:rPr lang="en-US" sz="1200" dirty="0" err="1" smtClean="0"/>
              <a:t>pasukan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dihasilkan</a:t>
            </a:r>
            <a:r>
              <a:rPr lang="en-US" sz="1200" dirty="0" smtClean="0"/>
              <a:t>.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200" dirty="0" err="1" smtClean="0"/>
              <a:t>Diperingkat</a:t>
            </a:r>
            <a:r>
              <a:rPr lang="en-US" sz="1200" dirty="0" smtClean="0"/>
              <a:t> </a:t>
            </a:r>
            <a:r>
              <a:rPr lang="en-US" sz="1200" dirty="0" err="1" smtClean="0"/>
              <a:t>pasukan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boleh</a:t>
            </a:r>
            <a:r>
              <a:rPr lang="en-US" sz="1200" dirty="0" smtClean="0"/>
              <a:t> </a:t>
            </a:r>
            <a:r>
              <a:rPr lang="en-US" sz="1200" dirty="0" err="1" smtClean="0"/>
              <a:t>menerima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menyemak</a:t>
            </a:r>
            <a:r>
              <a:rPr lang="en-US" sz="1200" dirty="0" smtClean="0"/>
              <a:t> </a:t>
            </a:r>
            <a:r>
              <a:rPr lang="en-US" sz="1200" dirty="0" err="1" smtClean="0"/>
              <a:t>maklumat</a:t>
            </a:r>
            <a:r>
              <a:rPr lang="en-US" sz="1200" dirty="0" smtClean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sedang</a:t>
            </a:r>
            <a:r>
              <a:rPr lang="en-US" sz="1200" dirty="0" smtClean="0"/>
              <a:t> </a:t>
            </a:r>
            <a:r>
              <a:rPr lang="en-US" sz="1200" dirty="0" err="1" smtClean="0"/>
              <a:t>didalam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pembaikan</a:t>
            </a:r>
            <a:r>
              <a:rPr lang="en-US" sz="1200" smtClean="0"/>
              <a:t>.</a:t>
            </a:r>
            <a:endParaRPr lang="en-US" sz="1200" dirty="0" smtClean="0"/>
          </a:p>
          <a:p>
            <a:pPr lvl="2" eaLnBrk="1" hangingPunct="1">
              <a:buFontTx/>
              <a:buBlip>
                <a:blip r:embed="rId2"/>
              </a:buBlip>
            </a:pPr>
            <a:endParaRPr lang="en-US" sz="1200" dirty="0" smtClean="0"/>
          </a:p>
          <a:p>
            <a:pPr lvl="2" eaLnBrk="1" hangingPunct="1">
              <a:buFontTx/>
              <a:buBlip>
                <a:blip r:embed="rId2"/>
              </a:buBlip>
            </a:pPr>
            <a:endParaRPr lang="en-US" sz="1200" dirty="0" smtClean="0"/>
          </a:p>
          <a:p>
            <a:pPr lvl="1"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60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598</Words>
  <Application>Microsoft Office PowerPoint</Application>
  <PresentationFormat>On-screen Show (4:3)</PresentationFormat>
  <Paragraphs>127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102</cp:revision>
  <dcterms:created xsi:type="dcterms:W3CDTF">2013-01-08T01:27:42Z</dcterms:created>
  <dcterms:modified xsi:type="dcterms:W3CDTF">2014-02-12T05:25:19Z</dcterms:modified>
</cp:coreProperties>
</file>