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58"/>
  </p:notesMasterIdLst>
  <p:handoutMasterIdLst>
    <p:handoutMasterId r:id="rId59"/>
  </p:handoutMasterIdLst>
  <p:sldIdLst>
    <p:sldId id="297" r:id="rId6"/>
    <p:sldId id="327" r:id="rId7"/>
    <p:sldId id="395" r:id="rId8"/>
    <p:sldId id="346" r:id="rId9"/>
    <p:sldId id="343" r:id="rId10"/>
    <p:sldId id="347" r:id="rId11"/>
    <p:sldId id="348" r:id="rId12"/>
    <p:sldId id="349" r:id="rId13"/>
    <p:sldId id="350" r:id="rId14"/>
    <p:sldId id="351" r:id="rId15"/>
    <p:sldId id="353" r:id="rId16"/>
    <p:sldId id="355" r:id="rId17"/>
    <p:sldId id="394" r:id="rId18"/>
    <p:sldId id="354" r:id="rId19"/>
    <p:sldId id="356" r:id="rId20"/>
    <p:sldId id="352" r:id="rId21"/>
    <p:sldId id="357" r:id="rId22"/>
    <p:sldId id="363" r:id="rId23"/>
    <p:sldId id="362" r:id="rId24"/>
    <p:sldId id="364" r:id="rId25"/>
    <p:sldId id="361" r:id="rId26"/>
    <p:sldId id="359" r:id="rId27"/>
    <p:sldId id="358" r:id="rId28"/>
    <p:sldId id="360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90" r:id="rId54"/>
    <p:sldId id="391" r:id="rId55"/>
    <p:sldId id="392" r:id="rId56"/>
    <p:sldId id="393" r:id="rId57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6" autoAdjust="0"/>
    <p:restoredTop sz="87886" autoAdjust="0"/>
  </p:normalViewPr>
  <p:slideViewPr>
    <p:cSldViewPr snapToGrid="0" snapToObjects="1">
      <p:cViewPr>
        <p:scale>
          <a:sx n="118" d="100"/>
          <a:sy n="118" d="100"/>
        </p:scale>
        <p:origin x="-143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91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en enkel demo-MVC</a:t>
            </a:r>
            <a:r>
              <a:rPr lang="nb-NO" baseline="0" dirty="0" smtClean="0"/>
              <a:t> site</a:t>
            </a:r>
          </a:p>
          <a:p>
            <a:r>
              <a:rPr lang="nb-NO" baseline="0" dirty="0" smtClean="0"/>
              <a:t>Vis en controller, en action og et view (Hello world)</a:t>
            </a:r>
          </a:p>
          <a:p>
            <a:r>
              <a:rPr lang="nb-NO" baseline="0" dirty="0" smtClean="0"/>
              <a:t>Vis MasterPage + _Viewstart.cshtml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Er det noen som egentlig vet hva</a:t>
            </a:r>
            <a:r>
              <a:rPr lang="nb-NO" baseline="0" dirty="0" smtClean="0"/>
              <a:t> som skjer, og når det skjer?</a:t>
            </a:r>
          </a:p>
          <a:p>
            <a:r>
              <a:rPr lang="nb-NO" baseline="0" dirty="0" smtClean="0"/>
              <a:t>PreInit – Sjekke IsPostBack, Sette dynamiske MasterPages, sette dynamisk Theme. Opprette/Gjenoprette dynamiske kontroller</a:t>
            </a:r>
          </a:p>
          <a:p>
            <a:r>
              <a:rPr lang="nb-NO" baseline="0" dirty="0" smtClean="0"/>
              <a:t>Init – Sette eller lese properties på controls</a:t>
            </a:r>
          </a:p>
          <a:p>
            <a:r>
              <a:rPr lang="nb-NO" baseline="0" dirty="0" smtClean="0"/>
              <a:t>InitComplete – Gjøre endringer på ViewState for å være sikker på at de blir persistert til neste postback</a:t>
            </a:r>
          </a:p>
          <a:p>
            <a:r>
              <a:rPr lang="nb-NO" baseline="0" dirty="0" smtClean="0"/>
              <a:t>Load – Sette properties på controls, hente databaseconnection</a:t>
            </a:r>
          </a:p>
          <a:p>
            <a:r>
              <a:rPr lang="nb-NO" baseline="0" dirty="0" smtClean="0"/>
              <a:t>(EventHandler) – Gjør det som skal skje når eventet har blitt trigget</a:t>
            </a:r>
          </a:p>
          <a:p>
            <a:r>
              <a:rPr lang="nb-NO" baseline="0" dirty="0" smtClean="0"/>
              <a:t>LoadComplete – Etter alle events er ferdig. Bruk dette dersom det kreves at alle controls på siden er lastet</a:t>
            </a:r>
          </a:p>
          <a:p>
            <a:r>
              <a:rPr lang="nb-NO" baseline="0" dirty="0" smtClean="0"/>
              <a:t>PreRender – Siste sjanse til å gjøre endringer på controls og innhold før siden rendres</a:t>
            </a:r>
          </a:p>
          <a:p>
            <a:r>
              <a:rPr lang="nb-NO" baseline="0" dirty="0" smtClean="0"/>
              <a:t>PreRenderComplete – Etter alle Databound controls er ferdig med Databind</a:t>
            </a:r>
          </a:p>
          <a:p>
            <a:r>
              <a:rPr lang="nb-NO" baseline="0" dirty="0" smtClean="0"/>
              <a:t>SaveStateComplete – Etter ViewState og ControlState har blitt lagret for siden og controls. Endringer i controls eller innhold her vil bli rendret, men ikke lagret til neste Postback</a:t>
            </a:r>
          </a:p>
          <a:p>
            <a:r>
              <a:rPr lang="nb-NO" baseline="0" dirty="0" smtClean="0"/>
              <a:t>Render (ikke et event men en stage)</a:t>
            </a:r>
          </a:p>
          <a:p>
            <a:r>
              <a:rPr lang="nb-NO" baseline="0" dirty="0" smtClean="0"/>
              <a:t>Unload – Bruk dette til å gjøre eventuell cleanup for spesifikke kontroller – Lukke databaseconnections, eksempelvis gjøre logging, etc.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WebForms har en sterk binding mellom kontroller på siden og koden bak</a:t>
            </a:r>
          </a:p>
          <a:p>
            <a:r>
              <a:rPr lang="nb-NO" dirty="0" smtClean="0"/>
              <a:t>Utrolig vanskelig å skrive gode tester</a:t>
            </a:r>
          </a:p>
          <a:p>
            <a:r>
              <a:rPr lang="nb-NO" dirty="0" smtClean="0"/>
              <a:t>Veldig vanskelig å få en god struktur</a:t>
            </a:r>
          </a:p>
          <a:p>
            <a:r>
              <a:rPr lang="nb-NO" dirty="0" smtClean="0"/>
              <a:t>WebForms</a:t>
            </a:r>
            <a:r>
              <a:rPr lang="nb-NO" baseline="0" dirty="0" smtClean="0"/>
              <a:t> = Forsøk på å dytte WinForms ut på Web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Endre modellen til å være en modell</a:t>
            </a:r>
            <a:r>
              <a:rPr lang="nb-NO" baseline="0" dirty="0" smtClean="0"/>
              <a:t> med noen properties. </a:t>
            </a:r>
          </a:p>
          <a:p>
            <a:r>
              <a:rPr lang="nb-NO" baseline="0" dirty="0" smtClean="0"/>
              <a:t>Lag en EditorTemplate/DisplayTemplate og en partial for å demonstrere.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Separations of concern/Lagdeling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892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...og det er BRA!</a:t>
            </a:r>
          </a:p>
          <a:p>
            <a:r>
              <a:rPr lang="nb-NO" dirty="0" smtClean="0"/>
              <a:t>Hvorfor</a:t>
            </a:r>
            <a:r>
              <a:rPr lang="nb-NO" baseline="0" dirty="0" smtClean="0"/>
              <a:t> skal man trenger Code Behind?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EventHandlers er fælt!</a:t>
            </a:r>
          </a:p>
          <a:p>
            <a:r>
              <a:rPr lang="nb-NO" dirty="0" smtClean="0"/>
              <a:t>MVC</a:t>
            </a:r>
            <a:r>
              <a:rPr lang="nb-NO" baseline="0" dirty="0" smtClean="0"/>
              <a:t> benytter seg av HTTP-protokollen istedet for rammeverk-spesifikke greier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Umulig i WebForms</a:t>
            </a:r>
          </a:p>
          <a:p>
            <a:r>
              <a:rPr lang="nb-NO" dirty="0" smtClean="0"/>
              <a:t>Mulig i MVC</a:t>
            </a:r>
          </a:p>
          <a:p>
            <a:r>
              <a:rPr lang="nb-NO" dirty="0" smtClean="0"/>
              <a:t>Fordel i MVC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Vis post av Login-informasjon</a:t>
            </a:r>
            <a:r>
              <a:rPr lang="nb-NO" baseline="0" dirty="0" smtClean="0"/>
              <a:t> til en action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Lag en enkel implementasjon av FormsAuthenticaiton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Lag Secret action på Home controller med [Authorize]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som trenger det,</a:t>
            </a:r>
            <a:r>
              <a:rPr lang="nb-NO" baseline="0" dirty="0" smtClean="0"/>
              <a:t> ber om det de trenger og får implementasjonen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Dra</a:t>
            </a:r>
            <a:r>
              <a:rPr lang="nb-NO" baseline="0" dirty="0" smtClean="0"/>
              <a:t> ut IAuthenticationProvider</a:t>
            </a:r>
          </a:p>
          <a:p>
            <a:r>
              <a:rPr lang="nb-NO" baseline="0" dirty="0" smtClean="0"/>
              <a:t>Legg inn Ninject</a:t>
            </a:r>
          </a:p>
          <a:p>
            <a:r>
              <a:rPr lang="nb-NO" baseline="0" dirty="0" smtClean="0"/>
              <a:t>Inject AuthenticationProvider inn i UserController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Model er en «dum» klasse som kun skal inneholde data som trengs for å vise Viewet riktig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0935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Med MVC kan vi enhetsteste</a:t>
            </a:r>
            <a:r>
              <a:rPr lang="nb-NO" baseline="0" dirty="0" smtClean="0"/>
              <a:t> business-logikk og modeller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Fordi</a:t>
            </a:r>
            <a:r>
              <a:rPr lang="nb-NO" baseline="0" dirty="0" smtClean="0"/>
              <a:t> – Vi har flyttet logikken. Og vi har separert View og Code Behind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er ikke avhengig av kontrollene som ligger i</a:t>
            </a:r>
            <a:r>
              <a:rPr lang="nb-NO" baseline="0" dirty="0" smtClean="0"/>
              <a:t> HTML, og vi trenger ikke bry oss om rare ID’er eller parsing av Control-collections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Lag noen enhetstester</a:t>
            </a:r>
            <a:r>
              <a:rPr lang="nb-NO" baseline="0" dirty="0" smtClean="0"/>
              <a:t> som mocker opp og tester AuthenticationProvider</a:t>
            </a:r>
          </a:p>
          <a:p>
            <a:r>
              <a:rPr lang="nb-NO" baseline="0" dirty="0" smtClean="0"/>
              <a:t>Test at Actions returnerer det vi forventer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Models kan ofte være litt misvisende.</a:t>
            </a:r>
            <a:r>
              <a:rPr lang="nb-NO" baseline="0" dirty="0" smtClean="0"/>
              <a:t> Den burde kanskje heller hete ViewModels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Holde oss unna masse @foreach osv i views</a:t>
            </a:r>
          </a:p>
          <a:p>
            <a:r>
              <a:rPr lang="nb-NO" dirty="0" smtClean="0"/>
              <a:t>Bruk heller @Html.DisplayFor, @Html.DisplayForModel</a:t>
            </a:r>
            <a:r>
              <a:rPr lang="nb-NO" baseline="0" dirty="0" smtClean="0"/>
              <a:t> etc.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Businesslogikk har somregel ikke noe i en controller-action å gjøre. </a:t>
            </a:r>
          </a:p>
          <a:p>
            <a:r>
              <a:rPr lang="nb-NO" dirty="0" smtClean="0"/>
              <a:t>Det fører bare til: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dårligere testbarhet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Vanskeligere</a:t>
            </a:r>
            <a:r>
              <a:rPr lang="nb-NO" baseline="0" dirty="0" smtClean="0"/>
              <a:t> å vedlikeholde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Mer fragil kode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Mer repetetiv kode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ViewModeller</a:t>
            </a:r>
            <a:r>
              <a:rPr lang="nb-NO" baseline="0" dirty="0" smtClean="0"/>
              <a:t> bør ha et navn som reflekterer viewet det hører til. Dette fører igjen til at Viewet ofte navngis i forhold til hvilke data det skal presentere. (URL kan uansett SEOifiseres vha routes)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HTML+Razor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3235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Del opp Viewmodellene i logiske</a:t>
            </a:r>
            <a:r>
              <a:rPr lang="nb-NO" baseline="0" dirty="0" smtClean="0"/>
              <a:t> og fornuftige biter. Det er ingenting i veien for at en ViewModell kan inneholde referanser til andre ViewModeller som collections. Det fører til gjenbrukbare viewmodels og mer ryddig kode.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PUTT LOGIKK</a:t>
            </a:r>
            <a:r>
              <a:rPr lang="nb-NO" baseline="0" dirty="0" smtClean="0"/>
              <a:t> I GET/SET</a:t>
            </a:r>
          </a:p>
          <a:p>
            <a:r>
              <a:rPr lang="nb-NO" baseline="0" dirty="0" smtClean="0"/>
              <a:t>Viewmodeller skal ikke ha noe forhold til hvorfor dataene er som de er. De skal kun være et mellomlagringssted, slik at Viewet kan presentere/poste og controlleren kan agere på bakgrunn av dataene.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Har vi tid til overs?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Controller</a:t>
            </a:r>
            <a:r>
              <a:rPr lang="nb-NO" baseline="0" dirty="0" smtClean="0"/>
              <a:t> har ansvar for å dytte et resultat ut til Responsen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ActionResult</a:t>
            </a:r>
            <a:endParaRPr lang="nb-NO" dirty="0" smtClean="0"/>
          </a:p>
          <a:p>
            <a:r>
              <a:rPr lang="nb-NO" baseline="0" dirty="0" smtClean="0"/>
              <a:t>JsonResult</a:t>
            </a:r>
          </a:p>
          <a:p>
            <a:r>
              <a:rPr lang="nb-NO" baseline="0" dirty="0" smtClean="0"/>
              <a:t>ViewResult</a:t>
            </a:r>
          </a:p>
          <a:p>
            <a:r>
              <a:rPr lang="nb-NO" baseline="0" dirty="0" smtClean="0"/>
              <a:t>FileResult</a:t>
            </a:r>
          </a:p>
          <a:p>
            <a:r>
              <a:rPr lang="nb-NO" baseline="0" dirty="0" smtClean="0"/>
              <a:t>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074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Ryddig HTML</a:t>
            </a:r>
          </a:p>
          <a:p>
            <a:r>
              <a:rPr lang="nb-NO" dirty="0" smtClean="0"/>
              <a:t>Ikke merkelige ID-genereringer</a:t>
            </a:r>
          </a:p>
          <a:p>
            <a:r>
              <a:rPr lang="nb-NO" dirty="0" smtClean="0"/>
              <a:t>WYSIWYG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Ryddig HTML</a:t>
            </a:r>
          </a:p>
          <a:p>
            <a:r>
              <a:rPr lang="nb-NO" dirty="0" smtClean="0"/>
              <a:t>Ikke merkelige ID-genereringer</a:t>
            </a:r>
          </a:p>
          <a:p>
            <a:r>
              <a:rPr lang="nb-NO" dirty="0" smtClean="0"/>
              <a:t>WYSIWYG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10.09.2012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vcL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witter.com/yngvenilsen" TargetMode="External"/><Relationship Id="rId5" Type="http://schemas.openxmlformats.org/officeDocument/2006/relationships/hyperlink" Target="https://github.com/yngvebn/MvcKurs" TargetMode="External"/><Relationship Id="rId4" Type="http://schemas.openxmlformats.org/officeDocument/2006/relationships/hyperlink" Target="http://bit.ly/MvcFas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ASP.NET MVC Kurs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Yngve Bakken Nilsen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  <p:sp>
        <p:nvSpPr>
          <p:cNvPr id="7" name="Rounded Rectangle 6"/>
          <p:cNvSpPr/>
          <p:nvPr/>
        </p:nvSpPr>
        <p:spPr>
          <a:xfrm>
            <a:off x="3960376" y="2969775"/>
            <a:ext cx="1359462" cy="1408015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01870" y="2969775"/>
            <a:ext cx="1359462" cy="1408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>
            <a:off x="3244906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flipH="1">
            <a:off x="3244906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ight Arrow 10"/>
          <p:cNvSpPr/>
          <p:nvPr/>
        </p:nvSpPr>
        <p:spPr>
          <a:xfrm>
            <a:off x="5530231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flipH="1">
            <a:off x="5530231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1660890" y="2969774"/>
            <a:ext cx="1359462" cy="1408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7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1089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  <p:pic>
        <p:nvPicPr>
          <p:cNvPr id="1026" name="Picture 2" descr="http://weblogs.asp.net/blogs/shijuvarghese/razor_intellise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26" y="1762124"/>
            <a:ext cx="6648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3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15" y="2619375"/>
            <a:ext cx="37909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59" y="2190750"/>
            <a:ext cx="13811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14762" y="3188263"/>
            <a:ext cx="869218" cy="329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5395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Inline kode? WTF?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3099250" y="4053059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ASP Classic all over again?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042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114288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Not really...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  <p:pic>
        <p:nvPicPr>
          <p:cNvPr id="2050" name="Picture 2" descr="http://blog.wekeroad.com/files/media/image/WindowsLiveWriter/ASP.NETMVCAvoidingTagSoup_92EA/typocod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0" y="1850234"/>
            <a:ext cx="3833800" cy="41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0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404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Men jeg liker jo WebForms!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994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18</a:t>
            </a:fld>
            <a:endParaRPr lang="nn-N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098" name="Picture 2" descr="PageLifeCycle_Post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" y="1486911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1" y="2819343"/>
            <a:ext cx="134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5336" y="3045260"/>
            <a:ext cx="1085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It looks like you’re going batshit crazy.</a:t>
            </a:r>
          </a:p>
        </p:txBody>
      </p:sp>
    </p:spTree>
    <p:extLst>
      <p:ext uri="{BB962C8B-B14F-4D97-AF65-F5344CB8AC3E}">
        <p14:creationId xmlns:p14="http://schemas.microsoft.com/office/powerpoint/2010/main" val="38805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19</a:t>
            </a:fld>
            <a:endParaRPr lang="nn-N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3530"/>
            <a:ext cx="60960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3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Labfiler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1651827"/>
          </a:xfrm>
        </p:spPr>
        <p:txBody>
          <a:bodyPr/>
          <a:lstStyle/>
          <a:p>
            <a:pPr lvl="0"/>
            <a:r>
              <a:rPr lang="nb-NO" dirty="0" smtClean="0">
                <a:hlinkClick r:id="rId3"/>
              </a:rPr>
              <a:t>http://bit.ly/MvcLab</a:t>
            </a:r>
            <a:endParaRPr lang="nb-NO" dirty="0" smtClean="0"/>
          </a:p>
          <a:p>
            <a:r>
              <a:rPr lang="nb-NO" dirty="0" smtClean="0">
                <a:hlinkClick r:id="rId4"/>
              </a:rPr>
              <a:t>http://bit.ly/MvcFasit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02000" y="3473527"/>
            <a:ext cx="7740650" cy="64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spc="-100">
                <a:solidFill>
                  <a:srgbClr val="38454F"/>
                </a:solidFill>
                <a:latin typeface="+mj-lt"/>
                <a:ea typeface="ＭＳ Ｐゴシック" pitchFamily="-65" charset="-128"/>
                <a:cs typeface="Century Gothic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nb-NO" dirty="0" smtClean="0"/>
              <a:t>Annet</a:t>
            </a:r>
            <a:endParaRPr lang="nb-NO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73154" y="4117927"/>
            <a:ext cx="7740000" cy="165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&gt;"/>
              <a:defRPr sz="24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&gt;"/>
              <a:defRPr sz="20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&gt;"/>
              <a:defRPr sz="18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&gt;"/>
              <a:defRPr sz="16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&gt;"/>
              <a:defRPr sz="14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hlinkClick r:id="rId5"/>
              </a:rPr>
              <a:t>https://github.com/yngvebn/MvcKurs</a:t>
            </a:r>
            <a:endParaRPr lang="nb-NO" dirty="0" smtClean="0"/>
          </a:p>
          <a:p>
            <a:r>
              <a:rPr lang="nb-NO" dirty="0" smtClean="0">
                <a:hlinkClick r:id="rId6"/>
              </a:rPr>
              <a:t>http://twitter.com/yngvenilsen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Separation of concerns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133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Sterkt typet modell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98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Partials og Editortemplates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3037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9970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Opprett en MVC Web site</a:t>
            </a:r>
          </a:p>
          <a:p>
            <a:r>
              <a:rPr lang="nb-NO" dirty="0" smtClean="0"/>
              <a:t>Legg til en HomeController</a:t>
            </a:r>
          </a:p>
          <a:p>
            <a:r>
              <a:rPr lang="nb-NO" dirty="0" smtClean="0"/>
              <a:t>Lag et Index View</a:t>
            </a:r>
          </a:p>
          <a:p>
            <a:r>
              <a:rPr lang="nb-NO" dirty="0" smtClean="0"/>
              <a:t>Send inn en modell med noen properties</a:t>
            </a:r>
          </a:p>
          <a:p>
            <a:r>
              <a:rPr lang="nb-NO" dirty="0" smtClean="0"/>
              <a:t>Bruk EditorTemplate og Partial for å vise verdiene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06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2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25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686556" y="3931678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Posting, autentisering og Autorisering</a:t>
            </a:r>
          </a:p>
        </p:txBody>
      </p:sp>
    </p:spTree>
    <p:extLst>
      <p:ext uri="{BB962C8B-B14F-4D97-AF65-F5344CB8AC3E}">
        <p14:creationId xmlns:p14="http://schemas.microsoft.com/office/powerpoint/2010/main" val="18699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 har jo ikke Code behind?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819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Knytte opp knapper og events?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3108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>
                <a:latin typeface="Courier New" pitchFamily="49" charset="0"/>
                <a:cs typeface="Courier New" pitchFamily="49" charset="0"/>
              </a:rPr>
              <a:t>@Html.BeginForm</a:t>
            </a:r>
            <a:endParaRPr lang="nb-NO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10951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Post</a:t>
            </a:r>
            <a:r>
              <a:rPr lang="nb-NO" b="0" dirty="0" smtClean="0"/>
              <a:t>, </a:t>
            </a:r>
            <a:r>
              <a:rPr lang="nb-NO" dirty="0" smtClean="0"/>
              <a:t>Get</a:t>
            </a:r>
            <a:r>
              <a:rPr lang="nb-NO" b="0" dirty="0" smtClean="0"/>
              <a:t>, Delete, Put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33950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lvl="0"/>
            <a:r>
              <a:rPr lang="nb-NO" dirty="0" smtClean="0"/>
              <a:t>Del 1 – Introduksjon til MVC</a:t>
            </a:r>
          </a:p>
          <a:p>
            <a:pPr lvl="0"/>
            <a:r>
              <a:rPr lang="nb-NO" dirty="0" smtClean="0"/>
              <a:t>Del 2 – Posting, autentisering og </a:t>
            </a:r>
            <a:r>
              <a:rPr lang="nb-NO" dirty="0" smtClean="0"/>
              <a:t>autorisasjon</a:t>
            </a:r>
            <a:endParaRPr lang="nb-NO" dirty="0" smtClean="0"/>
          </a:p>
          <a:p>
            <a:pPr lvl="0"/>
            <a:r>
              <a:rPr lang="nb-NO" dirty="0" smtClean="0"/>
              <a:t>Del 3 – Avanserte teknikker, testing og best practices</a:t>
            </a:r>
          </a:p>
          <a:p>
            <a:r>
              <a:rPr lang="nb-NO" i="1" dirty="0" smtClean="0"/>
              <a:t>Del 4 – Knockout.js, signalR, etc*</a:t>
            </a:r>
            <a:endParaRPr lang="nb-NO" i="1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r>
              <a:rPr lang="nn-NO" dirty="0" smtClean="0"/>
              <a:t>*Hvis alt går veldig fort og vi har tid til overs/gidder</a:t>
            </a:r>
            <a:r>
              <a:rPr lang="nn-NO" dirty="0" smtClean="0">
                <a:sym typeface="Wingdings" pitchFamily="2" charset="2"/>
              </a:rPr>
              <a:t></a:t>
            </a:r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15566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forms på samme side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4886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5336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login!</a:t>
            </a:r>
          </a:p>
          <a:p>
            <a:pPr lvl="1"/>
            <a:r>
              <a:rPr lang="nb-NO" dirty="0" smtClean="0"/>
              <a:t>Hint:</a:t>
            </a:r>
          </a:p>
          <a:p>
            <a:pPr lvl="2"/>
            <a:r>
              <a:rPr lang="nb-NO" dirty="0" smtClean="0"/>
              <a:t>Html.BeginForm</a:t>
            </a:r>
          </a:p>
          <a:p>
            <a:pPr lvl="2"/>
            <a:r>
              <a:rPr lang="nb-NO" dirty="0" smtClean="0"/>
              <a:t>Html.EditorForModel</a:t>
            </a:r>
          </a:p>
          <a:p>
            <a:pPr lvl="2"/>
            <a:r>
              <a:rPr lang="nb-NO" dirty="0" smtClean="0"/>
              <a:t>[HttpPost]</a:t>
            </a:r>
          </a:p>
          <a:p>
            <a:pPr lvl="2"/>
            <a:r>
              <a:rPr lang="nb-NO" dirty="0" smtClean="0"/>
              <a:t>[Authorize]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9323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3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219677" y="39528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Dependency Injection, testing og best 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61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Dependency hvaforno?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08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 om implementasjon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75911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5850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Enhetstesting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9891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Separation of concerns!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3903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Teste Controllere og Actions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97595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 by doing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Lab etter hver del</a:t>
            </a:r>
          </a:p>
          <a:p>
            <a:r>
              <a:rPr lang="nb-NO" dirty="0" smtClean="0"/>
              <a:t>Mye kode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81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393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Best practices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7993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Bruk Dependency Injection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2159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Katalogstrukturen i et prosjekt er ikke låst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675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Minst mulig kode i 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1108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«Tynne» actions – inject dependencies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20714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Konsekvent navngivning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6545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ViewModeller er bedre enn èn stor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61936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ViewModeller skal være «dumme»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1767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dependency injection</a:t>
            </a:r>
          </a:p>
          <a:p>
            <a:r>
              <a:rPr lang="nb-NO" dirty="0" smtClean="0"/>
              <a:t>Implementer enhetstester</a:t>
            </a:r>
          </a:p>
          <a:p>
            <a:r>
              <a:rPr lang="nb-NO" dirty="0" smtClean="0"/>
              <a:t>Fiks testen som feiler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39651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99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Ekstra goodies?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134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I såfall – Demo!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5126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Hvis ikke – Takk for meg!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03235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Designpattern – </a:t>
            </a:r>
            <a:r>
              <a:rPr lang="nb-NO" b="0" i="1" dirty="0" smtClean="0"/>
              <a:t>Ikke et rammeverk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4568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Model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2921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6477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Controller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40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CJ6WEC5DWFJ7-32-54</_dlc_DocId>
    <_dlc_DocIdUrl xmlns="d7702b9b-d8e5-4822-bc1c-ce88b7f04401">
      <Url>https://novanetas.sharepoint.com/fag/_layouts/DocIdRedir.aspx?ID=CJ6WEC5DWFJ7-32-54</Url>
      <Description>CJ6WEC5DWFJ7-32-54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0315EF-D2FF-48EA-9267-D555C1460D34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d7702b9b-d8e5-4822-bc1c-ce88b7f04401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38932</TotalTime>
  <Words>1091</Words>
  <Application>Microsoft Office PowerPoint</Application>
  <PresentationFormat>On-screen Show (4:3)</PresentationFormat>
  <Paragraphs>302</Paragraphs>
  <Slides>52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novanet_mal</vt:lpstr>
      <vt:lpstr>ASP.NET MVC Kurs</vt:lpstr>
      <vt:lpstr>Labfiler</vt:lpstr>
      <vt:lpstr>Agenda</vt:lpstr>
      <vt:lpstr>Learn by doing</vt:lpstr>
      <vt:lpstr>Hva er MVC?</vt:lpstr>
      <vt:lpstr>Designpattern – Ikke et rammeverk</vt:lpstr>
      <vt:lpstr>Model</vt:lpstr>
      <vt:lpstr>View</vt:lpstr>
      <vt:lpstr>Controller</vt:lpstr>
      <vt:lpstr>PowerPoint Presentation</vt:lpstr>
      <vt:lpstr>Razor</vt:lpstr>
      <vt:lpstr>Razor</vt:lpstr>
      <vt:lpstr>Razor</vt:lpstr>
      <vt:lpstr>Inline kode? WTF?</vt:lpstr>
      <vt:lpstr>Not really...</vt:lpstr>
      <vt:lpstr>Demo</vt:lpstr>
      <vt:lpstr>Men jeg liker jo WebForms!</vt:lpstr>
      <vt:lpstr>PowerPoint Presentation</vt:lpstr>
      <vt:lpstr>PowerPoint Presentation</vt:lpstr>
      <vt:lpstr>Separation of concerns</vt:lpstr>
      <vt:lpstr>Sterkt typet modell</vt:lpstr>
      <vt:lpstr>Partials og Editortemplates</vt:lpstr>
      <vt:lpstr>Demo</vt:lpstr>
      <vt:lpstr>Lab!</vt:lpstr>
      <vt:lpstr>Del 2</vt:lpstr>
      <vt:lpstr>Vi har jo ikke Code behind?</vt:lpstr>
      <vt:lpstr>Knytte opp knapper og events?</vt:lpstr>
      <vt:lpstr>@Html.BeginForm</vt:lpstr>
      <vt:lpstr>Post, Get, Delete, Put</vt:lpstr>
      <vt:lpstr>Flere forms på samme side</vt:lpstr>
      <vt:lpstr>Demo</vt:lpstr>
      <vt:lpstr>Lab!</vt:lpstr>
      <vt:lpstr>Del 3</vt:lpstr>
      <vt:lpstr>Dependency hvaforno?</vt:lpstr>
      <vt:lpstr>Be om implementasjon</vt:lpstr>
      <vt:lpstr>Demo</vt:lpstr>
      <vt:lpstr>Enhetstesting</vt:lpstr>
      <vt:lpstr>Separation of concerns!</vt:lpstr>
      <vt:lpstr>Teste Controllere og Actions</vt:lpstr>
      <vt:lpstr>Demo</vt:lpstr>
      <vt:lpstr>Best practices</vt:lpstr>
      <vt:lpstr>Bruk Dependency Injection</vt:lpstr>
      <vt:lpstr>Katalogstrukturen i et prosjekt er ikke låst</vt:lpstr>
      <vt:lpstr>Minst mulig kode i View</vt:lpstr>
      <vt:lpstr>«Tynne» actions – inject dependencies</vt:lpstr>
      <vt:lpstr>Konsekvent navngivning</vt:lpstr>
      <vt:lpstr>Flere ViewModeller er bedre enn èn stor</vt:lpstr>
      <vt:lpstr>ViewModeller skal være «dumme»</vt:lpstr>
      <vt:lpstr>Lab!</vt:lpstr>
      <vt:lpstr>Ekstra goodies?</vt:lpstr>
      <vt:lpstr>I såfall – Demo!</vt:lpstr>
      <vt:lpstr>Hvis ikke – Takk for meg!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</cp:lastModifiedBy>
  <cp:revision>283</cp:revision>
  <dcterms:created xsi:type="dcterms:W3CDTF">2010-07-08T04:27:38Z</dcterms:created>
  <dcterms:modified xsi:type="dcterms:W3CDTF">2012-09-10T12:39:46Z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8951dc75-136a-45a3-a099-ba5022f6077e</vt:lpwstr>
  </property>
</Properties>
</file>