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8"/>
  </p:notesMasterIdLst>
  <p:handoutMasterIdLst>
    <p:handoutMasterId r:id="rId29"/>
  </p:handoutMasterIdLst>
  <p:sldIdLst>
    <p:sldId id="297" r:id="rId6"/>
    <p:sldId id="327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63" r:id="rId21"/>
    <p:sldId id="362" r:id="rId22"/>
    <p:sldId id="364" r:id="rId23"/>
    <p:sldId id="361" r:id="rId24"/>
    <p:sldId id="359" r:id="rId25"/>
    <p:sldId id="358" r:id="rId26"/>
    <p:sldId id="360" r:id="rId27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6" autoAdjust="0"/>
  </p:normalViewPr>
  <p:slideViewPr>
    <p:cSldViewPr snapToGrid="0" snapToObjects="1">
      <p:cViewPr>
        <p:scale>
          <a:sx n="118" d="100"/>
          <a:sy n="118" d="100"/>
        </p:scale>
        <p:origin x="-142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Separations of concern/Lagdeling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89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HTML+Razor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32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en enkel demo-MVC</a:t>
            </a:r>
            <a:r>
              <a:rPr lang="nb-NO" baseline="0" dirty="0" smtClean="0"/>
              <a:t> site</a:t>
            </a:r>
          </a:p>
          <a:p>
            <a:r>
              <a:rPr lang="nb-NO" baseline="0" dirty="0" smtClean="0"/>
              <a:t>Vis en controller, en action og et view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09.09.2012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ASP.NET MVC Kurs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Yngve Bakken Nilsen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404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1089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  <p:pic>
        <p:nvPicPr>
          <p:cNvPr id="1026" name="Picture 2" descr="http://weblogs.asp.net/blogs/shijuvarghese/razor_intellise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26" y="1762124"/>
            <a:ext cx="6648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3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Inline kode? WTF?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3099250" y="4053059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ASP Classic all over again?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042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114288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Not really...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  <p:pic>
        <p:nvPicPr>
          <p:cNvPr id="2050" name="Picture 2" descr="http://blog.wekeroad.com/files/media/image/WindowsLiveWriter/ASP.NETMVCAvoidingTagSoup_92EA/typocod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0" y="1850234"/>
            <a:ext cx="3833800" cy="41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0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Hvor har du gjort av Code Behinden min?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994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16</a:t>
            </a:fld>
            <a:endParaRPr lang="nn-N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8" name="Picture 2" descr="PageLifeCycle_Post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" y="1486911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1" y="2819343"/>
            <a:ext cx="134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5336" y="3045260"/>
            <a:ext cx="108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It looks like you’re going crazy.</a:t>
            </a:r>
          </a:p>
          <a:p>
            <a:endParaRPr lang="nb-NO" sz="1000" dirty="0"/>
          </a:p>
          <a:p>
            <a:r>
              <a:rPr lang="nb-NO" sz="1000" dirty="0" smtClean="0"/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38805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17</a:t>
            </a:fld>
            <a:endParaRPr lang="nn-NO"/>
          </a:p>
        </p:txBody>
      </p:sp>
      <p:pic>
        <p:nvPicPr>
          <p:cNvPr id="5122" name="Picture 2" descr="http://blog.maartenballiauw.be/image.axd?picture=WindowsLiveWriter/CreatingacustomIViewEngi.NETMVCframework_1265A/image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82" y="1719038"/>
            <a:ext cx="6096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Separation of concerns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133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Sterkt typet modell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98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lvl="0"/>
            <a:r>
              <a:rPr lang="nb-NO" dirty="0" smtClean="0"/>
              <a:t>Del 1 – Introduksjon til MVC</a:t>
            </a:r>
            <a:endParaRPr lang="nb-NO" dirty="0" smtClean="0"/>
          </a:p>
          <a:p>
            <a:pPr lvl="0"/>
            <a:r>
              <a:rPr lang="nb-NO" dirty="0" smtClean="0"/>
              <a:t>Del 2 – Authentication, Authorization, Areas og WebAPI</a:t>
            </a:r>
            <a:endParaRPr lang="nb-NO" dirty="0" smtClean="0"/>
          </a:p>
          <a:p>
            <a:pPr lvl="0"/>
            <a:r>
              <a:rPr lang="nb-NO" dirty="0" smtClean="0"/>
              <a:t>Del 3 – Avanserte teknikker, testing og best practices</a:t>
            </a:r>
            <a:endParaRPr lang="nb-NO" dirty="0" smtClean="0"/>
          </a:p>
          <a:p>
            <a:r>
              <a:rPr lang="nb-NO" i="1" dirty="0" smtClean="0"/>
              <a:t>Del 4 – Knockout.js, signalR, etc*</a:t>
            </a:r>
            <a:endParaRPr lang="nb-NO" i="1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r>
              <a:rPr lang="nn-NO" dirty="0" smtClean="0"/>
              <a:t>*Hvis alt går veldig fort og vi har tid til overs/gidder</a:t>
            </a:r>
            <a:r>
              <a:rPr lang="nn-NO" dirty="0" smtClean="0">
                <a:sym typeface="Wingdings" pitchFamily="2" charset="2"/>
              </a:rPr>
              <a:t></a:t>
            </a:r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Partials og Editortemplates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3037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9970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Opprett en MVC Web site</a:t>
            </a:r>
          </a:p>
          <a:p>
            <a:r>
              <a:rPr lang="nb-NO" dirty="0" smtClean="0"/>
              <a:t>Legg til en HomeController</a:t>
            </a:r>
          </a:p>
          <a:p>
            <a:r>
              <a:rPr lang="nb-NO" dirty="0" smtClean="0"/>
              <a:t>Lag et Index View</a:t>
            </a:r>
          </a:p>
          <a:p>
            <a:r>
              <a:rPr lang="nb-NO" dirty="0" smtClean="0"/>
              <a:t>Send inn en modell med noen properties</a:t>
            </a:r>
          </a:p>
          <a:p>
            <a:r>
              <a:rPr lang="nb-NO" dirty="0" smtClean="0"/>
              <a:t>Bruk EditorTemplate og Partial for å vise verdiene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0641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 by doing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Lab etter hver del</a:t>
            </a:r>
          </a:p>
          <a:p>
            <a:r>
              <a:rPr lang="nb-NO" dirty="0" smtClean="0"/>
              <a:t>Mye kode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81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99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Designpattern – </a:t>
            </a:r>
            <a:r>
              <a:rPr lang="nb-NO" b="0" i="1" dirty="0" smtClean="0"/>
              <a:t>Ikke et rammeverk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4568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Model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2921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6477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Controller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40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  <p:sp>
        <p:nvSpPr>
          <p:cNvPr id="7" name="Rounded Rectangle 6"/>
          <p:cNvSpPr/>
          <p:nvPr/>
        </p:nvSpPr>
        <p:spPr>
          <a:xfrm>
            <a:off x="3960376" y="2969775"/>
            <a:ext cx="1359462" cy="14080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Model</a:t>
            </a:r>
            <a:endParaRPr lang="nb-NO" dirty="0"/>
          </a:p>
        </p:txBody>
      </p:sp>
      <p:sp>
        <p:nvSpPr>
          <p:cNvPr id="8" name="Rounded Rectangle 7"/>
          <p:cNvSpPr/>
          <p:nvPr/>
        </p:nvSpPr>
        <p:spPr>
          <a:xfrm>
            <a:off x="6201870" y="2969775"/>
            <a:ext cx="1359462" cy="1408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>
            <a:off x="3244906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flipH="1">
            <a:off x="3244906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ight Arrow 10"/>
          <p:cNvSpPr/>
          <p:nvPr/>
        </p:nvSpPr>
        <p:spPr>
          <a:xfrm>
            <a:off x="5530231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flipH="1">
            <a:off x="5530231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1660890" y="2969774"/>
            <a:ext cx="1359462" cy="1408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7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CJ6WEC5DWFJ7-32-54</_dlc_DocId>
    <_dlc_DocIdUrl xmlns="d7702b9b-d8e5-4822-bc1c-ce88b7f04401">
      <Url>https://novanetas.sharepoint.com/fag/_layouts/DocIdRedir.aspx?ID=CJ6WEC5DWFJ7-32-54</Url>
      <Description>CJ6WEC5DWFJ7-32-54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0315EF-D2FF-48EA-9267-D555C1460D34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d7702b9b-d8e5-4822-bc1c-ce88b7f044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38720</TotalTime>
  <Words>229</Words>
  <Application>Microsoft Office PowerPoint</Application>
  <PresentationFormat>On-screen Show (4:3)</PresentationFormat>
  <Paragraphs>101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novanet_mal</vt:lpstr>
      <vt:lpstr>ASP.NET MVC Kurs</vt:lpstr>
      <vt:lpstr>Agenda</vt:lpstr>
      <vt:lpstr>Learn by doing</vt:lpstr>
      <vt:lpstr>Hva er MVC?</vt:lpstr>
      <vt:lpstr>Designpattern – Ikke et rammeverk</vt:lpstr>
      <vt:lpstr>Model</vt:lpstr>
      <vt:lpstr>View</vt:lpstr>
      <vt:lpstr>Controller</vt:lpstr>
      <vt:lpstr>PowerPoint Presentation</vt:lpstr>
      <vt:lpstr>Demo</vt:lpstr>
      <vt:lpstr>Razor</vt:lpstr>
      <vt:lpstr>Razor</vt:lpstr>
      <vt:lpstr>Inline kode? WTF?</vt:lpstr>
      <vt:lpstr>Not really...</vt:lpstr>
      <vt:lpstr>Hvor har du gjort av Code Behinden min?</vt:lpstr>
      <vt:lpstr>PowerPoint Presentation</vt:lpstr>
      <vt:lpstr>PowerPoint Presentation</vt:lpstr>
      <vt:lpstr>Separation of concerns</vt:lpstr>
      <vt:lpstr>Sterkt typet modell</vt:lpstr>
      <vt:lpstr>Partials og Editortemplates</vt:lpstr>
      <vt:lpstr>Demo</vt:lpstr>
      <vt:lpstr>Lab!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</cp:lastModifiedBy>
  <cp:revision>266</cp:revision>
  <dcterms:created xsi:type="dcterms:W3CDTF">2010-07-08T04:27:38Z</dcterms:created>
  <dcterms:modified xsi:type="dcterms:W3CDTF">2012-09-09T16:29:06Z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8951dc75-136a-45a3-a099-ba5022f6077e</vt:lpwstr>
  </property>
</Properties>
</file>