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</p:sldMasterIdLst>
  <p:notesMasterIdLst>
    <p:notesMasterId r:id="rId21"/>
  </p:notesMasterIdLst>
  <p:handoutMasterIdLst>
    <p:handoutMasterId r:id="rId22"/>
  </p:handoutMasterIdLst>
  <p:sldIdLst>
    <p:sldId id="297" r:id="rId6"/>
    <p:sldId id="327" r:id="rId7"/>
    <p:sldId id="375" r:id="rId8"/>
    <p:sldId id="376" r:id="rId9"/>
    <p:sldId id="377" r:id="rId10"/>
    <p:sldId id="378" r:id="rId11"/>
    <p:sldId id="379" r:id="rId12"/>
    <p:sldId id="380" r:id="rId13"/>
    <p:sldId id="385" r:id="rId14"/>
    <p:sldId id="386" r:id="rId15"/>
    <p:sldId id="381" r:id="rId16"/>
    <p:sldId id="382" r:id="rId17"/>
    <p:sldId id="383" r:id="rId18"/>
    <p:sldId id="384" r:id="rId19"/>
    <p:sldId id="330" r:id="rId20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0837F6-BB0C-4128-B9DA-FCA8CBC931A9}">
          <p14:sldIdLst>
            <p14:sldId id="297"/>
            <p14:sldId id="327"/>
            <p14:sldId id="375"/>
            <p14:sldId id="376"/>
            <p14:sldId id="377"/>
            <p14:sldId id="378"/>
            <p14:sldId id="379"/>
            <p14:sldId id="380"/>
            <p14:sldId id="385"/>
            <p14:sldId id="386"/>
            <p14:sldId id="381"/>
            <p14:sldId id="382"/>
            <p14:sldId id="383"/>
            <p14:sldId id="384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B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5EB22F-0DE8-4362-BF03-7757C817D9D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81340883-4656-4FD7-9D92-4737B05F6D46}">
      <dgm:prSet phldrT="[Text]"/>
      <dgm:spPr/>
      <dgm:t>
        <a:bodyPr/>
        <a:lstStyle/>
        <a:p>
          <a:r>
            <a:rPr lang="nb-NO" smtClean="0"/>
            <a:t>Bus</a:t>
          </a:r>
          <a:endParaRPr lang="nb-NO"/>
        </a:p>
      </dgm:t>
    </dgm:pt>
    <dgm:pt modelId="{147EDDE0-1A62-4543-B290-3DC56161197A}" type="parTrans" cxnId="{10EADE66-294D-4BB0-8374-96947592BD6A}">
      <dgm:prSet/>
      <dgm:spPr/>
      <dgm:t>
        <a:bodyPr/>
        <a:lstStyle/>
        <a:p>
          <a:endParaRPr lang="nb-NO"/>
        </a:p>
      </dgm:t>
    </dgm:pt>
    <dgm:pt modelId="{C500D216-C0DA-4BD1-B99C-2C2DBFBB2835}" type="sibTrans" cxnId="{10EADE66-294D-4BB0-8374-96947592BD6A}">
      <dgm:prSet/>
      <dgm:spPr/>
      <dgm:t>
        <a:bodyPr/>
        <a:lstStyle/>
        <a:p>
          <a:endParaRPr lang="nb-NO"/>
        </a:p>
      </dgm:t>
    </dgm:pt>
    <dgm:pt modelId="{9974C09B-1F66-4298-8070-D851F542E2B0}">
      <dgm:prSet phldrT="[Text]"/>
      <dgm:spPr/>
      <dgm:t>
        <a:bodyPr/>
        <a:lstStyle/>
        <a:p>
          <a:r>
            <a:rPr lang="nb-NO" smtClean="0"/>
            <a:t>OrderSvc</a:t>
          </a:r>
          <a:endParaRPr lang="nb-NO"/>
        </a:p>
      </dgm:t>
    </dgm:pt>
    <dgm:pt modelId="{9D039645-6313-4D8C-BD19-085656311C13}" type="parTrans" cxnId="{2270936D-EE6D-4456-8BF6-51425C074242}">
      <dgm:prSet/>
      <dgm:spPr/>
      <dgm:t>
        <a:bodyPr/>
        <a:lstStyle/>
        <a:p>
          <a:endParaRPr lang="nb-NO"/>
        </a:p>
      </dgm:t>
    </dgm:pt>
    <dgm:pt modelId="{630FBAD1-6B62-472C-A038-F0EF2C308B96}" type="sibTrans" cxnId="{2270936D-EE6D-4456-8BF6-51425C074242}">
      <dgm:prSet/>
      <dgm:spPr/>
      <dgm:t>
        <a:bodyPr/>
        <a:lstStyle/>
        <a:p>
          <a:endParaRPr lang="nb-NO"/>
        </a:p>
      </dgm:t>
    </dgm:pt>
    <dgm:pt modelId="{BDB06838-39B1-4AD8-94B5-30EC31B36FB6}">
      <dgm:prSet phldrT="[Text]"/>
      <dgm:spPr/>
      <dgm:t>
        <a:bodyPr/>
        <a:lstStyle/>
        <a:p>
          <a:r>
            <a:rPr lang="nb-NO" smtClean="0"/>
            <a:t>CustomerSvc</a:t>
          </a:r>
          <a:endParaRPr lang="nb-NO"/>
        </a:p>
      </dgm:t>
    </dgm:pt>
    <dgm:pt modelId="{BFFC3F11-6FD5-49F5-999E-1CC795D2D5B4}" type="parTrans" cxnId="{B5C4A104-EE20-4388-A8BE-5903D6779167}">
      <dgm:prSet/>
      <dgm:spPr/>
      <dgm:t>
        <a:bodyPr/>
        <a:lstStyle/>
        <a:p>
          <a:endParaRPr lang="nb-NO"/>
        </a:p>
      </dgm:t>
    </dgm:pt>
    <dgm:pt modelId="{59619F52-7B2F-4B3F-9890-0B674D1DB2ED}" type="sibTrans" cxnId="{B5C4A104-EE20-4388-A8BE-5903D6779167}">
      <dgm:prSet/>
      <dgm:spPr/>
      <dgm:t>
        <a:bodyPr/>
        <a:lstStyle/>
        <a:p>
          <a:endParaRPr lang="nb-NO"/>
        </a:p>
      </dgm:t>
    </dgm:pt>
    <dgm:pt modelId="{2C5724CA-DB7A-497A-8E1A-2365F3A8B459}">
      <dgm:prSet phldrT="[Text]"/>
      <dgm:spPr/>
      <dgm:t>
        <a:bodyPr/>
        <a:lstStyle/>
        <a:p>
          <a:r>
            <a:rPr lang="nb-NO" smtClean="0"/>
            <a:t>ProductSvc</a:t>
          </a:r>
          <a:endParaRPr lang="nb-NO"/>
        </a:p>
      </dgm:t>
    </dgm:pt>
    <dgm:pt modelId="{F9D64F36-8E2F-4E87-A26A-6E1049D57345}" type="parTrans" cxnId="{C2DCCC4B-5F58-4C45-878E-2EC821E4CA3F}">
      <dgm:prSet/>
      <dgm:spPr/>
      <dgm:t>
        <a:bodyPr/>
        <a:lstStyle/>
        <a:p>
          <a:endParaRPr lang="nb-NO"/>
        </a:p>
      </dgm:t>
    </dgm:pt>
    <dgm:pt modelId="{14A9C2DE-5D0B-4E9C-97DF-80FE5C5447C1}" type="sibTrans" cxnId="{C2DCCC4B-5F58-4C45-878E-2EC821E4CA3F}">
      <dgm:prSet/>
      <dgm:spPr/>
      <dgm:t>
        <a:bodyPr/>
        <a:lstStyle/>
        <a:p>
          <a:endParaRPr lang="nb-NO"/>
        </a:p>
      </dgm:t>
    </dgm:pt>
    <dgm:pt modelId="{96BF09BC-5CAF-4088-BAD5-B378F331A627}" type="pres">
      <dgm:prSet presAssocID="{585EB22F-0DE8-4362-BF03-7757C817D9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4D4118D-4D73-438A-89CE-A4A2C0F7C9B1}" type="pres">
      <dgm:prSet presAssocID="{81340883-4656-4FD7-9D92-4737B05F6D46}" presName="root1" presStyleCnt="0"/>
      <dgm:spPr/>
    </dgm:pt>
    <dgm:pt modelId="{DA7C5E92-9BDD-45DD-A5CC-2C13CC98F25E}" type="pres">
      <dgm:prSet presAssocID="{81340883-4656-4FD7-9D92-4737B05F6D46}" presName="LevelOneTextNode" presStyleLbl="node0" presStyleIdx="0" presStyleCnt="1">
        <dgm:presLayoutVars>
          <dgm:chPref val="3"/>
        </dgm:presLayoutVars>
      </dgm:prSet>
      <dgm:spPr/>
    </dgm:pt>
    <dgm:pt modelId="{8531869D-475D-47BB-8B14-50799CC39215}" type="pres">
      <dgm:prSet presAssocID="{81340883-4656-4FD7-9D92-4737B05F6D46}" presName="level2hierChild" presStyleCnt="0"/>
      <dgm:spPr/>
    </dgm:pt>
    <dgm:pt modelId="{9E56DDF6-3F46-47DF-A33A-9F5748C325C3}" type="pres">
      <dgm:prSet presAssocID="{9D039645-6313-4D8C-BD19-085656311C13}" presName="conn2-1" presStyleLbl="parChTrans1D2" presStyleIdx="0" presStyleCnt="3"/>
      <dgm:spPr/>
    </dgm:pt>
    <dgm:pt modelId="{5FB038DC-18A4-4660-9089-912188740872}" type="pres">
      <dgm:prSet presAssocID="{9D039645-6313-4D8C-BD19-085656311C13}" presName="connTx" presStyleLbl="parChTrans1D2" presStyleIdx="0" presStyleCnt="3"/>
      <dgm:spPr/>
    </dgm:pt>
    <dgm:pt modelId="{AD86FF47-F785-4749-A473-AE02A19DC441}" type="pres">
      <dgm:prSet presAssocID="{9974C09B-1F66-4298-8070-D851F542E2B0}" presName="root2" presStyleCnt="0"/>
      <dgm:spPr/>
    </dgm:pt>
    <dgm:pt modelId="{D82DDAE6-3E5A-4C0E-A2D4-D20C1DBB13D6}" type="pres">
      <dgm:prSet presAssocID="{9974C09B-1F66-4298-8070-D851F542E2B0}" presName="LevelTwoTextNode" presStyleLbl="node2" presStyleIdx="0" presStyleCnt="3">
        <dgm:presLayoutVars>
          <dgm:chPref val="3"/>
        </dgm:presLayoutVars>
      </dgm:prSet>
      <dgm:spPr/>
    </dgm:pt>
    <dgm:pt modelId="{3376A2CE-3B44-4DAC-B7FA-5FC4D288A833}" type="pres">
      <dgm:prSet presAssocID="{9974C09B-1F66-4298-8070-D851F542E2B0}" presName="level3hierChild" presStyleCnt="0"/>
      <dgm:spPr/>
    </dgm:pt>
    <dgm:pt modelId="{33AC7720-C0CB-4A81-A006-8DD29C03C27E}" type="pres">
      <dgm:prSet presAssocID="{BFFC3F11-6FD5-49F5-999E-1CC795D2D5B4}" presName="conn2-1" presStyleLbl="parChTrans1D2" presStyleIdx="1" presStyleCnt="3"/>
      <dgm:spPr/>
    </dgm:pt>
    <dgm:pt modelId="{F0B0E990-68E3-4648-A3A5-39EAEB6F0473}" type="pres">
      <dgm:prSet presAssocID="{BFFC3F11-6FD5-49F5-999E-1CC795D2D5B4}" presName="connTx" presStyleLbl="parChTrans1D2" presStyleIdx="1" presStyleCnt="3"/>
      <dgm:spPr/>
    </dgm:pt>
    <dgm:pt modelId="{3FDCB5F6-0876-4A75-AE34-6813FF6668F4}" type="pres">
      <dgm:prSet presAssocID="{BDB06838-39B1-4AD8-94B5-30EC31B36FB6}" presName="root2" presStyleCnt="0"/>
      <dgm:spPr/>
    </dgm:pt>
    <dgm:pt modelId="{66D8342D-BEB7-42B8-820E-9F2D51A62DEA}" type="pres">
      <dgm:prSet presAssocID="{BDB06838-39B1-4AD8-94B5-30EC31B36FB6}" presName="LevelTwoTextNode" presStyleLbl="node2" presStyleIdx="1" presStyleCnt="3">
        <dgm:presLayoutVars>
          <dgm:chPref val="3"/>
        </dgm:presLayoutVars>
      </dgm:prSet>
      <dgm:spPr/>
    </dgm:pt>
    <dgm:pt modelId="{4FC20DE3-6064-43D5-AC1E-D3EC004DD4A1}" type="pres">
      <dgm:prSet presAssocID="{BDB06838-39B1-4AD8-94B5-30EC31B36FB6}" presName="level3hierChild" presStyleCnt="0"/>
      <dgm:spPr/>
    </dgm:pt>
    <dgm:pt modelId="{5904035A-1BAA-4C7E-890D-C2028472958D}" type="pres">
      <dgm:prSet presAssocID="{F9D64F36-8E2F-4E87-A26A-6E1049D57345}" presName="conn2-1" presStyleLbl="parChTrans1D2" presStyleIdx="2" presStyleCnt="3"/>
      <dgm:spPr/>
    </dgm:pt>
    <dgm:pt modelId="{8BAA347B-08C9-4B5D-9CBC-73EFC3F208A0}" type="pres">
      <dgm:prSet presAssocID="{F9D64F36-8E2F-4E87-A26A-6E1049D57345}" presName="connTx" presStyleLbl="parChTrans1D2" presStyleIdx="2" presStyleCnt="3"/>
      <dgm:spPr/>
    </dgm:pt>
    <dgm:pt modelId="{4833E883-9C5A-42A8-94A6-2DDE1BEC61F2}" type="pres">
      <dgm:prSet presAssocID="{2C5724CA-DB7A-497A-8E1A-2365F3A8B459}" presName="root2" presStyleCnt="0"/>
      <dgm:spPr/>
    </dgm:pt>
    <dgm:pt modelId="{3548842B-4E7E-4D34-BC32-E4459E5CD287}" type="pres">
      <dgm:prSet presAssocID="{2C5724CA-DB7A-497A-8E1A-2365F3A8B45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nb-NO"/>
        </a:p>
      </dgm:t>
    </dgm:pt>
    <dgm:pt modelId="{0EEB74F9-CD71-44A9-A3AA-FED23B4AFE27}" type="pres">
      <dgm:prSet presAssocID="{2C5724CA-DB7A-497A-8E1A-2365F3A8B459}" presName="level3hierChild" presStyleCnt="0"/>
      <dgm:spPr/>
    </dgm:pt>
  </dgm:ptLst>
  <dgm:cxnLst>
    <dgm:cxn modelId="{B5C4A104-EE20-4388-A8BE-5903D6779167}" srcId="{81340883-4656-4FD7-9D92-4737B05F6D46}" destId="{BDB06838-39B1-4AD8-94B5-30EC31B36FB6}" srcOrd="1" destOrd="0" parTransId="{BFFC3F11-6FD5-49F5-999E-1CC795D2D5B4}" sibTransId="{59619F52-7B2F-4B3F-9890-0B674D1DB2ED}"/>
    <dgm:cxn modelId="{D3E73259-AA4B-4749-AE83-6193B3A3E1B5}" type="presOf" srcId="{9974C09B-1F66-4298-8070-D851F542E2B0}" destId="{D82DDAE6-3E5A-4C0E-A2D4-D20C1DBB13D6}" srcOrd="0" destOrd="0" presId="urn:microsoft.com/office/officeart/2008/layout/HorizontalMultiLevelHierarchy"/>
    <dgm:cxn modelId="{A64B26D6-30B1-4D4D-B34A-09725A5F8390}" type="presOf" srcId="{BFFC3F11-6FD5-49F5-999E-1CC795D2D5B4}" destId="{F0B0E990-68E3-4648-A3A5-39EAEB6F0473}" srcOrd="1" destOrd="0" presId="urn:microsoft.com/office/officeart/2008/layout/HorizontalMultiLevelHierarchy"/>
    <dgm:cxn modelId="{67B379A2-425D-407E-AA39-EC470C70D93D}" type="presOf" srcId="{2C5724CA-DB7A-497A-8E1A-2365F3A8B459}" destId="{3548842B-4E7E-4D34-BC32-E4459E5CD287}" srcOrd="0" destOrd="0" presId="urn:microsoft.com/office/officeart/2008/layout/HorizontalMultiLevelHierarchy"/>
    <dgm:cxn modelId="{49C2CC26-8510-408A-ACCC-BC291CC6CA2C}" type="presOf" srcId="{81340883-4656-4FD7-9D92-4737B05F6D46}" destId="{DA7C5E92-9BDD-45DD-A5CC-2C13CC98F25E}" srcOrd="0" destOrd="0" presId="urn:microsoft.com/office/officeart/2008/layout/HorizontalMultiLevelHierarchy"/>
    <dgm:cxn modelId="{01D5BA04-3E8D-4C53-8E45-76D5D3E0D6B2}" type="presOf" srcId="{585EB22F-0DE8-4362-BF03-7757C817D9D9}" destId="{96BF09BC-5CAF-4088-BAD5-B378F331A627}" srcOrd="0" destOrd="0" presId="urn:microsoft.com/office/officeart/2008/layout/HorizontalMultiLevelHierarchy"/>
    <dgm:cxn modelId="{10EADE66-294D-4BB0-8374-96947592BD6A}" srcId="{585EB22F-0DE8-4362-BF03-7757C817D9D9}" destId="{81340883-4656-4FD7-9D92-4737B05F6D46}" srcOrd="0" destOrd="0" parTransId="{147EDDE0-1A62-4543-B290-3DC56161197A}" sibTransId="{C500D216-C0DA-4BD1-B99C-2C2DBFBB2835}"/>
    <dgm:cxn modelId="{F4D6EE8C-A840-46C8-85EC-08D118414E01}" type="presOf" srcId="{F9D64F36-8E2F-4E87-A26A-6E1049D57345}" destId="{8BAA347B-08C9-4B5D-9CBC-73EFC3F208A0}" srcOrd="1" destOrd="0" presId="urn:microsoft.com/office/officeart/2008/layout/HorizontalMultiLevelHierarchy"/>
    <dgm:cxn modelId="{253E3C13-82D4-497E-AE46-0D3C76E7C0C4}" type="presOf" srcId="{BDB06838-39B1-4AD8-94B5-30EC31B36FB6}" destId="{66D8342D-BEB7-42B8-820E-9F2D51A62DEA}" srcOrd="0" destOrd="0" presId="urn:microsoft.com/office/officeart/2008/layout/HorizontalMultiLevelHierarchy"/>
    <dgm:cxn modelId="{8ADCA12C-43AD-4733-90B4-052CF45146BC}" type="presOf" srcId="{9D039645-6313-4D8C-BD19-085656311C13}" destId="{5FB038DC-18A4-4660-9089-912188740872}" srcOrd="1" destOrd="0" presId="urn:microsoft.com/office/officeart/2008/layout/HorizontalMultiLevelHierarchy"/>
    <dgm:cxn modelId="{84237139-103F-4647-8D7E-2B5D74A4D43B}" type="presOf" srcId="{BFFC3F11-6FD5-49F5-999E-1CC795D2D5B4}" destId="{33AC7720-C0CB-4A81-A006-8DD29C03C27E}" srcOrd="0" destOrd="0" presId="urn:microsoft.com/office/officeart/2008/layout/HorizontalMultiLevelHierarchy"/>
    <dgm:cxn modelId="{37C03583-AA0D-41BD-9D10-AD041E82A93A}" type="presOf" srcId="{F9D64F36-8E2F-4E87-A26A-6E1049D57345}" destId="{5904035A-1BAA-4C7E-890D-C2028472958D}" srcOrd="0" destOrd="0" presId="urn:microsoft.com/office/officeart/2008/layout/HorizontalMultiLevelHierarchy"/>
    <dgm:cxn modelId="{0EE12CA0-FBFE-4780-8801-8702FAAB6D2A}" type="presOf" srcId="{9D039645-6313-4D8C-BD19-085656311C13}" destId="{9E56DDF6-3F46-47DF-A33A-9F5748C325C3}" srcOrd="0" destOrd="0" presId="urn:microsoft.com/office/officeart/2008/layout/HorizontalMultiLevelHierarchy"/>
    <dgm:cxn modelId="{C2DCCC4B-5F58-4C45-878E-2EC821E4CA3F}" srcId="{81340883-4656-4FD7-9D92-4737B05F6D46}" destId="{2C5724CA-DB7A-497A-8E1A-2365F3A8B459}" srcOrd="2" destOrd="0" parTransId="{F9D64F36-8E2F-4E87-A26A-6E1049D57345}" sibTransId="{14A9C2DE-5D0B-4E9C-97DF-80FE5C5447C1}"/>
    <dgm:cxn modelId="{2270936D-EE6D-4456-8BF6-51425C074242}" srcId="{81340883-4656-4FD7-9D92-4737B05F6D46}" destId="{9974C09B-1F66-4298-8070-D851F542E2B0}" srcOrd="0" destOrd="0" parTransId="{9D039645-6313-4D8C-BD19-085656311C13}" sibTransId="{630FBAD1-6B62-472C-A038-F0EF2C308B96}"/>
    <dgm:cxn modelId="{86809106-B6F6-4400-8D3D-6685F053A388}" type="presParOf" srcId="{96BF09BC-5CAF-4088-BAD5-B378F331A627}" destId="{94D4118D-4D73-438A-89CE-A4A2C0F7C9B1}" srcOrd="0" destOrd="0" presId="urn:microsoft.com/office/officeart/2008/layout/HorizontalMultiLevelHierarchy"/>
    <dgm:cxn modelId="{FF7DAB08-DD5B-447B-8F29-A2CE2CD67509}" type="presParOf" srcId="{94D4118D-4D73-438A-89CE-A4A2C0F7C9B1}" destId="{DA7C5E92-9BDD-45DD-A5CC-2C13CC98F25E}" srcOrd="0" destOrd="0" presId="urn:microsoft.com/office/officeart/2008/layout/HorizontalMultiLevelHierarchy"/>
    <dgm:cxn modelId="{B81A3D96-0946-48F6-951A-6387C743CDE8}" type="presParOf" srcId="{94D4118D-4D73-438A-89CE-A4A2C0F7C9B1}" destId="{8531869D-475D-47BB-8B14-50799CC39215}" srcOrd="1" destOrd="0" presId="urn:microsoft.com/office/officeart/2008/layout/HorizontalMultiLevelHierarchy"/>
    <dgm:cxn modelId="{B53C1F9D-27DC-48FF-9EC2-CD2BDDEA509F}" type="presParOf" srcId="{8531869D-475D-47BB-8B14-50799CC39215}" destId="{9E56DDF6-3F46-47DF-A33A-9F5748C325C3}" srcOrd="0" destOrd="0" presId="urn:microsoft.com/office/officeart/2008/layout/HorizontalMultiLevelHierarchy"/>
    <dgm:cxn modelId="{51F6C549-6C7D-47E2-8A0B-24404D6D38FC}" type="presParOf" srcId="{9E56DDF6-3F46-47DF-A33A-9F5748C325C3}" destId="{5FB038DC-18A4-4660-9089-912188740872}" srcOrd="0" destOrd="0" presId="urn:microsoft.com/office/officeart/2008/layout/HorizontalMultiLevelHierarchy"/>
    <dgm:cxn modelId="{D1E0EC93-1FEC-4D4E-9322-FDDFBB8878CF}" type="presParOf" srcId="{8531869D-475D-47BB-8B14-50799CC39215}" destId="{AD86FF47-F785-4749-A473-AE02A19DC441}" srcOrd="1" destOrd="0" presId="urn:microsoft.com/office/officeart/2008/layout/HorizontalMultiLevelHierarchy"/>
    <dgm:cxn modelId="{FA1B4BAB-EBF6-43AF-B099-AF317295C937}" type="presParOf" srcId="{AD86FF47-F785-4749-A473-AE02A19DC441}" destId="{D82DDAE6-3E5A-4C0E-A2D4-D20C1DBB13D6}" srcOrd="0" destOrd="0" presId="urn:microsoft.com/office/officeart/2008/layout/HorizontalMultiLevelHierarchy"/>
    <dgm:cxn modelId="{7223E727-6600-46DB-ABF9-68083E627196}" type="presParOf" srcId="{AD86FF47-F785-4749-A473-AE02A19DC441}" destId="{3376A2CE-3B44-4DAC-B7FA-5FC4D288A833}" srcOrd="1" destOrd="0" presId="urn:microsoft.com/office/officeart/2008/layout/HorizontalMultiLevelHierarchy"/>
    <dgm:cxn modelId="{6F065360-F06F-4776-8A2E-0AD13BC9BE38}" type="presParOf" srcId="{8531869D-475D-47BB-8B14-50799CC39215}" destId="{33AC7720-C0CB-4A81-A006-8DD29C03C27E}" srcOrd="2" destOrd="0" presId="urn:microsoft.com/office/officeart/2008/layout/HorizontalMultiLevelHierarchy"/>
    <dgm:cxn modelId="{7909B251-C5BF-477D-904C-508B874AC238}" type="presParOf" srcId="{33AC7720-C0CB-4A81-A006-8DD29C03C27E}" destId="{F0B0E990-68E3-4648-A3A5-39EAEB6F0473}" srcOrd="0" destOrd="0" presId="urn:microsoft.com/office/officeart/2008/layout/HorizontalMultiLevelHierarchy"/>
    <dgm:cxn modelId="{DAF86A23-8486-460F-920C-EF6704224D4A}" type="presParOf" srcId="{8531869D-475D-47BB-8B14-50799CC39215}" destId="{3FDCB5F6-0876-4A75-AE34-6813FF6668F4}" srcOrd="3" destOrd="0" presId="urn:microsoft.com/office/officeart/2008/layout/HorizontalMultiLevelHierarchy"/>
    <dgm:cxn modelId="{9D464113-1A03-4983-8FCC-A5F853E651A1}" type="presParOf" srcId="{3FDCB5F6-0876-4A75-AE34-6813FF6668F4}" destId="{66D8342D-BEB7-42B8-820E-9F2D51A62DEA}" srcOrd="0" destOrd="0" presId="urn:microsoft.com/office/officeart/2008/layout/HorizontalMultiLevelHierarchy"/>
    <dgm:cxn modelId="{324925ED-E7FF-43D6-B5B7-0989F848B091}" type="presParOf" srcId="{3FDCB5F6-0876-4A75-AE34-6813FF6668F4}" destId="{4FC20DE3-6064-43D5-AC1E-D3EC004DD4A1}" srcOrd="1" destOrd="0" presId="urn:microsoft.com/office/officeart/2008/layout/HorizontalMultiLevelHierarchy"/>
    <dgm:cxn modelId="{B774EF7F-7AB3-4946-B393-A868FA0D4105}" type="presParOf" srcId="{8531869D-475D-47BB-8B14-50799CC39215}" destId="{5904035A-1BAA-4C7E-890D-C2028472958D}" srcOrd="4" destOrd="0" presId="urn:microsoft.com/office/officeart/2008/layout/HorizontalMultiLevelHierarchy"/>
    <dgm:cxn modelId="{C664B12E-5FE6-400B-B5AC-ACD1A41CE6BC}" type="presParOf" srcId="{5904035A-1BAA-4C7E-890D-C2028472958D}" destId="{8BAA347B-08C9-4B5D-9CBC-73EFC3F208A0}" srcOrd="0" destOrd="0" presId="urn:microsoft.com/office/officeart/2008/layout/HorizontalMultiLevelHierarchy"/>
    <dgm:cxn modelId="{480E4D34-56A3-430D-ABA2-CDC26AA5ADDC}" type="presParOf" srcId="{8531869D-475D-47BB-8B14-50799CC39215}" destId="{4833E883-9C5A-42A8-94A6-2DDE1BEC61F2}" srcOrd="5" destOrd="0" presId="urn:microsoft.com/office/officeart/2008/layout/HorizontalMultiLevelHierarchy"/>
    <dgm:cxn modelId="{3EF7E48E-7E19-421D-B4A5-C39A76220473}" type="presParOf" srcId="{4833E883-9C5A-42A8-94A6-2DDE1BEC61F2}" destId="{3548842B-4E7E-4D34-BC32-E4459E5CD287}" srcOrd="0" destOrd="0" presId="urn:microsoft.com/office/officeart/2008/layout/HorizontalMultiLevelHierarchy"/>
    <dgm:cxn modelId="{C3DC466A-D5E4-451B-B0DE-FAF22CBB99F6}" type="presParOf" srcId="{4833E883-9C5A-42A8-94A6-2DDE1BEC61F2}" destId="{0EEB74F9-CD71-44A9-A3AA-FED23B4AFE2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4035A-1BAA-4C7E-890D-C2028472958D}">
      <dsp:nvSpPr>
        <dsp:cNvPr id="0" name=""/>
        <dsp:cNvSpPr/>
      </dsp:nvSpPr>
      <dsp:spPr>
        <a:xfrm>
          <a:off x="1715342" y="2267403"/>
          <a:ext cx="565218" cy="1077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609" y="0"/>
              </a:lnTo>
              <a:lnTo>
                <a:pt x="282609" y="1077016"/>
              </a:lnTo>
              <a:lnTo>
                <a:pt x="565218" y="10770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b-NO" sz="500" kern="1200"/>
        </a:p>
      </dsp:txBody>
      <dsp:txXfrm>
        <a:off x="1967543" y="2775503"/>
        <a:ext cx="60816" cy="60816"/>
      </dsp:txXfrm>
    </dsp:sp>
    <dsp:sp modelId="{33AC7720-C0CB-4A81-A006-8DD29C03C27E}">
      <dsp:nvSpPr>
        <dsp:cNvPr id="0" name=""/>
        <dsp:cNvSpPr/>
      </dsp:nvSpPr>
      <dsp:spPr>
        <a:xfrm>
          <a:off x="1715342" y="2221683"/>
          <a:ext cx="5652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5218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b-NO" sz="500" kern="1200"/>
        </a:p>
      </dsp:txBody>
      <dsp:txXfrm>
        <a:off x="1983821" y="2253273"/>
        <a:ext cx="28260" cy="28260"/>
      </dsp:txXfrm>
    </dsp:sp>
    <dsp:sp modelId="{9E56DDF6-3F46-47DF-A33A-9F5748C325C3}">
      <dsp:nvSpPr>
        <dsp:cNvPr id="0" name=""/>
        <dsp:cNvSpPr/>
      </dsp:nvSpPr>
      <dsp:spPr>
        <a:xfrm>
          <a:off x="1715342" y="1190386"/>
          <a:ext cx="565218" cy="1077016"/>
        </a:xfrm>
        <a:custGeom>
          <a:avLst/>
          <a:gdLst/>
          <a:ahLst/>
          <a:cxnLst/>
          <a:rect l="0" t="0" r="0" b="0"/>
          <a:pathLst>
            <a:path>
              <a:moveTo>
                <a:pt x="0" y="1077016"/>
              </a:moveTo>
              <a:lnTo>
                <a:pt x="282609" y="1077016"/>
              </a:lnTo>
              <a:lnTo>
                <a:pt x="282609" y="0"/>
              </a:lnTo>
              <a:lnTo>
                <a:pt x="56521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b-NO" sz="500" kern="1200"/>
        </a:p>
      </dsp:txBody>
      <dsp:txXfrm>
        <a:off x="1967543" y="1698487"/>
        <a:ext cx="60816" cy="60816"/>
      </dsp:txXfrm>
    </dsp:sp>
    <dsp:sp modelId="{DA7C5E92-9BDD-45DD-A5CC-2C13CC98F25E}">
      <dsp:nvSpPr>
        <dsp:cNvPr id="0" name=""/>
        <dsp:cNvSpPr/>
      </dsp:nvSpPr>
      <dsp:spPr>
        <a:xfrm rot="16200000">
          <a:off x="-982867" y="1836596"/>
          <a:ext cx="4534807" cy="8616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5600" kern="1200" smtClean="0"/>
            <a:t>Bus</a:t>
          </a:r>
          <a:endParaRPr lang="nb-NO" sz="5600" kern="1200"/>
        </a:p>
      </dsp:txBody>
      <dsp:txXfrm>
        <a:off x="-982867" y="1836596"/>
        <a:ext cx="4534807" cy="861613"/>
      </dsp:txXfrm>
    </dsp:sp>
    <dsp:sp modelId="{D82DDAE6-3E5A-4C0E-A2D4-D20C1DBB13D6}">
      <dsp:nvSpPr>
        <dsp:cNvPr id="0" name=""/>
        <dsp:cNvSpPr/>
      </dsp:nvSpPr>
      <dsp:spPr>
        <a:xfrm>
          <a:off x="2280560" y="759580"/>
          <a:ext cx="2826091" cy="8616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3400" kern="1200" smtClean="0"/>
            <a:t>OrderSvc</a:t>
          </a:r>
          <a:endParaRPr lang="nb-NO" sz="3400" kern="1200"/>
        </a:p>
      </dsp:txBody>
      <dsp:txXfrm>
        <a:off x="2280560" y="759580"/>
        <a:ext cx="2826091" cy="861613"/>
      </dsp:txXfrm>
    </dsp:sp>
    <dsp:sp modelId="{66D8342D-BEB7-42B8-820E-9F2D51A62DEA}">
      <dsp:nvSpPr>
        <dsp:cNvPr id="0" name=""/>
        <dsp:cNvSpPr/>
      </dsp:nvSpPr>
      <dsp:spPr>
        <a:xfrm>
          <a:off x="2280560" y="1836596"/>
          <a:ext cx="2826091" cy="8616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3400" kern="1200" smtClean="0"/>
            <a:t>CustomerSvc</a:t>
          </a:r>
          <a:endParaRPr lang="nb-NO" sz="3400" kern="1200"/>
        </a:p>
      </dsp:txBody>
      <dsp:txXfrm>
        <a:off x="2280560" y="1836596"/>
        <a:ext cx="2826091" cy="861613"/>
      </dsp:txXfrm>
    </dsp:sp>
    <dsp:sp modelId="{3548842B-4E7E-4D34-BC32-E4459E5CD287}">
      <dsp:nvSpPr>
        <dsp:cNvPr id="0" name=""/>
        <dsp:cNvSpPr/>
      </dsp:nvSpPr>
      <dsp:spPr>
        <a:xfrm>
          <a:off x="2280560" y="2913613"/>
          <a:ext cx="2826091" cy="8616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3400" kern="1200" smtClean="0"/>
            <a:t>ProductSvc</a:t>
          </a:r>
          <a:endParaRPr lang="nb-NO" sz="3400" kern="1200"/>
        </a:p>
      </dsp:txBody>
      <dsp:txXfrm>
        <a:off x="2280560" y="2913613"/>
        <a:ext cx="2826091" cy="861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CD613-00B3-F141-B6FD-518AEC315CE3}" type="datetime1">
              <a:rPr lang="nb-NO"/>
              <a:pPr/>
              <a:t>14.08.2013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EFAD4-2A6E-194B-905F-39EB28389F2D}" type="slidenum">
              <a:rPr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2700435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FDA9-16CA-5545-BE57-6C81A5B4E44B}" type="datetime1">
              <a:rPr lang="nb-NO"/>
              <a:pPr/>
              <a:t>14.08.2013</a:t>
            </a:fld>
            <a:endParaRPr lang="nn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n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Klikk for å redigere tekststiler i malen</a:t>
            </a:r>
          </a:p>
          <a:p>
            <a:pPr lvl="1"/>
            <a:r>
              <a:rPr lang="en-US"/>
              <a:t>Andre nivå</a:t>
            </a:r>
          </a:p>
          <a:p>
            <a:pPr lvl="2"/>
            <a:r>
              <a:rPr lang="en-US"/>
              <a:t>Tredje nivå</a:t>
            </a:r>
          </a:p>
          <a:p>
            <a:pPr lvl="3"/>
            <a:r>
              <a:rPr lang="en-US"/>
              <a:t>Fjerde nivå</a:t>
            </a:r>
          </a:p>
          <a:p>
            <a:pPr lvl="4"/>
            <a:r>
              <a:rPr lang="en-US"/>
              <a:t>Femte nivå</a:t>
            </a:r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E7876-5FAB-5445-B77E-737DA6EC0B43}" type="slidenum">
              <a:rPr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703926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smtClean="0"/>
              <a:t>Dataene</a:t>
            </a:r>
            <a:r>
              <a:rPr lang="nb-NO" baseline="0" smtClean="0"/>
              <a:t> fra de separate tjenestene krever inngående kunnskap om domenet</a:t>
            </a:r>
          </a:p>
          <a:p>
            <a:pPr marL="171450" indent="-171450">
              <a:buFontTx/>
              <a:buChar char="-"/>
            </a:pPr>
            <a:r>
              <a:rPr lang="nb-NO" baseline="0" smtClean="0"/>
              <a:t>Vi ønsker at et API skal kunne formidle den informasjonen som trengs av konsumentene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759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smtClean="0"/>
              <a:t>Veldig</a:t>
            </a:r>
            <a:r>
              <a:rPr lang="nb-NO" baseline="0" smtClean="0"/>
              <a:t> høye krav til domenekunnskap hos klienten. </a:t>
            </a:r>
          </a:p>
          <a:p>
            <a:pPr marL="171450" indent="-171450">
              <a:buFontTx/>
              <a:buChar char="-"/>
            </a:pPr>
            <a:r>
              <a:rPr lang="nb-NO" baseline="0" smtClean="0"/>
              <a:t>Problematisk i forhold til versjonering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9966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smtClean="0"/>
              <a:t>Husk – One fact, one place</a:t>
            </a:r>
          </a:p>
          <a:p>
            <a:pPr marL="171450" indent="-171450">
              <a:buFontTx/>
              <a:buChar char="-"/>
            </a:pPr>
            <a:r>
              <a:rPr lang="nb-NO" smtClean="0"/>
              <a:t>Dette kan</a:t>
            </a:r>
            <a:r>
              <a:rPr lang="nb-NO" baseline="0" smtClean="0"/>
              <a:t> veldig fort føre til Stale data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7311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smtClean="0"/>
              <a:t>Big ball of mud</a:t>
            </a:r>
          </a:p>
          <a:p>
            <a:pPr marL="171450" indent="-171450">
              <a:buFontTx/>
              <a:buChar char="-"/>
            </a:pPr>
            <a:r>
              <a:rPr lang="nb-NO" smtClean="0"/>
              <a:t>Separation of Concerns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940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smtClean="0"/>
              <a:t>Det nærmeste man kommer løsningen</a:t>
            </a:r>
            <a:r>
              <a:rPr lang="nb-NO" baseline="0" smtClean="0"/>
              <a:t> jeg skal presentere</a:t>
            </a:r>
          </a:p>
          <a:p>
            <a:pPr marL="171450" indent="-171450">
              <a:buFontTx/>
              <a:buChar char="-"/>
            </a:pPr>
            <a:r>
              <a:rPr lang="nb-NO" baseline="0" smtClean="0"/>
              <a:t>Men, ikke som en konsument av tjenestene i seg selv.</a:t>
            </a:r>
          </a:p>
          <a:p>
            <a:pPr marL="171450" indent="-171450">
              <a:buFontTx/>
              <a:buChar char="-"/>
            </a:pP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2580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smtClean="0"/>
              <a:t>Veldig sterk knytning mellom Orchestrator</a:t>
            </a:r>
            <a:r>
              <a:rPr lang="nb-NO" baseline="0" smtClean="0"/>
              <a:t> -&gt; domene/underliggende tjenester</a:t>
            </a:r>
          </a:p>
          <a:p>
            <a:pPr marL="171450" indent="-171450">
              <a:buFontTx/>
              <a:buChar char="-"/>
            </a:pPr>
            <a:r>
              <a:rPr lang="nb-NO" baseline="0" smtClean="0"/>
              <a:t>Vanskelig å versjonere fornuftig</a:t>
            </a:r>
          </a:p>
          <a:p>
            <a:pPr marL="171450" indent="-171450">
              <a:buFontTx/>
              <a:buChar char="-"/>
            </a:pPr>
            <a:r>
              <a:rPr lang="nb-NO" baseline="0" smtClean="0"/>
              <a:t>Kontraktene blør opp i Orchestrator</a:t>
            </a:r>
          </a:p>
          <a:p>
            <a:pPr marL="171450" indent="-171450">
              <a:buFontTx/>
              <a:buChar char="-"/>
            </a:pP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133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b-NO" smtClean="0"/>
              <a:t>-</a:t>
            </a:r>
            <a:r>
              <a:rPr lang="nb-NO" baseline="0" smtClean="0"/>
              <a:t> Hva om tjenestene kunne tilby informasjonen som trengs når Orchestratoren ber om det?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E7876-5FAB-5445-B77E-737DA6EC0B43}" type="slidenum">
              <a:rPr lang="nb-NO" smtClean="0"/>
              <a:pPr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24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vanet_intr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,,,W*##*W@@WW@WWW@WW@WWW@@@@@WWWW@@WWWWWWWWWWWWWWWWWWWW, ,,,,,.+:., .WWW@WWWWW #WWW@WWWWW,WWWW.#WW@WWWWWW.WWWWW*,:,,,,,,,,,,,,,,,,,,,,,,,,,,,,,,,,,,,,,,,,,,,,,,,,,,,,,,,W@:.,,,,,,,,,,,,,,,,,,,,,,,,,,,,,,,,,,,,,,,,,,,,,,,,,,, 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 W*##*W@WWWWW@@@WW@@@WWW@@@WWWWWWWWWWWWWWWWWWW@ ,,,,,,.+:,,,:WW+WWWWW.,@WW,WWWWW@WWWWW,@WW.WWWWW*WWWWW,@,WWWW,,:,,,,,,,,,,,,,,,,,,,,,,,,,,,,,,,,,,,,,,,,,,,,,,,,,,,,,W@..,,,,,,,,,,,,,,,,,,,,,,,,,,,,,,,,,,,,,,,,,,,,,,,,,,, @*,,,,,,,,,,,,,,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 W*###WWWWWWW@@WWW@@@@WWWWWWWWWWWWWWWWWW# ,,,,,,:+:,  *W.WWWWWW,.WW@WWWWWW*WWWW@,@W#WWWWWW@WWWW@,*#WW@WW,WWWW ..,,,,,,,,,,,,,,,,,,,,,,,,,,,,,,,,,,,,,,,,,,,,,,,,,, @@..,,,,,,,,,,,,,,,,,,,,,,,,,,,,,,,,,,,,,,,,,,,,,,,,,,,,W+,,,,,,,,,,,,,,,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,,,,,,W*###W@@WWW@@@@@WWWWWWWWWWWWWWWWW* ,,,,,,:+.,, @,WWWWWW,*:WW*WWWWW:WWWWW,.WW#WWWWW.WWWWW,. WWWWW@WWWWWW,@,WW :,,,,,,,,,,,,,,,,,,,,,,,,,,,,,,,,,,,,,,,,,,,,,,,,,,W@..,,,,,,,,,,,,,,,,,,,,,,,,,,,,,,,,,,,,,,,,,,,,,,,,,,,#W 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,,,,,,,W*#@@#@@@@@WWWWWWWWWWWWWWWW: ,,,,,.++.,,,,WWWWWW,W:+W.WWWWWW@WWWWW +W,WWWWWWWWWWWW  @WWWWW:WWWWW+W+:WWWWWWW@,+,,,,,,,,,,,,,,,,,,,,,,,,,,,,,,,,,,,,,,,,,,,,,,,,:+..,,,,,,,,,,,,,,,,,,,,,,,,,,,,,,,,,,,,,,,,,,,,,,,,,, WW 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,,,,,,,,W##@@WWWWWW: ,,@WWWWW. ,,,,,.++.,, +WWWWW:WW.#@WWW@WW,WWWWW.,#@WWWWWW.WWWWW,, WWWWW*WWWWWW@W: WWWWWWWWWWWWW ,:,,,,,,,,,,,,,,,,,,,,,,,,,,,,,,,,,,,,,,,,,,,,,,@WWWW,,,,,,,,,,,,,,,,,,,,,,,,,,,,,,,,,,,,,,,,,,,,,,,,,.@:,,,,,,,,,,,,,,,,,,,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,,,,,,,,,@WWWW. ,,,,,,,,, ,,,,,.++.,,,WWWWW#WWW,@,WWWWW@WWWWWW .@,WWWWW#WWWWWW,,+WWWWW@WW@WW,WW,+WWWWWWWWWWWWWW. ,,  ,.,,,,,,,,,,,,,,,,,,,,,,,,,,,,,,,,,,,,,,,,,,,,,@@:.*W@,,,,,,,,,,,,,,,,,,,,,,,,,,,,,,,,,,,,,,,,,,,,,,@W,,,,,,,,,,,,,,,,,,,,,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,,,,,,,,,,,,,,,,,,,,,,,,,,:+:.,,+WWWW@WWW@.,WWWWWW#WW@WW,@.,WWWWWW@WWWWW,@,@WWWW,WWWWW@WWW @WWWW,WWWWW@WW@,@WW@,, ,@W .,,,,,,,,,,,,,,,,,,,,,,,,,,,,,,,,,,,,,,,,,,,,,,@@+,,@@@,,,,,,,,,,,,,,,,,,,,,,,,,,,,,,,,,,,,,,,,,,*@#..,,,,,,,,,,,,,,,,,,,,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,,,,,,,,,,.,,,,,,,,,,,,,,,,#WWWW@WWW#,.WWWWW.WWWWWW@@,.WWWWW,WWWWWW@@,WWWW@WWWWWW:WW@,WWWW@WWWWWW+WW@, ,,#WWWWW,WWWWW@ :,,,,,,,,,,,,,,,,,,,,,,,,,,,,,,,,,,,,,,,,,,,,,,:@@,, @@@,,,,,,,,,,,,,,,,,,,,,,,,,,,,,,,,,,,,,,,@W..,,,,,,,,,,,,,,,,,,,,,,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,,,,,,,,,,..,,,,,,,,,,,,.,#WWWW* WWWWWWWWWWWW,W* WWWWWWWWWWWW.W#:WWWW:WWWWW:WWW#.WWWW+WWWWW.WWW*.WW:,,  :#WWWWWW W      ,,,,,,,,,,,,,,,,,,,,,,,,,,,,,,,,,,,,,,,,,,,,,,,,###,, @@@,,,,,,,,,,,,,,,,,,,,,,,,,,,,,,,,,,,W@..,,,,,,,,,,,,,,,,,,,,,,,,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,,,,,,,,,..:,,,,,,,.....,,,,WWWWW:WWWWW#WW+,WWWWW:WWWWW*WW+*WWW+WWWWWWWWWW++WWW:WWW@WWWWWW:+WW@WWWWW WWWWW#@@   , ,    ,,,,,,,,,,,,,,,,,,,,,,,,,,,,,,,,,,,,,,,,,,,,,,,,,,,#@#.,,@@,,,,,,,,,,,,,,,,,,,,,,,,,,,,,,,,@W::,,,,,,,,,,,,,,,,,,,,,,,,,,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,,,,,,,,,...:,,,,,,,,,,..,, WWWWWW@WW:*WWWW+WWWWWW@WW.#WWWWWWWWW,WWWW.#WWW@WW@WW,WWWW: WWWWWWW#WWWW@W*W#  ,,,,,,,,,,,,,,,,,,,,,,,,,,,,,,,,,,,,,,,,,,,,,,,,,,,,,,,,,,,,,,,,,,.WW@.@#,,,,,,,,,,,,,,,,,,,,,,,,,,,,,@@+:.,,,,,,,,,,,,,,,,,,,,,,,,,,,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,,,,,,,,,...:.,,,,,,,,,,,,,,,WWW.@WWWW@WWWWW.WWW,@WW.WWWWW@WWWWW,@WW,WW@WW#WWWWW,@WWWWW.WWWWWWW.WW+    ,,,,,,,,,,,,,,,,,,,,,,,,,,,,,,,,,,,,,,,,,,,,,,,,,,,,,,,,,,,,,,,,,,,,,,,.:WWW:,,**,,,,,,,,,,,,,,,,,,,,,,#@*:..,,,,,,,,,,,,,,,,,,,,,,,,,,,,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,,,,,,,,,....:,,,,,,,,,,,,,,,+WWWWWWWWWWWW@,@W@WWWWWW*WWWW@,@W#WWWWWW#WWWW@,@WWWWWWWWWWW.WWWW: ,  ,,,,,,,,,,,,,,,,,,,,,,,,,,,,,,,,,,,,,,,,,,,,,,,,,,,,,,,,,,,,,,,,,,,,,,,,,,,,,,.::WW@.#WW@@ ,,,,,,,,,,,,,,,*@@:..,,,,,,,,,,,,,,,,,,,,,,,,,,,,,,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,,,,,,,,,,....:,,,,,,,,,,,,,, @WWWWWW@,WW#WWWWW.WWWWW,,WW#WWWWW.WWWWW,,WWWWWWWWWWWWWWWWW,  , ,,,,,,,,,,,,,,,,,,,,,,,,,,,,,,,,,,,,,,,,,,,,,,,,,,,,,,,,,,,,,,,,,,,,,,,,,,,,,,,,,,,,,.:.@@@,,,,W@@* ,,,,,,,,,#@@::..,,,,,,,,,,,,,,,,,,,,,,,,,,,,,,,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,,,,,,,,,,,,,..:,,,,,,,,,,,,,, W#:WWWWWWWWWWWWWW :W,WWWWWWWWWWWW .WWWWWWWWWWWWWWWW@,,,, ,,,,,,,,,,,,,,,,,,,,,,,,,,,,,,,,,,,,,,,,,,,,,,,,,,,,,,,,,,,,,,,,,,,,,,,,,,,,,,,,,,,,,,,,,,,..,.+W@*,,, *W@@# ,,,.@@.:..,,,,,,,,,,,,,,,,,,,,,,,,,,,,,,,,,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,,,,,,,,,,,,,,...,,,,,,,,,,,,, ,WWWWWWWWWW..+#WWWWWW.WWWWW.::WWWWWWWWWWWWWWWW@  ,,,,,,,, , ,,,, , ,,,,,,,,,,,,,,,,,,,,,,,,,,,,,,,,,,,,,,,,,,,,,,,,,,,,,,,,,,,,,,,,,,,,,,,,,,,,,,,,,,,,,,,,+@@#*.,, .W#+WW,:..,,,,,,,,,,,,,,,,,,,,,,,,,,,,,,,,,,,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,,,,,,,,,,,,,,,.:,,,,,,,,,,,,,,,:W@WWW:+,WWWWW*WWWWWW.:*WWW,WWWWWWWWWWWW#   , ,,,,,,, ,, ,,,:+++.,,,,,,,,,,,,,,,,,,,,,,,,,,,,,,,,,,,,,,,,,,,,,,,,,,,,,,,,,,,,,,,,,,,,,,,,,,,,,,,,,,,,,,,,,,,,,+@W@@WWW:.....,,,,,,,,,,,,,,,,,,,,,,,,,,,,,,,,,,,,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,,,,,,,,,,,,,,,,.:,,,,,,,,,,,,,,, @WWWWWW@WWWWW,W.#@+WWWWWWW+WWWWWW*   ,  ,,,,,,,,,,,,,:*++++++++,,,,,,,,,,,,,,,,,,,,,,,,,,,,,,,,,,,,,,,,,,,,,,,,,,,,,,,,,,,,,,,,,,,,,,,,,,,,,,,,,,,,,,,,,,,,,,,,,..,.....,,,,,,,,,,,,,,,,,,,,,,,,,,,,,,,,,,,,,,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,,,,,,,,,,,,,,,,..:,,,,,,,,,,,,,,,WWWWWWWWWW,@,WWWWWWWWWWWWWW:+ , ,,,,,,,,,,, ,, .++++++++++++++++,,,,,,,,,,,,,,,,,,,,,,,,,,,,,,,,,,,,,,,,,,,,,,,,,,,,,,,,,,,,,,,,,,,,,,,,,,,,,,,,,,,,,,,,,,,,,,,,,.....,,,,,,,,,,,,,,,,,,,,,,,,,,,,,,,,,,,,,,,,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,,,,,,,,,,,,,,,,,...,,,,,,,,,,,,,  WWW@.+@WWWWW,WWWWW@WWW. ,,,,,,,,,,,,,,,,,.++++++++++++++++++++++ ,,,,,,,,,,,,,,,,,,,,,,,,,,,,,,,,,,,,,,,,,,,,,,,,,,,,,,,,,,,,,,,,,,,,,,,,,,,,,,,,,,,,,,,,,,,,,,,,..,,,,,,,,,,,,,,,,,,,,,,,,,,,,,,,,,,,,,,,,,,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,,,,,,,,,,,,,,,,,,,:.,,,,,,,,,,,,,,,WWWWW@WWWWWW#WWW, ,,,,,,,,,,,,,,,,,:*++++++++++++++++++++++++++:,,,,,,,,,,,,,,,,,,,,,,,,,,,,,,,,,,,,,,,,,,,,,,,,,,,,,,,,,,,,,,,,,,,,,,,,,,,,,,,,,,,,,,,,,,,,,,,,,,,,,,,,,,,,,,,,,,,,,,,,,,,,,,,,,,,,,,,,,,,,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,,,,,,,,,,,,,,,,,,,.:,,,,,,,,,,,,,,,@WWWWW.WWW@,,, ,,,,,,,,,,,,,,,:+++++++++++++++++++++++++++++++++.,,,,,,,,,,,,,,,,,,,,,,,,,,,,,,,,,,,,,,, 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,,,,,,,,,,,,,,,,,,,,.:,,,,,,,,,,,,,, WWWW@,,, ,,,,,,,,,,,,,,,,,,,.++++++++++++++++++++++++++++++++++*,,,,,,,,,,,,,,,,,,,,,,,,,,,,,,,,,,,,,,,,..,,,,,,,,,,,,,,,,,,,,,,,,,,,,,,,,,,,,,,,,,,,,,,,,,,,,,,,,,,,,,,,,,,,,,,,,,,,,,,,,,,,,,,,,,,,,,,,,,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,,,,,,,,,,,,,,,,,,,,,.:,,,,,,,,,,,,,,,,,,,,,,,,,,,,,,,,,,,,,,,,,,,++++++++++++++++++++++++++++++++++++ ,,,,,,,,,,,,,,,,,,,,,   ,,,,,,,,.:**++:.,,,,,,,,,,,,,,,,,,,,,,,,,,,,,,,,,,,,,,,,,,,,,,,,,,,,,,,,,,,,,,,,,,,,,,,,,,,,,,,,,,,,,,,,,,,,,,,,,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,,,,,,,,,,,,,,,,,,,,,,:.,,,,,,,,,,,,,,,,,,,,,,,,,,,,,,,,,,,,,,,,,,,++++++++++++++++++++++++++++++++++++,,,,,,,,,,,,,,,,,,,,,,,,,,,.:***+++++::.,,,,,,,,,,,,,,,,,,,,,,,,,,,,#,,,,,,,,,,,,,,,,,,,,,,,,,,,,,,,,,,,,,,,,,,,,,,,,,,,,,,,,,,,,,,,,,,,,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,,,,,,,,,,,,,,,,,,,,,,.:,,,,,,,,,,,,,,,,,,,,,,,,,,,,,,,,,,,,,,,,,,,,+++++++++++++++++++++++++++++++++++:,,,,,,,,,,,,,,,,,,,,,.+***++++++::::..,,,,,,,,,,,,,,,,,,,,,,,,,,,,,#,,,,,,,,,,,,,,,,,,,,,,,,,,,,,,,,,,,,,,,,,,,,,,,,,,,,,,,,,,,,,,,,,,,,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,,,,,,,,,,,,,,,,,,,,,,,.:,,,,,,,,,,,,,,,,,,,,,,,,,,,,,,,,,,,,,,,,,,,.*+++++++++++++++++++++++++++++++++*,,,,,,,,,,,,,,,,.+#*++++++++:::...,,,,,,,,,,,,,,,,,,,,,,,,,,,,,,, +*,,,,,,,,,,,,,,,,,,,,,,,,,,,,,,,,,,,,,,,,,,,,,,,,,,,,,,,,,,,,,,,,,,,,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,,,,,,,,,,,,,,,,,,,,,,,,.:,,,,,,,,,,,,,,,,,,,,,,,,,,,,,,,,,,,,,,,,,,,:*+++++++++++++++++++++++++*++++:,,,,,,,,,,,,..+#**++++++::::...,,,,,,,,,,,,,,,,,,,,,,,,,,,,,,,,,,,,#@@,,,,,,,,,,,,,,,,,,,,,,,,,,,,,,,,,,,,,,,,,,,,,,,,,,,,,,,,,,,,,,,,,,,,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,,,,,,,,,,,,,,,,,,,,,,,,,..,,,,,,,,,,,,,,,,,,,,,,,,,,,,,,,,,,,,,,,,,,,++++++++++++++++++++++++++:,,,,,,,,,,,,,.+#**+++++++::::..,,,,,,,,,,,,,,,,,,,,,,,,,,,,,,,,,,,,,,,,,@@#,,,,,,,,,,,,,,,,,,,,,,,,,,,,,,,,,,,,,,,,,,,,,,,,,,,,,,,,,,,,,,,,,,,,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,,,,,,,,,,,,,,,,,,,,,,,,,,:,,,,,,,,,,,,,,,,,,,,,,,,,,,,,,,,,,,,,,,,,,,,++*++++++*++++++*+++:,,,,,,,,,,,,.:*#*+++++++::::...,,,,,,,,,,,,,,,,,,,,,,,,,,,,,,,,,,,,,,,,,,,,,+@@,,,,,,,,,,,,,,,,,,,,,,,,,,,,,,,,,,,,,,,,,,,,,,,,,,,,,,,,,,,,,,,,,,,,,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,,,,,,,,,,,,,,,,,,,,,,,,,,.:,,,,,,,,,,,,,,,,,,,,,,,,,,,,,,,,,,,,,,,,,,,,*+++++++*+*+*+:,,,,,,,,,,,,,:*#*+++++++::::...,,,,,,,,,,,,,,,,,,,,,,,,,,,,,,,,,,,,,,,,,,,,,,,,,,@@@,,,,,,,,,,,,,,,,,,,,,,,,,,,,,,,,,,,,,,,,,,,,,,,,,,,,,,,,,,,,,,,,,,,,,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,,,,,,,,,,,,,,,,,,,,,,,,,,,.:,,,,,,,,,,,,,,,,,,,,,,,,,,,,,,,,,,,,,,,,,,,.+*++*+*+:,,,,,,,,,,,:#@#**+++++++::::...,,,,,,,,,,,,,,,,,,,,,,,,,,,,,,,,,,,,,,,,,,,,,,,,,,,,,,.WW:,,,,,,,,,,,+++:.,,  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,,,,,,,,,,,,,,,,,,,,,,,,,,,,..,,,,,,,,,,,,,,,,,,,,,,,,,,,,,,,,,,,,,,,,,,,:++:,,,,,,,,,,,+###**++++++++:::...,,,,,,,,,,,,,,,,,,,,,,,,,,,,,,,,,,,,,,,,,,,,,,,,,,,,,,,,,,,#@@,,,,,,,,,,,.+++++++++++:.,,  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,,,,,,,,,,,,,,,,,,,,,,,,,,,,...,,,,,,,,,,,,,,,,,,,,,,,,,,,,,,,,,,,,,,,,,,,,,,,,,,,,,###*++++++++::::...,,,,,,,,,,,,,,,,,,,,,,,,,,,,,,,,,,,,,,,,,,,,,,,,,,,,,,,,,,,,,,,,@@*,,,,,,,,,,,++++++++++++++++++++:.,,,,,,,,,,,,,,,,,,,,,,,,,,,,,,,,,,,,,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,,,,,,,,,,,,,,,,,,,,,,,,,,,,,.:,,,,,,,,,,,,,,,,,,,,,,,,,,,,,,,,,,,,,,,,,,,,,,,,.+#**+++++++:::....,,,,,,,,,,,,,,,,,,,,,,,,,,,,,,,,,,,,,,,,,,,,,,,,,,,,,,,,,,,,,,,,,,,,+@W,,,,,,,,,,,.++++++++++++++++++++++++++++:.,, 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,,,,,,,,,,,,,,,,,,,,,,,,,,,,,,.:,,,,,,,,,,,,,,,,,,,,,,,,,,,,,,,,,,,,,,,,,,.*##*+++++++:::...,,,,,,,,,,,,,,,,,,,,,,,,,,,,,,,,,,,,,,,,,,,,,,,,,,,,,,,,,,,,,,,,,,,,,,,,,,@@#,,,,,,,,,,,++++++#+*+*++++++++++++++++++++++++++:.,,,,,,,,,,,,,,,,,,,,,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,,,,,,,,,,,,,,,,,,,,,,,,,,,,,,,..,,,,,,,,,,,,,,,,,,,,,,,,,,,,,,,,,,,,.*#**++++++++:::...,,,,,,,,,,,,,,,,,,,,,,,,,,,,,,,,,,,,,,,,,,,,,,,,,,,,,,,,,,,,,,,,,,,,,,,,,,,,,,W@.,,,,,,,,,,.++++++*+*+++++#@**+++++++++++++++++++++++++++:.,,,,,,,,,,,,,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,,,,,,,,,,,,,,,,,,,,,,,,,,,,,,,,:.,,,,,,,,,,,,,,,,,,,,,,,,,,,,,,:##**++++++++:::...,,,,,,,,,,,,,,,,,,,,,,,,,,,,,,,,,,,,,,,,,,,,,,,,,,,,,,,,,,,,,,,,,,,,,,,,,,,,,,,,,,#@@,,,,,,,,,,,++++++*+++++++*#+#+++++#*+@**+++++++++++++++++++,,,,,,,,,,,,,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,,,,,,,,,,,,,,,,,,,,,,,,,,,,,,,,.:,,,,,,,,,,,,,,,,,,,,,,,,.:##**++++++++:::...,,,,,,,,,,,,,,,,,,,,,,,,,,,,,,,,,,,,,,,,,,,,,,,,,,,,,,,,,,,,,,,,,,,,,,,,,,,,,,,,,,,,,,,@W*,,,,,,,,,,.+++++*+++++*+#**+++++++*#+*++**#*++++++++++++++:,,,,,,,,,,,,,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,,,,,,,,,,,,,,,,,,,,,,,,,,,,,,,,,.:,,,,,,,,,,,,,,,,,,,:##**++++++++:::...,,,,,,,,,,,,,,,,,,,,,,,,,,,,,,,,,,,,,,,,,,,,,,,,,,,,,,,,,,,,,,,,,,,,,,,,,,,,,,,,,,,,,,,,,,,+WW,,,,,,,,,,,+++++++++++++**+*++*+++++++++++++***++*#*+++++++,,,,,,,,,,,,,,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,,,,,,,,,,,,,,,,,,,,,,,,,,,,,,,,,,.:,,,,,,,,,,,,,+##**++++++++:::...,,,,,,,,,,,,,,,,,,,,,,,,,,,,,,,,,,,,,,,,,,,,,,,,,,,,,,,,,,,,,,,,,,,,   ,,,,,,,,,,,,,,,,,,,,,,,,,@@@,,,,,,,,,,.+++++++++++++++++++++++++++++++++++++++*#++++++:,,,,,,,,,,,,,,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,,,,,,,,,,,,,,,,,,,,,,,,,,,,,,,,,,,.:,,,....+##******+++++::...,,,,,,,,,,,,,,,,,,,,,,,,,,,,,,,,,,,,,,,,,,,,,,,,,,,,,,,,,,,,,,,,,,,, @WWWWWWWWWW:,,,,,,,,,,,,,,,,,,,.WW.,,,,,,,,,,++++++++++++++++++++++++++++++++++++++++++++++++,,,,,,,,,,,,,,,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,,,,,,,,,,,,,,,,,,,,,,,,,,,,,,,,,,,,.:+*****++++++++++::..,,,,,,,,,,,,,,,,,,,,,,,,,,,,,,,,,,,,,,,,,,,,,,,,,,,,,,,,,,,,,,,,,,,,,, @WWWWWWWWWWWWWWWW.,,,,,,,,,,,,,,,,#W@,,,,,,,,,,.++++*++++*+++++++++++*#++++++++++++++++++++++++:,,,,,,,,,,,,,,,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,,,,,,,,,,,,,,,,,,,,,,,,,,,,,,,,,,,,..::+++++++++:::..,,,,,,,,,,,,,,,,,,,,,,,,,,,,,,,,,,,,,,,,,,,,,,,,,,,,,,,,,,,,,,,,,,,,,,,,,:WWWWWWWWWWWWWWWWWWWW ,,,,,,,,,,,,,,@W+,,,,,,,,,,++++*++#*++++++++++++++++****++#++**++++++++++++,,,,,,,,,,,,,,,,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,,,,,,,,,,,,,,,,,,,,,,,,,,,,,,,,,,,,,...::::::....,,,,,,,,,,,,,,,,,,,,,,,,,,,,,,,,,,,,,,,,,,,,,,,,,,,,,,,,,,,,,,,,,,,,,,,,,,,,@WWWWWWWWWWWWWWWWWWWWWW,,,,,,,,,,,,,+WW,,,,,,,,,,.+++++#+++++++**++****++++*+++*++++++++*++++++++:,,,,,,,,,,,,,,,,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,,,,,,,,,,,,,,,,,,,,,,,,,,,,,,,,,,,,,,,,,,,,,,,,,,,,,,,,,,,,,,,,,,,,,,,,,,,,,,,,,,,,,,,,,,,,,,,,,,,,,,,,,,,,,,,,,,,,,,,,,,,,,.WWWWWWWWWWWWWWWWWWWWWWW@,,,,,,,,,,,,@W@,,,,,,,,,,++++*++++*++@#*+*++*+#*+**++*#++*++++++#+*++++++,,,,,,,,,,,,,,,,,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,,,,,,,,,,,,,,,,,,,,,,,,,,,,,,,,,,,,,,,,,,,,,,,,,,,,,,,,,,,,,,,,,,,,,,,,,,,,,,,,,,,,,,,,,,,,,,,,,,,,,,,,,,,,,,,,,,,,,,,,,,.,,WWWWWWWWWWWWWWWWWWWWWWWW@,,,,,,,,,,,.WW.,,,,,,,,,.++++*++++*+++++*++**#++*+#++++++*++++++++#+++++:,,,,,,,,,,,,,,,,,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,,,,,,,,,,,,,,,,,,,,,,,,,,,,,,,,,,,,,,,,,,,,,,,,,,,,,,,,,,,,,,,,,,,,,,,,,,,,,,,,,,,,,,,,,,,,,,,,,,,,,,,,,,,,,,,,,,,,,,,,,...,WWWWWWWWWWWWWWWWWWWWWWWW@.,,,,,,,,,,#W@,,,,,,,,,,++++++++++**+**++++++++*+++++******+++++++++++++,,,,,,,,,,,,,,,,,,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,,,,,,,,,,,,,,,,,,,,,,,,,,,,,,,,,,,,,,,,,,,,,,,,,,,,,,,,,,,,,,,,,,,,,,,,,,,,,,,,,,,,,,,,,,,,,,,,,,,,,,,,,,,,,,,,,,,,,,,,,....+WWWWWWWWWWWWWWWWWWWWWWW#,,,,,,,,,,,WW+,,,,,,,,,.++++**++++++++++**+++++#+++++*++++++#+++*++++++.,,,,,,,,,,,,,,,,,,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,,,,,,,,,,,,,,,,,,,,,,,,,,,,,,,,,,,,,,,,,,,,,,,,,,,,,,,,,,,,,,,,,,,,,,,,,,,,,,,,,,,,,,,,,,,,,,,,,,,,,,,,,,,,,,,,,,,,,,,,,....,WWWWWWWWWWWWWWWWWWWWW@*.,,,,,,,,,,+WW,,,,,,,,,,+++++++++++++*#**+++++++++##**++#*#@+++++*++++++,,,,,,,,,,,,,,,,,,,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,,,,,,,,,,,,,,,,,,,,,,,,,,,,,,,,,,,,,,,,,,,,,,,,,,,,,,,,,,,,,,,,,,,,,,,,,,,,,,,,,,,,,,,,,,,,,,,,,,,,,,,,,,,,,,,,,,,,,,,,,,...:,#WWWWWWWWWWWWWWWWWW#+,,,,,,,,,,,,@W#,,,,,,,,,.++++*+++++*+***+++++*#**+++****++++++*+**++++++.,,,,,,,,,,,,,,,,,,,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,,,,,,,,,,,,,,,,,,,,,,,,,,,,,,,,,,,,,,,,,,,,,,,,,,,,,,,,,,,,,,,,,,,,,,,,,,,,,,,,,,,,,,,,,,,,,,,,,,,,,,,,,,,,,,,,,,,,,,,,,,,..:+:,@WWWWWWWWWWWWWW*+.,..,,,,,,,,,,...,,,,,,,,,++++++++++++++*+++++++++++++++++++*++*+*++++++++,,,,,,,,,,,,,,,,,,,,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,,,,,,,,,,,,,,,,,,,,,,,,,,,,,,,,,,,,,,,,,,,,,,,,,,,,,,,,,,,,,,,,,,,,,,,,,,,,,,,,,,,,,,,,,,,,,,,,,,,,,,,,,,,,,,,,,,,,,,,,,,,...:+*:,:#@@WWW@@+++.,,....,,,,,,,,,,,,,,,,,,,,,.+++*+++++++++++++++*+**++++++++++++++++++++++++.,,,,,,,,,,,,,,,,,,,,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,,,,,,,,,,,,,,,,,,,,,,,,,,,,,,,,,,,,,,,,,,,,,,,,,,,,,,,,,,,,,,,,,,,,,,,,,,,,,,,,,,,,,,,,,,,,,,,,,,,,,,,,,,,,,,,,,,,,,,,,,,,...::+++++.,,,,,,,,:++::...,,,,,,,,,,,,,,,,,,,,,+++++++++++**++++++++++++++*#**+++++++++++++++++,,,,,,,,,,,,,,,,,,,,,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,,,,,,,,,,,,,,,,,,,,,,,,,,,,,,,,,,,,,,,,,,,,,,,,,,,,,,,,, @WW,.,,,,,,,,,,,,,,,,,,,,,,,,,,,,,,,,,,,,,,,,,,,,,,,,,,,,,,,,,,,,,...::::++++******+++:::....,,,,,,,,,,,,,,,,,,,.++++++++++*++++++++**++++++++++++++++++++++++++.,,,,,,,,,,,,,,,,,,,,,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,,,,,,,,,,,,,,,,,,,,,,,,,,,,,,.:+*****+:.,,,,,,,,,,,,,,,@WWWWWW@,,,,,,,,,,,,,,,,,,,,,,,,,,,,,,,,,,,,,,,,,,,,,,,,,,,,,,,,,,,.....:::::::++++++++:::.....,,,,,,,,,,,,,,,,,,,+++**++++*+++++*+***++++++++++++++++++++++++++++,,,,,,,,,,,,,,,,,,,,,,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,,,,,,,,,,,,,,,,,,,,,,,,,,+*:,,,,,,,,,,,,,++,,,,,,,,,.,WWWWWWWWWWW,,,,,,,,,,,,,,,,,,,,,,,,,,,,,,,,,,,,,,,,,,,,,,,,,,,,,,,,,,.....:::::::::::::::::.....,,,,,,,,,,,,,,,,,,.++++++++*+*++++**++++**++++#+++++++++++++++++++.,,,,,,,,,,,,,,,,,,,,,,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,,,,,,,,,,,,,,,,,,,,,,.*.,,,,,,,,,,,,,,,,..,,++,,,,, WWWWWWWWWWWWWWW@,,,,,,,,,,,,,,,,,,,,,,,,,,,,,,,,,,,,,,,,,,,,,,,,,,,,,,,......:::::::::::::::......,,,,,,,,,,,,,,,,,,+++*+++*++*++++*+*+++*++++++++++++++++#*++++++++,,,,,,,,,,,,,,,,,,,,,,,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,,,,,,,,,,,,,,,,,,,,.*,,,,,,,,,,,,,,,,,,,,,,,.,*++,*WWWWWWWWWWWWWWWWWWW,.,,,,,,,,,,,,,,,,,,,,,,,,,,,,,,,,,,,,,,,,,,,,,,,,,,,,.............:::::::......,,,,,,,,,,,,,,,,,.+++**+++**++++++*++++**++++*++++*#*++++++++++++.,,,,,,,,,,,,,,,,,,,,,,,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,,,,,,,,,,,,,,,,,,,::.,,,,,,,,,,,,,,,,,,,,,,,,.:+#WWWWWWWWWWWWWWWWWWWWWWW@,,,,,,,,,,,,,,,,,,,,,,,,,,,,,,,,,,,,,,,,,,,,,,,,,,,...............::::.......,,,,,,,,,,,,,,,,,+++++++++++***++++#++++**+++*+++++++++++++++++++,,,,,,,,,,,,,,,,,,,,,,,,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,,,,,,,,,,,,,,,,,,.+,,,,,,,,,,,,,,,,,,,,,,,,,,,.,WWWWWWWWWWWWWWWWWWWWWWWWWWW,.,,,,,,,,,,,,,,,,,,,,,,,,,,,,,,,,,,,,,,,,,,,,,,,,..........................,,,,,,,,,,,,,,,.+++++++++++**@*+*+++**+***+++++++++++++++++++++.,,,,,,,,,,,,,,,,,,,,,,,,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,,,,,,,,,,,,,,,,,,*,,,,,,,,,,,,,,,,,,,,,,,,,,,,,.*WWWWWWWWWWWWWWWWWWWWWWWWWWWW#,,,,,,,,,,,,,,,,,,,,,,,,,,,,,,,,,,,,,,,,,,,,,,..........................,,,,,,,,,,,,,,,.++++++++++++++++++++++++++++++++++++++++++++++++,,,,,,,,,,,,,,,,,,,,,,,,,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,,,,,,,,,,,,,,,,,+.,,,,,,,,,,,,,,,,,,,,,,,,,,,,,,:*,WWWWWWWWWWWWWWWWWWWWWWWWWWWWW .,,,,,,,,,,,,,,,,,,,,,,,,,,,,,,,,,,,,,,,,,,..........................,,,,,,,,,,,,,,,:+++++++++++++++++++++++++++++++++++++++++++++++.,,,,,,,,,,,,,,,,,,,,,,,,,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,,,,,,,,,,,,,,,,,*,,,,,,,,,,,,,,,,,,,,,,,,,,,,,,,.::*+@WWWWWWWWWWWWWWWWWWWWWWWWWWWW*,,,,,,,,,,,,,,,,,,,,,,,,,,,,,,,,,,,,,,,,,.,........................,,,,,,,,,,,,,,,:+***++++++++++++++++++++++++++++++++++++++++++:,,,,,,,,,,,,,,,,,,,,,,,,,,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,,,,,,,,,,,,,,,,::,,,,,,,,,,,,,,,,,,,,,,,,,,,,,,,,,.::+@.WWWWWWWWWWWWWWWWWWWWWWWWWWWW..,,,,,,,,,,,,,,,,,,,,,,,...,,,,,,,,,,,,.++.......................,.,,,,,,,,,,,,,.:::::::++***++++++++++++++++++++++++++++++++++.,,,,,,,,,,,,,,,,,,,,,,,,,,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,,,,,,,,,,,,,,,,*,,,,,,,,,,,,,,,,,,,,,,,,,,,,,,,,,,,,,.:+#.@WWWWWWWWWWWWWWWWWWWWWWWWW,.,,,,,,,,,,,,,,,,,,,,++.,,,,,,:*#**+:..*W@@+....................,,,,,,,,,,,,,,,,,,,.....:::::::::+***+++++++++++++++++++++++++:,,,,,,,,,,,,,,,,,,,,,,,,,,,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,,,,,,,,,,,,,,,.:,,,,,,,,,,,,,,,,,,,,,,,,,,,,,,,,,,,,,,,.::+#,WWWWWWWWWWWWWWWWWWWWW@#+.,,,,,,,,,,,,,,,,,,*.,,,,,,,,,,,,.:+**##@@#:.....................,,,,,,,,,,,,,,,,,,,,,,,,,,,.....::::::::+***+++++++++++++++++.,,,,,,,,,,,,,,,,,,,,,,,,,,,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,,,,,,,,,,,,,,,:.,,,,,,,,,,,,,,,,,,,,,,,,,,,,,,,,,,,,,,,,,..:+#.WWWWWWWWWWWWWWWWWW,#+..,,,,,,,,,,,,,,,,::,,,,,,,,,,,,,,,,,,,...:::....................,,,,,,,,,,,,,,,,,,,,,,,,,,,,,,,,,,,,,.....:::::::+****+++++++:,,,,,,,,,,,,,,,,,,,,,,,,,,,,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,,,,,,,,,,,,,,,:.,,,,,,,,,,,,,,,,,,,,,,,,,,,,,,,,,,,,,,,,,,,,.::*#.WWWWWWWWWWWWW.#+:.,,,,,,,,,,,,,,,,,::,,,,,,,,,,,,,,,,,,,,,,.....................,,,,,,,,,,,,,,,,,,,,,,,,,,,,,,,,,,,,,,,,,,,,,,,,,,....::::::++++.,,,,,,,,,,,,,,,,,,,,,,,,,,,,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,,,,,,,,,,,,,,,.:,,,,,,,,,,,,,,,,,,,,,,,,,,,,,,,,,,,,,,,,,,,,,,,.:+#,WWWWWWWWWW:#:..,,,,,,,,,,,,,,,,,,+,,,,,,,,,,,,,,,,,,,,,,,,,,...+#*+:::....+@#+,,,,,,,,,,,,,,,,,,,,,,,,,,,,,,,,,,,,,,,,,,,,,,,,,,,,,,,,,,,.....,,,,,,,,,,,,,,,,,,,,,,,,,,,,,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,,,,,,,,,,,,,,,,+.,,,,,,,,,,,,,,,,,,,,,,,,,,,,,,,,,,,,,,,,,,,,,,,,,::+#:WWWWW,#+.,,,,,,,,,,,,,,,,,,,,+,,,,,,,,,,,,,,,,,,,,,,,,,,,++............,.:@@+:.*@*,,,,,,,,,,,,,,,,,,,,,,,,,,,,,,,,,,,,,,,,,,,,,,,,,,,,,,,,,,,,,,,,,,,,,,,,,,,,,,,,,,,,,,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,,,,,,,,,,,,,,,,.+,,,,,,,,,,,,,,,,,,,,,,,,,,,,,,,,,,,,,,,,,,,,,,,,,,,.::*:.:#+:.,,,,,,,,,,,,,,,,,,,,,+,,,,,,,,,,,,,,,,,,,,,,,,,,*.,,,,......,,,,,,,.:#*##*#.,,,,,,,,,,,,,,,,,,,,,,,,,,,,,,,,,,,,,,,,,,,,,,,,,,,,,,,,,,,,,,,,,,,,,,,,,,,,,,,,,,,,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,,,,,,,,,,,,,,,,,+.,,,,,,,,,,,,,,,,,,,,,,,,,,,,,,,,,,,,,,,,,,,,,,,,,,,,,..:::.,,,,,,,,,,,,,,,,,,,,,,,+,,,,,,,,,,,,,,,,,,,,,,,,,*,,,,,,,,,,,,,,,,,,,,,,.::::,,,,,,,,,,,,,,,,,,,,,,,,,,,,,,,,,,,,,,,,,,,,,,,,,,,,,,,,,,,,,,,,,,,,,,,,,,,,,,,,,,,,,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,,,,,,,,,,,,,,,,,.:,,,,,,,,,,,,,,,,,,,,,,,,,,,,,,,,,,,,,,,,,,,,,,,,,,,,,,,,,,,,,,,,,,,,,,,,,,,,,,,,,,*,,,,,,,,,,,,,,,,,,,,,,,,::,,,,,,,,,,,,,,,,,,,,,,,....,,,,,,,,,,,,,,,,,,,,,,,,,,,,,,,,,,,,,,,,,,,,,,,,,,,,,,,,,,,,,,,,,,,,,,,,,,,,,,,,,,,,,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,,,,,,,,,,,,,,,,,.+,,,,,,,,,,,,,,,,,,,,,,,,,,,,,,,,,,,,,,,,,,,,,,,,,,,,,,,,,,,,,,,,,,,,,,,,,,,,,,,,,,.*,,,,,,,,,,,,,,,,,,,,,,,+,,,,,,,,,,,,,,,,,,,,,,,,,,,,,,,,,,,,,,,,,,,,,,,,,,,,,,,,,,,,,,,,,,,,,,,,,,,,,,,,,,,,,,,,,,,,,,,,,,,,,,,,,,,,,,,,,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,,,,,,,,,,,,,,,,,.+,,,,,,,,,,,,,,,,,,,,,,,,,,,,,,,,,,,,,,,,,,,,,,,,,,,,,,,,,,,,,,,,,,,,,,,,,,,,,,,,,,,,:#+,,,,,,,,,,,,,,,,,,,+,,,,,,,,,,,,,,,,,,,,,,,,,,,,,,,,,,,,,,,,,,,,,,,,,,,,,,,,,,,,,,,,,,,,,,,,,,,,,,,,,,,,,,,,,,,,,,,,,,,,,,,,,,,,,,,,,,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,,,,,,,,,,,,,,,,,,:.,,,,,,,,,,,,,,,,,,,,,,,,,,,,,,,,,,,,,,,,,,,,,,,,,,,,,,,,,,,,,,,,,,,,,,,,,,,,,,,,,,,,,*@#.,,,,,,,,,,,,,,,..,,,,,,,,,,,,,,,,,,,,,,,,,,,,,,,,,,,,,,,,,,,,,,,,,,,,,,,,,,,,,,,,,,,,,,,,,,,,,,,,,,,,,,,,,,,,,,,,,,,,,,,,,,,,,,,,,,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,,,,,,,,,,,,,,,,,,,*,,,,,,,,,,,,,,,,,,,,,,,,,,,,,,,,,,,,,,,,,,,,,,,,,,,,,,,,,,,,,,,,,,,,,,,,,,,,,,,,,,,,,,,.*#:,,,,,,,,,,,,,+.,,,,,,,,,,,,,,,,,,,,,,,,,,,,,,,,,,,,,,,,,,,,,,,,,,,,,,,,,,,,,,,,,,,,,,,,,,,,,,,,,,,,,,,,,,,,,,,,,,,,,,,,,,,,,,,,,,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,,,,,,,,,,,,,,,,,,,.+,,,,,,,,,,,,,,,,,,,,,,,,,,,,,,,,,,,,,,,,,,,,,,,,,,,,,,,,,,,,,,,,,,,,,,,,,,,,,,,,,,,,,,,,,,*,,,,,,,,,,,,.:,,,,,,,,,,,,,,,,,,,,,,,,,,,,,,,,,,,,,,,,,,,,,,,,,,,,,,,,,,,,,,,,,,,,,,,,,,,,,,,,,,,,,,,,,,,,,,,,,,,,,,,,,,,,,,,,,</a:t>
            </a:r>
          </a:p>
        </p:txBody>
      </p:sp>
      <p:pic>
        <p:nvPicPr>
          <p:cNvPr id="6" name="Bilde 5" descr="novanet_sor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tx2">
                <a:alpha val="43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n-NO" dirty="0"/>
          </a:p>
        </p:txBody>
      </p:sp>
      <p:pic>
        <p:nvPicPr>
          <p:cNvPr id="6" name="Bilde 5" descr="novanet_hvi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3" y="1981200"/>
            <a:ext cx="4594966" cy="2362200"/>
          </a:xfrm>
          <a:prstGeom prst="rect">
            <a:avLst/>
          </a:prstGeom>
        </p:spPr>
      </p:pic>
      <p:cxnSp>
        <p:nvCxnSpPr>
          <p:cNvPr id="8" name="Straight Connector 11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6350" cmpd="sng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/>
          <p:cNvCxnSpPr/>
          <p:nvPr/>
        </p:nvCxnSpPr>
        <p:spPr>
          <a:xfrm>
            <a:off x="792163" y="6399213"/>
            <a:ext cx="7559675" cy="1587"/>
          </a:xfrm>
          <a:prstGeom prst="line">
            <a:avLst/>
          </a:prstGeom>
          <a:ln w="6350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/>
          <p:cNvSpPr txBox="1"/>
          <p:nvPr/>
        </p:nvSpPr>
        <p:spPr>
          <a:xfrm>
            <a:off x="1219200" y="2695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bg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bg1"/>
                </a:solidFill>
                <a:latin typeface="+mn-lt"/>
              </a:rPr>
              <a:t>Youngstorget</a:t>
            </a:r>
            <a:r>
              <a:rPr lang="nb-NO" sz="800" dirty="0" smtClean="0">
                <a:solidFill>
                  <a:schemeClr val="bg1"/>
                </a:solidFill>
                <a:latin typeface="+mn-lt"/>
              </a:rPr>
              <a:t>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bg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bg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bg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bg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kstSylinder 10"/>
          <p:cNvSpPr txBox="1"/>
          <p:nvPr/>
        </p:nvSpPr>
        <p:spPr>
          <a:xfrm>
            <a:off x="609600" y="2695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bg1">
                    <a:lumMod val="95000"/>
                  </a:schemeClr>
                </a:solidFill>
                <a:latin typeface="Courier New"/>
                <a:cs typeface="Courier New"/>
              </a:rPr>
              <a:t>&lt;url.=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219200" y="8791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dirty="0" smtClean="0">
                <a:solidFill>
                  <a:schemeClr val="tx1"/>
                </a:solidFill>
                <a:latin typeface="+mn-lt"/>
              </a:rPr>
              <a:t>orget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tx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tx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609600" y="8791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&lt;url.=</a:t>
            </a:r>
          </a:p>
        </p:txBody>
      </p:sp>
      <p:pic>
        <p:nvPicPr>
          <p:cNvPr id="10" name="Bilde 9" descr="novanet_sort_rgb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  <p:cxnSp>
        <p:nvCxnSpPr>
          <p:cNvPr id="12" name="Straight Connector 7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 userDrawn="1"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,.::::::.:++++++++:::.,,,,.,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,.+**@@WWW@@@#****++#@###@######*+:.,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,,:#WWWWWWWWWWWWWWWW@@@@@@@@@WWWWW@@@@@W@@:,,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,+@W@WWWWWWWWWWWWWWW@@@#**###@@WWWWWWWWW@@@@#*#+,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.*@@@@@@@WWWWWWWWW@@@@##@@###@#***######@@@WWWW@@W#:,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,*@@@@@@@@@WWWWWWWW@@@@@@@@@@@@@@@WWW@@@WWW@@@@@@@@@@@@+:,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,+@@@###@@@WWWWWWWWWWW@@@@@@WWW@@WWWWWWWWWWWWWW@W@@@W@@@##@#+::..,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,.+@@@@@###@@W@@@@WW@@@@@WW@WWWWWWWWWWWWW@WWWWWWWWWWW@@@@@W@@##@@*...:.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.##@@@##@@@@@W@@@WWWWWWWW@@@@WW@@WWWWWWWW@@@@@@WWWWWWWWW@@@@@@@@@@@@*:,.+,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.*WW@@@@W@@@@@WWWWW@###@@@#@@@@@@@@@@@@@@@@@@@@@@W@WWWWWWWWWW@@WW@@@@@@@#:.:,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,#WWWWWW@@WW@@@@@@@@*++***+*****##**#########*++**##@@@@@@@WWW@WW@WWWWWW@@##+:*,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.@WWWWWWWW@#@WW@W@@#++++::+++:::::::++++++*++++++:++++***#***#@WW@WWWWWWWW@W@@#+:,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.@WWWWWW@##@WW@@W@#+::::::::::.........:::::::::::......::++++++*#@@@WWWWWW@@W@@#*,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,+WWW@WW@@@@WW@@W@@*+::::::.:......,,,..............,,,,,....::+++:+*@W@WWWW@@@WW@@+,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+WW@@WWWW@@@@@@@@#*+:::....:......,,,,,,,,,,,,,,,,,,,,,,,,.....::++:+@W@@WWWW@@WWW@#+,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.#W@@WWW@@@#@@@##*+::::..::::.....,,,,,,,,,,,,,,,,,,,,,,,,,.......:++*@@@@@WWW@@@@@@@@.,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+WWWWWWWW##@@@@@#+::::::.::::.....,,,,,,,,,,,,,,,,,,,,,,,,,,,......:+#@@#*#@@@@@@###@#.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.@WWWWWWW@WWWWW@#*+:::::.::::......,,,,,,,,,,,,,,,,,,,,,,,,,........:*#@@*+*@@@@@@@##@W+,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:@WWWWWWWWWWWWWW@#++:::::.:...........,,,,,,,,,,,,,,,,,,,,,........:+#@@#*+::*@@@@@@@@@@W@.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.#WWWWWWWWWWWWWW@#*+:::::::............,,,,,,,,,,,,,,,,,,,,........+#@@###*++:+#@@@@@@WW@@@@.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,**@WWWWWWWWWWWW@@#*+:::::::..............,,,,,,,,,,,,,,,.......::*##******++:::*@W@@@WWWW@W@: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,##@WWWW@@WWWWWW@#**+::::::::................,...,,,,,,,,..........::::::::::::+*@@@@WWWWWW@@.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.@@@WWW@#@@WWWWW@#**++::::::::..............,,,,,,,,,,,,,.............:::::::::+*@@@@WWWWWWWW@: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,.:..,#@WW@*#@WW@@@@@@#*+++:::::::::............,,,,,,,,,,,,,...............::::::::+#@#@WWWWWWWWW#.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,#@@@*#@@@@WW@@@@#*+++::::::::..........,,,,,,,,,,,,,,,,,,,,,,..........::::::++*##@@WWWW@WWW@: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,@W@##@@@@@WW@@@@#*+++::::::::::........,,,,,,,,,,,,,,,,,,,,,,,,,.......:::::::++*#@WWWWW@@@@W*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:@W@###@@@@W@@@@@#*+++:::::::::.........,,,,,,,,,,,,,,,,,,,,,,,,..........:::::++**@WWWWWW@@@@: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,#W@###@@#@@@@@@@#*++++::::::::...........................,,,............:::::+++**@WWWW@@@@@:,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.@W@##@##@@@@@@#**+++++++:::::::::::::::::....................::::++++++::++++****@WWWWW@@##.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,,     ,#WW@#####@@@@@#*++++++++***++++***++****##*++::...........:::++**####**######****@WWWW@@@*.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,**,,,+@W@WW@####@@@@@#*++++++*#*######*************+++:::....::::++++**********###@@###*#W@*@@@+,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,:@W@W@WWWWW@@@@@@W@@#*+++++******++++*######@@@@#****++::::::++****##@#####@@#*++**###*#@@@@@#.,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.+###@@@WWW@@@@@W@@#*+++++**++++*###@@@WWW@@####@@##**+::..:+*######@@@@@@@@#@@#*******@@@@@#*,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,,*#@@@@@@@@@@@@@**+++++++++++*#@@@#@@@@@#:+#####@#*+....:+#@###*+#@@@@#*@W@@#**+**+*@W@#@#*.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,+**#@@@@@@@@@@@*+++++++++++++++++++++:::::::::::+::..,,.:++:::::::++++++******++++*@W@###*:,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,+**#@##@@@@@@@#*+++:::::::..::::..............::::...,,..::::.:..:::.:::::+::::++++@@@##*+.,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:+*#**+*#@@@@@#*++++:::.........................::...,,..:::......:::::::::::::::+*@@@***+.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,:+*+::*#@@@@@#**++++::..........................:..,,,,.:::..................:::+*@@*:+++,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.++::+*#######*+++++:................,,,,,.........,,,,.::::.................::++*##*+:+:,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,::::++++***##**++++::........,,,,,,,,,,,..........,,,,.:::::................::++*##*+:::,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.::::::+**+*#**++++:::.......,,,,,,,,,,,...........,,,.:::::..............:::++*#*+::::,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.::::.::++*****+*++:::........,,,,,,,....::::::...,,...:+++:.............::++*++:::::.,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.::::::::+******++::::...............:::....:....,,,..::::::...........:::+**+:::::.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,::...:::*******++::::::.........:::::::..::....,,,..:::::::::......::::++*++::::,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,.:::::+******+++:::::::...::::::..:++:.::::......:+++++:::::::..::::++**+:::.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,,,,.+******+++:::::::::::::....::+#####+::...:+####+::::::::::::+++**:,,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,+**++***++++::::::::::::::::::++**###++++#@@@#*+::::::::::::++***.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:***+**++++++::::::::::::::::::::++**#######*++::::::::::::+++**+.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.******+++++:::::::::::::::..::::::+**#***++++++:+++:::::::++***+,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,+****+++++++:::::::+++++::::::....::::+::::::::+++++::::::+****: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,+***+++++++++:::::::+*@WW@#*******++++++++****####*++:::+++***+,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+****++++++++::::.::::::*@#+*+::+:.:+::+**##@WW@#*+:::::++****.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,+****++++++++++:::::::.::::+++***++++:+*******++::.:::::+****:,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,:++*****++++++++++:::::....:::::::..:::::::::++::::.::::++****:,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,::::++*****++++++++++:::::....::::::........:::::+::..:::++****.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,......+++***++++++++*+++++:::::::::::++:::++:::++++:::::::++****.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,,........+++++***++*++++*++++:::::::.:::::::+++++:::::::::::+++*#*,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,,,,..........:++++++**++*++++**+++++::::::::::::::::::::::::::::++***+.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,,,,,,,,..,,.....,:++:+++++***++++**++++:::::::::.::::::::::.::::::+++****++,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,,,,,,,,,,,,,,,.....,.:+:::++++++***++**++++::::::::::::..::::::::::::++******::,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,,,,,,,,,,,,,,,,,,.....,,::::::+++++++******+++++::::::::..::::::::::::+++*******::::..,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,,,,,,,,,,,,,,,,,,,,,,,,,....,,,:+:::::++++++++*****++++++::::::...:::::::::+++******#*+:.:::::.,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,,,,  ,,,,,,,,,,,,,,,,,,,,,,,,....,,.+:::::::++++++++******++++::::::::::::::::++**********+:...:::::.,,,,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,,,,,,,,,,,,,,,,,,,,,,,,,,,,,,,,,....,,,:+:::::::++++++++++********++++++++++++++**********#***:....::.:.:.....,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,,,,,,,..,,,,,,,,,,,,,,,,,,,,,,,,,,,,,,.....,,.++::::::::+++++++++++++***************************@@**+:...::.:........,,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,,,,,,,,,,..,,,,,,,,,,,,,,,,,,,,,,.,,,,,,,,,,..,,,,.++:::::::::+++++++++++++++++++++++++++****+*****#@@**+:...:...........,.,,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,..,,,,....,,,..,,,,,,,,,,,,,,,,,,,,,,,,,,,,,,,,,,..,,,,:++::::::::::+++++++++++++++++++++++++*+++++++**##@***:..,.............,,,.,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,,.,,,,,...,,,,,,,..,,,,,,,,,,,,,,,,,,,,,,,,,,,,,,,,,,,,,,,,,,:+::::::::::::::+++++::::::++++++++++++++++++**##@***+..,.............,,,,,..,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,,,............,,,,,,,...,,,,,,,,,,,,,,,,,,,,,,,,,,,,,,,,,,,,,,,,,,.++:::::::::::::::::::::::::+++++++++++++++++**###++++:.,......,,.....,,,,,,....,,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,,................,,,,,,,,..,,,,,.,,,,,,,,,,,,,,,,,,,,,,,,,,,,,,,.,,,,,,.++:::::::::::::::::::::::::+++++++++++++++****#*::::..,,.....,,.....,,,,,,,,.....,,,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,..............,,,,,.....,,,,,,,,,,,,.,,,,,,,,,,,,,,,,,,,,,,,,,,,,,,,,,,,,,,:*++:::::::::::::::::::::::::::+++++:++++++***#+:::..,,,.....,,,....,,,,,,,,,.....,,..,,,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,....:..............,,,,,,,...,,,,,,,,,,..,,,,,,,,,,,,,,,,,,,,,,,,,,,,,,,,,,,,,,:**++:::::::::::::::::::::::::++::::+++++++**+::....,,,......,,....,,,,,,,,,,......,,....,,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,......:.................,,,,,,,,..,,,,,,,,,..,,,,,,,,,,,,,,,,,,,,,,,,,,,,,,,,,,,,,,.:*+++:::::::::::::::::::::::::::::++++++*+:::.....,,,.....,.....,,,,,,,,,,,,,....,,,,....,,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,::...:......................,,,,,,,..,,,,,,,,...,,,,,,,,,,,,,,,,,,,,,,,,,,,,,,,,,,,,,,.:*++++++::::::::::::::::::::::::++++**+::::.....,, ,......,....,,,,,,,,,,,,,,....,,,,,....,,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:.............................,,,,,,,,,,,,,,,,,,.,,,,,,,,,,,,,,,,,,,,,,,,,,,,,,,,,,,,,,,.:++++++++++++::::::::::::::::++++**+:..::....,.:+*####*:.......,,,,,,,,,,,,,,....,,.,,,....,,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219200" y="8791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dirty="0" smtClean="0">
                <a:solidFill>
                  <a:schemeClr val="tx1"/>
                </a:solidFill>
                <a:latin typeface="+mn-lt"/>
              </a:rPr>
              <a:t>orget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tx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tx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609600" y="8791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&lt;url.=</a:t>
            </a:r>
          </a:p>
        </p:txBody>
      </p:sp>
      <p:pic>
        <p:nvPicPr>
          <p:cNvPr id="10" name="Bilde 9" descr="novanet_sort_rgb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  <p:cxnSp>
        <p:nvCxnSpPr>
          <p:cNvPr id="12" name="Straight Connector 7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 userDrawn="1"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  ,,,,..::....,,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,,,...:+*#@@@###@###@@##*#*+:.,,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,.+*##@@@#@@@@@@@#####@@@##**###****+.,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.***+*#*####@@@##@@@@@@###@@##@##@@##****++:,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.****#####*#@#@#####**#############@#####**#*+++:.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,.++++###*******+++++:++++*#######*****##*##*#####*+++:.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,:++++***+*#***+:.......:++++*######*+#******#####**##***++.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,:++:+**+*++**+:...........::::++*********++**++***####**#*+*+:,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,.+++:+:+::+**+:...............:::::+*+++++++++**+***#***+*#*+++++:,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,:+:::++++:+++:............,,,,,......:::+::::+++:+++**####******+*++.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.+++++++:*+++:.........,..,,.,,,,,,,,,,.......::::::::++*##***++++***++.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,:++++++::+++:..............,,,,,,,,,,,,,,,,,,,...::::.::+++++++::.::**+++:,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:++*+:++++++:.............,,,,,,..,,,,,,,,,,,,,,..........::+::......:+*+++.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,:******+++::..................,,,,,,,,,,,,,,,,,,,,,,,,,.................+*+++: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.*#***+**+::...................,,,,,,,,,,,,,,,,,,,,,,,,,,,...............::+*++.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,+##*****+:......................,,,,,,,,,,,,,,,,,,,,,,,,,,,..,............::+**+,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+###*++++:....................,,,,,,,,,,,,,,,,,,,,,,,,,,,,,,,............:.:::***+,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.*##****+:::...................,,..,,,,,,,,,,,,,,,,,,,,,,,,,..............::::::*##+,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,*@@##*++::::.....................,,,,,,,,,,,,,,,,,,,,,,,,,,,,,,...........::::::+*##.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.###@#*++::::....................,,,,,,,,,,,,,,,,,,,,,,,,,,,,,,...........::::::::+*#*,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+#@###**++::::...................,,,,,,,,,,,,,,,,,,,,,,,,,,,,.............:::::::::+**.,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,#@##@###**+:::.................,,,,,,,,,,,,,,,,,,,,,,.,,,,,,.............::::::::::+**.,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.##@######*:::..................,,..,,,,,,,,,,,,,,,,,,,,,,,,,,...........:::.::::::::**.,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.#@@#####*+::..................,,,,,,,,,,,,,,,,,,,,,,,,,,,,,,.................::::::+**.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.*#@#####+::::...............,,,,,,,,,,,,,,,,,,,,,,,,,,,,,,,,...............:..:::::+**,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.#@@##@#*:::::...................,,,,,,,,,,,,,,,,,,,,,,,,,,,,,..............::::::::+**,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:#@###@#+::::::.:..........:::::.....,,,,,,,,,,,,,,,,,,,,,,,,,................::::::*#+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,...+######*::::::::::.:::.:::::::::++++++::................,,....................:::::+*#:,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,+*:.:*####*+::::::::::::::.........::+**#***++:..................................::::::+*#.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,.+#*+::**##+:::::::::::::::.............::++***++::::.....................::::::::.:::::+*+,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,:++::++**#*+:::..::::++::::++***####***++:::++++++++::.......:::::+++++******++:::::::::+*,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,.::...:++***::::...:::::++*####*@WWWWW@***+++::++++:::.......:::++*****###**++++++++:+++:++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,..:....+***+:::.......:::+++++::+#####:..:++:::++::::.......::++**+++++:::......:::+++++:++.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,....::+***+::::...............................,........,,,..::***++++**##****++++:+++**++++.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,...::::+++:::::...............................,.......,,,..:+*+::**+:*WWWWW@####**+***+::+,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,..,....::::::::......................,......,,,.......,,,..:++....::.:+**##++*####*****+::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,..,,...:::::::......................,,..,,,,,,.........,,..:::.............:::+****+*+++:.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,.......::::::::.........,,,,,,,,,,,,,,,,,,,,...........,,..:::.............:::::::++++++.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,..:..:::::::::..........,,,,,,,,,,,,,,,,,.............,,..::::................:::::::::,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,.....:::::::::............,,,,,,,,,,,,,,,,............,,..::::...............::...::::.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,.....:::::::::...........,,,,,,,,,,,,,,,,.............,,..::::.....................:::.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,....::::::::::...........,,,,,,,,,...................,,..::+::......,,,..........::::,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,...:+::::::::::::...........,,,,.........................::+++:...,.............:::::,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,::+:::::::::::::..........,...........:...........,,...:::.::..,.............::::+:,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,+::::::::::::::.............::......:::::..::...,....::+:.:...............::::++: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,:+::::::::::::::.......::::::.......:*#**#@*+:::....:+*+++:...............:::+++.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:++::::::::::::::::::+*#*+::..........::+++*#*++++++*#####+:.............::::++:,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.+++++:::::::::::.::*##*+++:::::::.::::::+++******#@@@@@#*+:::::.....::::::++++:,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:#++++++:::::::::::.:+*****+++++++:++++++++++***##@@@@###**+::::+++::::::::+++++.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,@#+++++++:::::::::..:+*********+*++++++++****##*#######*****+::++**+::::::+++++:,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.#@#++++++++::::::::...::+++**####**+**++++*****+++#######******++****::::::+++*+,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,.##@@******+++::::::::..::::::::+++*##########*+::::+#############**##+..:::++++*.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,*##@@*+*****+++::::::::::::::::..:::::::.::....::+++*#@@@@@#######**##+..::++++*+,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,+####@*+*******++::::::::::::::::..::::::::::::::::::::::+***###****+++:::::+***+,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,:*####@#*********++:::::::::::::::::.::...:::::::::::::::::::++:::+++::::::+++****+:..,,,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,+*#######++****##**++::::::::::.::::::::.....:.:::::::::::::::::::+++:::::+++++**#@WWW@@@###+:::..,,,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,:***#######*+*****##**++:::::::::...:::..:..............::::::::::++*++:::++++*+**@W@@@@@@@@###*#******+:.,,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.++***#######@#+++****##**+++:::::::::..::....................::::::++*++:::++++***@WWWW@WW@@@W@#######******+++.,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.+**+***#########*+++****##***+++::::::........................:::::::++++++++++***#WWWWWWW@@WW@##@##*###***********+.,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,.:+***++*#**#########+++++***###***++++::::::..:................::::::::+++++++++***#@WWWWWWWWWW@@@@#@@#####**##*+****##***+.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,:+++*##+*#**##*#########*+:++++***####***+++:::::::::.................::::++++++*****#@WWWW@WW@WWWWWW@@@@@@@@@@##@######@######***++:,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,.:++++##***#############**###*::++++****##*******+++:::::::...........:::::::+++++*****#@WWWWWWW@WW@@@@@W@@@@@@@@@@@######***##########***#+,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,:****++##+###*****###**#########*+::++++++***##****###**+++::::::::.::::::::::++++**###*#@WWWWWWWWW@@@@@@@@@@@#################*****#*****######:.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,:*******#***#*******################*+:::+++++****##***######***+++++::::::+++++****####*#@WWWWWWWWWW@@@@@@@@@@@@@@@@@@##########**###***#*****+####*+.,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,+************+*******#*##**#######*###**+:::++++++**********###########*********##########@WWWWWWWWWWW@@@@@@@@@@@@@@@@##@@@##########*###***#*******###***:,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,.*********#*##**********#**#########****###*::::::+++++**********************##############@WWWWWWWWWWWW@@@@@@@@@@@@@@@@@@####################**#**************.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.****************++********#**##*##@###*****##*::::::::++++***********************##########@@WWWWWWWWWWWWW@@@@@@@#@@@@@@@@@#################*######****##******+*+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.**********#####@@W@#*####**##**#####@####*****##*:::::::::+++++***********************#####@@@@WWWWWWWWWWWWWW@@@@##@#@@@@@@@@@##############*#########****##**####***,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,+*******##*#@#@@@@@W@@######**#############**#***##*+::::::::::++++*********************###@##@@WWWWWWWWWWWWWWW@@@@######@@@@@@#@##########################**#**######**.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,.+*########**###@W@@@@###+#@######**######@###******###++:::::::::::+++++****************########@@WWWWWWWWWWWWWWWWWW@@######@@@@@@@################*##########*##*#@######*:,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,:**####***#*#@@**##@WW@@@@*+*@#@##**########@####*****##@@*++::::::::::::+++++************#########@WWWWWWWWWWWWWWW@WWWW@######@@@@@#@@################*#############*########*+,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,:***#@#+*#@##****##*#@@##@@##**W@@@###@#*#@##########****#####*+::::::::::::::+++++*********########@@WWWWWWWWWWWWWWWWW@@@W@@@#####@@@@@#################################*#####@@##*,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,:*##*****###*******####**###*##*#W@@@####***#@@###@@##*******#@@@@*++::::::::::::::+++++++**********##@WWWWWWWWWWWWWWWWWWW@@@@###*#@@#@@@@@########################################@@###:,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,:+*******#********#######*##@@@@##@@##@@@@#**##*#@#@#########****#@@@@*++:::::::::::::++++++++++*****##@@WWWWWWWWWWWWWWWWWWWW@@@@@WWW@@#**#@#@@#########################################@###+,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,.+******##@*********########@###*#@@@#@##@##########@##########******#@#@@#++++::::::::::::++++++++****#@@WWWWWWWWWWWWWWWWWWWWW@@@@#@WWWWWW@###@############################################@@##*:,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219200" y="879157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Novanet AS</a:t>
            </a:r>
          </a:p>
          <a:p>
            <a:pPr algn="l">
              <a:defRPr/>
            </a:pP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dirty="0" smtClean="0">
                <a:solidFill>
                  <a:schemeClr val="tx1"/>
                </a:solidFill>
                <a:latin typeface="+mn-lt"/>
              </a:rPr>
              <a:t>orget 4, 0181 Oslo</a:t>
            </a:r>
          </a:p>
          <a:p>
            <a:pPr algn="l">
              <a:defRPr/>
            </a:pPr>
            <a:r>
              <a:rPr lang="nb-NO" sz="800" dirty="0" smtClean="0">
                <a:solidFill>
                  <a:schemeClr val="tx1"/>
                </a:solidFill>
                <a:latin typeface="+mn-lt"/>
              </a:rPr>
              <a:t>P.b. 8790, </a:t>
            </a:r>
            <a:r>
              <a:rPr lang="nb-NO" sz="800" dirty="0" err="1" smtClean="0">
                <a:solidFill>
                  <a:schemeClr val="tx1"/>
                </a:solidFill>
                <a:latin typeface="+mn-lt"/>
              </a:rPr>
              <a:t>Youngst</a:t>
            </a:r>
            <a:r>
              <a:rPr lang="nb-NO" sz="800" smtClean="0">
                <a:solidFill>
                  <a:schemeClr val="tx1"/>
                </a:solidFill>
                <a:latin typeface="+mn-lt"/>
              </a:rPr>
              <a:t>orget, 0028 Oslo</a:t>
            </a:r>
          </a:p>
          <a:p>
            <a:pPr algn="l">
              <a:defRPr/>
            </a:pPr>
            <a:r>
              <a:rPr lang="nb-NO" sz="800" smtClean="0">
                <a:solidFill>
                  <a:schemeClr val="tx1"/>
                </a:solidFill>
                <a:latin typeface="+mn-lt"/>
              </a:rPr>
              <a:t>www.novanet.no</a:t>
            </a:r>
            <a:endParaRPr lang="nn-NO" sz="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609600" y="879157"/>
            <a:ext cx="53340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&lt;f.n.=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&lt;b.a.=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&lt;p.b.=</a:t>
            </a:r>
          </a:p>
          <a:p>
            <a:pPr algn="r">
              <a:defRPr/>
            </a:pPr>
            <a:r>
              <a:rPr lang="nb-NO" sz="800" b="0" i="0" smtClean="0">
                <a:solidFill>
                  <a:schemeClr val="tx2"/>
                </a:solidFill>
                <a:latin typeface="Courier New"/>
                <a:cs typeface="Courier New"/>
              </a:rPr>
              <a:t>&lt;url.=</a:t>
            </a:r>
          </a:p>
        </p:txBody>
      </p:sp>
      <p:pic>
        <p:nvPicPr>
          <p:cNvPr id="10" name="Bilde 9" descr="novanet_sort_rgb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162" y="381000"/>
            <a:ext cx="731945" cy="378000"/>
          </a:xfrm>
          <a:prstGeom prst="rect">
            <a:avLst/>
          </a:prstGeom>
        </p:spPr>
      </p:pic>
      <p:cxnSp>
        <p:nvCxnSpPr>
          <p:cNvPr id="12" name="Straight Connector 7"/>
          <p:cNvCxnSpPr/>
          <p:nvPr userDrawn="1"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 userDrawn="1"/>
        </p:nvSpPr>
        <p:spPr>
          <a:xfrm>
            <a:off x="0" y="759563"/>
            <a:ext cx="9144000" cy="62016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  ,,        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  ,...,     ,, 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    .+:+:., ,.:+:.,           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  ,,,*+:**:.::+##***:,    ,,,,,,   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          ,..+#+****##########***+:::++:::,,,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,,    ,,.+++:+**##@@####*+*##@###########*:::,   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 ..,,::+*@#####*##*++***###*+@@#@@##@@#####*+**.,  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,.::+*@@###*##@@@@@@###*+:::+*+#@W@@@@@@#####****.,  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      ,::***#@###@@#@######@@###*+++**#@@@@@@@@@##@@#*##*:, 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   ,:::*###**#@@##@@@@@#*+***##@@*++++++*##@@@@#@@@####@@##@@#+,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.:.    ,:++*+++++++++**#****++**######*++:::++*#########@@*##@#@@@#*:,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,,:::+::++***+**#***++::+***########@@@###+:::+*##@@###@@@@@#***##@@@###: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,...:+***#######@##**+++:++***#####****#@@WW#*##**#@WW@@@@##*+##*#@@@#*+*+,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,,.:+******###***#*###********+++************@#+*@*++*##@W@##*++#@###@@###*:,,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,+*++##*+:++**##@####@###@####*+:++***##*+*#@WW*::+##***###@@#+:+#@@***#@@##.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,::+##+:*****############*+#@#**###**+***#####*#@W#+:+@W#+*#@@#@@#+*@@#*#@@@#@:,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,.*@@*+*+++:+****####@####@@#*+++:+****##@####@@@##@W#++*W@***#@@@@#####@###@W@*,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,:###++*+*****##@WWWW@##***++*#@@##*+++++*#@@@@@@@@@#@W@#*##@@@@#*@@@@####@@@@@@#*.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,.+#******+***#*#@@@WW@W@##***++++*#@@@@@#*+++*#@@@@@@@@@@###@##@@@@@@####@@@@#@@@#:,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,.+++***++***@@###@@#++#@@###**++*##**###@W@##***#####@@#@@###@#####@###@##@@@W@#@@*.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,:#@##@#+*##@#++***+.:*****************#########**###*********************#@@@@@@@#@@.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,+@###@@##@@@#+:++:::*++++++++::::::+++++++++++++++++*+::::::::::::::::::+*#@@@@@@@@#@*.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.#@@@@@@@###*#*++*++++::::::............,,.............................::.::*#@@@@#####+:,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.##@@@@@#####@@#*****++:::....,,,.,,,,,,,,,,,,,,,,,,,,,,,,,,,,,,,,,,,........:+*+*@@#@#++:.,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.*#@@@##@#########****++::...,,,,,,,,,,,,,,,,,,,,,,,,,,,,,,,,,,,,,,,,,,,.......::+*#@@##:,..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,:##@@#*#@#####*##*****+::....,,,,,,,,,,,,,,,,,,,,,,,,,,,,,,,,,,,,,,,,,,,.......::+*###@@#+,,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.####***##*#####*****+++::....,,,,,,,,,,,,,,,,,,,,,,,,,,,,,,,,,,,,,,,,,,,.......:++###***#*..,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:@###**+***++***##***++::......,,,,,,,,,,,,,,,,,,,,,,,,,,,,,,,,,,,,,,,,,,.......::+*##*+:+:, ,,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+#####+*++:++*###****+:::......,,,,,,,,,,,,,,,,,,,,,,,,,,,,,,,,,,,,,,,,.........::+#@#*:::.,  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,*@#*#*++****++***##*++::........,,,,,,,,,,,,,,,,,,,,,,,,,,,,,,,,,,,,,,,.........::+#@@*+++:,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:#@@######**+::+****++::..........,,,,,,,,,,,,,,,,,,,,,,,,,,,,,,,,,,,,,,,.......:::+#@@##***:,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,*#@@##@@@#*++++***++:::..........,,,,,,,,,,,,,,,,,,,,,,,,,,,,,,,,,,,,,,,.......:::+#@@#**#*:,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:@@##@@@@##***##**+:::............,,,,,,,,,,,,,,,,,,,,,,,,,,,,,,,,,,,,..,........:::#@###@#+.,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,+#@@@###@#####***+:::................,..,,,,,,,,,,,,,,,,,,,,,,,,,,,,,,............::*@####*+,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,+####@#@@@*#****+::............::.........:::....:...,,,,,,,,,,,,,,.,............:::+####*+.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,:*####@@@##*#**+::.........::::::::::::::::::::::::::..,,,,,..,,,....::::::+:::++++++*****: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:*#*##@###***++::.........:::::::::::::::::++*++++:+:::...........::+++***++++++++++++++**.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.#@*****#**++++:..........:::::.....:++*#*****++:::::::........:::++++++***++::::::+:++*#+,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.+::++***+*+++:.............::::++**#**+*+::+*++::::::..,,,..::++****#**#*+**#*+:::::++*: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,.++******+++:.............::::::::++++::..:++:::+::..,,,,,.:****+:+**#*+:.:+**+:::::*.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,+++**+**+*+::.....................::::.,..::::..:...,,,,,.:++++:..:::+:.:::+++:::.::,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,+**++++****+:......,,,,,,............................,,,,..::............::::::..:.,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,:*+:++*****+::......,,,,,,,,,...............,,,,,,...,,,,..................:::...:,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.++::++****+:::......,,,,,,,,,,,,,,,.,...,,,,,,,,.....,,,,.::..,.................:,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,::::++++*#*+:::.....,,,,,,,,,,,,,,,,,,,,,,,,,,,,.....,,,,..::..,,,..............:,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,.:::++*++##*:::......,,,,,,,,,,,,,,,,,,,,,,,..........,,,,.::...,,,,,,,,,,......:,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,.::::++:*##+:::......,,,,,,,,,,,,,,,,,,,,,,,..........,,,..::...,,,,,,,,,.....::,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,..::..:+*#*+:::.......,,,,,,,,,,,,,,,,,,,,...........,,,,.::....,,,,,,,,.....:.,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,....:::+**+:::........,,,,,,,,,,,,,,,,,,............,,,,..::....,,,,,,,.....:,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,:....+**++:::........,,,,,,,,,,,,,,,,,.....,,.....,,,,...................::,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....:+++++:::.........,,,,,,,,,,,,,,.....,,,.....,,,,,..::.............::.,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,::+++++:::............,,,,,,,,,,,..::::++::....,....:+:...........:::+,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,:++++++:::....................,,...::+++*+++::.::+*#*:..........:::+:,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 .+++++++:::::::.......................::::++++*#@##*+::........::++*,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 .*++++++++:+::::::..................:::::::+++********+:::::::.::+**: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  .*#*:++++++:+:::::::......::::::::::.::::::++++++++++++++::::::::+***,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 ,..#@*:++++++::::::::::....::::::::::..:........:::.:::::++++++:::++**.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 ,.,,##+::+++++::::::::::...:::::+++::...:::::::::::+++++++**+::::::++*+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  ...,,##+:::++++:+::::++:::::::.::::++*#######*+*#####@@@@@#*::.:::::+**,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 ,...,,.**+:::+++++:+::::+::::............:::::..:::::::::::+:::..:::++**,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 ,...., .**:::::::++:+:::+++::::::::..............,.......::::::...::++**,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   ,....,, .**::::::::+++++:::::::::::::............:::::::::::::::.:::++**. 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  ,,...,,,,,,,++:::..:::::++:+::::::::::::........::::::::::++:+++::.:::++**:,,          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  ,,,,,,,,,,,,, :++::..:::::.:++::::::::::::::::......::::::+++:::::::::::+**:.........,,,,    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  ,,,,,,,,,,,,,,, ,++::....:::::.:++:::::+::::::............:....:.....::::+**:.........,,,,,,,,,   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   ,,,,,,,,,,,,,,,,,, ,:::............::++::::::::::.................::..::::+**:........,,,,,,,,,,,,,,  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  ,,,,,,,,,,,,,,,,,,,,   ,.:...............::++++::+::::..::............:::::++*+:........,,,,,,,,,,,,,,,,,  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   ,,,,,,,,,,,,,,,,,,,,,     ,.:.................::++++++::::........:::..:::::+**:..........,,,,,,,,,,,,,,,,,,,  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  ,,,,,,,,,,,,,,,,,,,,        ,  ,....................:+++++::::::::::::::::::::+*+.............,,,,,,,,,,,,,,,,,,,, 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  ,,,,,,,,      ,,,,,,,            ,,,................:.::.::+++++::::::::++++++**:............,,,,..,,,,,,,,,,,,,,,,,,  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  ,,,,,,,,,,,,,,,,,,,,,              ,, ,,..............:::::::::::++*++++****+++++:.............,,,,,..,,,,,,,,,,,,,,,,,,, 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  ,,,,,,,,,,,,,,,,,,,,,,,               ,,,,,,...............:::::::...::::::+++++++++..............,,,,,,,,,,,,,,,,,,,,,,,,,, 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  ,,,,,,,,   ,   ,   ,,,,,,                ,,,,,,,...............::::::::::::::++:+++:::......,,......,,,,,,,,,,,,,,,,,,,,,,...., 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  ,,..,,,,,             ,,                     ,,,,,,.:...........::.::::::::::::::::+++:::.,,,,,,,,,...,,,,,,,,,,,,,,,,,,.,,,.....,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  ,,...,,,,,,,,,          ,                      ,,,,,, ,.:...........:::::::::::::::::+*+.:...,,,,,,,,,..,,,,,,,,,,,,,,,,,..,,,....., 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 ,,..,,,,,,,,,,,,,,,     ,,,,                      ,,,,,,,,.:..........:::::::::::::::::*#+.:...,,,,,,,,,,,.,,,,,,,....,,,,,..,,,......,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  ,.,,,,,,,,,,,,,,,,,,,,,,,,,,                        ,,,,,,,,,::.........:::::::::::::::+##:.:..,,,,,,,.,,,,.+::::::..,,,,,,,..,,,....... 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  ,..,,,,,,,,,,,,,,,,,,,,,,,,,,,,                        ,,,,,,,,,.::.......:::::::::::::::+##:.....,,,,,,,,,,,,:::..,,,,,,,,,,...,,,.......,                                                          </a:t>
            </a:r>
          </a:p>
          <a:p>
            <a:r>
              <a:rPr lang="nb-NO" sz="500" kern="1200" smtClean="0">
                <a:solidFill>
                  <a:schemeClr val="accent1"/>
                </a:solidFill>
                <a:latin typeface="Courier New"/>
                <a:ea typeface="ＭＳ Ｐゴシック" charset="-128"/>
                <a:cs typeface="Courier New"/>
              </a:rPr>
              <a:t>                                         ,..,,,,,,,,,,,,,,,,,,,,,,,,,,,,,,,                        ,,,,,,,,,,::......:::::::::::::::+#*......,,,,,,,,,,,,,.,,,,,,,,,,,,,...,,,......:.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650" cy="644400"/>
          </a:xfrm>
        </p:spPr>
        <p:txBody>
          <a:bodyPr/>
          <a:lstStyle>
            <a:lvl1pPr>
              <a:defRPr sz="3200">
                <a:solidFill>
                  <a:srgbClr val="38454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675" y="1674000"/>
            <a:ext cx="7740000" cy="4428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05A5D1-9685-014A-9EF8-71CC65F429DA}" type="datetime1">
              <a:rPr lang="nb-NO"/>
              <a:pPr/>
              <a:t>14.08.2013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n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3601170"/>
            <a:ext cx="7740000" cy="990600"/>
          </a:xfrm>
        </p:spPr>
        <p:txBody>
          <a:bodyPr anchor="t"/>
          <a:lstStyle>
            <a:lvl1pPr algn="l">
              <a:defRPr sz="2400" b="0" i="0" spc="0">
                <a:latin typeface="+mn-lt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pic>
        <p:nvPicPr>
          <p:cNvPr id="7" name="Bilde 6" descr="novane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2" y="2048370"/>
            <a:ext cx="2668044" cy="1371600"/>
          </a:xfrm>
          <a:prstGeom prst="rect">
            <a:avLst/>
          </a:prstGeom>
        </p:spPr>
      </p:pic>
      <p:cxnSp>
        <p:nvCxnSpPr>
          <p:cNvPr id="13" name="Straight Connector 7"/>
          <p:cNvCxnSpPr/>
          <p:nvPr/>
        </p:nvCxnSpPr>
        <p:spPr>
          <a:xfrm>
            <a:off x="792163" y="357078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 dirty="0"/>
          </a:p>
        </p:txBody>
      </p:sp>
      <p:cxnSp>
        <p:nvCxnSpPr>
          <p:cNvPr id="4" name="Straight Connector 11"/>
          <p:cNvCxnSpPr/>
          <p:nvPr/>
        </p:nvCxnSpPr>
        <p:spPr>
          <a:xfrm>
            <a:off x="792163" y="836612"/>
            <a:ext cx="7559675" cy="1588"/>
          </a:xfrm>
          <a:prstGeom prst="line">
            <a:avLst/>
          </a:prstGeom>
          <a:ln w="6350" cmpd="sng">
            <a:solidFill>
              <a:schemeClr val="bg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000" y="1994433"/>
            <a:ext cx="7740000" cy="1561905"/>
          </a:xfrm>
        </p:spPr>
        <p:txBody>
          <a:bodyPr/>
          <a:lstStyle>
            <a:lvl1pPr>
              <a:lnSpc>
                <a:spcPts val="4400"/>
              </a:lnSpc>
              <a:defRPr sz="4400" cap="none" spc="-15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000" y="3601170"/>
            <a:ext cx="7740000" cy="180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  <p:pic>
        <p:nvPicPr>
          <p:cNvPr id="8" name="Bilde 7" descr="novanet_hvit_rgb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0" y="381600"/>
            <a:ext cx="735288" cy="37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650" cy="644400"/>
          </a:xfrm>
        </p:spPr>
        <p:txBody>
          <a:bodyPr/>
          <a:lstStyle>
            <a:lvl1pPr>
              <a:defRPr sz="3200">
                <a:solidFill>
                  <a:srgbClr val="38454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675" y="1674000"/>
            <a:ext cx="7740000" cy="4428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153C23-280C-6C4E-BD6E-2850A1F48140}" type="datetime1">
              <a:rPr lang="nb-NO"/>
              <a:pPr/>
              <a:t>14.08.2013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650" cy="6444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676" y="1674000"/>
            <a:ext cx="3870324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9" y="1674000"/>
            <a:ext cx="3870325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B601EC-FACD-FC4F-9669-00AB4CF8778B}" type="datetime1">
              <a:rPr lang="nb-NO"/>
              <a:pPr/>
              <a:t>14.08.2013</a:t>
            </a:fld>
            <a:endParaRPr lang="nn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00" y="1029600"/>
            <a:ext cx="7740925" cy="644400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74000"/>
            <a:ext cx="3870325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400" y="1674000"/>
            <a:ext cx="3870600" cy="44280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1627AB-7A7F-AD40-80AE-71016A4942D9}" type="datetime1">
              <a:rPr lang="nb-NO"/>
              <a:pPr/>
              <a:t>14.08.2013</a:t>
            </a:fld>
            <a:endParaRPr lang="nn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000" y="1029600"/>
            <a:ext cx="3870000" cy="6444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676" y="1674000"/>
            <a:ext cx="3870000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029600"/>
            <a:ext cx="3870325" cy="6444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74000"/>
            <a:ext cx="3870325" cy="442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7FA10D-157E-5D4C-A511-919445BACF49}" type="datetime1">
              <a:rPr lang="nb-NO"/>
              <a:pPr/>
              <a:t>14.08.2013</a:t>
            </a:fld>
            <a:endParaRPr lang="nn-N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000" y="990599"/>
            <a:ext cx="7560000" cy="510540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b-NO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9809C3-0F8F-3340-B383-31BB0050389D}" type="datetime1">
              <a:rPr lang="nb-NO"/>
              <a:pPr/>
              <a:t>14.08.2013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4800600"/>
            <a:ext cx="77760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000" y="990599"/>
            <a:ext cx="7560000" cy="3736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b-NO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000" y="5367338"/>
            <a:ext cx="7776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90C9FC-C727-6243-BD9D-4BAF5B3503CD}" type="datetime1">
              <a:rPr lang="nb-NO"/>
              <a:pPr/>
              <a:t>14.08.2013</a:t>
            </a:fld>
            <a:endParaRPr lang="nn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n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1325" y="6172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1030288"/>
            <a:ext cx="7740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 noProof="0" dirty="0" smtClean="0"/>
              <a:t>Klikk for å redigere tittelstil</a:t>
            </a:r>
            <a:endParaRPr lang="nb-NO" noProof="0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1674000"/>
            <a:ext cx="7740000" cy="44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000" y="452426"/>
            <a:ext cx="1196675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smtClean="0">
                <a:solidFill>
                  <a:srgbClr val="38454F"/>
                </a:solidFill>
                <a:latin typeface="+mn-lt"/>
                <a:ea typeface="Century Gothic"/>
              </a:defRPr>
            </a:lvl1pPr>
          </a:lstStyle>
          <a:p>
            <a:fld id="{424710AA-3AA4-8A45-80E0-C3CD96381010}" type="datetime1">
              <a:rPr lang="nb-NO"/>
              <a:pPr/>
              <a:t>14.08.2013</a:t>
            </a:fld>
            <a:endParaRPr lang="nn-NO"/>
          </a:p>
        </p:txBody>
      </p:sp>
      <p:cxnSp>
        <p:nvCxnSpPr>
          <p:cNvPr id="8" name="Straight Connector 7"/>
          <p:cNvCxnSpPr/>
          <p:nvPr/>
        </p:nvCxnSpPr>
        <p:spPr>
          <a:xfrm>
            <a:off x="792163" y="836612"/>
            <a:ext cx="7559675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8"/>
          <p:cNvCxnSpPr/>
          <p:nvPr/>
        </p:nvCxnSpPr>
        <p:spPr>
          <a:xfrm>
            <a:off x="5562599" y="6248400"/>
            <a:ext cx="2789239" cy="1588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Bilde 13" descr="novanet_rgb.wm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2162" y="381000"/>
            <a:ext cx="731837" cy="376226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62599" y="6172200"/>
            <a:ext cx="2498725" cy="365125"/>
          </a:xfrm>
          <a:prstGeom prst="rect">
            <a:avLst/>
          </a:prstGeom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defRPr sz="900" smtClean="0">
                <a:solidFill>
                  <a:srgbClr val="38454F"/>
                </a:solidFill>
                <a:latin typeface="+mn-lt"/>
                <a:ea typeface="Century Gothic"/>
                <a:cs typeface="Century Gothic"/>
              </a:defRPr>
            </a:lvl1pPr>
          </a:lstStyle>
          <a:p>
            <a:endParaRPr lang="nn-NO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1324" y="6172200"/>
            <a:ext cx="381001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1"/>
                </a:solidFill>
                <a:latin typeface="+mn-lt"/>
                <a:ea typeface="Century Gothic"/>
              </a:defRPr>
            </a:lvl1pPr>
          </a:lstStyle>
          <a:p>
            <a:fld id="{7662BC30-1691-D142-AAE3-D9E8E91C2817}" type="slidenum">
              <a:rPr lang="nn-NO" smtClean="0"/>
              <a:pPr/>
              <a:t>‹#›</a:t>
            </a:fld>
            <a:endParaRPr lang="nn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673" r:id="rId1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 spc="-100">
          <a:solidFill>
            <a:srgbClr val="38454F"/>
          </a:solidFill>
          <a:latin typeface="+mj-lt"/>
          <a:ea typeface="ＭＳ Ｐゴシック" pitchFamily="-65" charset="-128"/>
          <a:cs typeface="Century Gothic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8454F"/>
          </a:solidFill>
          <a:latin typeface="Century Gothic" charset="0"/>
          <a:ea typeface="ＭＳ Ｐゴシック" pitchFamily="-65" charset="-128"/>
          <a:cs typeface="Century Gothic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&gt;"/>
        <a:defRPr sz="24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&gt;"/>
        <a:defRPr sz="20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&gt;"/>
        <a:defRPr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&gt;"/>
        <a:defRPr sz="16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&gt;"/>
        <a:defRPr sz="1400" kern="1200">
          <a:solidFill>
            <a:srgbClr val="38454F"/>
          </a:solidFill>
          <a:latin typeface="+mn-lt"/>
          <a:ea typeface="ＭＳ Ｐゴシック" pitchFamily="-65" charset="-128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n-NO" smtClean="0"/>
              <a:t>Fagkveld </a:t>
            </a:r>
            <a:r>
              <a:rPr lang="nn-NO" smtClean="0"/>
              <a:t>15.08.2013</a:t>
            </a:r>
            <a:endParaRPr lang="nn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smtClean="0"/>
              <a:t>Yngve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589898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nb-NO" sz="2400" b="0"/>
              <a:t>Alternativ 4 – Orkestrerings-tjeneste?</a:t>
            </a:r>
            <a:endParaRPr lang="nb-NO" sz="24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000" y="1674000"/>
            <a:ext cx="7740000" cy="4428000"/>
          </a:xfrm>
        </p:spPr>
        <p:txBody>
          <a:bodyPr anchor="ctr"/>
          <a:lstStyle/>
          <a:p>
            <a:pPr marL="0" indent="0" algn="ctr">
              <a:buNone/>
            </a:pP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14.08.2013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10</a:t>
            </a:fld>
            <a:endParaRPr lang="nn-NO"/>
          </a:p>
        </p:txBody>
      </p:sp>
      <p:grpSp>
        <p:nvGrpSpPr>
          <p:cNvPr id="10" name="Group 9"/>
          <p:cNvGrpSpPr/>
          <p:nvPr/>
        </p:nvGrpSpPr>
        <p:grpSpPr>
          <a:xfrm>
            <a:off x="1859280" y="4701392"/>
            <a:ext cx="5425440" cy="698125"/>
            <a:chOff x="1419497" y="3518262"/>
            <a:chExt cx="5425440" cy="844731"/>
          </a:xfrm>
        </p:grpSpPr>
        <p:sp>
          <p:nvSpPr>
            <p:cNvPr id="7" name="Rectangle 6"/>
            <p:cNvSpPr/>
            <p:nvPr/>
          </p:nvSpPr>
          <p:spPr>
            <a:xfrm>
              <a:off x="1419497" y="3518263"/>
              <a:ext cx="1706880" cy="8360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mtClean="0"/>
                <a:t>CustomerSvc</a:t>
              </a:r>
              <a:endParaRPr lang="nb-NO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8777" y="3518262"/>
              <a:ext cx="1706880" cy="8360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mtClean="0"/>
                <a:t>OrderSvc</a:t>
              </a:r>
              <a:endParaRPr lang="nb-NO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38057" y="3526970"/>
              <a:ext cx="1706880" cy="8360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mtClean="0"/>
                <a:t>ProductSvc</a:t>
              </a:r>
              <a:endParaRPr lang="nb-NO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222171" y="3104370"/>
            <a:ext cx="2699658" cy="8360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mtClean="0"/>
              <a:t>Orchestrator/RestAPI</a:t>
            </a:r>
            <a:endParaRPr lang="nb-NO"/>
          </a:p>
        </p:txBody>
      </p:sp>
      <p:sp>
        <p:nvSpPr>
          <p:cNvPr id="19" name="Rectangle 18"/>
          <p:cNvSpPr/>
          <p:nvPr/>
        </p:nvSpPr>
        <p:spPr>
          <a:xfrm>
            <a:off x="2873829" y="2203269"/>
            <a:ext cx="3396342" cy="4267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mtClean="0"/>
              <a:t>Clients</a:t>
            </a:r>
            <a:endParaRPr lang="nb-NO"/>
          </a:p>
        </p:txBody>
      </p:sp>
      <p:cxnSp>
        <p:nvCxnSpPr>
          <p:cNvPr id="21" name="Straight Arrow Connector 20"/>
          <p:cNvCxnSpPr>
            <a:stCxn id="19" idx="2"/>
            <a:endCxn id="12" idx="0"/>
          </p:cNvCxnSpPr>
          <p:nvPr/>
        </p:nvCxnSpPr>
        <p:spPr>
          <a:xfrm>
            <a:off x="4572000" y="2629989"/>
            <a:ext cx="0" cy="474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12" idx="2"/>
          </p:cNvCxnSpPr>
          <p:nvPr/>
        </p:nvCxnSpPr>
        <p:spPr>
          <a:xfrm flipV="1">
            <a:off x="2712720" y="3940393"/>
            <a:ext cx="1859280" cy="76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2"/>
          </p:cNvCxnSpPr>
          <p:nvPr/>
        </p:nvCxnSpPr>
        <p:spPr>
          <a:xfrm flipV="1">
            <a:off x="4572000" y="3940393"/>
            <a:ext cx="0" cy="76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12" idx="2"/>
          </p:cNvCxnSpPr>
          <p:nvPr/>
        </p:nvCxnSpPr>
        <p:spPr>
          <a:xfrm flipH="1" flipV="1">
            <a:off x="4572000" y="3940393"/>
            <a:ext cx="1859280" cy="768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934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nb-NO" smtClean="0"/>
              <a:t>Enter ...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14.08.2013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1552553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nb-NO" smtClean="0"/>
              <a:t>Cross-Service Inversion of Control by Provider-Pattern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14.08.2013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1415806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nb-NO" smtClean="0"/>
              <a:t>CSI of Coby ProPan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14.08.2013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13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23382477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nb-NO" smtClean="0"/>
              <a:t>Demo.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14.08.2013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6661021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Øl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14.08.2013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15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52661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Servicearkitektur 101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smtClean="0"/>
              <a:t>Separation of Concerns</a:t>
            </a:r>
          </a:p>
          <a:p>
            <a:r>
              <a:rPr lang="nb-NO" smtClean="0"/>
              <a:t>"Need to know"</a:t>
            </a:r>
          </a:p>
          <a:p>
            <a:r>
              <a:rPr lang="nb-NO" smtClean="0"/>
              <a:t>One fact, one place</a:t>
            </a:r>
          </a:p>
          <a:p>
            <a:r>
              <a:rPr lang="nb-NO" smtClean="0"/>
              <a:t>Cross-Service communication &lt;- BIG NO-NO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14.08.2013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946673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eCommerce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14.08.2013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3</a:t>
            </a:fld>
            <a:endParaRPr lang="nn-NO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533223"/>
              </p:ext>
            </p:extLst>
          </p:nvPr>
        </p:nvGraphicFramePr>
        <p:xfrm>
          <a:off x="2481943" y="1567543"/>
          <a:ext cx="5960382" cy="4534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07" y="3126377"/>
            <a:ext cx="1167536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537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nb-NO" smtClean="0"/>
              <a:t>Problem – Eksponere nyttig informasjon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14.08.2013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3459132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nb-NO" smtClean="0"/>
              <a:t>Alternativ 1 – La </a:t>
            </a:r>
            <a:r>
              <a:rPr lang="nb-NO" b="1" smtClean="0"/>
              <a:t>klienten</a:t>
            </a:r>
            <a:r>
              <a:rPr lang="nb-NO" smtClean="0"/>
              <a:t> gjøre det selv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14.08.2013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5285179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nb-NO" smtClean="0"/>
              <a:t>Alternativ 2 – Lagre </a:t>
            </a:r>
            <a:r>
              <a:rPr lang="nb-NO" b="1" smtClean="0"/>
              <a:t>mer data </a:t>
            </a:r>
            <a:r>
              <a:rPr lang="nb-NO" smtClean="0"/>
              <a:t>i hver service?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14.08.2013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7051611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nb-NO" smtClean="0"/>
              <a:t>Alternativ 3 – </a:t>
            </a:r>
            <a:r>
              <a:rPr lang="nb-NO" b="1" smtClean="0"/>
              <a:t>Slå sammen </a:t>
            </a:r>
            <a:r>
              <a:rPr lang="nb-NO" smtClean="0"/>
              <a:t>servicene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14.08.2013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9820450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nb-NO" smtClean="0"/>
              <a:t>Alternativ 4 – Orkestrerings-tjeneste</a:t>
            </a:r>
            <a:r>
              <a:rPr lang="nb-NO" b="1" smtClean="0"/>
              <a:t>?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14.08.2013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3080222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nb-NO" sz="2400" b="0"/>
              <a:t>Alternativ 4 – Orkestrerings-tjeneste?</a:t>
            </a:r>
            <a:endParaRPr lang="nb-NO" sz="24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000" y="1674000"/>
            <a:ext cx="7740000" cy="4428000"/>
          </a:xfrm>
        </p:spPr>
        <p:txBody>
          <a:bodyPr anchor="ctr"/>
          <a:lstStyle/>
          <a:p>
            <a:pPr marL="0" indent="0" algn="ctr">
              <a:buNone/>
            </a:pP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3C23-280C-6C4E-BD6E-2850A1F48140}" type="datetime1">
              <a:rPr lang="nb-NO" smtClean="0"/>
              <a:pPr/>
              <a:t>14.08.2013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BC30-1691-D142-AAE3-D9E8E91C2817}" type="slidenum">
              <a:rPr lang="nn-NO" smtClean="0"/>
              <a:pPr/>
              <a:t>9</a:t>
            </a:fld>
            <a:endParaRPr lang="nn-NO"/>
          </a:p>
        </p:txBody>
      </p:sp>
      <p:grpSp>
        <p:nvGrpSpPr>
          <p:cNvPr id="10" name="Group 9"/>
          <p:cNvGrpSpPr/>
          <p:nvPr/>
        </p:nvGrpSpPr>
        <p:grpSpPr>
          <a:xfrm>
            <a:off x="1859280" y="4701392"/>
            <a:ext cx="5425440" cy="698125"/>
            <a:chOff x="1419497" y="3518262"/>
            <a:chExt cx="5425440" cy="844731"/>
          </a:xfrm>
        </p:grpSpPr>
        <p:sp>
          <p:nvSpPr>
            <p:cNvPr id="7" name="Rectangle 6"/>
            <p:cNvSpPr/>
            <p:nvPr/>
          </p:nvSpPr>
          <p:spPr>
            <a:xfrm>
              <a:off x="1419497" y="3518263"/>
              <a:ext cx="1706880" cy="8360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mtClean="0"/>
                <a:t>CustomerSvc</a:t>
              </a:r>
              <a:endParaRPr lang="nb-NO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8777" y="3518262"/>
              <a:ext cx="1706880" cy="8360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mtClean="0"/>
                <a:t>OrderSvc</a:t>
              </a:r>
              <a:endParaRPr lang="nb-NO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38057" y="3526970"/>
              <a:ext cx="1706880" cy="8360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mtClean="0"/>
                <a:t>ProductSvc</a:t>
              </a:r>
              <a:endParaRPr lang="nb-NO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222171" y="3104370"/>
            <a:ext cx="2699658" cy="8360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mtClean="0"/>
              <a:t>Orchestrator/RestAPI</a:t>
            </a:r>
            <a:endParaRPr lang="nb-NO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2712720" y="3940393"/>
            <a:ext cx="1859280" cy="73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4572000" y="3940393"/>
            <a:ext cx="0" cy="739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>
            <a:off x="4572000" y="3940393"/>
            <a:ext cx="1859280" cy="748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73829" y="2203269"/>
            <a:ext cx="3396342" cy="4267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mtClean="0"/>
              <a:t>Clients</a:t>
            </a:r>
            <a:endParaRPr lang="nb-NO"/>
          </a:p>
        </p:txBody>
      </p:sp>
      <p:cxnSp>
        <p:nvCxnSpPr>
          <p:cNvPr id="21" name="Straight Arrow Connector 20"/>
          <p:cNvCxnSpPr>
            <a:stCxn id="19" idx="2"/>
            <a:endCxn id="12" idx="0"/>
          </p:cNvCxnSpPr>
          <p:nvPr/>
        </p:nvCxnSpPr>
        <p:spPr>
          <a:xfrm>
            <a:off x="4572000" y="2629989"/>
            <a:ext cx="0" cy="474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0070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novanet_mal">
  <a:themeElements>
    <a:clrScheme name="novanet">
      <a:dk1>
        <a:srgbClr val="2D3237"/>
      </a:dk1>
      <a:lt1>
        <a:sysClr val="window" lastClr="FFFFFF"/>
      </a:lt1>
      <a:dk2>
        <a:srgbClr val="96989B"/>
      </a:dk2>
      <a:lt2>
        <a:srgbClr val="D5D6D7"/>
      </a:lt2>
      <a:accent1>
        <a:srgbClr val="00B57C"/>
      </a:accent1>
      <a:accent2>
        <a:srgbClr val="95A7B5"/>
      </a:accent2>
      <a:accent3>
        <a:srgbClr val="2D3237"/>
      </a:accent3>
      <a:accent4>
        <a:srgbClr val="7FDABE"/>
      </a:accent4>
      <a:accent5>
        <a:srgbClr val="CAD3DA"/>
      </a:accent5>
      <a:accent6>
        <a:srgbClr val="96989B"/>
      </a:accent6>
      <a:hlink>
        <a:srgbClr val="00B57C"/>
      </a:hlink>
      <a:folHlink>
        <a:srgbClr val="D5D6D7"/>
      </a:folHlink>
    </a:clrScheme>
    <a:fontScheme name="Livlig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67D3835F5DA049BA55889851FA8E19" ma:contentTypeVersion="0" ma:contentTypeDescription="Opprett et nytt dokument." ma:contentTypeScope="" ma:versionID="67d140b29519b0ab11c5049a0b5c17fe">
  <xsd:schema xmlns:xsd="http://www.w3.org/2001/XMLSchema" xmlns:xs="http://www.w3.org/2001/XMLSchema" xmlns:p="http://schemas.microsoft.com/office/2006/metadata/properties" xmlns:ns2="d7702b9b-d8e5-4822-bc1c-ce88b7f04401" targetNamespace="http://schemas.microsoft.com/office/2006/metadata/properties" ma:root="true" ma:fieldsID="01954eb5e7163845e96e307eb76d671a" ns2:_="">
    <xsd:import namespace="d7702b9b-d8e5-4822-bc1c-ce88b7f0440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702b9b-d8e5-4822-bc1c-ce88b7f0440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kument-ID-verdi" ma:description="Verdien for dokument-IDen som er tilordnet elementet." ma:internalName="_dlc_DocId" ma:readOnly="true">
      <xsd:simpleType>
        <xsd:restriction base="dms:Text"/>
      </xsd:simpleType>
    </xsd:element>
    <xsd:element name="_dlc_DocIdUrl" ma:index="9" nillable="true" ma:displayName="Dokument-ID" ma:description="Fast kobling til dokumente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7702b9b-d8e5-4822-bc1c-ce88b7f04401">CJ6WEC5DWFJ7-32-84</_dlc_DocId>
    <_dlc_DocIdUrl xmlns="d7702b9b-d8e5-4822-bc1c-ce88b7f04401">
      <Url>https://novanetas.sharepoint.com/fag/_layouts/DocIdRedir.aspx?ID=CJ6WEC5DWFJ7-32-84</Url>
      <Description>CJ6WEC5DWFJ7-32-84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641015-60DF-420A-AE7E-6EC7C6282C0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67B1829-E484-4F29-9317-BD4DD5D0D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702b9b-d8e5-4822-bc1c-ce88b7f044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0315EF-D2FF-48EA-9267-D555C1460D34}">
  <ds:schemaRefs>
    <ds:schemaRef ds:uri="http://schemas.microsoft.com/office/2006/metadata/properties"/>
    <ds:schemaRef ds:uri="http://schemas.microsoft.com/office/infopath/2007/PartnerControls"/>
    <ds:schemaRef ds:uri="d7702b9b-d8e5-4822-bc1c-ce88b7f04401"/>
  </ds:schemaRefs>
</ds:datastoreItem>
</file>

<file path=customXml/itemProps4.xml><?xml version="1.0" encoding="utf-8"?>
<ds:datastoreItem xmlns:ds="http://schemas.openxmlformats.org/officeDocument/2006/customXml" ds:itemID="{57DC16B6-EF95-42DE-B557-77DEA4E6DB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novanet_mal</Template>
  <TotalTime>41730</TotalTime>
  <Words>243</Words>
  <Application>Microsoft Office PowerPoint</Application>
  <PresentationFormat>On-screen Show (4:3)</PresentationFormat>
  <Paragraphs>84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ＭＳ Ｐゴシック</vt:lpstr>
      <vt:lpstr>Arial</vt:lpstr>
      <vt:lpstr>Calibri</vt:lpstr>
      <vt:lpstr>Century Gothic</vt:lpstr>
      <vt:lpstr>Courier New</vt:lpstr>
      <vt:lpstr>Lucida Grande</vt:lpstr>
      <vt:lpstr>Times New Roman</vt:lpstr>
      <vt:lpstr>novanet_mal</vt:lpstr>
      <vt:lpstr>Fagkveld 15.08.2013</vt:lpstr>
      <vt:lpstr>Servicearkitektur 101</vt:lpstr>
      <vt:lpstr>eCommerce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Alternativ 4 – Orkestrerings-tjeneste?</vt:lpstr>
      <vt:lpstr>Alternativ 4 – Orkestrerings-tjeneste?</vt:lpstr>
      <vt:lpstr>PowerPoint Presentation</vt:lpstr>
      <vt:lpstr>PowerPoint Presentation</vt:lpstr>
      <vt:lpstr>PowerPoint Presentation</vt:lpstr>
      <vt:lpstr>PowerPoint Presentation</vt:lpstr>
      <vt:lpstr>Øl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23.02.2012</dc:title>
  <dc:creator>Christian Nesmark</dc:creator>
  <cp:lastModifiedBy>Yngve Bakken Nilsen</cp:lastModifiedBy>
  <cp:revision>372</cp:revision>
  <dcterms:created xsi:type="dcterms:W3CDTF">2010-07-08T04:27:38Z</dcterms:created>
  <dcterms:modified xsi:type="dcterms:W3CDTF">2013-08-14T19:42:20Z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0x010100EB67D3835F5DA049BA55889851FA8E19</vt:lpwstr>
  </property>
  <property fmtid="{D5CDD505-2E9C-101B-9397-08002B2CF9AE}" pid="3" name="_dlc_DocIdItemGuid">
    <vt:lpwstr>fda8b3fc-b85f-43ff-89c0-7e4fa3c295c2</vt:lpwstr>
  </property>
</Properties>
</file>