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3473" y="204435"/>
            <a:ext cx="2094534" cy="2310166"/>
            <a:chOff x="598490" y="927942"/>
            <a:chExt cx="2975778" cy="2985529"/>
          </a:xfrm>
        </p:grpSpPr>
        <p:sp>
          <p:nvSpPr>
            <p:cNvPr id="4" name="Google Shape;125;p24"/>
            <p:cNvSpPr/>
            <p:nvPr/>
          </p:nvSpPr>
          <p:spPr>
            <a:xfrm>
              <a:off x="1158595" y="1772464"/>
              <a:ext cx="1975051" cy="165650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fALFF</a:t>
              </a:r>
              <a:endParaRPr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24;p24"/>
            <p:cNvSpPr txBox="1"/>
            <p:nvPr/>
          </p:nvSpPr>
          <p:spPr>
            <a:xfrm>
              <a:off x="717972" y="1054508"/>
              <a:ext cx="2856296" cy="364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 model of </a:t>
              </a:r>
              <a:r>
                <a:rPr lang="en-GB" sz="14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fALFF</a:t>
              </a:r>
              <a:endParaRPr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6;p24"/>
            <p:cNvSpPr txBox="1"/>
            <p:nvPr/>
          </p:nvSpPr>
          <p:spPr>
            <a:xfrm rot="16200000">
              <a:off x="421462" y="2607283"/>
              <a:ext cx="83855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260</a:t>
              </a:r>
              <a:r>
                <a:rPr lang="en-GB" sz="1200" b="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  <a:r>
                <a:rPr lang="en-GB" sz="1200" b="0" i="0" u="none" strike="noStrike" cap="none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subjects</a:t>
              </a:r>
              <a:endParaRPr sz="12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8;p24"/>
            <p:cNvSpPr txBox="1"/>
            <p:nvPr/>
          </p:nvSpPr>
          <p:spPr>
            <a:xfrm rot="18892494">
              <a:off x="266025" y="1529542"/>
              <a:ext cx="1687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1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r>
                <a:rPr lang="en-GB" sz="12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4</a:t>
              </a:r>
              <a:r>
                <a:rPr lang="en-GB" sz="1200" b="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  <a:endParaRPr lang="en-GB" sz="12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time windows</a:t>
              </a:r>
              <a:endParaRPr sz="12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;p24"/>
            <p:cNvSpPr txBox="1"/>
            <p:nvPr/>
          </p:nvSpPr>
          <p:spPr>
            <a:xfrm>
              <a:off x="1206562" y="3428971"/>
              <a:ext cx="1573214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63652</a:t>
              </a:r>
              <a:r>
                <a:rPr lang="en-GB" sz="1200" b="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  <a:endParaRPr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voxels</a:t>
              </a:r>
              <a:endParaRPr sz="12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Yngve Moe</cp:lastModifiedBy>
  <cp:revision>3</cp:revision>
  <dcterms:created xsi:type="dcterms:W3CDTF">2013-01-27T09:14:16Z</dcterms:created>
  <dcterms:modified xsi:type="dcterms:W3CDTF">2019-05-12T13:20:50Z</dcterms:modified>
  <cp:category/>
</cp:coreProperties>
</file>