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B5FA0-317C-4827-A084-7BA186E308B3}" v="14" dt="2025-09-03T08:46:52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ngve Magnussen" userId="7b55f7db-8b68-4ba6-91c1-bf450468887a" providerId="ADAL" clId="{DBDB5FA0-317C-4827-A084-7BA186E308B3}"/>
    <pc:docChg chg="undo custSel addSld modSld">
      <pc:chgData name="Yngve Magnussen" userId="7b55f7db-8b68-4ba6-91c1-bf450468887a" providerId="ADAL" clId="{DBDB5FA0-317C-4827-A084-7BA186E308B3}" dt="2025-09-03T08:46:52.553" v="61"/>
      <pc:docMkLst>
        <pc:docMk/>
      </pc:docMkLst>
      <pc:sldChg chg="addSp delSp modSp new mod modAnim">
        <pc:chgData name="Yngve Magnussen" userId="7b55f7db-8b68-4ba6-91c1-bf450468887a" providerId="ADAL" clId="{DBDB5FA0-317C-4827-A084-7BA186E308B3}" dt="2025-09-03T08:46:52.553" v="61"/>
        <pc:sldMkLst>
          <pc:docMk/>
          <pc:sldMk cId="3378385057" sldId="256"/>
        </pc:sldMkLst>
        <pc:spChg chg="del">
          <ac:chgData name="Yngve Magnussen" userId="7b55f7db-8b68-4ba6-91c1-bf450468887a" providerId="ADAL" clId="{DBDB5FA0-317C-4827-A084-7BA186E308B3}" dt="2025-09-03T08:39:07.114" v="1" actId="478"/>
          <ac:spMkLst>
            <pc:docMk/>
            <pc:sldMk cId="3378385057" sldId="256"/>
            <ac:spMk id="2" creationId="{73E1EB54-738F-82C3-B312-ED9C106D4D13}"/>
          </ac:spMkLst>
        </pc:spChg>
        <pc:spChg chg="del">
          <ac:chgData name="Yngve Magnussen" userId="7b55f7db-8b68-4ba6-91c1-bf450468887a" providerId="ADAL" clId="{DBDB5FA0-317C-4827-A084-7BA186E308B3}" dt="2025-09-03T08:39:08.352" v="2" actId="478"/>
          <ac:spMkLst>
            <pc:docMk/>
            <pc:sldMk cId="3378385057" sldId="256"/>
            <ac:spMk id="3" creationId="{54265D59-B481-3BA6-6AE1-955F07DD1D9D}"/>
          </ac:spMkLst>
        </pc:spChg>
        <pc:spChg chg="add del">
          <ac:chgData name="Yngve Magnussen" userId="7b55f7db-8b68-4ba6-91c1-bf450468887a" providerId="ADAL" clId="{DBDB5FA0-317C-4827-A084-7BA186E308B3}" dt="2025-09-03T08:40:02.036" v="4" actId="22"/>
          <ac:spMkLst>
            <pc:docMk/>
            <pc:sldMk cId="3378385057" sldId="256"/>
            <ac:spMk id="5" creationId="{A293958B-F398-7DF1-99AE-E7D852F20547}"/>
          </ac:spMkLst>
        </pc:spChg>
        <pc:spChg chg="add del">
          <ac:chgData name="Yngve Magnussen" userId="7b55f7db-8b68-4ba6-91c1-bf450468887a" providerId="ADAL" clId="{DBDB5FA0-317C-4827-A084-7BA186E308B3}" dt="2025-09-03T08:40:57.820" v="12" actId="22"/>
          <ac:spMkLst>
            <pc:docMk/>
            <pc:sldMk cId="3378385057" sldId="256"/>
            <ac:spMk id="11" creationId="{47A43CA4-1465-A457-BB27-2EDBC6BD22B3}"/>
          </ac:spMkLst>
        </pc:spChg>
        <pc:spChg chg="add del">
          <ac:chgData name="Yngve Magnussen" userId="7b55f7db-8b68-4ba6-91c1-bf450468887a" providerId="ADAL" clId="{DBDB5FA0-317C-4827-A084-7BA186E308B3}" dt="2025-09-03T08:41:28.062" v="18" actId="22"/>
          <ac:spMkLst>
            <pc:docMk/>
            <pc:sldMk cId="3378385057" sldId="256"/>
            <ac:spMk id="15" creationId="{34DEC186-0CE8-58DF-6CC8-1FE404C45E6C}"/>
          </ac:spMkLst>
        </pc:spChg>
        <pc:picChg chg="add del mod">
          <ac:chgData name="Yngve Magnussen" userId="7b55f7db-8b68-4ba6-91c1-bf450468887a" providerId="ADAL" clId="{DBDB5FA0-317C-4827-A084-7BA186E308B3}" dt="2025-09-03T08:40:35.729" v="8" actId="22"/>
          <ac:picMkLst>
            <pc:docMk/>
            <pc:sldMk cId="3378385057" sldId="256"/>
            <ac:picMk id="7" creationId="{2528F3AD-D093-4664-1EA2-3B89D028BDBE}"/>
          </ac:picMkLst>
        </pc:picChg>
        <pc:picChg chg="add mod">
          <ac:chgData name="Yngve Magnussen" userId="7b55f7db-8b68-4ba6-91c1-bf450468887a" providerId="ADAL" clId="{DBDB5FA0-317C-4827-A084-7BA186E308B3}" dt="2025-09-03T08:44:30.614" v="37" actId="1076"/>
          <ac:picMkLst>
            <pc:docMk/>
            <pc:sldMk cId="3378385057" sldId="256"/>
            <ac:picMk id="9" creationId="{596D1095-B85A-AC80-87F2-55A9D9AF0A45}"/>
          </ac:picMkLst>
        </pc:picChg>
        <pc:picChg chg="add mod">
          <ac:chgData name="Yngve Magnussen" userId="7b55f7db-8b68-4ba6-91c1-bf450468887a" providerId="ADAL" clId="{DBDB5FA0-317C-4827-A084-7BA186E308B3}" dt="2025-09-03T08:46:20.336" v="51" actId="1076"/>
          <ac:picMkLst>
            <pc:docMk/>
            <pc:sldMk cId="3378385057" sldId="256"/>
            <ac:picMk id="13" creationId="{47F96FB7-7BC9-D85E-4FB6-EF5535F504C3}"/>
          </ac:picMkLst>
        </pc:picChg>
        <pc:picChg chg="add mod">
          <ac:chgData name="Yngve Magnussen" userId="7b55f7db-8b68-4ba6-91c1-bf450468887a" providerId="ADAL" clId="{DBDB5FA0-317C-4827-A084-7BA186E308B3}" dt="2025-09-03T08:42:39.131" v="30" actId="1076"/>
          <ac:picMkLst>
            <pc:docMk/>
            <pc:sldMk cId="3378385057" sldId="256"/>
            <ac:picMk id="17" creationId="{0BCC6907-DBAA-26B5-582D-587D6E8B1886}"/>
          </ac:picMkLst>
        </pc:picChg>
        <pc:picChg chg="add mod">
          <ac:chgData name="Yngve Magnussen" userId="7b55f7db-8b68-4ba6-91c1-bf450468887a" providerId="ADAL" clId="{DBDB5FA0-317C-4827-A084-7BA186E308B3}" dt="2025-09-03T08:42:39.131" v="30" actId="1076"/>
          <ac:picMkLst>
            <pc:docMk/>
            <pc:sldMk cId="3378385057" sldId="256"/>
            <ac:picMk id="19" creationId="{A6C404D6-E194-C8DF-9393-563E57153BB8}"/>
          </ac:picMkLst>
        </pc:picChg>
        <pc:picChg chg="add mod">
          <ac:chgData name="Yngve Magnussen" userId="7b55f7db-8b68-4ba6-91c1-bf450468887a" providerId="ADAL" clId="{DBDB5FA0-317C-4827-A084-7BA186E308B3}" dt="2025-09-03T08:42:39.131" v="30" actId="1076"/>
          <ac:picMkLst>
            <pc:docMk/>
            <pc:sldMk cId="3378385057" sldId="256"/>
            <ac:picMk id="21" creationId="{750AD3AB-6EF2-B4E4-48B0-4B0898785035}"/>
          </ac:picMkLst>
        </pc:picChg>
        <pc:picChg chg="add mod">
          <ac:chgData name="Yngve Magnussen" userId="7b55f7db-8b68-4ba6-91c1-bf450468887a" providerId="ADAL" clId="{DBDB5FA0-317C-4827-A084-7BA186E308B3}" dt="2025-09-03T08:42:52.126" v="32" actId="1076"/>
          <ac:picMkLst>
            <pc:docMk/>
            <pc:sldMk cId="3378385057" sldId="256"/>
            <ac:picMk id="23" creationId="{96614C88-4262-B754-2038-15B7ADB9950B}"/>
          </ac:picMkLst>
        </pc:picChg>
        <pc:picChg chg="add mod">
          <ac:chgData name="Yngve Magnussen" userId="7b55f7db-8b68-4ba6-91c1-bf450468887a" providerId="ADAL" clId="{DBDB5FA0-317C-4827-A084-7BA186E308B3}" dt="2025-09-03T08:43:32.143" v="34" actId="1076"/>
          <ac:picMkLst>
            <pc:docMk/>
            <pc:sldMk cId="3378385057" sldId="256"/>
            <ac:picMk id="25" creationId="{F218D975-A26A-AA84-60CE-E11819524AF0}"/>
          </ac:picMkLst>
        </pc:picChg>
        <pc:picChg chg="add mod">
          <ac:chgData name="Yngve Magnussen" userId="7b55f7db-8b68-4ba6-91c1-bf450468887a" providerId="ADAL" clId="{DBDB5FA0-317C-4827-A084-7BA186E308B3}" dt="2025-09-03T08:44:23.873" v="36" actId="1076"/>
          <ac:picMkLst>
            <pc:docMk/>
            <pc:sldMk cId="3378385057" sldId="256"/>
            <ac:picMk id="27" creationId="{2208D7A9-1A44-45F1-A949-F9EFE136DC3D}"/>
          </ac:picMkLst>
        </pc:picChg>
        <pc:picChg chg="add mod">
          <ac:chgData name="Yngve Magnussen" userId="7b55f7db-8b68-4ba6-91c1-bf450468887a" providerId="ADAL" clId="{DBDB5FA0-317C-4827-A084-7BA186E308B3}" dt="2025-09-03T08:45:02.677" v="40" actId="1076"/>
          <ac:picMkLst>
            <pc:docMk/>
            <pc:sldMk cId="3378385057" sldId="256"/>
            <ac:picMk id="29" creationId="{1B322A81-38B2-1F4A-C50B-F33BBA849EC0}"/>
          </ac:picMkLst>
        </pc:picChg>
        <pc:picChg chg="add del mod">
          <ac:chgData name="Yngve Magnussen" userId="7b55f7db-8b68-4ba6-91c1-bf450468887a" providerId="ADAL" clId="{DBDB5FA0-317C-4827-A084-7BA186E308B3}" dt="2025-09-03T08:45:25.945" v="44" actId="22"/>
          <ac:picMkLst>
            <pc:docMk/>
            <pc:sldMk cId="3378385057" sldId="256"/>
            <ac:picMk id="31" creationId="{6965455A-A91F-88F5-AB69-D64D8977A072}"/>
          </ac:picMkLst>
        </pc:picChg>
        <pc:picChg chg="add del mod">
          <ac:chgData name="Yngve Magnussen" userId="7b55f7db-8b68-4ba6-91c1-bf450468887a" providerId="ADAL" clId="{DBDB5FA0-317C-4827-A084-7BA186E308B3}" dt="2025-09-03T08:45:59.989" v="48" actId="22"/>
          <ac:picMkLst>
            <pc:docMk/>
            <pc:sldMk cId="3378385057" sldId="256"/>
            <ac:picMk id="33" creationId="{EEC1AD1C-E01B-88A7-FB5E-C4741F527B6D}"/>
          </ac:picMkLst>
        </pc:picChg>
        <pc:picChg chg="add mod">
          <ac:chgData name="Yngve Magnussen" userId="7b55f7db-8b68-4ba6-91c1-bf450468887a" providerId="ADAL" clId="{DBDB5FA0-317C-4827-A084-7BA186E308B3}" dt="2025-09-03T08:46:06.785" v="50" actId="1076"/>
          <ac:picMkLst>
            <pc:docMk/>
            <pc:sldMk cId="3378385057" sldId="256"/>
            <ac:picMk id="35" creationId="{BE9E7B1E-2EA1-BD19-9F13-1149A0313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F73A71-08B2-E824-13D0-AB6EF59E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FA8EB97-E049-FB89-703C-360D76AC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B63427-3C74-752F-D5CD-F52A02D8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D33601-E3B5-DE18-1778-6E9805F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BCE4F7-E3DA-BE41-1CB5-143A7CC5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80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B87EB0-AF4D-65B1-4644-209B2AC2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E263B41-486B-19A4-0DC7-9C676080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0057CF-1BE6-3717-317C-7F87385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0DF29B-44A0-5D0F-12C7-B5FB696D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C40406-98F8-F7A5-98A0-B17FF1A3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25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DBB139-1EEF-A1AD-D928-5D6C7F71E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96390CB-C236-3553-818A-89A2940D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F85B64-E6C1-FC24-FBEF-492D0C8C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4D4EEF-BAC4-F076-58D5-C27B1C6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37D2328-4CB6-050E-2333-88AA6562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6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2CF41-5968-5B54-18E4-D3FFBF1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63C0E3-3939-2CD6-F865-964C7E06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D8A9FB-A7AF-10A9-74F3-7D3737A2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A4AC01-8422-29F4-1C2D-A69111F4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7F1EE2-A91D-399E-37E6-BA7450C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4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D1F6D0-6B78-A96A-5804-56F57590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2FD910-E2E0-C638-7F5B-E6B9E1C5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B8A6B6-1C98-AF1E-B5AF-F6DFE82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BA08A2-62EE-7D81-8B39-E98F4DF6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4154D3-6104-2482-8980-89FD5EA3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90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2A57E9-E306-1203-C455-25F6E30A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EECA61-023F-67FC-5FD9-1069F1D4D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5CB6CE-1873-7266-073A-3DB5FE08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47F335-235C-7E33-A003-363D0333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CBF976C-8DB3-E2FB-0429-908271E8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D26A082-6F35-5B20-B0BE-A34906B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22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61F4B0-B689-DF8C-4E81-F56E4E19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A607F5-F114-BE07-520A-60A99B1E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1DFFF78-5311-2833-414A-C801A406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37395F4-6A8C-9B5A-FB74-3E7362030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24D3AF4-6871-7BB8-2B95-5B94F7F47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4156DC8-5AF8-CC2B-FAE5-18A7BC86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C3E835C-2DDB-D722-0258-845CFC11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952ECB4-93AA-59F6-253E-19E852E7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1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FD8E4F-5B85-CE36-7A30-626A73B7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5FFD1A7-A5BA-E59E-3EC8-6C9CF19B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DF355FD-4084-7223-65D2-B16E31A2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16DCFEA-E19D-2EC3-8BED-C42C719E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4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72EB1D9-D4A4-29A5-E556-DBB98ABA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A6B0CC8-5023-E42A-FDDA-A2E29A90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600FC11-DA00-0E82-1E30-FD56199C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CF7B85-16D2-ED08-9A91-E987DA06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218095-CFF7-58EE-653C-48384176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70067-555F-B5B1-BA45-708C3D90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C52F277-1D99-FB41-BCB6-3D013706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3F337D-8D23-A999-38A6-EA09CA64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3B415B1-649E-ABD8-ECA0-63A037F5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43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308E8-CFED-F2D0-D559-6E8AB086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413302A-FC6A-2669-193D-94298E45B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CBC6637-CDF4-543E-021C-A2009871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0E7113-B172-E4C7-5893-2662D1BE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071340-021F-97B1-40C3-54F05293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50FFA20-0F1E-BD8F-E0DF-37CAC21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0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E0C6D10-10B1-5439-4F2F-4B390444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4C4A77-3798-8451-8B7D-D9C8794E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77FE2F-2C11-CF7F-B814-7BA3DC3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A11FD-4E39-41D1-A364-E167E4DC2C11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07A2A9-EA3E-44A2-8B08-501CBF3E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F453F8-35C8-8810-6E53-D255EA331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DEE-19E0-40AB-87D6-09A7D66260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6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596D1095-B85A-AC80-87F2-55A9D9AF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52" y="124240"/>
            <a:ext cx="2962688" cy="971686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F96FB7-7BC9-D85E-4FB6-EF5535F5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6" y="1175853"/>
            <a:ext cx="1810003" cy="138131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0BCC6907-DBAA-26B5-582D-587D6E8B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3" y="168967"/>
            <a:ext cx="1629002" cy="1905266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A6C404D6-E194-C8DF-9393-563E57153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601" y="2074233"/>
            <a:ext cx="1667108" cy="1457528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750AD3AB-6EF2-B4E4-48B0-4B0898785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572" y="3531761"/>
            <a:ext cx="1524213" cy="1524213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96614C88-4262-B754-2038-15B7ADB99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152" y="5055974"/>
            <a:ext cx="1543265" cy="1409897"/>
          </a:xfrm>
          <a:prstGeom prst="rect">
            <a:avLst/>
          </a:prstGeom>
        </p:spPr>
      </p:pic>
      <p:pic>
        <p:nvPicPr>
          <p:cNvPr id="25" name="Bilde 24">
            <a:extLst>
              <a:ext uri="{FF2B5EF4-FFF2-40B4-BE49-F238E27FC236}">
                <a16:creationId xmlns:a16="http://schemas.microsoft.com/office/drawing/2014/main" id="{F218D975-A26A-AA84-60CE-E1181952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996" y="3773636"/>
            <a:ext cx="1448002" cy="2419688"/>
          </a:xfrm>
          <a:prstGeom prst="rect">
            <a:avLst/>
          </a:prstGeom>
        </p:spPr>
      </p:pic>
      <p:pic>
        <p:nvPicPr>
          <p:cNvPr id="27" name="Bilde 26">
            <a:extLst>
              <a:ext uri="{FF2B5EF4-FFF2-40B4-BE49-F238E27FC236}">
                <a16:creationId xmlns:a16="http://schemas.microsoft.com/office/drawing/2014/main" id="{2208D7A9-1A44-45F1-A949-F9EFE136D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9998" y="2312391"/>
            <a:ext cx="1467055" cy="2743583"/>
          </a:xfrm>
          <a:prstGeom prst="rect">
            <a:avLst/>
          </a:prstGeom>
        </p:spPr>
      </p:pic>
      <p:pic>
        <p:nvPicPr>
          <p:cNvPr id="29" name="Bilde 28">
            <a:extLst>
              <a:ext uri="{FF2B5EF4-FFF2-40B4-BE49-F238E27FC236}">
                <a16:creationId xmlns:a16="http://schemas.microsoft.com/office/drawing/2014/main" id="{1B322A81-38B2-1F4A-C50B-F33BBA849E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7053" y="883441"/>
            <a:ext cx="1476581" cy="2648320"/>
          </a:xfrm>
          <a:prstGeom prst="rect">
            <a:avLst/>
          </a:prstGeom>
        </p:spPr>
      </p:pic>
      <p:pic>
        <p:nvPicPr>
          <p:cNvPr id="35" name="Bilde 34">
            <a:extLst>
              <a:ext uri="{FF2B5EF4-FFF2-40B4-BE49-F238E27FC236}">
                <a16:creationId xmlns:a16="http://schemas.microsoft.com/office/drawing/2014/main" id="{BE9E7B1E-2EA1-BD19-9F13-1149A0313D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3634" y="168967"/>
            <a:ext cx="173379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Yngve Magnussen</dc:creator>
  <cp:lastModifiedBy>Yngve Magnussen</cp:lastModifiedBy>
  <cp:revision>1</cp:revision>
  <dcterms:created xsi:type="dcterms:W3CDTF">2025-09-03T08:38:00Z</dcterms:created>
  <dcterms:modified xsi:type="dcterms:W3CDTF">2025-09-03T08:46:53Z</dcterms:modified>
</cp:coreProperties>
</file>