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6C66-5706-4EE6-859E-4815BF24628D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8002-E81E-46A6-A0D6-C5DD501598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59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6C66-5706-4EE6-859E-4815BF24628D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8002-E81E-46A6-A0D6-C5DD501598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74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6C66-5706-4EE6-859E-4815BF24628D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8002-E81E-46A6-A0D6-C5DD501598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04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6C66-5706-4EE6-859E-4815BF24628D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8002-E81E-46A6-A0D6-C5DD501598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62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6C66-5706-4EE6-859E-4815BF24628D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8002-E81E-46A6-A0D6-C5DD501598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24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6C66-5706-4EE6-859E-4815BF24628D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8002-E81E-46A6-A0D6-C5DD501598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78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6C66-5706-4EE6-859E-4815BF24628D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8002-E81E-46A6-A0D6-C5DD501598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84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6C66-5706-4EE6-859E-4815BF24628D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8002-E81E-46A6-A0D6-C5DD501598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56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6C66-5706-4EE6-859E-4815BF24628D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8002-E81E-46A6-A0D6-C5DD501598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01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6C66-5706-4EE6-859E-4815BF24628D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8002-E81E-46A6-A0D6-C5DD501598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03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6C66-5706-4EE6-859E-4815BF24628D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8002-E81E-46A6-A0D6-C5DD501598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39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F6C66-5706-4EE6-859E-4815BF24628D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B8002-E81E-46A6-A0D6-C5DD501598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66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Exercícios</a:t>
            </a:r>
            <a:endParaRPr lang="pt-BR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Estimar com Pontos de Caso de Uso o esforço em pessoas-dias</a:t>
            </a:r>
          </a:p>
          <a:p>
            <a:pPr lvl="1"/>
            <a:r>
              <a:rPr lang="pt-BR" dirty="0" smtClean="0"/>
              <a:t>Um sistema que possua uma única janela, e permita a entrada de três valores reais correspondentes aos coeficientes de uma equação do segundo grau e então produza a resposta (2 raízes, uma raiz dupla ou zero raízes reais);</a:t>
            </a:r>
          </a:p>
          <a:p>
            <a:pPr lvl="1"/>
            <a:r>
              <a:rPr lang="pt-BR" dirty="0" smtClean="0"/>
              <a:t>Uma agenda de compromissos, que utilizará um banco de dados contendo apenas duas entidades – usuários e compromissos -  e que funcionará na web. O sistema deverá suportar CRUD de compromissos e permitir </a:t>
            </a:r>
            <a:r>
              <a:rPr lang="pt-BR" dirty="0" err="1" smtClean="0"/>
              <a:t>logar</a:t>
            </a:r>
            <a:r>
              <a:rPr lang="pt-BR" dirty="0" smtClean="0"/>
              <a:t> usuários por meio de algum tipo de identificação.</a:t>
            </a:r>
          </a:p>
          <a:p>
            <a:pPr lvl="1"/>
            <a:r>
              <a:rPr lang="pt-BR" b="1" dirty="0" smtClean="0"/>
              <a:t>Sugestão</a:t>
            </a:r>
            <a:r>
              <a:rPr lang="pt-BR" dirty="0" smtClean="0"/>
              <a:t>: crie uma </a:t>
            </a:r>
            <a:r>
              <a:rPr lang="pt-BR" b="1" dirty="0" smtClean="0"/>
              <a:t>planilha</a:t>
            </a:r>
            <a:r>
              <a:rPr lang="pt-BR" dirty="0" smtClean="0"/>
              <a:t> para </a:t>
            </a:r>
            <a:r>
              <a:rPr lang="pt-BR" b="1" dirty="0" smtClean="0"/>
              <a:t>automatizar</a:t>
            </a:r>
            <a:r>
              <a:rPr lang="pt-BR" dirty="0" smtClean="0"/>
              <a:t> o </a:t>
            </a:r>
            <a:r>
              <a:rPr lang="pt-BR" b="1" dirty="0" smtClean="0"/>
              <a:t>processo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83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109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Exercícios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</dc:title>
  <dc:creator>L00M00</dc:creator>
  <cp:lastModifiedBy>L00M00</cp:lastModifiedBy>
  <cp:revision>6</cp:revision>
  <dcterms:created xsi:type="dcterms:W3CDTF">2017-02-22T11:09:25Z</dcterms:created>
  <dcterms:modified xsi:type="dcterms:W3CDTF">2017-02-22T13:43:26Z</dcterms:modified>
</cp:coreProperties>
</file>