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eg"/>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D443BF-D448-44BF-80CD-2334E86B7898}"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3BDE89E8-36FD-47A9-A75B-AE42A5BE7A53}">
      <dgm:prSet phldrT="[Text]"/>
      <dgm:spPr>
        <a:blipFill rotWithShape="0">
          <a:blip xmlns:r="http://schemas.openxmlformats.org/officeDocument/2006/relationships" r:embed="rId1"/>
          <a:stretch>
            <a:fillRect/>
          </a:stretch>
        </a:blipFill>
      </dgm:spPr>
      <dgm:t>
        <a:bodyPr/>
        <a:lstStyle/>
        <a:p>
          <a:r>
            <a:rPr lang="en-US" dirty="0"/>
            <a:t> </a:t>
          </a:r>
        </a:p>
      </dgm:t>
    </dgm:pt>
    <dgm:pt modelId="{0C4E83F3-37F8-47F0-A151-1313909E1AC5}" type="parTrans" cxnId="{610EA5F0-F1F2-4857-A76A-70810D6C0AEA}">
      <dgm:prSet/>
      <dgm:spPr/>
      <dgm:t>
        <a:bodyPr/>
        <a:lstStyle/>
        <a:p>
          <a:endParaRPr lang="en-US"/>
        </a:p>
      </dgm:t>
    </dgm:pt>
    <dgm:pt modelId="{0BBF1D10-78E6-4C24-95E3-9F2097F1F1AD}" type="sibTrans" cxnId="{610EA5F0-F1F2-4857-A76A-70810D6C0AEA}">
      <dgm:prSet/>
      <dgm:spPr/>
      <dgm:t>
        <a:bodyPr/>
        <a:lstStyle/>
        <a:p>
          <a:endParaRPr lang="en-US"/>
        </a:p>
      </dgm:t>
    </dgm:pt>
    <dgm:pt modelId="{F9D2EC09-FB83-45D6-8D6D-0F398B877130}">
      <dgm:prSet phldrT="[Text]"/>
      <dgm:spPr>
        <a:blipFill rotWithShape="0">
          <a:blip xmlns:r="http://schemas.openxmlformats.org/officeDocument/2006/relationships" r:embed="rId2"/>
          <a:stretch>
            <a:fillRect/>
          </a:stretch>
        </a:blipFill>
      </dgm:spPr>
      <dgm:t>
        <a:bodyPr/>
        <a:lstStyle/>
        <a:p>
          <a:r>
            <a:rPr lang="en-US" dirty="0"/>
            <a:t> </a:t>
          </a:r>
        </a:p>
      </dgm:t>
    </dgm:pt>
    <dgm:pt modelId="{D5254EB8-8B41-415D-8D1C-5447B56257A3}" type="parTrans" cxnId="{375FAD08-14E5-480B-B33F-AF9DC095D9F6}">
      <dgm:prSet/>
      <dgm:spPr/>
      <dgm:t>
        <a:bodyPr/>
        <a:lstStyle/>
        <a:p>
          <a:endParaRPr lang="en-US"/>
        </a:p>
      </dgm:t>
    </dgm:pt>
    <dgm:pt modelId="{1C452249-498D-4165-8BDE-75188F272F6D}" type="sibTrans" cxnId="{375FAD08-14E5-480B-B33F-AF9DC095D9F6}">
      <dgm:prSet/>
      <dgm:spPr/>
      <dgm:t>
        <a:bodyPr/>
        <a:lstStyle/>
        <a:p>
          <a:endParaRPr lang="en-US"/>
        </a:p>
      </dgm:t>
    </dgm:pt>
    <dgm:pt modelId="{1C8449B3-B67C-4FF8-AADC-FE532C67A299}">
      <dgm:prSet phldrT="[Text]"/>
      <dgm:spPr>
        <a:blipFill rotWithShape="0">
          <a:blip xmlns:r="http://schemas.openxmlformats.org/officeDocument/2006/relationships" r:embed="rId3"/>
          <a:stretch>
            <a:fillRect/>
          </a:stretch>
        </a:blipFill>
      </dgm:spPr>
      <dgm:t>
        <a:bodyPr/>
        <a:lstStyle/>
        <a:p>
          <a:endParaRPr lang="en-US" dirty="0"/>
        </a:p>
      </dgm:t>
    </dgm:pt>
    <dgm:pt modelId="{3E7E6E8D-DB4F-490F-9BC2-CBB179BC5361}" type="sibTrans" cxnId="{B8E7F09E-D69C-47FD-B5B6-16D0F2E052AB}">
      <dgm:prSet/>
      <dgm:spPr/>
      <dgm:t>
        <a:bodyPr/>
        <a:lstStyle/>
        <a:p>
          <a:endParaRPr lang="en-US"/>
        </a:p>
      </dgm:t>
    </dgm:pt>
    <dgm:pt modelId="{EB2296EC-306B-46BC-8886-AE2E5B3E2FF2}" type="parTrans" cxnId="{B8E7F09E-D69C-47FD-B5B6-16D0F2E052AB}">
      <dgm:prSet/>
      <dgm:spPr/>
      <dgm:t>
        <a:bodyPr/>
        <a:lstStyle/>
        <a:p>
          <a:endParaRPr lang="en-US"/>
        </a:p>
      </dgm:t>
    </dgm:pt>
    <dgm:pt modelId="{170E19E7-A48B-8B4A-A6B5-BE19DCF57C03}">
      <dgm:prSet/>
      <dgm:spPr/>
    </dgm:pt>
    <dgm:pt modelId="{F3C83897-4A99-1047-B136-C6C44A2060A4}" type="parTrans" cxnId="{55A5AE55-3680-1D43-A912-C047BF4E49A7}">
      <dgm:prSet/>
      <dgm:spPr/>
      <dgm:t>
        <a:bodyPr/>
        <a:lstStyle/>
        <a:p>
          <a:endParaRPr lang="en-US"/>
        </a:p>
      </dgm:t>
    </dgm:pt>
    <dgm:pt modelId="{EEDB6F07-6BD5-7C45-AF21-B501D495F0EB}" type="sibTrans" cxnId="{55A5AE55-3680-1D43-A912-C047BF4E49A7}">
      <dgm:prSet/>
      <dgm:spPr/>
      <dgm:t>
        <a:bodyPr/>
        <a:lstStyle/>
        <a:p>
          <a:endParaRPr lang="en-US"/>
        </a:p>
      </dgm:t>
    </dgm:pt>
    <dgm:pt modelId="{31D25625-94AF-4B9A-8A48-8F913D054548}" type="pres">
      <dgm:prSet presAssocID="{FAD443BF-D448-44BF-80CD-2334E86B7898}" presName="Name0" presStyleCnt="0">
        <dgm:presLayoutVars>
          <dgm:chMax val="1"/>
          <dgm:dir/>
          <dgm:animLvl val="ctr"/>
          <dgm:resizeHandles val="exact"/>
        </dgm:presLayoutVars>
      </dgm:prSet>
      <dgm:spPr/>
    </dgm:pt>
    <dgm:pt modelId="{8316E9D9-8F18-44DB-BBE1-A5188633ED3A}" type="pres">
      <dgm:prSet presAssocID="{3BDE89E8-36FD-47A9-A75B-AE42A5BE7A53}" presName="centerShape" presStyleLbl="node0" presStyleIdx="0" presStyleCnt="1" custScaleX="126084" custScaleY="125946" custLinFactNeighborX="15190" custLinFactNeighborY="-29753"/>
      <dgm:spPr/>
    </dgm:pt>
    <dgm:pt modelId="{CB73D938-2D1C-44ED-A550-268EBE8862C4}" type="pres">
      <dgm:prSet presAssocID="{EB2296EC-306B-46BC-8886-AE2E5B3E2FF2}" presName="parTrans" presStyleLbl="sibTrans2D1" presStyleIdx="0" presStyleCnt="2"/>
      <dgm:spPr/>
    </dgm:pt>
    <dgm:pt modelId="{22E73407-0B38-470D-8517-186293B0D509}" type="pres">
      <dgm:prSet presAssocID="{EB2296EC-306B-46BC-8886-AE2E5B3E2FF2}" presName="connectorText" presStyleLbl="sibTrans2D1" presStyleIdx="0" presStyleCnt="2"/>
      <dgm:spPr/>
    </dgm:pt>
    <dgm:pt modelId="{E8C0F352-1ED3-4BEB-8721-C465FC2FBE0E}" type="pres">
      <dgm:prSet presAssocID="{1C8449B3-B67C-4FF8-AADC-FE532C67A299}" presName="node" presStyleLbl="node1" presStyleIdx="0" presStyleCnt="2" custScaleX="135006" custScaleY="131949" custRadScaleRad="154771" custRadScaleInc="-74961">
        <dgm:presLayoutVars>
          <dgm:bulletEnabled val="1"/>
        </dgm:presLayoutVars>
      </dgm:prSet>
      <dgm:spPr>
        <a:prstGeom prst="roundRect">
          <a:avLst/>
        </a:prstGeom>
      </dgm:spPr>
    </dgm:pt>
    <dgm:pt modelId="{EBCC4734-3FC1-4026-9C12-20452CCAC5D2}" type="pres">
      <dgm:prSet presAssocID="{D5254EB8-8B41-415D-8D1C-5447B56257A3}" presName="parTrans" presStyleLbl="sibTrans2D1" presStyleIdx="1" presStyleCnt="2"/>
      <dgm:spPr>
        <a:prstGeom prst="leftArrow">
          <a:avLst/>
        </a:prstGeom>
      </dgm:spPr>
    </dgm:pt>
    <dgm:pt modelId="{C19D0C91-48D6-4CF2-BCEF-426E9BECA5DD}" type="pres">
      <dgm:prSet presAssocID="{D5254EB8-8B41-415D-8D1C-5447B56257A3}" presName="connectorText" presStyleLbl="sibTrans2D1" presStyleIdx="1" presStyleCnt="2"/>
      <dgm:spPr/>
    </dgm:pt>
    <dgm:pt modelId="{709FD7F5-32A2-4521-B336-2E2EDC6DADFA}" type="pres">
      <dgm:prSet presAssocID="{F9D2EC09-FB83-45D6-8D6D-0F398B877130}" presName="node" presStyleLbl="node1" presStyleIdx="1" presStyleCnt="2" custScaleX="122811" custScaleY="125841" custRadScaleRad="208416" custRadScaleInc="-118819">
        <dgm:presLayoutVars>
          <dgm:bulletEnabled val="1"/>
        </dgm:presLayoutVars>
      </dgm:prSet>
      <dgm:spPr/>
    </dgm:pt>
  </dgm:ptLst>
  <dgm:cxnLst>
    <dgm:cxn modelId="{5F792002-83B3-4093-B9CE-E0ECC7B25FD0}" type="presOf" srcId="{3BDE89E8-36FD-47A9-A75B-AE42A5BE7A53}" destId="{8316E9D9-8F18-44DB-BBE1-A5188633ED3A}" srcOrd="0" destOrd="0" presId="urn:microsoft.com/office/officeart/2005/8/layout/radial5"/>
    <dgm:cxn modelId="{375FAD08-14E5-480B-B33F-AF9DC095D9F6}" srcId="{3BDE89E8-36FD-47A9-A75B-AE42A5BE7A53}" destId="{F9D2EC09-FB83-45D6-8D6D-0F398B877130}" srcOrd="1" destOrd="0" parTransId="{D5254EB8-8B41-415D-8D1C-5447B56257A3}" sibTransId="{1C452249-498D-4165-8BDE-75188F272F6D}"/>
    <dgm:cxn modelId="{E4983819-CE90-40E0-91F8-9CA18E858AD7}" type="presOf" srcId="{FAD443BF-D448-44BF-80CD-2334E86B7898}" destId="{31D25625-94AF-4B9A-8A48-8F913D054548}" srcOrd="0" destOrd="0" presId="urn:microsoft.com/office/officeart/2005/8/layout/radial5"/>
    <dgm:cxn modelId="{DE59BF21-A065-40D3-A9E8-5661CBB8D742}" type="presOf" srcId="{1C8449B3-B67C-4FF8-AADC-FE532C67A299}" destId="{E8C0F352-1ED3-4BEB-8721-C465FC2FBE0E}" srcOrd="0" destOrd="0" presId="urn:microsoft.com/office/officeart/2005/8/layout/radial5"/>
    <dgm:cxn modelId="{4FF1C52C-80B7-4875-8004-BFBBA3842E5E}" type="presOf" srcId="{D5254EB8-8B41-415D-8D1C-5447B56257A3}" destId="{EBCC4734-3FC1-4026-9C12-20452CCAC5D2}" srcOrd="0" destOrd="0" presId="urn:microsoft.com/office/officeart/2005/8/layout/radial5"/>
    <dgm:cxn modelId="{55A5AE55-3680-1D43-A912-C047BF4E49A7}" srcId="{FAD443BF-D448-44BF-80CD-2334E86B7898}" destId="{170E19E7-A48B-8B4A-A6B5-BE19DCF57C03}" srcOrd="1" destOrd="0" parTransId="{F3C83897-4A99-1047-B136-C6C44A2060A4}" sibTransId="{EEDB6F07-6BD5-7C45-AF21-B501D495F0EB}"/>
    <dgm:cxn modelId="{51C43F72-3906-4DC5-AA99-B9241799D75C}" type="presOf" srcId="{F9D2EC09-FB83-45D6-8D6D-0F398B877130}" destId="{709FD7F5-32A2-4521-B336-2E2EDC6DADFA}" srcOrd="0" destOrd="0" presId="urn:microsoft.com/office/officeart/2005/8/layout/radial5"/>
    <dgm:cxn modelId="{B8E7F09E-D69C-47FD-B5B6-16D0F2E052AB}" srcId="{3BDE89E8-36FD-47A9-A75B-AE42A5BE7A53}" destId="{1C8449B3-B67C-4FF8-AADC-FE532C67A299}" srcOrd="0" destOrd="0" parTransId="{EB2296EC-306B-46BC-8886-AE2E5B3E2FF2}" sibTransId="{3E7E6E8D-DB4F-490F-9BC2-CBB179BC5361}"/>
    <dgm:cxn modelId="{1C8745CE-C4E3-47A5-83D1-DA93C0344894}" type="presOf" srcId="{EB2296EC-306B-46BC-8886-AE2E5B3E2FF2}" destId="{CB73D938-2D1C-44ED-A550-268EBE8862C4}" srcOrd="0" destOrd="0" presId="urn:microsoft.com/office/officeart/2005/8/layout/radial5"/>
    <dgm:cxn modelId="{BFCCDFE8-523E-4380-857C-7985A250DA5B}" type="presOf" srcId="{D5254EB8-8B41-415D-8D1C-5447B56257A3}" destId="{C19D0C91-48D6-4CF2-BCEF-426E9BECA5DD}" srcOrd="1" destOrd="0" presId="urn:microsoft.com/office/officeart/2005/8/layout/radial5"/>
    <dgm:cxn modelId="{610EA5F0-F1F2-4857-A76A-70810D6C0AEA}" srcId="{FAD443BF-D448-44BF-80CD-2334E86B7898}" destId="{3BDE89E8-36FD-47A9-A75B-AE42A5BE7A53}" srcOrd="0" destOrd="0" parTransId="{0C4E83F3-37F8-47F0-A151-1313909E1AC5}" sibTransId="{0BBF1D10-78E6-4C24-95E3-9F2097F1F1AD}"/>
    <dgm:cxn modelId="{41F6DEF9-6B64-4C24-8F15-30B3E02202D6}" type="presOf" srcId="{EB2296EC-306B-46BC-8886-AE2E5B3E2FF2}" destId="{22E73407-0B38-470D-8517-186293B0D509}" srcOrd="1" destOrd="0" presId="urn:microsoft.com/office/officeart/2005/8/layout/radial5"/>
    <dgm:cxn modelId="{17C2F0CE-CA36-4DA9-B623-1621B893C2B1}" type="presParOf" srcId="{31D25625-94AF-4B9A-8A48-8F913D054548}" destId="{8316E9D9-8F18-44DB-BBE1-A5188633ED3A}" srcOrd="0" destOrd="0" presId="urn:microsoft.com/office/officeart/2005/8/layout/radial5"/>
    <dgm:cxn modelId="{E8B027C9-56F1-45D5-B6AE-97BCC2325839}" type="presParOf" srcId="{31D25625-94AF-4B9A-8A48-8F913D054548}" destId="{CB73D938-2D1C-44ED-A550-268EBE8862C4}" srcOrd="1" destOrd="0" presId="urn:microsoft.com/office/officeart/2005/8/layout/radial5"/>
    <dgm:cxn modelId="{DA5224B3-85B4-41F5-A17A-65F296408347}" type="presParOf" srcId="{CB73D938-2D1C-44ED-A550-268EBE8862C4}" destId="{22E73407-0B38-470D-8517-186293B0D509}" srcOrd="0" destOrd="0" presId="urn:microsoft.com/office/officeart/2005/8/layout/radial5"/>
    <dgm:cxn modelId="{F089713F-E972-4841-819D-7B43678E69BF}" type="presParOf" srcId="{31D25625-94AF-4B9A-8A48-8F913D054548}" destId="{E8C0F352-1ED3-4BEB-8721-C465FC2FBE0E}" srcOrd="2" destOrd="0" presId="urn:microsoft.com/office/officeart/2005/8/layout/radial5"/>
    <dgm:cxn modelId="{927C594F-1816-4520-B247-8190588C5C9B}" type="presParOf" srcId="{31D25625-94AF-4B9A-8A48-8F913D054548}" destId="{EBCC4734-3FC1-4026-9C12-20452CCAC5D2}" srcOrd="3" destOrd="0" presId="urn:microsoft.com/office/officeart/2005/8/layout/radial5"/>
    <dgm:cxn modelId="{FC426967-AEA4-4EF1-BA34-7CFDFA54B851}" type="presParOf" srcId="{EBCC4734-3FC1-4026-9C12-20452CCAC5D2}" destId="{C19D0C91-48D6-4CF2-BCEF-426E9BECA5DD}" srcOrd="0" destOrd="0" presId="urn:microsoft.com/office/officeart/2005/8/layout/radial5"/>
    <dgm:cxn modelId="{01E0F8F8-7049-463D-A393-597C21CD46D8}" type="presParOf" srcId="{31D25625-94AF-4B9A-8A48-8F913D054548}" destId="{709FD7F5-32A2-4521-B336-2E2EDC6DADFA}" srcOrd="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6E9D9-8F18-44DB-BBE1-A5188633ED3A}">
      <dsp:nvSpPr>
        <dsp:cNvPr id="0" name=""/>
        <dsp:cNvSpPr/>
      </dsp:nvSpPr>
      <dsp:spPr>
        <a:xfrm>
          <a:off x="5023154" y="520208"/>
          <a:ext cx="1442054" cy="1440476"/>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2667000">
            <a:lnSpc>
              <a:spcPct val="90000"/>
            </a:lnSpc>
            <a:spcBef>
              <a:spcPct val="0"/>
            </a:spcBef>
            <a:spcAft>
              <a:spcPct val="35000"/>
            </a:spcAft>
            <a:buNone/>
          </a:pPr>
          <a:r>
            <a:rPr lang="en-US" sz="6000" kern="1200" dirty="0"/>
            <a:t> </a:t>
          </a:r>
        </a:p>
      </dsp:txBody>
      <dsp:txXfrm>
        <a:off x="5234338" y="731161"/>
        <a:ext cx="1019686" cy="1018570"/>
      </dsp:txXfrm>
    </dsp:sp>
    <dsp:sp modelId="{CB73D938-2D1C-44ED-A550-268EBE8862C4}">
      <dsp:nvSpPr>
        <dsp:cNvPr id="0" name=""/>
        <dsp:cNvSpPr/>
      </dsp:nvSpPr>
      <dsp:spPr>
        <a:xfrm rot="10796229">
          <a:off x="4061668" y="1047485"/>
          <a:ext cx="679450" cy="3888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178328" y="1125194"/>
        <a:ext cx="562790" cy="233320"/>
      </dsp:txXfrm>
    </dsp:sp>
    <dsp:sp modelId="{E8C0F352-1ED3-4BEB-8721-C465FC2FBE0E}">
      <dsp:nvSpPr>
        <dsp:cNvPr id="0" name=""/>
        <dsp:cNvSpPr/>
      </dsp:nvSpPr>
      <dsp:spPr>
        <a:xfrm>
          <a:off x="2197075" y="488923"/>
          <a:ext cx="1544098" cy="1509134"/>
        </a:xfrm>
        <a:prstGeom prst="round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930" tIns="74930" rIns="74930" bIns="74930" numCol="1" spcCol="1270" anchor="ctr" anchorCtr="0">
          <a:noAutofit/>
        </a:bodyPr>
        <a:lstStyle/>
        <a:p>
          <a:pPr marL="0" lvl="0" indent="0" algn="ctr" defTabSz="2622550">
            <a:lnSpc>
              <a:spcPct val="90000"/>
            </a:lnSpc>
            <a:spcBef>
              <a:spcPct val="0"/>
            </a:spcBef>
            <a:spcAft>
              <a:spcPct val="35000"/>
            </a:spcAft>
            <a:buNone/>
          </a:pPr>
          <a:endParaRPr lang="en-US" sz="5900" kern="1200" dirty="0"/>
        </a:p>
      </dsp:txBody>
      <dsp:txXfrm>
        <a:off x="2270745" y="562593"/>
        <a:ext cx="1396758" cy="1361794"/>
      </dsp:txXfrm>
    </dsp:sp>
    <dsp:sp modelId="{EBCC4734-3FC1-4026-9C12-20452CCAC5D2}">
      <dsp:nvSpPr>
        <dsp:cNvPr id="0" name=""/>
        <dsp:cNvSpPr/>
      </dsp:nvSpPr>
      <dsp:spPr>
        <a:xfrm rot="21575384">
          <a:off x="6747290" y="1036397"/>
          <a:ext cx="679643" cy="388866"/>
        </a:xfrm>
        <a:prstGeom prst="lef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747291" y="1114588"/>
        <a:ext cx="562983" cy="233320"/>
      </dsp:txXfrm>
    </dsp:sp>
    <dsp:sp modelId="{709FD7F5-32A2-4521-B336-2E2EDC6DADFA}">
      <dsp:nvSpPr>
        <dsp:cNvPr id="0" name=""/>
        <dsp:cNvSpPr/>
      </dsp:nvSpPr>
      <dsp:spPr>
        <a:xfrm>
          <a:off x="7747486" y="501435"/>
          <a:ext cx="1404620" cy="1439275"/>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930" tIns="74930" rIns="74930" bIns="74930" numCol="1" spcCol="1270" anchor="ctr" anchorCtr="0">
          <a:noAutofit/>
        </a:bodyPr>
        <a:lstStyle/>
        <a:p>
          <a:pPr marL="0" lvl="0" indent="0" algn="ctr" defTabSz="2622550">
            <a:lnSpc>
              <a:spcPct val="90000"/>
            </a:lnSpc>
            <a:spcBef>
              <a:spcPct val="0"/>
            </a:spcBef>
            <a:spcAft>
              <a:spcPct val="35000"/>
            </a:spcAft>
            <a:buNone/>
          </a:pPr>
          <a:r>
            <a:rPr lang="en-US" sz="5900" kern="1200" dirty="0"/>
            <a:t> </a:t>
          </a:r>
        </a:p>
      </dsp:txBody>
      <dsp:txXfrm>
        <a:off x="7953188" y="712212"/>
        <a:ext cx="993216" cy="101772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FB64-6C4F-4B4A-8254-42B1BD049F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851A8F1-2460-4561-ADA3-1CAE303C1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7D6A348-AEC1-4059-8294-9287486D4530}"/>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5" name="Footer Placeholder 4">
            <a:extLst>
              <a:ext uri="{FF2B5EF4-FFF2-40B4-BE49-F238E27FC236}">
                <a16:creationId xmlns:a16="http://schemas.microsoft.com/office/drawing/2014/main" id="{C705EBC5-34F4-47BC-A31A-0E4B032160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22A1CE-8AC5-4E07-99D3-F1F92C7DC742}"/>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84090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2E-07FF-47C0-B354-02F501337D1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25F2E5D-FB39-44E8-8F66-3A46CC7ACE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E24AD0D-EBA4-47AA-A5E3-E29EFF82469D}"/>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5" name="Footer Placeholder 4">
            <a:extLst>
              <a:ext uri="{FF2B5EF4-FFF2-40B4-BE49-F238E27FC236}">
                <a16:creationId xmlns:a16="http://schemas.microsoft.com/office/drawing/2014/main" id="{1F2423A3-1740-4A6C-881C-EE47C94881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EE31A4-2EAD-4601-9160-DAD66B491D73}"/>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331824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520EE-BA3C-46BE-9F76-1E0CA9BC7C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1A8212-EB0A-4EA2-8D35-2030BF4D19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B02298-727E-48E1-A9EE-35F8EB84827C}"/>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5" name="Footer Placeholder 4">
            <a:extLst>
              <a:ext uri="{FF2B5EF4-FFF2-40B4-BE49-F238E27FC236}">
                <a16:creationId xmlns:a16="http://schemas.microsoft.com/office/drawing/2014/main" id="{F91CA15E-E07F-47E8-B8F7-E6FCF710CC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200DC8-DCA8-4167-9263-C53E01549003}"/>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108418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631A-A9F4-4F8A-8D56-2AF1C7DDABA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2EEB64F-72A5-4433-9CA4-4B3C0C3D1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D066B6-BEA1-450B-B417-F58E4D27F82D}"/>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5" name="Footer Placeholder 4">
            <a:extLst>
              <a:ext uri="{FF2B5EF4-FFF2-40B4-BE49-F238E27FC236}">
                <a16:creationId xmlns:a16="http://schemas.microsoft.com/office/drawing/2014/main" id="{669AA111-1F6A-4D36-BBF5-28FABB8AC0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14E61B-53D3-4952-855E-D9F58FC04019}"/>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276360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94DF-EADE-42B0-A008-1107C02DF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659C026-2867-498D-8A86-97898BB3A9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65D3AD-4DD7-4F45-B481-076B491F5C77}"/>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5" name="Footer Placeholder 4">
            <a:extLst>
              <a:ext uri="{FF2B5EF4-FFF2-40B4-BE49-F238E27FC236}">
                <a16:creationId xmlns:a16="http://schemas.microsoft.com/office/drawing/2014/main" id="{9D5555E6-9FD6-49BF-AA19-82DED84A93C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E460B5-F59D-4F73-B850-FFC377ED165C}"/>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182813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9DC-6A17-4886-B219-E62608F79E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764C13F-DC34-48E0-A23A-2E8A89BEE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40C3598-66C9-432A-A626-7B6F88858C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E84E77A-F494-4D6E-A9EB-65A977198017}"/>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6" name="Footer Placeholder 5">
            <a:extLst>
              <a:ext uri="{FF2B5EF4-FFF2-40B4-BE49-F238E27FC236}">
                <a16:creationId xmlns:a16="http://schemas.microsoft.com/office/drawing/2014/main" id="{4F7B2D9E-8594-46BA-8B96-28121DE8515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C62DA21-5053-4CAD-B871-7A14BEAC98FE}"/>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337540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970-143B-4AB3-8DF9-D723EFDFA9B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512847C-39A6-48FB-90B9-266086A75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27AB7-00EA-4A6F-A7D9-FEDC51F361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55A84F4-EDF4-40E6-BC21-FCE18DE29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35EA8-6D2C-416A-A5A4-B4FAC8A4B6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C8CBDF5-8763-45E9-8F56-DF331BF658A4}"/>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8" name="Footer Placeholder 7">
            <a:extLst>
              <a:ext uri="{FF2B5EF4-FFF2-40B4-BE49-F238E27FC236}">
                <a16:creationId xmlns:a16="http://schemas.microsoft.com/office/drawing/2014/main" id="{78EF9677-CEFB-41E4-90FC-F5E5F28D533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EDD2763-9ED5-4E64-AAD5-9A1A18F93266}"/>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403651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022B-1ACC-4AB6-94E4-6DC6DD8BA5A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C552333-2E79-4411-BBC7-03CFB3CEBF2F}"/>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4" name="Footer Placeholder 3">
            <a:extLst>
              <a:ext uri="{FF2B5EF4-FFF2-40B4-BE49-F238E27FC236}">
                <a16:creationId xmlns:a16="http://schemas.microsoft.com/office/drawing/2014/main" id="{B80E5F17-E3B2-446E-B573-709C3C7E3B7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8858623-4CEF-4C39-8F05-0188BDABB92B}"/>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402398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2AFEB-D931-4E33-B68E-508B47DA9245}"/>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3" name="Footer Placeholder 2">
            <a:extLst>
              <a:ext uri="{FF2B5EF4-FFF2-40B4-BE49-F238E27FC236}">
                <a16:creationId xmlns:a16="http://schemas.microsoft.com/office/drawing/2014/main" id="{FB451278-55FD-467B-B62C-5AFB6679DDD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A735B86-8C49-4EF2-AB90-45FD4989AA32}"/>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172062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8F47-2EB4-423E-A3A3-1F951A715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5EFA66-E53E-452D-9B32-15DDEB198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2841961-E63F-45B5-9BE2-A0C206797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F95C9D-A0FB-4462-A927-12AC04D8DD34}"/>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6" name="Footer Placeholder 5">
            <a:extLst>
              <a:ext uri="{FF2B5EF4-FFF2-40B4-BE49-F238E27FC236}">
                <a16:creationId xmlns:a16="http://schemas.microsoft.com/office/drawing/2014/main" id="{78750419-77C9-48CB-A231-E839547088D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3626154-BF67-432E-8F00-CF635229B579}"/>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195404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D5C3-A8E6-4ED4-B1E1-18071BAB1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41270BF-57E7-4678-BC65-878FE219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C99B2F4-3216-446B-AFBB-8954EE866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A188C-A8F7-4DD2-ADC8-57CCE576FC3B}"/>
              </a:ext>
            </a:extLst>
          </p:cNvPr>
          <p:cNvSpPr>
            <a:spLocks noGrp="1"/>
          </p:cNvSpPr>
          <p:nvPr>
            <p:ph type="dt" sz="half" idx="10"/>
          </p:nvPr>
        </p:nvSpPr>
        <p:spPr/>
        <p:txBody>
          <a:bodyPr/>
          <a:lstStyle/>
          <a:p>
            <a:fld id="{A56CD94A-063D-433E-AABD-3E0262DBB127}" type="datetimeFigureOut">
              <a:rPr lang="en-CA" smtClean="0"/>
              <a:t>2020-04-23</a:t>
            </a:fld>
            <a:endParaRPr lang="en-CA"/>
          </a:p>
        </p:txBody>
      </p:sp>
      <p:sp>
        <p:nvSpPr>
          <p:cNvPr id="6" name="Footer Placeholder 5">
            <a:extLst>
              <a:ext uri="{FF2B5EF4-FFF2-40B4-BE49-F238E27FC236}">
                <a16:creationId xmlns:a16="http://schemas.microsoft.com/office/drawing/2014/main" id="{93720856-895B-438F-A759-E39AEF5F14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7972379-1BBF-4079-B860-5D752BA85FF9}"/>
              </a:ext>
            </a:extLst>
          </p:cNvPr>
          <p:cNvSpPr>
            <a:spLocks noGrp="1"/>
          </p:cNvSpPr>
          <p:nvPr>
            <p:ph type="sldNum" sz="quarter" idx="12"/>
          </p:nvPr>
        </p:nvSpPr>
        <p:spPr/>
        <p:txBody>
          <a:bodyPr/>
          <a:lstStyle/>
          <a:p>
            <a:fld id="{7617193E-C6E2-4C0D-8003-D7F8B7E975B4}" type="slidenum">
              <a:rPr lang="en-CA" smtClean="0"/>
              <a:t>‹#›</a:t>
            </a:fld>
            <a:endParaRPr lang="en-CA"/>
          </a:p>
        </p:txBody>
      </p:sp>
    </p:spTree>
    <p:extLst>
      <p:ext uri="{BB962C8B-B14F-4D97-AF65-F5344CB8AC3E}">
        <p14:creationId xmlns:p14="http://schemas.microsoft.com/office/powerpoint/2010/main" val="266529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7956A7-B203-455B-BC7B-EDE97F2C1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EC93074-C27B-4086-AEFF-BA1A01BB0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EADB37-FD7F-4562-8818-276AF7261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CD94A-063D-433E-AABD-3E0262DBB127}" type="datetimeFigureOut">
              <a:rPr lang="en-CA" smtClean="0"/>
              <a:t>2020-04-23</a:t>
            </a:fld>
            <a:endParaRPr lang="en-CA"/>
          </a:p>
        </p:txBody>
      </p:sp>
      <p:sp>
        <p:nvSpPr>
          <p:cNvPr id="5" name="Footer Placeholder 4">
            <a:extLst>
              <a:ext uri="{FF2B5EF4-FFF2-40B4-BE49-F238E27FC236}">
                <a16:creationId xmlns:a16="http://schemas.microsoft.com/office/drawing/2014/main" id="{9A47895D-1DD5-4640-BFB7-FD39B5FA8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443E86-AD9F-4A50-B491-7EC20972B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7193E-C6E2-4C0D-8003-D7F8B7E975B4}" type="slidenum">
              <a:rPr lang="en-CA" smtClean="0"/>
              <a:t>‹#›</a:t>
            </a:fld>
            <a:endParaRPr lang="en-CA"/>
          </a:p>
        </p:txBody>
      </p:sp>
    </p:spTree>
    <p:extLst>
      <p:ext uri="{BB962C8B-B14F-4D97-AF65-F5344CB8AC3E}">
        <p14:creationId xmlns:p14="http://schemas.microsoft.com/office/powerpoint/2010/main" val="406239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diagramLayout" Target="../diagrams/layout1.xml"/><Relationship Id="rId7" Type="http://schemas.openxmlformats.org/officeDocument/2006/relationships/image" Target="../media/image4.tif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tif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ojects.raspberrypi.org/en/projects/getting-started-with-picamera" TargetMode="External"/><Relationship Id="rId2" Type="http://schemas.openxmlformats.org/officeDocument/2006/relationships/hyperlink" Target="https://github.com/awslabs/aws-sdk-ios-samples" TargetMode="External"/><Relationship Id="rId1" Type="http://schemas.openxmlformats.org/officeDocument/2006/relationships/slideLayout" Target="../slideLayouts/slideLayout2.xml"/><Relationship Id="rId5" Type="http://schemas.openxmlformats.org/officeDocument/2006/relationships/hyperlink" Target="https://s3.amazonaws.com/aws-iot-device-sdk-python/aws-iot-device-sdk-python-latest.zip" TargetMode="External"/><Relationship Id="rId4" Type="http://schemas.openxmlformats.org/officeDocument/2006/relationships/hyperlink" Target="https://s3.amazonaws.com/aws-iot-device-sdk-python-docs/sphinx/html/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0E60-7839-44ED-8426-9CFE502D5157}"/>
              </a:ext>
            </a:extLst>
          </p:cNvPr>
          <p:cNvSpPr>
            <a:spLocks noGrp="1"/>
          </p:cNvSpPr>
          <p:nvPr>
            <p:ph type="ctrTitle"/>
          </p:nvPr>
        </p:nvSpPr>
        <p:spPr/>
        <p:txBody>
          <a:bodyPr/>
          <a:lstStyle/>
          <a:p>
            <a:r>
              <a:rPr lang="en-CA" dirty="0"/>
              <a:t>To See is To Believe</a:t>
            </a:r>
          </a:p>
        </p:txBody>
      </p:sp>
      <p:sp>
        <p:nvSpPr>
          <p:cNvPr id="3" name="Subtitle 2">
            <a:extLst>
              <a:ext uri="{FF2B5EF4-FFF2-40B4-BE49-F238E27FC236}">
                <a16:creationId xmlns:a16="http://schemas.microsoft.com/office/drawing/2014/main" id="{749443E0-1103-4249-9E29-710535218209}"/>
              </a:ext>
            </a:extLst>
          </p:cNvPr>
          <p:cNvSpPr>
            <a:spLocks noGrp="1"/>
          </p:cNvSpPr>
          <p:nvPr>
            <p:ph type="subTitle" idx="1"/>
          </p:nvPr>
        </p:nvSpPr>
        <p:spPr/>
        <p:txBody>
          <a:bodyPr>
            <a:normAutofit/>
          </a:bodyPr>
          <a:lstStyle/>
          <a:p>
            <a:r>
              <a:rPr lang="en-CA" sz="3600" dirty="0"/>
              <a:t>Jose Cezar </a:t>
            </a:r>
            <a:r>
              <a:rPr lang="en-CA" sz="3600" dirty="0" err="1"/>
              <a:t>Ynion</a:t>
            </a:r>
            <a:endParaRPr lang="en-CA" sz="3600" dirty="0"/>
          </a:p>
          <a:p>
            <a:r>
              <a:rPr lang="en-CA" sz="3600" dirty="0" err="1"/>
              <a:t>Khoa</a:t>
            </a:r>
            <a:r>
              <a:rPr lang="en-CA" sz="3600" dirty="0"/>
              <a:t> Pham</a:t>
            </a:r>
          </a:p>
          <a:p>
            <a:endParaRPr lang="en-CA" sz="3600" dirty="0"/>
          </a:p>
        </p:txBody>
      </p:sp>
    </p:spTree>
    <p:extLst>
      <p:ext uri="{BB962C8B-B14F-4D97-AF65-F5344CB8AC3E}">
        <p14:creationId xmlns:p14="http://schemas.microsoft.com/office/powerpoint/2010/main" val="381234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3C16-DBC1-45EC-A08C-5906C82392E2}"/>
              </a:ext>
            </a:extLst>
          </p:cNvPr>
          <p:cNvSpPr>
            <a:spLocks noGrp="1"/>
          </p:cNvSpPr>
          <p:nvPr>
            <p:ph type="title"/>
          </p:nvPr>
        </p:nvSpPr>
        <p:spPr/>
        <p:txBody>
          <a:bodyPr/>
          <a:lstStyle/>
          <a:p>
            <a:r>
              <a:rPr lang="en-CA" dirty="0"/>
              <a:t>Project Description</a:t>
            </a:r>
          </a:p>
        </p:txBody>
      </p:sp>
      <p:sp>
        <p:nvSpPr>
          <p:cNvPr id="3" name="Content Placeholder 2">
            <a:extLst>
              <a:ext uri="{FF2B5EF4-FFF2-40B4-BE49-F238E27FC236}">
                <a16:creationId xmlns:a16="http://schemas.microsoft.com/office/drawing/2014/main" id="{81F383C4-5A67-442A-98D2-5D7A8DFCE6A9}"/>
              </a:ext>
            </a:extLst>
          </p:cNvPr>
          <p:cNvSpPr>
            <a:spLocks noGrp="1"/>
          </p:cNvSpPr>
          <p:nvPr>
            <p:ph idx="1"/>
          </p:nvPr>
        </p:nvSpPr>
        <p:spPr/>
        <p:txBody>
          <a:bodyPr/>
          <a:lstStyle/>
          <a:p>
            <a:pPr marL="0" indent="0">
              <a:buNone/>
            </a:pPr>
            <a:r>
              <a:rPr lang="en-CA" dirty="0"/>
              <a:t>A light bulb can be remotely controlled by an app on iOS device. The user can then verify if action has been successful by getting an image back of the bulb. The image is then displayed on the same iOS app.</a:t>
            </a:r>
          </a:p>
        </p:txBody>
      </p:sp>
    </p:spTree>
    <p:extLst>
      <p:ext uri="{BB962C8B-B14F-4D97-AF65-F5344CB8AC3E}">
        <p14:creationId xmlns:p14="http://schemas.microsoft.com/office/powerpoint/2010/main" val="37360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60BA-090E-4C82-82DD-62912BE4D73C}"/>
              </a:ext>
            </a:extLst>
          </p:cNvPr>
          <p:cNvSpPr>
            <a:spLocks noGrp="1"/>
          </p:cNvSpPr>
          <p:nvPr>
            <p:ph type="title"/>
          </p:nvPr>
        </p:nvSpPr>
        <p:spPr/>
        <p:txBody>
          <a:bodyPr/>
          <a:lstStyle/>
          <a:p>
            <a:r>
              <a:rPr lang="en-CA" dirty="0"/>
              <a:t>System Design Diagram</a:t>
            </a:r>
          </a:p>
        </p:txBody>
      </p:sp>
      <p:graphicFrame>
        <p:nvGraphicFramePr>
          <p:cNvPr id="6" name="Content Placeholder 5">
            <a:extLst>
              <a:ext uri="{FF2B5EF4-FFF2-40B4-BE49-F238E27FC236}">
                <a16:creationId xmlns:a16="http://schemas.microsoft.com/office/drawing/2014/main" id="{CA466295-D9CC-43E4-9832-021939F55348}"/>
              </a:ext>
            </a:extLst>
          </p:cNvPr>
          <p:cNvGraphicFramePr>
            <a:graphicFrameLocks noGrp="1"/>
          </p:cNvGraphicFramePr>
          <p:nvPr>
            <p:ph idx="1"/>
            <p:extLst>
              <p:ext uri="{D42A27DB-BD31-4B8C-83A1-F6EECF244321}">
                <p14:modId xmlns:p14="http://schemas.microsoft.com/office/powerpoint/2010/main" val="3691071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10BA7A4-E2AB-A848-B2AB-A4734D12308E}"/>
              </a:ext>
            </a:extLst>
          </p:cNvPr>
          <p:cNvPicPr>
            <a:picLocks noChangeAspect="1"/>
          </p:cNvPicPr>
          <p:nvPr/>
        </p:nvPicPr>
        <p:blipFill>
          <a:blip r:embed="rId7"/>
          <a:stretch>
            <a:fillRect/>
          </a:stretch>
        </p:blipFill>
        <p:spPr>
          <a:xfrm>
            <a:off x="1559035" y="4252310"/>
            <a:ext cx="1422400" cy="1422400"/>
          </a:xfrm>
          <a:prstGeom prst="rect">
            <a:avLst/>
          </a:prstGeom>
        </p:spPr>
      </p:pic>
      <p:pic>
        <p:nvPicPr>
          <p:cNvPr id="4" name="Picture 3">
            <a:extLst>
              <a:ext uri="{FF2B5EF4-FFF2-40B4-BE49-F238E27FC236}">
                <a16:creationId xmlns:a16="http://schemas.microsoft.com/office/drawing/2014/main" id="{00415227-2169-174E-A9CA-89615F0F4E6B}"/>
              </a:ext>
            </a:extLst>
          </p:cNvPr>
          <p:cNvPicPr>
            <a:picLocks noChangeAspect="1"/>
          </p:cNvPicPr>
          <p:nvPr/>
        </p:nvPicPr>
        <p:blipFill>
          <a:blip r:embed="rId8"/>
          <a:stretch>
            <a:fillRect/>
          </a:stretch>
        </p:blipFill>
        <p:spPr>
          <a:xfrm>
            <a:off x="3836933" y="4442810"/>
            <a:ext cx="1638300" cy="1231900"/>
          </a:xfrm>
          <a:prstGeom prst="rect">
            <a:avLst/>
          </a:prstGeom>
        </p:spPr>
      </p:pic>
      <p:cxnSp>
        <p:nvCxnSpPr>
          <p:cNvPr id="8" name="Straight Arrow Connector 7">
            <a:extLst>
              <a:ext uri="{FF2B5EF4-FFF2-40B4-BE49-F238E27FC236}">
                <a16:creationId xmlns:a16="http://schemas.microsoft.com/office/drawing/2014/main" id="{9C59D48A-423B-AC41-BA8D-3C0ABAC05D16}"/>
              </a:ext>
            </a:extLst>
          </p:cNvPr>
          <p:cNvCxnSpPr/>
          <p:nvPr/>
        </p:nvCxnSpPr>
        <p:spPr>
          <a:xfrm flipH="1">
            <a:off x="2438400" y="3773214"/>
            <a:ext cx="543035" cy="567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FB346C-CE0A-FD46-802B-7ED9512DC148}"/>
              </a:ext>
            </a:extLst>
          </p:cNvPr>
          <p:cNvCxnSpPr/>
          <p:nvPr/>
        </p:nvCxnSpPr>
        <p:spPr>
          <a:xfrm>
            <a:off x="4256690" y="3901063"/>
            <a:ext cx="273269" cy="351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Arrow 11">
            <a:extLst>
              <a:ext uri="{FF2B5EF4-FFF2-40B4-BE49-F238E27FC236}">
                <a16:creationId xmlns:a16="http://schemas.microsoft.com/office/drawing/2014/main" id="{4E903528-329B-3E43-B6E2-797E4EEDAFA7}"/>
              </a:ext>
            </a:extLst>
          </p:cNvPr>
          <p:cNvSpPr/>
          <p:nvPr/>
        </p:nvSpPr>
        <p:spPr>
          <a:xfrm>
            <a:off x="4929352" y="2412702"/>
            <a:ext cx="725214" cy="388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3" name="Right Arrow 12">
            <a:extLst>
              <a:ext uri="{FF2B5EF4-FFF2-40B4-BE49-F238E27FC236}">
                <a16:creationId xmlns:a16="http://schemas.microsoft.com/office/drawing/2014/main" id="{F7B4EB71-42C7-D34A-9A89-C3D52ABCBA95}"/>
              </a:ext>
            </a:extLst>
          </p:cNvPr>
          <p:cNvSpPr/>
          <p:nvPr/>
        </p:nvSpPr>
        <p:spPr>
          <a:xfrm>
            <a:off x="7688318" y="2376494"/>
            <a:ext cx="725214" cy="388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14" name="Picture 13">
            <a:extLst>
              <a:ext uri="{FF2B5EF4-FFF2-40B4-BE49-F238E27FC236}">
                <a16:creationId xmlns:a16="http://schemas.microsoft.com/office/drawing/2014/main" id="{5C4C883D-F491-6B44-AB14-1126D525AE74}"/>
              </a:ext>
            </a:extLst>
          </p:cNvPr>
          <p:cNvPicPr>
            <a:picLocks noChangeAspect="1"/>
          </p:cNvPicPr>
          <p:nvPr/>
        </p:nvPicPr>
        <p:blipFill>
          <a:blip r:embed="rId9"/>
          <a:stretch>
            <a:fillRect/>
          </a:stretch>
        </p:blipFill>
        <p:spPr>
          <a:xfrm>
            <a:off x="927100" y="2478663"/>
            <a:ext cx="1422400" cy="1422400"/>
          </a:xfrm>
          <a:prstGeom prst="rect">
            <a:avLst/>
          </a:prstGeom>
        </p:spPr>
      </p:pic>
      <p:cxnSp>
        <p:nvCxnSpPr>
          <p:cNvPr id="16" name="Straight Arrow Connector 15">
            <a:extLst>
              <a:ext uri="{FF2B5EF4-FFF2-40B4-BE49-F238E27FC236}">
                <a16:creationId xmlns:a16="http://schemas.microsoft.com/office/drawing/2014/main" id="{87908BAF-800E-574A-8AC9-E9527E47D2D7}"/>
              </a:ext>
            </a:extLst>
          </p:cNvPr>
          <p:cNvCxnSpPr/>
          <p:nvPr/>
        </p:nvCxnSpPr>
        <p:spPr>
          <a:xfrm flipH="1">
            <a:off x="2438400" y="2953407"/>
            <a:ext cx="543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79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6B50-56E2-482D-B6DC-2FD9E92EEB05}"/>
              </a:ext>
            </a:extLst>
          </p:cNvPr>
          <p:cNvSpPr>
            <a:spLocks noGrp="1"/>
          </p:cNvSpPr>
          <p:nvPr>
            <p:ph type="title"/>
          </p:nvPr>
        </p:nvSpPr>
        <p:spPr/>
        <p:txBody>
          <a:bodyPr/>
          <a:lstStyle/>
          <a:p>
            <a:r>
              <a:rPr lang="en-CA" dirty="0"/>
              <a:t>Implementation</a:t>
            </a:r>
          </a:p>
        </p:txBody>
      </p:sp>
      <p:sp>
        <p:nvSpPr>
          <p:cNvPr id="3" name="Content Placeholder 2">
            <a:extLst>
              <a:ext uri="{FF2B5EF4-FFF2-40B4-BE49-F238E27FC236}">
                <a16:creationId xmlns:a16="http://schemas.microsoft.com/office/drawing/2014/main" id="{84F5A931-10A9-4A2C-B6A8-C30348A9392F}"/>
              </a:ext>
            </a:extLst>
          </p:cNvPr>
          <p:cNvSpPr>
            <a:spLocks noGrp="1"/>
          </p:cNvSpPr>
          <p:nvPr>
            <p:ph idx="1"/>
          </p:nvPr>
        </p:nvSpPr>
        <p:spPr/>
        <p:txBody>
          <a:bodyPr/>
          <a:lstStyle/>
          <a:p>
            <a:pPr marL="0" indent="0">
              <a:buNone/>
            </a:pPr>
            <a:endParaRPr lang="en-CA" dirty="0"/>
          </a:p>
          <a:p>
            <a:pPr marL="0" indent="0">
              <a:buNone/>
            </a:pPr>
            <a:endParaRPr lang="en-CA" dirty="0"/>
          </a:p>
        </p:txBody>
      </p:sp>
      <p:pic>
        <p:nvPicPr>
          <p:cNvPr id="6" name="Picture 5">
            <a:extLst>
              <a:ext uri="{FF2B5EF4-FFF2-40B4-BE49-F238E27FC236}">
                <a16:creationId xmlns:a16="http://schemas.microsoft.com/office/drawing/2014/main" id="{A3F85049-D152-6444-9474-D8E170B71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419" y="1366345"/>
            <a:ext cx="3288681" cy="5491655"/>
          </a:xfrm>
          <a:prstGeom prst="rect">
            <a:avLst/>
          </a:prstGeom>
        </p:spPr>
      </p:pic>
    </p:spTree>
    <p:extLst>
      <p:ext uri="{BB962C8B-B14F-4D97-AF65-F5344CB8AC3E}">
        <p14:creationId xmlns:p14="http://schemas.microsoft.com/office/powerpoint/2010/main" val="366530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D923-E40B-46F1-97E2-6BC8F7563654}"/>
              </a:ext>
            </a:extLst>
          </p:cNvPr>
          <p:cNvSpPr>
            <a:spLocks noGrp="1"/>
          </p:cNvSpPr>
          <p:nvPr>
            <p:ph type="title"/>
          </p:nvPr>
        </p:nvSpPr>
        <p:spPr>
          <a:xfrm>
            <a:off x="699354" y="202167"/>
            <a:ext cx="10515600" cy="822326"/>
          </a:xfrm>
        </p:spPr>
        <p:txBody>
          <a:bodyPr vert="horz" lIns="91440" tIns="45720" rIns="91440" bIns="45720" rtlCol="0" anchor="ctr">
            <a:normAutofit/>
          </a:bodyPr>
          <a:lstStyle/>
          <a:p>
            <a:r>
              <a:rPr lang="en-US" dirty="0"/>
              <a:t>Screenshots of Test Runs</a:t>
            </a:r>
          </a:p>
        </p:txBody>
      </p:sp>
      <p:pic>
        <p:nvPicPr>
          <p:cNvPr id="5" name="Content Placeholder 4">
            <a:extLst>
              <a:ext uri="{FF2B5EF4-FFF2-40B4-BE49-F238E27FC236}">
                <a16:creationId xmlns:a16="http://schemas.microsoft.com/office/drawing/2014/main" id="{C432F361-630E-3F45-89B9-0444C1820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7360" y="1475995"/>
            <a:ext cx="5035296" cy="4664521"/>
          </a:xfrm>
        </p:spPr>
      </p:pic>
      <p:pic>
        <p:nvPicPr>
          <p:cNvPr id="15" name="Picture 14" descr="A close up of a computer&#10;&#10;Description automatically generated">
            <a:extLst>
              <a:ext uri="{FF2B5EF4-FFF2-40B4-BE49-F238E27FC236}">
                <a16:creationId xmlns:a16="http://schemas.microsoft.com/office/drawing/2014/main" id="{30072194-08E4-4388-A918-1CE8DF11D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3590" y="1475550"/>
            <a:ext cx="3082925" cy="2292350"/>
          </a:xfrm>
          <a:prstGeom prst="rect">
            <a:avLst/>
          </a:prstGeom>
        </p:spPr>
      </p:pic>
      <p:pic>
        <p:nvPicPr>
          <p:cNvPr id="17" name="Picture 16">
            <a:extLst>
              <a:ext uri="{FF2B5EF4-FFF2-40B4-BE49-F238E27FC236}">
                <a16:creationId xmlns:a16="http://schemas.microsoft.com/office/drawing/2014/main" id="{11A7DA23-0509-4C21-B433-B8E60668A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590" y="3847688"/>
            <a:ext cx="3068759" cy="2292351"/>
          </a:xfrm>
          <a:prstGeom prst="rect">
            <a:avLst/>
          </a:prstGeom>
        </p:spPr>
      </p:pic>
    </p:spTree>
    <p:extLst>
      <p:ext uri="{BB962C8B-B14F-4D97-AF65-F5344CB8AC3E}">
        <p14:creationId xmlns:p14="http://schemas.microsoft.com/office/powerpoint/2010/main" val="3218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4B0F-EC44-422C-A0E0-67519651EFB9}"/>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41CEDBA2-AE41-418C-9EED-9B2921D80D1E}"/>
              </a:ext>
            </a:extLst>
          </p:cNvPr>
          <p:cNvSpPr>
            <a:spLocks noGrp="1"/>
          </p:cNvSpPr>
          <p:nvPr>
            <p:ph idx="1"/>
          </p:nvPr>
        </p:nvSpPr>
        <p:spPr/>
        <p:txBody>
          <a:bodyPr/>
          <a:lstStyle/>
          <a:p>
            <a:r>
              <a:rPr lang="en-CA" dirty="0"/>
              <a:t>The ease of use of services like AWS IoT and the availability of cheap sensors will contribute of IoT boom. </a:t>
            </a:r>
          </a:p>
          <a:p>
            <a:r>
              <a:rPr lang="en-CA" dirty="0"/>
              <a:t>IoT devices will make our lives easier and sooner we will be more dependent on it.</a:t>
            </a:r>
          </a:p>
          <a:p>
            <a:r>
              <a:rPr lang="en-CA" dirty="0"/>
              <a:t>Risk is also increasing, as security is always an afterthought for IoT devices</a:t>
            </a:r>
          </a:p>
        </p:txBody>
      </p:sp>
    </p:spTree>
    <p:extLst>
      <p:ext uri="{BB962C8B-B14F-4D97-AF65-F5344CB8AC3E}">
        <p14:creationId xmlns:p14="http://schemas.microsoft.com/office/powerpoint/2010/main" val="368559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58FB-8616-4B93-83A7-EF31C5A0BFE6}"/>
              </a:ext>
            </a:extLst>
          </p:cNvPr>
          <p:cNvSpPr>
            <a:spLocks noGrp="1"/>
          </p:cNvSpPr>
          <p:nvPr>
            <p:ph type="title"/>
          </p:nvPr>
        </p:nvSpPr>
        <p:spPr/>
        <p:txBody>
          <a:bodyPr/>
          <a:lstStyle/>
          <a:p>
            <a:r>
              <a:rPr lang="en-CA" dirty="0"/>
              <a:t>What can be improved</a:t>
            </a:r>
          </a:p>
        </p:txBody>
      </p:sp>
      <p:sp>
        <p:nvSpPr>
          <p:cNvPr id="3" name="Content Placeholder 2">
            <a:extLst>
              <a:ext uri="{FF2B5EF4-FFF2-40B4-BE49-F238E27FC236}">
                <a16:creationId xmlns:a16="http://schemas.microsoft.com/office/drawing/2014/main" id="{646689C3-D89F-4907-9E9F-B4CABF368333}"/>
              </a:ext>
            </a:extLst>
          </p:cNvPr>
          <p:cNvSpPr>
            <a:spLocks noGrp="1"/>
          </p:cNvSpPr>
          <p:nvPr>
            <p:ph idx="1"/>
          </p:nvPr>
        </p:nvSpPr>
        <p:spPr/>
        <p:txBody>
          <a:bodyPr/>
          <a:lstStyle/>
          <a:p>
            <a:r>
              <a:rPr lang="en-CA" dirty="0"/>
              <a:t>Must be added</a:t>
            </a:r>
            <a:r>
              <a:rPr lang="en-CA"/>
              <a:t>: AWS IoT </a:t>
            </a:r>
            <a:r>
              <a:rPr lang="en-CA" dirty="0"/>
              <a:t>shadow should be used to set and retrieve the state </a:t>
            </a:r>
          </a:p>
          <a:p>
            <a:endParaRPr lang="en-CA" dirty="0"/>
          </a:p>
        </p:txBody>
      </p:sp>
    </p:spTree>
    <p:extLst>
      <p:ext uri="{BB962C8B-B14F-4D97-AF65-F5344CB8AC3E}">
        <p14:creationId xmlns:p14="http://schemas.microsoft.com/office/powerpoint/2010/main" val="165904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C4BF-97EA-46D0-B6F0-8946EFB332C7}"/>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C6E1B73C-C57F-48E0-ADAF-B5E2CA419457}"/>
              </a:ext>
            </a:extLst>
          </p:cNvPr>
          <p:cNvSpPr>
            <a:spLocks noGrp="1"/>
          </p:cNvSpPr>
          <p:nvPr>
            <p:ph idx="1"/>
          </p:nvPr>
        </p:nvSpPr>
        <p:spPr/>
        <p:txBody>
          <a:bodyPr/>
          <a:lstStyle/>
          <a:p>
            <a:r>
              <a:rPr lang="en-CA" dirty="0">
                <a:hlinkClick r:id="rId2"/>
              </a:rPr>
              <a:t>https://github.com/awslabs/aws-sdk-ios-samples</a:t>
            </a:r>
            <a:endParaRPr lang="en-CA" dirty="0"/>
          </a:p>
          <a:p>
            <a:r>
              <a:rPr lang="en-US" dirty="0">
                <a:hlinkClick r:id="rId3"/>
              </a:rPr>
              <a:t>https://projects.raspberrypi.org/en/projects/getting-started-with-picamera</a:t>
            </a:r>
            <a:r>
              <a:rPr lang="en-US" dirty="0"/>
              <a:t>  </a:t>
            </a:r>
          </a:p>
          <a:p>
            <a:r>
              <a:rPr lang="en-US" dirty="0">
                <a:latin typeface="Courier New" panose="02070309020205020404" pitchFamily="49" charset="0"/>
                <a:cs typeface="Courier New" panose="02070309020205020404" pitchFamily="49" charset="0"/>
                <a:hlinkClick r:id="rId4"/>
              </a:rPr>
              <a:t>https://s3.amazonaws.com/aws-iot-device-sdk-python-docs/sphinx/html/index.html</a:t>
            </a:r>
            <a:r>
              <a:rPr lang="en-US" dirty="0">
                <a:latin typeface="Courier New" panose="02070309020205020404" pitchFamily="49" charset="0"/>
                <a:cs typeface="Courier New" panose="02070309020205020404" pitchFamily="49" charset="0"/>
              </a:rPr>
              <a:t> </a:t>
            </a:r>
            <a:endParaRPr lang="en-US" dirty="0"/>
          </a:p>
          <a:p>
            <a:r>
              <a:rPr lang="en-US" dirty="0">
                <a:latin typeface="Courier New" panose="02070309020205020404" pitchFamily="49" charset="0"/>
                <a:cs typeface="Courier New" panose="02070309020205020404" pitchFamily="49" charset="0"/>
                <a:hlinkClick r:id="rId5"/>
              </a:rPr>
              <a:t>https://s3.amazonaws.com/aws-iot-device-sdk-python/aws-iot-device-sdk-python-latest.zip</a:t>
            </a:r>
            <a:r>
              <a:rPr lang="en-US" dirty="0">
                <a:latin typeface="Courier New" panose="02070309020205020404" pitchFamily="49" charset="0"/>
                <a:cs typeface="Courier New" panose="02070309020205020404" pitchFamily="49" charset="0"/>
              </a:rPr>
              <a:t> </a:t>
            </a:r>
          </a:p>
          <a:p>
            <a:endParaRPr lang="en-CA" dirty="0"/>
          </a:p>
        </p:txBody>
      </p:sp>
    </p:spTree>
    <p:extLst>
      <p:ext uri="{BB962C8B-B14F-4D97-AF65-F5344CB8AC3E}">
        <p14:creationId xmlns:p14="http://schemas.microsoft.com/office/powerpoint/2010/main" val="243053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192</Words>
  <Application>Microsoft Macintosh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To See is To Believe</vt:lpstr>
      <vt:lpstr>Project Description</vt:lpstr>
      <vt:lpstr>System Design Diagram</vt:lpstr>
      <vt:lpstr>Implementation</vt:lpstr>
      <vt:lpstr>Screenshots of Test Runs</vt:lpstr>
      <vt:lpstr>Conclusions</vt:lpstr>
      <vt:lpstr>What can be improved</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See is To Believe</dc:title>
  <dc:creator>Kenji Fam</dc:creator>
  <cp:lastModifiedBy>Ynion, Jose</cp:lastModifiedBy>
  <cp:revision>13</cp:revision>
  <dcterms:created xsi:type="dcterms:W3CDTF">2019-08-23T13:57:24Z</dcterms:created>
  <dcterms:modified xsi:type="dcterms:W3CDTF">2020-04-23T06:50:22Z</dcterms:modified>
</cp:coreProperties>
</file>