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65" r:id="rId2"/>
    <p:sldId id="264" r:id="rId3"/>
    <p:sldId id="260" r:id="rId4"/>
    <p:sldId id="261" r:id="rId5"/>
  </p:sldIdLst>
  <p:sldSz cx="23760113" cy="13679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3"/>
    <p:restoredTop sz="83878"/>
  </p:normalViewPr>
  <p:slideViewPr>
    <p:cSldViewPr snapToGrid="0" snapToObjects="1">
      <p:cViewPr varScale="1">
        <p:scale>
          <a:sx n="55" d="100"/>
          <a:sy n="55" d="100"/>
        </p:scale>
        <p:origin x="24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A49272-FCAE-D145-A31C-B19C91E4E1B5}" type="datetimeFigureOut">
              <a:rPr kumimoji="1" lang="ja-JP" altLang="en-US" smtClean="0"/>
              <a:t>2021/11/11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749300" y="1143000"/>
            <a:ext cx="5359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4D3FC-986F-304B-9DE2-E04180071E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268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97070" rtl="0" eaLnBrk="1" latinLnBrk="0" hangingPunct="1">
      <a:defRPr kumimoji="1" sz="2358" kern="1200">
        <a:solidFill>
          <a:schemeClr val="tx1"/>
        </a:solidFill>
        <a:latin typeface="+mn-lt"/>
        <a:ea typeface="+mn-ea"/>
        <a:cs typeface="+mn-cs"/>
      </a:defRPr>
    </a:lvl1pPr>
    <a:lvl2pPr marL="898535" algn="l" defTabSz="1797070" rtl="0" eaLnBrk="1" latinLnBrk="0" hangingPunct="1">
      <a:defRPr kumimoji="1" sz="2358" kern="1200">
        <a:solidFill>
          <a:schemeClr val="tx1"/>
        </a:solidFill>
        <a:latin typeface="+mn-lt"/>
        <a:ea typeface="+mn-ea"/>
        <a:cs typeface="+mn-cs"/>
      </a:defRPr>
    </a:lvl2pPr>
    <a:lvl3pPr marL="1797070" algn="l" defTabSz="1797070" rtl="0" eaLnBrk="1" latinLnBrk="0" hangingPunct="1">
      <a:defRPr kumimoji="1" sz="2358" kern="1200">
        <a:solidFill>
          <a:schemeClr val="tx1"/>
        </a:solidFill>
        <a:latin typeface="+mn-lt"/>
        <a:ea typeface="+mn-ea"/>
        <a:cs typeface="+mn-cs"/>
      </a:defRPr>
    </a:lvl3pPr>
    <a:lvl4pPr marL="2695605" algn="l" defTabSz="1797070" rtl="0" eaLnBrk="1" latinLnBrk="0" hangingPunct="1">
      <a:defRPr kumimoji="1" sz="2358" kern="1200">
        <a:solidFill>
          <a:schemeClr val="tx1"/>
        </a:solidFill>
        <a:latin typeface="+mn-lt"/>
        <a:ea typeface="+mn-ea"/>
        <a:cs typeface="+mn-cs"/>
      </a:defRPr>
    </a:lvl4pPr>
    <a:lvl5pPr marL="3594141" algn="l" defTabSz="1797070" rtl="0" eaLnBrk="1" latinLnBrk="0" hangingPunct="1">
      <a:defRPr kumimoji="1" sz="2358" kern="1200">
        <a:solidFill>
          <a:schemeClr val="tx1"/>
        </a:solidFill>
        <a:latin typeface="+mn-lt"/>
        <a:ea typeface="+mn-ea"/>
        <a:cs typeface="+mn-cs"/>
      </a:defRPr>
    </a:lvl5pPr>
    <a:lvl6pPr marL="4492676" algn="l" defTabSz="1797070" rtl="0" eaLnBrk="1" latinLnBrk="0" hangingPunct="1">
      <a:defRPr kumimoji="1" sz="2358" kern="1200">
        <a:solidFill>
          <a:schemeClr val="tx1"/>
        </a:solidFill>
        <a:latin typeface="+mn-lt"/>
        <a:ea typeface="+mn-ea"/>
        <a:cs typeface="+mn-cs"/>
      </a:defRPr>
    </a:lvl6pPr>
    <a:lvl7pPr marL="5391211" algn="l" defTabSz="1797070" rtl="0" eaLnBrk="1" latinLnBrk="0" hangingPunct="1">
      <a:defRPr kumimoji="1" sz="2358" kern="1200">
        <a:solidFill>
          <a:schemeClr val="tx1"/>
        </a:solidFill>
        <a:latin typeface="+mn-lt"/>
        <a:ea typeface="+mn-ea"/>
        <a:cs typeface="+mn-cs"/>
      </a:defRPr>
    </a:lvl7pPr>
    <a:lvl8pPr marL="6289746" algn="l" defTabSz="1797070" rtl="0" eaLnBrk="1" latinLnBrk="0" hangingPunct="1">
      <a:defRPr kumimoji="1" sz="2358" kern="1200">
        <a:solidFill>
          <a:schemeClr val="tx1"/>
        </a:solidFill>
        <a:latin typeface="+mn-lt"/>
        <a:ea typeface="+mn-ea"/>
        <a:cs typeface="+mn-cs"/>
      </a:defRPr>
    </a:lvl8pPr>
    <a:lvl9pPr marL="7188281" algn="l" defTabSz="1797070" rtl="0" eaLnBrk="1" latinLnBrk="0" hangingPunct="1">
      <a:defRPr kumimoji="1" sz="235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・</a:t>
            </a:r>
            <a:r>
              <a:rPr kumimoji="1" lang="en-US" altLang="ja-JP" dirty="0" err="1"/>
              <a:t>main_play.js</a:t>
            </a:r>
            <a:r>
              <a:rPr kumimoji="1" lang="ja-JP" altLang="en-US"/>
              <a:t>のデモ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・</a:t>
            </a:r>
            <a:r>
              <a:rPr kumimoji="1" lang="en-US" altLang="ja-JP" dirty="0"/>
              <a:t> 1</a:t>
            </a:r>
            <a:r>
              <a:rPr kumimoji="1" lang="ja-JP" altLang="en-US"/>
              <a:t>万本のブロックの配列を用意した上で、</a:t>
            </a:r>
            <a:r>
              <a:rPr kumimoji="1" lang="en-US" altLang="ja-JP" dirty="0"/>
              <a:t>1</a:t>
            </a:r>
            <a:r>
              <a:rPr kumimoji="1" lang="ja-JP" altLang="en-US"/>
              <a:t>フレームごとに連続する</a:t>
            </a:r>
            <a:r>
              <a:rPr kumimoji="1" lang="en-US" altLang="ja-JP" dirty="0"/>
              <a:t>100</a:t>
            </a:r>
            <a:r>
              <a:rPr kumimoji="1" lang="ja-JP" altLang="en-US"/>
              <a:t>本のブロックを描画し、マイフレーム、先頭のブロックの</a:t>
            </a:r>
            <a:r>
              <a:rPr kumimoji="1" lang="en-US" altLang="ja-JP" dirty="0"/>
              <a:t>index</a:t>
            </a:r>
            <a:r>
              <a:rPr kumimoji="1" lang="ja-JP" altLang="en-US"/>
              <a:t>をズラしていくことで、コースを流している</a:t>
            </a:r>
            <a:endParaRPr kumimoji="1" lang="en-US" altLang="ja-JP" dirty="0"/>
          </a:p>
          <a:p>
            <a:r>
              <a:rPr kumimoji="1" lang="ja-JP" altLang="en-US"/>
              <a:t>・</a:t>
            </a:r>
            <a:r>
              <a:rPr kumimoji="1" lang="en-US" altLang="ja-JP" dirty="0"/>
              <a:t> </a:t>
            </a:r>
            <a:r>
              <a:rPr kumimoji="1" lang="ja-JP" altLang="en-US"/>
              <a:t>コースの高さは関数</a:t>
            </a:r>
            <a:r>
              <a:rPr kumimoji="1" lang="en-US" altLang="ja-JP" dirty="0" err="1"/>
              <a:t>randomInt</a:t>
            </a:r>
            <a:r>
              <a:rPr kumimoji="1" lang="ja-JP" altLang="en-US"/>
              <a:t>を用いて、上り下りが連続して平坦の少ないコースにした</a:t>
            </a:r>
            <a:endParaRPr kumimoji="1" lang="en-US" altLang="ja-JP" dirty="0"/>
          </a:p>
          <a:p>
            <a:r>
              <a:rPr kumimoji="1" lang="en-US" altLang="ja-JP" dirty="0"/>
              <a:t>→ main_course0.js</a:t>
            </a:r>
            <a:r>
              <a:rPr kumimoji="1" lang="ja-JP" altLang="en-US"/>
              <a:t>のデモ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プレイヤーのジャンプ</a:t>
            </a:r>
            <a:endParaRPr kumimoji="1" lang="en-US" altLang="ja-JP" dirty="0"/>
          </a:p>
          <a:p>
            <a:r>
              <a:rPr kumimoji="1" lang="ja-JP" altLang="en-US"/>
              <a:t>・最初はシンプルなジャンプから実装するも、不自然なので加速度運動に変更</a:t>
            </a:r>
            <a:endParaRPr kumimoji="1" lang="en-US" altLang="ja-JP" dirty="0"/>
          </a:p>
          <a:p>
            <a:r>
              <a:rPr kumimoji="1" lang="en-US" altLang="ja-JP" dirty="0"/>
              <a:t>→ main_jump0.js</a:t>
            </a:r>
            <a:r>
              <a:rPr kumimoji="1" lang="ja-JP" altLang="en-US"/>
              <a:t>のデモ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・難しかったのはプレイヤーが着地したか、落下したかの判定</a:t>
            </a:r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4D3FC-986F-304B-9DE2-E04180071E9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9775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749300" y="1143000"/>
            <a:ext cx="5359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日本語化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4D3FC-986F-304B-9DE2-E04180071E9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0940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749300" y="1143000"/>
            <a:ext cx="5359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4D3FC-986F-304B-9DE2-E04180071E9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3365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749300" y="1143000"/>
            <a:ext cx="5359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4D3FC-986F-304B-9DE2-E04180071E9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2645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0014" y="2238751"/>
            <a:ext cx="17820085" cy="4762488"/>
          </a:xfrm>
        </p:spPr>
        <p:txBody>
          <a:bodyPr anchor="b"/>
          <a:lstStyle>
            <a:lvl1pPr algn="ctr">
              <a:defRPr sz="1169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0014" y="7184899"/>
            <a:ext cx="17820085" cy="3302709"/>
          </a:xfrm>
        </p:spPr>
        <p:txBody>
          <a:bodyPr/>
          <a:lstStyle>
            <a:lvl1pPr marL="0" indent="0" algn="ctr">
              <a:buNone/>
              <a:defRPr sz="4677"/>
            </a:lvl1pPr>
            <a:lvl2pPr marL="890991" indent="0" algn="ctr">
              <a:buNone/>
              <a:defRPr sz="3898"/>
            </a:lvl2pPr>
            <a:lvl3pPr marL="1781983" indent="0" algn="ctr">
              <a:buNone/>
              <a:defRPr sz="3508"/>
            </a:lvl3pPr>
            <a:lvl4pPr marL="2672974" indent="0" algn="ctr">
              <a:buNone/>
              <a:defRPr sz="3118"/>
            </a:lvl4pPr>
            <a:lvl5pPr marL="3563965" indent="0" algn="ctr">
              <a:buNone/>
              <a:defRPr sz="3118"/>
            </a:lvl5pPr>
            <a:lvl6pPr marL="4454957" indent="0" algn="ctr">
              <a:buNone/>
              <a:defRPr sz="3118"/>
            </a:lvl6pPr>
            <a:lvl7pPr marL="5345948" indent="0" algn="ctr">
              <a:buNone/>
              <a:defRPr sz="3118"/>
            </a:lvl7pPr>
            <a:lvl8pPr marL="6236940" indent="0" algn="ctr">
              <a:buNone/>
              <a:defRPr sz="3118"/>
            </a:lvl8pPr>
            <a:lvl9pPr marL="7127931" indent="0" algn="ctr">
              <a:buNone/>
              <a:defRPr sz="3118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6A6B-E36D-594B-B171-0F5ABB4A6F4D}" type="datetimeFigureOut">
              <a:rPr kumimoji="1" lang="ja-JP" altLang="en-US" smtClean="0"/>
              <a:t>2021/11/11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CD53-AC79-8F41-8F61-EED080AA8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823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6A6B-E36D-594B-B171-0F5ABB4A6F4D}" type="datetimeFigureOut">
              <a:rPr kumimoji="1" lang="ja-JP" altLang="en-US" smtClean="0"/>
              <a:t>2021/11/11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CD53-AC79-8F41-8F61-EED080AA8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446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03331" y="728306"/>
            <a:ext cx="5123274" cy="1159273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3508" y="728306"/>
            <a:ext cx="15072822" cy="1159273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6A6B-E36D-594B-B171-0F5ABB4A6F4D}" type="datetimeFigureOut">
              <a:rPr kumimoji="1" lang="ja-JP" altLang="en-US" smtClean="0"/>
              <a:t>2021/11/11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CD53-AC79-8F41-8F61-EED080AA8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8855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6A6B-E36D-594B-B171-0F5ABB4A6F4D}" type="datetimeFigureOut">
              <a:rPr kumimoji="1" lang="ja-JP" altLang="en-US" smtClean="0"/>
              <a:t>2021/11/11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CD53-AC79-8F41-8F61-EED080AA8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0575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133" y="3410374"/>
            <a:ext cx="20493097" cy="5690286"/>
          </a:xfrm>
        </p:spPr>
        <p:txBody>
          <a:bodyPr anchor="b"/>
          <a:lstStyle>
            <a:lvl1pPr>
              <a:defRPr sz="1169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1133" y="9154493"/>
            <a:ext cx="20493097" cy="2992387"/>
          </a:xfrm>
        </p:spPr>
        <p:txBody>
          <a:bodyPr/>
          <a:lstStyle>
            <a:lvl1pPr marL="0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1pPr>
            <a:lvl2pPr marL="890991" indent="0">
              <a:buNone/>
              <a:defRPr sz="3898">
                <a:solidFill>
                  <a:schemeClr val="tx1">
                    <a:tint val="75000"/>
                  </a:schemeClr>
                </a:solidFill>
              </a:defRPr>
            </a:lvl2pPr>
            <a:lvl3pPr marL="1781983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3pPr>
            <a:lvl4pPr marL="2672974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4pPr>
            <a:lvl5pPr marL="356396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5pPr>
            <a:lvl6pPr marL="4454957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6pPr>
            <a:lvl7pPr marL="5345948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7pPr>
            <a:lvl8pPr marL="6236940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8pPr>
            <a:lvl9pPr marL="7127931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6A6B-E36D-594B-B171-0F5ABB4A6F4D}" type="datetimeFigureOut">
              <a:rPr kumimoji="1" lang="ja-JP" altLang="en-US" smtClean="0"/>
              <a:t>2021/11/11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CD53-AC79-8F41-8F61-EED080AA8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6775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3508" y="3641531"/>
            <a:ext cx="10098048" cy="867950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28557" y="3641531"/>
            <a:ext cx="10098048" cy="867950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6A6B-E36D-594B-B171-0F5ABB4A6F4D}" type="datetimeFigureOut">
              <a:rPr kumimoji="1" lang="ja-JP" altLang="en-US" smtClean="0"/>
              <a:t>2021/11/11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CD53-AC79-8F41-8F61-EED080AA8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740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3" y="728307"/>
            <a:ext cx="20493097" cy="264406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6603" y="3353376"/>
            <a:ext cx="10051641" cy="1643437"/>
          </a:xfrm>
        </p:spPr>
        <p:txBody>
          <a:bodyPr anchor="b"/>
          <a:lstStyle>
            <a:lvl1pPr marL="0" indent="0">
              <a:buNone/>
              <a:defRPr sz="4677" b="1"/>
            </a:lvl1pPr>
            <a:lvl2pPr marL="890991" indent="0">
              <a:buNone/>
              <a:defRPr sz="3898" b="1"/>
            </a:lvl2pPr>
            <a:lvl3pPr marL="1781983" indent="0">
              <a:buNone/>
              <a:defRPr sz="3508" b="1"/>
            </a:lvl3pPr>
            <a:lvl4pPr marL="2672974" indent="0">
              <a:buNone/>
              <a:defRPr sz="3118" b="1"/>
            </a:lvl4pPr>
            <a:lvl5pPr marL="3563965" indent="0">
              <a:buNone/>
              <a:defRPr sz="3118" b="1"/>
            </a:lvl5pPr>
            <a:lvl6pPr marL="4454957" indent="0">
              <a:buNone/>
              <a:defRPr sz="3118" b="1"/>
            </a:lvl6pPr>
            <a:lvl7pPr marL="5345948" indent="0">
              <a:buNone/>
              <a:defRPr sz="3118" b="1"/>
            </a:lvl7pPr>
            <a:lvl8pPr marL="6236940" indent="0">
              <a:buNone/>
              <a:defRPr sz="3118" b="1"/>
            </a:lvl8pPr>
            <a:lvl9pPr marL="7127931" indent="0">
              <a:buNone/>
              <a:defRPr sz="3118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6603" y="4996813"/>
            <a:ext cx="10051641" cy="73495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28557" y="3353376"/>
            <a:ext cx="10101143" cy="1643437"/>
          </a:xfrm>
        </p:spPr>
        <p:txBody>
          <a:bodyPr anchor="b"/>
          <a:lstStyle>
            <a:lvl1pPr marL="0" indent="0">
              <a:buNone/>
              <a:defRPr sz="4677" b="1"/>
            </a:lvl1pPr>
            <a:lvl2pPr marL="890991" indent="0">
              <a:buNone/>
              <a:defRPr sz="3898" b="1"/>
            </a:lvl2pPr>
            <a:lvl3pPr marL="1781983" indent="0">
              <a:buNone/>
              <a:defRPr sz="3508" b="1"/>
            </a:lvl3pPr>
            <a:lvl4pPr marL="2672974" indent="0">
              <a:buNone/>
              <a:defRPr sz="3118" b="1"/>
            </a:lvl4pPr>
            <a:lvl5pPr marL="3563965" indent="0">
              <a:buNone/>
              <a:defRPr sz="3118" b="1"/>
            </a:lvl5pPr>
            <a:lvl6pPr marL="4454957" indent="0">
              <a:buNone/>
              <a:defRPr sz="3118" b="1"/>
            </a:lvl6pPr>
            <a:lvl7pPr marL="5345948" indent="0">
              <a:buNone/>
              <a:defRPr sz="3118" b="1"/>
            </a:lvl7pPr>
            <a:lvl8pPr marL="6236940" indent="0">
              <a:buNone/>
              <a:defRPr sz="3118" b="1"/>
            </a:lvl8pPr>
            <a:lvl9pPr marL="7127931" indent="0">
              <a:buNone/>
              <a:defRPr sz="3118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28557" y="4996813"/>
            <a:ext cx="10101143" cy="73495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6A6B-E36D-594B-B171-0F5ABB4A6F4D}" type="datetimeFigureOut">
              <a:rPr kumimoji="1" lang="ja-JP" altLang="en-US" smtClean="0"/>
              <a:t>2021/11/11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CD53-AC79-8F41-8F61-EED080AA8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5908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6A6B-E36D-594B-B171-0F5ABB4A6F4D}" type="datetimeFigureOut">
              <a:rPr kumimoji="1" lang="ja-JP" altLang="en-US" smtClean="0"/>
              <a:t>2021/11/11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CD53-AC79-8F41-8F61-EED080AA8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231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6A6B-E36D-594B-B171-0F5ABB4A6F4D}" type="datetimeFigureOut">
              <a:rPr kumimoji="1" lang="ja-JP" altLang="en-US" smtClean="0"/>
              <a:t>2021/11/11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CD53-AC79-8F41-8F61-EED080AA8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6908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4" y="911966"/>
            <a:ext cx="7663254" cy="3191881"/>
          </a:xfrm>
        </p:spPr>
        <p:txBody>
          <a:bodyPr anchor="b"/>
          <a:lstStyle>
            <a:lvl1pPr>
              <a:defRPr sz="623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1143" y="1969594"/>
            <a:ext cx="12028557" cy="9721303"/>
          </a:xfrm>
        </p:spPr>
        <p:txBody>
          <a:bodyPr/>
          <a:lstStyle>
            <a:lvl1pPr>
              <a:defRPr sz="6236"/>
            </a:lvl1pPr>
            <a:lvl2pPr>
              <a:defRPr sz="5457"/>
            </a:lvl2pPr>
            <a:lvl3pPr>
              <a:defRPr sz="4677"/>
            </a:lvl3pPr>
            <a:lvl4pPr>
              <a:defRPr sz="3898"/>
            </a:lvl4pPr>
            <a:lvl5pPr>
              <a:defRPr sz="3898"/>
            </a:lvl5pPr>
            <a:lvl6pPr>
              <a:defRPr sz="3898"/>
            </a:lvl6pPr>
            <a:lvl7pPr>
              <a:defRPr sz="3898"/>
            </a:lvl7pPr>
            <a:lvl8pPr>
              <a:defRPr sz="3898"/>
            </a:lvl8pPr>
            <a:lvl9pPr>
              <a:defRPr sz="3898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4" y="4103846"/>
            <a:ext cx="7663254" cy="7602883"/>
          </a:xfrm>
        </p:spPr>
        <p:txBody>
          <a:bodyPr/>
          <a:lstStyle>
            <a:lvl1pPr marL="0" indent="0">
              <a:buNone/>
              <a:defRPr sz="3118"/>
            </a:lvl1pPr>
            <a:lvl2pPr marL="890991" indent="0">
              <a:buNone/>
              <a:defRPr sz="2728"/>
            </a:lvl2pPr>
            <a:lvl3pPr marL="1781983" indent="0">
              <a:buNone/>
              <a:defRPr sz="2339"/>
            </a:lvl3pPr>
            <a:lvl4pPr marL="2672974" indent="0">
              <a:buNone/>
              <a:defRPr sz="1949"/>
            </a:lvl4pPr>
            <a:lvl5pPr marL="3563965" indent="0">
              <a:buNone/>
              <a:defRPr sz="1949"/>
            </a:lvl5pPr>
            <a:lvl6pPr marL="4454957" indent="0">
              <a:buNone/>
              <a:defRPr sz="1949"/>
            </a:lvl6pPr>
            <a:lvl7pPr marL="5345948" indent="0">
              <a:buNone/>
              <a:defRPr sz="1949"/>
            </a:lvl7pPr>
            <a:lvl8pPr marL="6236940" indent="0">
              <a:buNone/>
              <a:defRPr sz="1949"/>
            </a:lvl8pPr>
            <a:lvl9pPr marL="7127931" indent="0">
              <a:buNone/>
              <a:defRPr sz="194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6A6B-E36D-594B-B171-0F5ABB4A6F4D}" type="datetimeFigureOut">
              <a:rPr kumimoji="1" lang="ja-JP" altLang="en-US" smtClean="0"/>
              <a:t>2021/11/11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CD53-AC79-8F41-8F61-EED080AA8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4259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4" y="911966"/>
            <a:ext cx="7663254" cy="3191881"/>
          </a:xfrm>
        </p:spPr>
        <p:txBody>
          <a:bodyPr anchor="b"/>
          <a:lstStyle>
            <a:lvl1pPr>
              <a:defRPr sz="623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1143" y="1969594"/>
            <a:ext cx="12028557" cy="9721303"/>
          </a:xfrm>
        </p:spPr>
        <p:txBody>
          <a:bodyPr anchor="t"/>
          <a:lstStyle>
            <a:lvl1pPr marL="0" indent="0">
              <a:buNone/>
              <a:defRPr sz="6236"/>
            </a:lvl1pPr>
            <a:lvl2pPr marL="890991" indent="0">
              <a:buNone/>
              <a:defRPr sz="5457"/>
            </a:lvl2pPr>
            <a:lvl3pPr marL="1781983" indent="0">
              <a:buNone/>
              <a:defRPr sz="4677"/>
            </a:lvl3pPr>
            <a:lvl4pPr marL="2672974" indent="0">
              <a:buNone/>
              <a:defRPr sz="3898"/>
            </a:lvl4pPr>
            <a:lvl5pPr marL="3563965" indent="0">
              <a:buNone/>
              <a:defRPr sz="3898"/>
            </a:lvl5pPr>
            <a:lvl6pPr marL="4454957" indent="0">
              <a:buNone/>
              <a:defRPr sz="3898"/>
            </a:lvl6pPr>
            <a:lvl7pPr marL="5345948" indent="0">
              <a:buNone/>
              <a:defRPr sz="3898"/>
            </a:lvl7pPr>
            <a:lvl8pPr marL="6236940" indent="0">
              <a:buNone/>
              <a:defRPr sz="3898"/>
            </a:lvl8pPr>
            <a:lvl9pPr marL="7127931" indent="0">
              <a:buNone/>
              <a:defRPr sz="3898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4" y="4103846"/>
            <a:ext cx="7663254" cy="7602883"/>
          </a:xfrm>
        </p:spPr>
        <p:txBody>
          <a:bodyPr/>
          <a:lstStyle>
            <a:lvl1pPr marL="0" indent="0">
              <a:buNone/>
              <a:defRPr sz="3118"/>
            </a:lvl1pPr>
            <a:lvl2pPr marL="890991" indent="0">
              <a:buNone/>
              <a:defRPr sz="2728"/>
            </a:lvl2pPr>
            <a:lvl3pPr marL="1781983" indent="0">
              <a:buNone/>
              <a:defRPr sz="2339"/>
            </a:lvl3pPr>
            <a:lvl4pPr marL="2672974" indent="0">
              <a:buNone/>
              <a:defRPr sz="1949"/>
            </a:lvl4pPr>
            <a:lvl5pPr marL="3563965" indent="0">
              <a:buNone/>
              <a:defRPr sz="1949"/>
            </a:lvl5pPr>
            <a:lvl6pPr marL="4454957" indent="0">
              <a:buNone/>
              <a:defRPr sz="1949"/>
            </a:lvl6pPr>
            <a:lvl7pPr marL="5345948" indent="0">
              <a:buNone/>
              <a:defRPr sz="1949"/>
            </a:lvl7pPr>
            <a:lvl8pPr marL="6236940" indent="0">
              <a:buNone/>
              <a:defRPr sz="1949"/>
            </a:lvl8pPr>
            <a:lvl9pPr marL="7127931" indent="0">
              <a:buNone/>
              <a:defRPr sz="194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6A6B-E36D-594B-B171-0F5ABB4A6F4D}" type="datetimeFigureOut">
              <a:rPr kumimoji="1" lang="ja-JP" altLang="en-US" smtClean="0"/>
              <a:t>2021/11/11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CD53-AC79-8F41-8F61-EED080AA8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1631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3508" y="728307"/>
            <a:ext cx="20493097" cy="2644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3508" y="3641531"/>
            <a:ext cx="20493097" cy="8679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3508" y="12678860"/>
            <a:ext cx="5346025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6A6B-E36D-594B-B171-0F5ABB4A6F4D}" type="datetimeFigureOut">
              <a:rPr kumimoji="1" lang="ja-JP" altLang="en-US" smtClean="0"/>
              <a:t>2021/11/11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0538" y="12678860"/>
            <a:ext cx="8019038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80580" y="12678860"/>
            <a:ext cx="5346025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8CD53-AC79-8F41-8F61-EED080AA8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9234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781983" rtl="0" eaLnBrk="1" latinLnBrk="0" hangingPunct="1">
        <a:lnSpc>
          <a:spcPct val="90000"/>
        </a:lnSpc>
        <a:spcBef>
          <a:spcPct val="0"/>
        </a:spcBef>
        <a:buNone/>
        <a:defRPr kumimoji="1" sz="8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5496" indent="-445496" algn="l" defTabSz="1781983" rtl="0" eaLnBrk="1" latinLnBrk="0" hangingPunct="1">
        <a:lnSpc>
          <a:spcPct val="90000"/>
        </a:lnSpc>
        <a:spcBef>
          <a:spcPts val="1949"/>
        </a:spcBef>
        <a:buFont typeface="Arial" panose="020B0604020202020204" pitchFamily="34" charset="0"/>
        <a:buChar char="•"/>
        <a:defRPr kumimoji="1" sz="5457" kern="1200">
          <a:solidFill>
            <a:schemeClr val="tx1"/>
          </a:solidFill>
          <a:latin typeface="+mn-lt"/>
          <a:ea typeface="+mn-ea"/>
          <a:cs typeface="+mn-cs"/>
        </a:defRPr>
      </a:lvl1pPr>
      <a:lvl2pPr marL="1336487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kumimoji="1" sz="4677" kern="1200">
          <a:solidFill>
            <a:schemeClr val="tx1"/>
          </a:solidFill>
          <a:latin typeface="+mn-lt"/>
          <a:ea typeface="+mn-ea"/>
          <a:cs typeface="+mn-cs"/>
        </a:defRPr>
      </a:lvl2pPr>
      <a:lvl3pPr marL="2227478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kumimoji="1" sz="3898" kern="1200">
          <a:solidFill>
            <a:schemeClr val="tx1"/>
          </a:solidFill>
          <a:latin typeface="+mn-lt"/>
          <a:ea typeface="+mn-ea"/>
          <a:cs typeface="+mn-cs"/>
        </a:defRPr>
      </a:lvl3pPr>
      <a:lvl4pPr marL="3118470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4pPr>
      <a:lvl5pPr marL="4009461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5pPr>
      <a:lvl6pPr marL="4900452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6pPr>
      <a:lvl7pPr marL="5791444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7pPr>
      <a:lvl8pPr marL="6682435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8pPr>
      <a:lvl9pPr marL="7573427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81983" rtl="0" eaLnBrk="1" latinLnBrk="0" hangingPunct="1"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1pPr>
      <a:lvl2pPr marL="890991" algn="l" defTabSz="1781983" rtl="0" eaLnBrk="1" latinLnBrk="0" hangingPunct="1"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2pPr>
      <a:lvl3pPr marL="1781983" algn="l" defTabSz="1781983" rtl="0" eaLnBrk="1" latinLnBrk="0" hangingPunct="1"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672974" algn="l" defTabSz="1781983" rtl="0" eaLnBrk="1" latinLnBrk="0" hangingPunct="1"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4pPr>
      <a:lvl5pPr marL="3563965" algn="l" defTabSz="1781983" rtl="0" eaLnBrk="1" latinLnBrk="0" hangingPunct="1"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5pPr>
      <a:lvl6pPr marL="4454957" algn="l" defTabSz="1781983" rtl="0" eaLnBrk="1" latinLnBrk="0" hangingPunct="1"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6pPr>
      <a:lvl7pPr marL="5345948" algn="l" defTabSz="1781983" rtl="0" eaLnBrk="1" latinLnBrk="0" hangingPunct="1"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7pPr>
      <a:lvl8pPr marL="6236940" algn="l" defTabSz="1781983" rtl="0" eaLnBrk="1" latinLnBrk="0" hangingPunct="1"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8pPr>
      <a:lvl9pPr marL="7127931" algn="l" defTabSz="1781983" rtl="0" eaLnBrk="1" latinLnBrk="0" hangingPunct="1"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図 23" descr="グラフ, 棒グラフ, ヒストグラム&#10;&#10;自動的に生成された説明">
            <a:extLst>
              <a:ext uri="{FF2B5EF4-FFF2-40B4-BE49-F238E27FC236}">
                <a16:creationId xmlns:a16="http://schemas.microsoft.com/office/drawing/2014/main" id="{155AD340-37A8-6A49-BCCC-0BA4D2F707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l="4424" t="8258" r="75905" b="3258"/>
          <a:stretch/>
        </p:blipFill>
        <p:spPr>
          <a:xfrm>
            <a:off x="1934510" y="2078182"/>
            <a:ext cx="3107926" cy="8749146"/>
          </a:xfrm>
          <a:prstGeom prst="rect">
            <a:avLst/>
          </a:prstGeom>
          <a:ln>
            <a:noFill/>
          </a:ln>
        </p:spPr>
      </p:pic>
      <p:pic>
        <p:nvPicPr>
          <p:cNvPr id="5" name="図 4" descr="グラフ, 棒グラフ, ヒストグラム&#10;&#10;自動的に生成された説明">
            <a:extLst>
              <a:ext uri="{FF2B5EF4-FFF2-40B4-BE49-F238E27FC236}">
                <a16:creationId xmlns:a16="http://schemas.microsoft.com/office/drawing/2014/main" id="{FB103DC7-0D08-0F47-AA07-A73440F285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24" r="3763" b="3258"/>
          <a:stretch/>
        </p:blipFill>
        <p:spPr>
          <a:xfrm>
            <a:off x="5049981" y="1261682"/>
            <a:ext cx="14505709" cy="95656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72AB390-BE7E-D44C-8480-6ABAFF9E818A}"/>
              </a:ext>
            </a:extLst>
          </p:cNvPr>
          <p:cNvSpPr txBox="1"/>
          <p:nvPr/>
        </p:nvSpPr>
        <p:spPr>
          <a:xfrm>
            <a:off x="13305113" y="4491351"/>
            <a:ext cx="1840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/>
              <a:t>diffHeight</a:t>
            </a:r>
            <a:endParaRPr kumimoji="1" lang="ja-JP" altLang="en-US" sz="3200"/>
          </a:p>
        </p:txBody>
      </p:sp>
      <p:sp>
        <p:nvSpPr>
          <p:cNvPr id="11" name="右中かっこ 10">
            <a:extLst>
              <a:ext uri="{FF2B5EF4-FFF2-40B4-BE49-F238E27FC236}">
                <a16:creationId xmlns:a16="http://schemas.microsoft.com/office/drawing/2014/main" id="{C20EE958-B67B-B842-8948-A8D2EAE266FB}"/>
              </a:ext>
            </a:extLst>
          </p:cNvPr>
          <p:cNvSpPr/>
          <p:nvPr/>
        </p:nvSpPr>
        <p:spPr>
          <a:xfrm>
            <a:off x="12942804" y="4576705"/>
            <a:ext cx="362309" cy="414068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左中かっこ 11">
            <a:extLst>
              <a:ext uri="{FF2B5EF4-FFF2-40B4-BE49-F238E27FC236}">
                <a16:creationId xmlns:a16="http://schemas.microsoft.com/office/drawing/2014/main" id="{6DD5966E-91B6-BC4C-B980-A38D29483EB0}"/>
              </a:ext>
            </a:extLst>
          </p:cNvPr>
          <p:cNvSpPr/>
          <p:nvPr/>
        </p:nvSpPr>
        <p:spPr>
          <a:xfrm rot="16200000">
            <a:off x="12052431" y="4219730"/>
            <a:ext cx="500809" cy="14505709"/>
          </a:xfrm>
          <a:prstGeom prst="leftBrace">
            <a:avLst/>
          </a:prstGeom>
          <a:ln w="38100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17FD501-1CD9-3B4F-B63B-AF61864C1362}"/>
              </a:ext>
            </a:extLst>
          </p:cNvPr>
          <p:cNvSpPr txBox="1"/>
          <p:nvPr/>
        </p:nvSpPr>
        <p:spPr>
          <a:xfrm>
            <a:off x="9678142" y="11825452"/>
            <a:ext cx="80193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/>
              <a:t>CourseBlockCountToFillCanvas</a:t>
            </a:r>
            <a:r>
              <a:rPr kumimoji="1" lang="en-US" altLang="ja-JP" sz="3200" dirty="0"/>
              <a:t> </a:t>
            </a:r>
            <a:r>
              <a:rPr kumimoji="1" lang="ja-JP" altLang="en-US" sz="3200"/>
              <a:t>ブロック</a:t>
            </a:r>
            <a:r>
              <a:rPr kumimoji="1" lang="en-US" altLang="ja-JP" sz="3200" dirty="0"/>
              <a:t>100</a:t>
            </a:r>
            <a:r>
              <a:rPr kumimoji="1" lang="ja-JP" altLang="en-US" sz="3200"/>
              <a:t>本</a:t>
            </a:r>
            <a:endParaRPr kumimoji="1" lang="en-US" altLang="ja-JP" sz="3200" dirty="0"/>
          </a:p>
          <a:p>
            <a:r>
              <a:rPr kumimoji="1" lang="en-US" altLang="ja-JP" sz="3200" dirty="0"/>
              <a:t>= 1 lap</a:t>
            </a:r>
            <a:endParaRPr kumimoji="1" lang="ja-JP" altLang="en-US" sz="32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A5D825E-7DFE-F74C-8FF1-5F701762A3F2}"/>
              </a:ext>
            </a:extLst>
          </p:cNvPr>
          <p:cNvSpPr txBox="1"/>
          <p:nvPr/>
        </p:nvSpPr>
        <p:spPr>
          <a:xfrm>
            <a:off x="19805814" y="10929791"/>
            <a:ext cx="2893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× laps 100</a:t>
            </a:r>
            <a:r>
              <a:rPr kumimoji="1" lang="ja-JP" altLang="en-US" sz="3200"/>
              <a:t>周分</a:t>
            </a: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3D38E6DF-52B0-0C4F-9DF6-80EF2D8F7AEC}"/>
              </a:ext>
            </a:extLst>
          </p:cNvPr>
          <p:cNvSpPr/>
          <p:nvPr/>
        </p:nvSpPr>
        <p:spPr>
          <a:xfrm>
            <a:off x="6378359" y="7564582"/>
            <a:ext cx="500423" cy="4933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6" name="左中かっこ 15">
            <a:extLst>
              <a:ext uri="{FF2B5EF4-FFF2-40B4-BE49-F238E27FC236}">
                <a16:creationId xmlns:a16="http://schemas.microsoft.com/office/drawing/2014/main" id="{1A6B8567-4512-9349-B9AE-22953FE91EBA}"/>
              </a:ext>
            </a:extLst>
          </p:cNvPr>
          <p:cNvSpPr/>
          <p:nvPr/>
        </p:nvSpPr>
        <p:spPr>
          <a:xfrm rot="5400000">
            <a:off x="5593021" y="6239343"/>
            <a:ext cx="493338" cy="1579419"/>
          </a:xfrm>
          <a:prstGeom prst="leftBrace">
            <a:avLst/>
          </a:prstGeom>
          <a:ln w="38100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CF44982-8440-6940-8D08-E7E38EAE0531}"/>
              </a:ext>
            </a:extLst>
          </p:cNvPr>
          <p:cNvSpPr txBox="1"/>
          <p:nvPr/>
        </p:nvSpPr>
        <p:spPr>
          <a:xfrm>
            <a:off x="5049980" y="5439732"/>
            <a:ext cx="38046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/>
              <a:t>playerIndexInCanvas</a:t>
            </a:r>
            <a:r>
              <a:rPr kumimoji="1" lang="en-US" altLang="ja-JP" sz="3200" dirty="0"/>
              <a:t>, </a:t>
            </a:r>
          </a:p>
          <a:p>
            <a:r>
              <a:rPr kumimoji="1" lang="en-US" altLang="ja-JP" sz="3200" dirty="0" err="1"/>
              <a:t>playerX</a:t>
            </a:r>
            <a:endParaRPr kumimoji="1" lang="ja-JP" altLang="en-US" sz="320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081CB0E6-2CC4-5D48-995E-308353E81AF7}"/>
              </a:ext>
            </a:extLst>
          </p:cNvPr>
          <p:cNvCxnSpPr>
            <a:cxnSpLocks/>
          </p:cNvCxnSpPr>
          <p:nvPr/>
        </p:nvCxnSpPr>
        <p:spPr>
          <a:xfrm>
            <a:off x="4592782" y="8940211"/>
            <a:ext cx="602673" cy="7648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937700E-480B-B748-A8CE-0DFB5D4B1A02}"/>
              </a:ext>
            </a:extLst>
          </p:cNvPr>
          <p:cNvSpPr txBox="1"/>
          <p:nvPr/>
        </p:nvSpPr>
        <p:spPr>
          <a:xfrm>
            <a:off x="2841363" y="8293769"/>
            <a:ext cx="2998770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/>
              <a:t>courseStartIndex</a:t>
            </a:r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680264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FB2526C-8C75-8945-A925-D461636312A9}"/>
              </a:ext>
            </a:extLst>
          </p:cNvPr>
          <p:cNvSpPr/>
          <p:nvPr/>
        </p:nvSpPr>
        <p:spPr>
          <a:xfrm>
            <a:off x="10653239" y="365238"/>
            <a:ext cx="12885080" cy="2503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C2874E82-5F45-0A45-B8D3-106EC6287E65}"/>
              </a:ext>
            </a:extLst>
          </p:cNvPr>
          <p:cNvSpPr/>
          <p:nvPr/>
        </p:nvSpPr>
        <p:spPr>
          <a:xfrm>
            <a:off x="18089502" y="5215342"/>
            <a:ext cx="591015" cy="23068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2567A795-03D9-1F47-B9D9-D176AD43DADA}"/>
              </a:ext>
            </a:extLst>
          </p:cNvPr>
          <p:cNvSpPr/>
          <p:nvPr/>
        </p:nvSpPr>
        <p:spPr>
          <a:xfrm>
            <a:off x="2105164" y="7177057"/>
            <a:ext cx="591015" cy="14433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01BDC1E1-3A1F-404D-AA3B-CC6C2EE2C924}"/>
              </a:ext>
            </a:extLst>
          </p:cNvPr>
          <p:cNvSpPr/>
          <p:nvPr/>
        </p:nvSpPr>
        <p:spPr>
          <a:xfrm>
            <a:off x="2673876" y="6841744"/>
            <a:ext cx="591015" cy="17786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0D113FC2-E455-9F46-B7D7-2B3D77463866}"/>
              </a:ext>
            </a:extLst>
          </p:cNvPr>
          <p:cNvSpPr/>
          <p:nvPr/>
        </p:nvSpPr>
        <p:spPr>
          <a:xfrm>
            <a:off x="4503555" y="7177057"/>
            <a:ext cx="591015" cy="14433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EEA83026-9459-3A41-91B5-649A7F84EECD}"/>
              </a:ext>
            </a:extLst>
          </p:cNvPr>
          <p:cNvSpPr/>
          <p:nvPr/>
        </p:nvSpPr>
        <p:spPr>
          <a:xfrm>
            <a:off x="5065746" y="6841745"/>
            <a:ext cx="591015" cy="17786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0A56BF40-D361-B04E-BDF2-30EF37F5105B}"/>
              </a:ext>
            </a:extLst>
          </p:cNvPr>
          <p:cNvSpPr/>
          <p:nvPr/>
        </p:nvSpPr>
        <p:spPr>
          <a:xfrm>
            <a:off x="5633318" y="6841743"/>
            <a:ext cx="591015" cy="17786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C30A48DF-A0F9-734A-8DBD-4FD938E5382A}"/>
              </a:ext>
            </a:extLst>
          </p:cNvPr>
          <p:cNvSpPr/>
          <p:nvPr/>
        </p:nvSpPr>
        <p:spPr>
          <a:xfrm>
            <a:off x="7398387" y="6841743"/>
            <a:ext cx="591015" cy="1778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1DE07591-8230-8147-8265-D3879D10385F}"/>
              </a:ext>
            </a:extLst>
          </p:cNvPr>
          <p:cNvSpPr/>
          <p:nvPr/>
        </p:nvSpPr>
        <p:spPr>
          <a:xfrm>
            <a:off x="8004379" y="7177055"/>
            <a:ext cx="591015" cy="14433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98" name="円/楕円 97">
            <a:extLst>
              <a:ext uri="{FF2B5EF4-FFF2-40B4-BE49-F238E27FC236}">
                <a16:creationId xmlns:a16="http://schemas.microsoft.com/office/drawing/2014/main" id="{BA22225A-2312-F84B-BCC1-2D2021B7D613}"/>
              </a:ext>
            </a:extLst>
          </p:cNvPr>
          <p:cNvSpPr/>
          <p:nvPr/>
        </p:nvSpPr>
        <p:spPr>
          <a:xfrm>
            <a:off x="6763081" y="5843844"/>
            <a:ext cx="713684" cy="71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1032C44C-8303-3744-906D-ED5BCE5E4A37}"/>
              </a:ext>
            </a:extLst>
          </p:cNvPr>
          <p:cNvSpPr txBox="1"/>
          <p:nvPr/>
        </p:nvSpPr>
        <p:spPr>
          <a:xfrm>
            <a:off x="1136285" y="608031"/>
            <a:ext cx="9418219" cy="5847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>
                <a:latin typeface="Calibri" panose="020F0502020204030204" pitchFamily="34" charset="0"/>
                <a:cs typeface="Calibri" panose="020F0502020204030204" pitchFamily="34" charset="0"/>
              </a:rPr>
              <a:t>着地条件</a:t>
            </a:r>
            <a:endParaRPr lang="en-US" altLang="ja-JP" sz="5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ja-JP" altLang="en-US" sz="4000">
                <a:latin typeface="Calibri" panose="020F0502020204030204" pitchFamily="34" charset="0"/>
                <a:cs typeface="Calibri" panose="020F0502020204030204" pitchFamily="34" charset="0"/>
              </a:rPr>
              <a:t>着地したら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… 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nextPY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nextCH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ja-JP" altLang="en-US" sz="4000">
                <a:latin typeface="Calibri" panose="020F0502020204030204" pitchFamily="34" charset="0"/>
                <a:cs typeface="Calibri" panose="020F0502020204030204" pitchFamily="34" charset="0"/>
              </a:rPr>
              <a:t>着地について考慮すべき場合の前提</a:t>
            </a:r>
            <a:endParaRPr lang="en-US" altLang="ja-JP"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prevPY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&gt; 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prevCH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&amp;&amp;</a:t>
            </a:r>
          </a:p>
          <a:p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prevPY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dy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timeAfterJump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) &lt; 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nextCH</a:t>
            </a:r>
            <a:endParaRPr lang="en-US" altLang="ja-JP"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ja-JP"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prevCH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=== 0 </a:t>
            </a:r>
            <a:r>
              <a:rPr lang="ja-JP" altLang="en-US" sz="4000">
                <a:latin typeface="Calibri" panose="020F0502020204030204" pitchFamily="34" charset="0"/>
                <a:cs typeface="Calibri" panose="020F0502020204030204" pitchFamily="34" charset="0"/>
              </a:rPr>
              <a:t>の場合</a:t>
            </a:r>
            <a:endParaRPr lang="en-US" altLang="ja-JP"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prevPY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&gt; 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nextCH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ja-JP" altLang="en-US" sz="4000">
                <a:latin typeface="Calibri" panose="020F0502020204030204" pitchFamily="34" charset="0"/>
                <a:cs typeface="Calibri" panose="020F0502020204030204" pitchFamily="34" charset="0"/>
              </a:rPr>
              <a:t>ならば着地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ja-JP" altLang="en-US" sz="4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ja-JP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D6800E4-459F-B449-BF54-448EE8E3C0F3}"/>
              </a:ext>
            </a:extLst>
          </p:cNvPr>
          <p:cNvSpPr txBox="1"/>
          <p:nvPr/>
        </p:nvSpPr>
        <p:spPr>
          <a:xfrm>
            <a:off x="1136285" y="8837741"/>
            <a:ext cx="92288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nextCH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=== 0 </a:t>
            </a:r>
            <a:r>
              <a:rPr lang="ja-JP" altLang="en-US" sz="4000">
                <a:latin typeface="Calibri" panose="020F0502020204030204" pitchFamily="34" charset="0"/>
                <a:cs typeface="Calibri" panose="020F0502020204030204" pitchFamily="34" charset="0"/>
              </a:rPr>
              <a:t>の場合</a:t>
            </a:r>
            <a:endParaRPr lang="en-US" altLang="ja-JP"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ja-JP" altLang="en-US" sz="4000">
                <a:latin typeface="Calibri" panose="020F0502020204030204" pitchFamily="34" charset="0"/>
                <a:cs typeface="Calibri" panose="020F0502020204030204" pitchFamily="34" charset="0"/>
              </a:rPr>
              <a:t>常に着地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ja-JP" altLang="en-US" sz="4000">
                <a:latin typeface="Calibri" panose="020F0502020204030204" pitchFamily="34" charset="0"/>
                <a:cs typeface="Calibri" panose="020F0502020204030204" pitchFamily="34" charset="0"/>
              </a:rPr>
              <a:t>次のフレームにて着地失敗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ja-JP" altLang="en-US" sz="4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ja-JP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9C98C348-68DE-274C-951A-1C813FFDE6CF}"/>
              </a:ext>
            </a:extLst>
          </p:cNvPr>
          <p:cNvSpPr/>
          <p:nvPr/>
        </p:nvSpPr>
        <p:spPr>
          <a:xfrm>
            <a:off x="2070189" y="11209224"/>
            <a:ext cx="591015" cy="1443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6F386AFD-CAD4-074C-B29F-587D529B9B81}"/>
              </a:ext>
            </a:extLst>
          </p:cNvPr>
          <p:cNvSpPr/>
          <p:nvPr/>
        </p:nvSpPr>
        <p:spPr>
          <a:xfrm>
            <a:off x="2661204" y="11489867"/>
            <a:ext cx="591015" cy="1162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0A2ABCCE-A090-994E-8956-EC8431EFD29A}"/>
              </a:ext>
            </a:extLst>
          </p:cNvPr>
          <p:cNvSpPr/>
          <p:nvPr/>
        </p:nvSpPr>
        <p:spPr>
          <a:xfrm>
            <a:off x="4470536" y="11209224"/>
            <a:ext cx="591015" cy="1443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4E6849FA-6864-C849-8B22-D17A0230E31F}"/>
              </a:ext>
            </a:extLst>
          </p:cNvPr>
          <p:cNvSpPr/>
          <p:nvPr/>
        </p:nvSpPr>
        <p:spPr>
          <a:xfrm>
            <a:off x="5039248" y="10873911"/>
            <a:ext cx="591015" cy="17786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07" name="円/楕円 106">
            <a:extLst>
              <a:ext uri="{FF2B5EF4-FFF2-40B4-BE49-F238E27FC236}">
                <a16:creationId xmlns:a16="http://schemas.microsoft.com/office/drawing/2014/main" id="{4A08D1E1-8C1F-6C4C-A536-7261F9C99044}"/>
              </a:ext>
            </a:extLst>
          </p:cNvPr>
          <p:cNvSpPr/>
          <p:nvPr/>
        </p:nvSpPr>
        <p:spPr>
          <a:xfrm>
            <a:off x="2594840" y="10232233"/>
            <a:ext cx="713684" cy="71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08" name="円/楕円 107">
            <a:extLst>
              <a:ext uri="{FF2B5EF4-FFF2-40B4-BE49-F238E27FC236}">
                <a16:creationId xmlns:a16="http://schemas.microsoft.com/office/drawing/2014/main" id="{E763162F-9A65-9948-AA28-0F84A12BF5C2}"/>
              </a:ext>
            </a:extLst>
          </p:cNvPr>
          <p:cNvSpPr/>
          <p:nvPr/>
        </p:nvSpPr>
        <p:spPr>
          <a:xfrm>
            <a:off x="3233580" y="12233162"/>
            <a:ext cx="713684" cy="713678"/>
          </a:xfrm>
          <a:prstGeom prst="ellipse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7817C18D-0CC6-664C-9DA8-4002A539BF0B}"/>
              </a:ext>
            </a:extLst>
          </p:cNvPr>
          <p:cNvSpPr txBox="1"/>
          <p:nvPr/>
        </p:nvSpPr>
        <p:spPr>
          <a:xfrm>
            <a:off x="13722531" y="3078749"/>
            <a:ext cx="918972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nextCH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&gt; 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prevCH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&gt; 0 </a:t>
            </a:r>
            <a:r>
              <a:rPr lang="ja-JP" altLang="en-US" sz="4000">
                <a:latin typeface="Calibri" panose="020F0502020204030204" pitchFamily="34" charset="0"/>
                <a:cs typeface="Calibri" panose="020F0502020204030204" pitchFamily="34" charset="0"/>
              </a:rPr>
              <a:t>の時</a:t>
            </a:r>
            <a:endParaRPr lang="en-US" altLang="ja-JP"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ja-JP" altLang="en-US" sz="4000">
                <a:latin typeface="Calibri" panose="020F0502020204030204" pitchFamily="34" charset="0"/>
                <a:cs typeface="Calibri" panose="020F0502020204030204" pitchFamily="34" charset="0"/>
              </a:rPr>
              <a:t>常に着地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92FB0F2E-602F-824D-BA90-BFD2FA0B7261}"/>
              </a:ext>
            </a:extLst>
          </p:cNvPr>
          <p:cNvSpPr/>
          <p:nvPr/>
        </p:nvSpPr>
        <p:spPr>
          <a:xfrm>
            <a:off x="16919867" y="6086611"/>
            <a:ext cx="591015" cy="14433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92A0D7AA-F807-A14A-A998-B6FCA228C4FD}"/>
              </a:ext>
            </a:extLst>
          </p:cNvPr>
          <p:cNvSpPr/>
          <p:nvPr/>
        </p:nvSpPr>
        <p:spPr>
          <a:xfrm>
            <a:off x="17488579" y="5751298"/>
            <a:ext cx="591015" cy="1778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BE8337BF-E957-9648-A929-9DA251A72C9B}"/>
              </a:ext>
            </a:extLst>
          </p:cNvPr>
          <p:cNvSpPr/>
          <p:nvPr/>
        </p:nvSpPr>
        <p:spPr>
          <a:xfrm>
            <a:off x="19318258" y="6086611"/>
            <a:ext cx="591015" cy="1443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00DDE605-9663-574A-B448-37A236A428D2}"/>
              </a:ext>
            </a:extLst>
          </p:cNvPr>
          <p:cNvSpPr/>
          <p:nvPr/>
        </p:nvSpPr>
        <p:spPr>
          <a:xfrm>
            <a:off x="19880449" y="5751299"/>
            <a:ext cx="591015" cy="17786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BF11EDCC-68C3-244F-AA83-08FA2222C1F9}"/>
              </a:ext>
            </a:extLst>
          </p:cNvPr>
          <p:cNvSpPr/>
          <p:nvPr/>
        </p:nvSpPr>
        <p:spPr>
          <a:xfrm>
            <a:off x="20448021" y="5751297"/>
            <a:ext cx="591015" cy="1778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E1E1F010-8F3E-1944-B19E-F7D8CD803FB3}"/>
              </a:ext>
            </a:extLst>
          </p:cNvPr>
          <p:cNvSpPr/>
          <p:nvPr/>
        </p:nvSpPr>
        <p:spPr>
          <a:xfrm>
            <a:off x="21029777" y="5467076"/>
            <a:ext cx="591015" cy="2062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866EBABA-74BC-814E-8A35-82911A940F73}"/>
              </a:ext>
            </a:extLst>
          </p:cNvPr>
          <p:cNvSpPr/>
          <p:nvPr/>
        </p:nvSpPr>
        <p:spPr>
          <a:xfrm>
            <a:off x="21620792" y="5223111"/>
            <a:ext cx="591015" cy="23068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17" name="円/楕円 116">
            <a:extLst>
              <a:ext uri="{FF2B5EF4-FFF2-40B4-BE49-F238E27FC236}">
                <a16:creationId xmlns:a16="http://schemas.microsoft.com/office/drawing/2014/main" id="{8291BE56-2F61-A64B-9291-B8C8159130AD}"/>
              </a:ext>
            </a:extLst>
          </p:cNvPr>
          <p:cNvSpPr/>
          <p:nvPr/>
        </p:nvSpPr>
        <p:spPr>
          <a:xfrm>
            <a:off x="20360560" y="4895509"/>
            <a:ext cx="713684" cy="71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19" name="円/楕円 118">
            <a:extLst>
              <a:ext uri="{FF2B5EF4-FFF2-40B4-BE49-F238E27FC236}">
                <a16:creationId xmlns:a16="http://schemas.microsoft.com/office/drawing/2014/main" id="{B4B593A6-B3B9-1646-BAC2-B983FD74BF00}"/>
              </a:ext>
            </a:extLst>
          </p:cNvPr>
          <p:cNvSpPr/>
          <p:nvPr/>
        </p:nvSpPr>
        <p:spPr>
          <a:xfrm>
            <a:off x="16824774" y="4655361"/>
            <a:ext cx="713684" cy="71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20" name="円/楕円 119">
            <a:extLst>
              <a:ext uri="{FF2B5EF4-FFF2-40B4-BE49-F238E27FC236}">
                <a16:creationId xmlns:a16="http://schemas.microsoft.com/office/drawing/2014/main" id="{975944A6-DDA9-E147-BD6A-8BB36A3CAC8C}"/>
              </a:ext>
            </a:extLst>
          </p:cNvPr>
          <p:cNvSpPr/>
          <p:nvPr/>
        </p:nvSpPr>
        <p:spPr>
          <a:xfrm>
            <a:off x="17413111" y="5427778"/>
            <a:ext cx="713684" cy="713678"/>
          </a:xfrm>
          <a:prstGeom prst="ellipse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D6845196-D40B-3B4C-BF74-26571FAFB780}"/>
              </a:ext>
            </a:extLst>
          </p:cNvPr>
          <p:cNvSpPr txBox="1"/>
          <p:nvPr/>
        </p:nvSpPr>
        <p:spPr>
          <a:xfrm>
            <a:off x="13722531" y="8689559"/>
            <a:ext cx="918972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prevCH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&gt;= 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nextCH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&gt; 0 </a:t>
            </a:r>
            <a:r>
              <a:rPr lang="ja-JP" altLang="en-US" sz="4000">
                <a:latin typeface="Calibri" panose="020F0502020204030204" pitchFamily="34" charset="0"/>
                <a:cs typeface="Calibri" panose="020F0502020204030204" pitchFamily="34" charset="0"/>
              </a:rPr>
              <a:t>の時</a:t>
            </a:r>
            <a:endParaRPr lang="en-US" altLang="ja-JP"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ja-JP" altLang="en-US" sz="4000">
                <a:latin typeface="Calibri" panose="020F0502020204030204" pitchFamily="34" charset="0"/>
                <a:cs typeface="Calibri" panose="020F0502020204030204" pitchFamily="34" charset="0"/>
              </a:rPr>
              <a:t>常に着地</a:t>
            </a:r>
            <a:endParaRPr lang="en-US" altLang="ja-JP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CAC1808B-0471-B44C-B297-4BE9F9056ECC}"/>
              </a:ext>
            </a:extLst>
          </p:cNvPr>
          <p:cNvSpPr/>
          <p:nvPr/>
        </p:nvSpPr>
        <p:spPr>
          <a:xfrm>
            <a:off x="16886109" y="11010351"/>
            <a:ext cx="591015" cy="1778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2B18D304-607A-6B4F-9327-72A4A01A7E83}"/>
              </a:ext>
            </a:extLst>
          </p:cNvPr>
          <p:cNvSpPr/>
          <p:nvPr/>
        </p:nvSpPr>
        <p:spPr>
          <a:xfrm>
            <a:off x="17454822" y="11345664"/>
            <a:ext cx="591015" cy="14433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0988F680-80F2-0042-8D52-F194444E11A6}"/>
              </a:ext>
            </a:extLst>
          </p:cNvPr>
          <p:cNvSpPr/>
          <p:nvPr/>
        </p:nvSpPr>
        <p:spPr>
          <a:xfrm>
            <a:off x="18045837" y="11626307"/>
            <a:ext cx="591015" cy="11626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8656AD7C-5E2D-1B42-B27F-7FE6CFF75664}"/>
              </a:ext>
            </a:extLst>
          </p:cNvPr>
          <p:cNvSpPr/>
          <p:nvPr/>
        </p:nvSpPr>
        <p:spPr>
          <a:xfrm>
            <a:off x="19964053" y="11345664"/>
            <a:ext cx="650687" cy="1443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520A6833-3E19-5C4C-8DC1-4AB6C8AD383B}"/>
              </a:ext>
            </a:extLst>
          </p:cNvPr>
          <p:cNvSpPr/>
          <p:nvPr/>
        </p:nvSpPr>
        <p:spPr>
          <a:xfrm>
            <a:off x="20598426" y="11010353"/>
            <a:ext cx="591015" cy="1778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AF5205BB-7E2D-7040-9F3B-D1089BCFEE7D}"/>
              </a:ext>
            </a:extLst>
          </p:cNvPr>
          <p:cNvSpPr/>
          <p:nvPr/>
        </p:nvSpPr>
        <p:spPr>
          <a:xfrm>
            <a:off x="21165998" y="11010351"/>
            <a:ext cx="591015" cy="1778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C8F63EE0-748C-2744-AF0A-F1D184C2E9BE}"/>
              </a:ext>
            </a:extLst>
          </p:cNvPr>
          <p:cNvSpPr/>
          <p:nvPr/>
        </p:nvSpPr>
        <p:spPr>
          <a:xfrm>
            <a:off x="21747754" y="10966419"/>
            <a:ext cx="609572" cy="18225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31" name="円/楕円 130">
            <a:extLst>
              <a:ext uri="{FF2B5EF4-FFF2-40B4-BE49-F238E27FC236}">
                <a16:creationId xmlns:a16="http://schemas.microsoft.com/office/drawing/2014/main" id="{FC4B79E2-F1CC-E843-B9F2-325683B4EF05}"/>
              </a:ext>
            </a:extLst>
          </p:cNvPr>
          <p:cNvSpPr/>
          <p:nvPr/>
        </p:nvSpPr>
        <p:spPr>
          <a:xfrm>
            <a:off x="20491402" y="9835243"/>
            <a:ext cx="713684" cy="71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32" name="円/楕円 131">
            <a:extLst>
              <a:ext uri="{FF2B5EF4-FFF2-40B4-BE49-F238E27FC236}">
                <a16:creationId xmlns:a16="http://schemas.microsoft.com/office/drawing/2014/main" id="{92434421-B147-E246-9BA2-DF52C145EBD1}"/>
              </a:ext>
            </a:extLst>
          </p:cNvPr>
          <p:cNvSpPr/>
          <p:nvPr/>
        </p:nvSpPr>
        <p:spPr>
          <a:xfrm>
            <a:off x="21076070" y="10839188"/>
            <a:ext cx="713684" cy="713678"/>
          </a:xfrm>
          <a:prstGeom prst="ellipse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33" name="円/楕円 132">
            <a:extLst>
              <a:ext uri="{FF2B5EF4-FFF2-40B4-BE49-F238E27FC236}">
                <a16:creationId xmlns:a16="http://schemas.microsoft.com/office/drawing/2014/main" id="{EB177473-3429-A746-9BDB-2384A08BA161}"/>
              </a:ext>
            </a:extLst>
          </p:cNvPr>
          <p:cNvSpPr/>
          <p:nvPr/>
        </p:nvSpPr>
        <p:spPr>
          <a:xfrm>
            <a:off x="16824774" y="9875394"/>
            <a:ext cx="713684" cy="71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34" name="円/楕円 133">
            <a:extLst>
              <a:ext uri="{FF2B5EF4-FFF2-40B4-BE49-F238E27FC236}">
                <a16:creationId xmlns:a16="http://schemas.microsoft.com/office/drawing/2014/main" id="{1233F5F2-1490-234C-AF0D-16130BD61C40}"/>
              </a:ext>
            </a:extLst>
          </p:cNvPr>
          <p:cNvSpPr/>
          <p:nvPr/>
        </p:nvSpPr>
        <p:spPr>
          <a:xfrm>
            <a:off x="17380344" y="10966419"/>
            <a:ext cx="713684" cy="713678"/>
          </a:xfrm>
          <a:prstGeom prst="ellipse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35" name="円/楕円 134">
            <a:extLst>
              <a:ext uri="{FF2B5EF4-FFF2-40B4-BE49-F238E27FC236}">
                <a16:creationId xmlns:a16="http://schemas.microsoft.com/office/drawing/2014/main" id="{3185294E-9943-AC43-AB69-AE325F82A5E6}"/>
              </a:ext>
            </a:extLst>
          </p:cNvPr>
          <p:cNvSpPr/>
          <p:nvPr/>
        </p:nvSpPr>
        <p:spPr>
          <a:xfrm>
            <a:off x="7345286" y="6127325"/>
            <a:ext cx="713684" cy="713678"/>
          </a:xfrm>
          <a:prstGeom prst="ellipse">
            <a:avLst/>
          </a:prstGeom>
          <a:solidFill>
            <a:srgbClr val="FF0000">
              <a:alpha val="5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36" name="円/楕円 135">
            <a:extLst>
              <a:ext uri="{FF2B5EF4-FFF2-40B4-BE49-F238E27FC236}">
                <a16:creationId xmlns:a16="http://schemas.microsoft.com/office/drawing/2014/main" id="{EF3AF029-9749-B645-AFAA-86F5F7AF537B}"/>
              </a:ext>
            </a:extLst>
          </p:cNvPr>
          <p:cNvSpPr/>
          <p:nvPr/>
        </p:nvSpPr>
        <p:spPr>
          <a:xfrm>
            <a:off x="3228107" y="11957908"/>
            <a:ext cx="713684" cy="713678"/>
          </a:xfrm>
          <a:prstGeom prst="ellipse">
            <a:avLst/>
          </a:prstGeom>
          <a:solidFill>
            <a:srgbClr val="FF0000">
              <a:alpha val="5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37" name="円/楕円 136">
            <a:extLst>
              <a:ext uri="{FF2B5EF4-FFF2-40B4-BE49-F238E27FC236}">
                <a16:creationId xmlns:a16="http://schemas.microsoft.com/office/drawing/2014/main" id="{502036B8-6B9A-3B4C-AA9B-7743DDDB79B0}"/>
              </a:ext>
            </a:extLst>
          </p:cNvPr>
          <p:cNvSpPr/>
          <p:nvPr/>
        </p:nvSpPr>
        <p:spPr>
          <a:xfrm>
            <a:off x="17380344" y="10633552"/>
            <a:ext cx="713684" cy="713678"/>
          </a:xfrm>
          <a:prstGeom prst="ellipse">
            <a:avLst/>
          </a:prstGeom>
          <a:solidFill>
            <a:srgbClr val="FF0000">
              <a:alpha val="5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38" name="円/楕円 137">
            <a:extLst>
              <a:ext uri="{FF2B5EF4-FFF2-40B4-BE49-F238E27FC236}">
                <a16:creationId xmlns:a16="http://schemas.microsoft.com/office/drawing/2014/main" id="{E2B71D8A-01AC-8D43-BBC6-C0012BDEEF7B}"/>
              </a:ext>
            </a:extLst>
          </p:cNvPr>
          <p:cNvSpPr/>
          <p:nvPr/>
        </p:nvSpPr>
        <p:spPr>
          <a:xfrm>
            <a:off x="21076070" y="10284914"/>
            <a:ext cx="713684" cy="713678"/>
          </a:xfrm>
          <a:prstGeom prst="ellipse">
            <a:avLst/>
          </a:prstGeom>
          <a:solidFill>
            <a:srgbClr val="FF0000">
              <a:alpha val="5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39" name="円/楕円 138">
            <a:extLst>
              <a:ext uri="{FF2B5EF4-FFF2-40B4-BE49-F238E27FC236}">
                <a16:creationId xmlns:a16="http://schemas.microsoft.com/office/drawing/2014/main" id="{D888573E-F943-5643-9B69-C9CC92FB4B76}"/>
              </a:ext>
            </a:extLst>
          </p:cNvPr>
          <p:cNvSpPr/>
          <p:nvPr/>
        </p:nvSpPr>
        <p:spPr>
          <a:xfrm>
            <a:off x="17413111" y="5031928"/>
            <a:ext cx="713684" cy="713678"/>
          </a:xfrm>
          <a:prstGeom prst="ellipse">
            <a:avLst/>
          </a:prstGeom>
          <a:solidFill>
            <a:srgbClr val="FF0000">
              <a:alpha val="5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40" name="円/楕円 139">
            <a:extLst>
              <a:ext uri="{FF2B5EF4-FFF2-40B4-BE49-F238E27FC236}">
                <a16:creationId xmlns:a16="http://schemas.microsoft.com/office/drawing/2014/main" id="{9052861E-F0C5-0348-AEBB-50FE8027A110}"/>
              </a:ext>
            </a:extLst>
          </p:cNvPr>
          <p:cNvSpPr/>
          <p:nvPr/>
        </p:nvSpPr>
        <p:spPr>
          <a:xfrm>
            <a:off x="20968284" y="4716452"/>
            <a:ext cx="713684" cy="713678"/>
          </a:xfrm>
          <a:prstGeom prst="ellipse">
            <a:avLst/>
          </a:prstGeom>
          <a:solidFill>
            <a:srgbClr val="FF0000">
              <a:alpha val="5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41" name="円/楕円 140">
            <a:extLst>
              <a:ext uri="{FF2B5EF4-FFF2-40B4-BE49-F238E27FC236}">
                <a16:creationId xmlns:a16="http://schemas.microsoft.com/office/drawing/2014/main" id="{01EB4036-8FC8-6B40-824C-62B441064E05}"/>
              </a:ext>
            </a:extLst>
          </p:cNvPr>
          <p:cNvSpPr/>
          <p:nvPr/>
        </p:nvSpPr>
        <p:spPr>
          <a:xfrm>
            <a:off x="11182199" y="603494"/>
            <a:ext cx="713684" cy="71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42" name="円/楕円 141">
            <a:extLst>
              <a:ext uri="{FF2B5EF4-FFF2-40B4-BE49-F238E27FC236}">
                <a16:creationId xmlns:a16="http://schemas.microsoft.com/office/drawing/2014/main" id="{44E2B1BA-810D-4A4F-941C-1F4574BD55EC}"/>
              </a:ext>
            </a:extLst>
          </p:cNvPr>
          <p:cNvSpPr/>
          <p:nvPr/>
        </p:nvSpPr>
        <p:spPr>
          <a:xfrm>
            <a:off x="11180722" y="1823496"/>
            <a:ext cx="713684" cy="713678"/>
          </a:xfrm>
          <a:prstGeom prst="ellipse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43" name="円/楕円 142">
            <a:extLst>
              <a:ext uri="{FF2B5EF4-FFF2-40B4-BE49-F238E27FC236}">
                <a16:creationId xmlns:a16="http://schemas.microsoft.com/office/drawing/2014/main" id="{C5552DA3-16C5-FA42-B7FC-6796D6630C5F}"/>
              </a:ext>
            </a:extLst>
          </p:cNvPr>
          <p:cNvSpPr/>
          <p:nvPr/>
        </p:nvSpPr>
        <p:spPr>
          <a:xfrm>
            <a:off x="16217106" y="603494"/>
            <a:ext cx="713684" cy="713678"/>
          </a:xfrm>
          <a:prstGeom prst="ellipse">
            <a:avLst/>
          </a:prstGeom>
          <a:solidFill>
            <a:srgbClr val="FF0000">
              <a:alpha val="5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37BF8C18-95A8-A643-8797-5D6F989E5112}"/>
              </a:ext>
            </a:extLst>
          </p:cNvPr>
          <p:cNvSpPr txBox="1"/>
          <p:nvPr/>
        </p:nvSpPr>
        <p:spPr>
          <a:xfrm>
            <a:off x="12012690" y="711986"/>
            <a:ext cx="30029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prevPlayer</a:t>
            </a:r>
            <a:endParaRPr lang="en-US" altLang="ja-JP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9BE04656-475F-4543-BCE0-DC1A98EF3A17}"/>
              </a:ext>
            </a:extLst>
          </p:cNvPr>
          <p:cNvSpPr txBox="1"/>
          <p:nvPr/>
        </p:nvSpPr>
        <p:spPr>
          <a:xfrm>
            <a:off x="12012690" y="1931988"/>
            <a:ext cx="44655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prevPlayer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+ dt</a:t>
            </a:r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A427E970-7557-CD4D-8F54-13DB5F346A88}"/>
              </a:ext>
            </a:extLst>
          </p:cNvPr>
          <p:cNvSpPr txBox="1"/>
          <p:nvPr/>
        </p:nvSpPr>
        <p:spPr>
          <a:xfrm>
            <a:off x="17024066" y="711986"/>
            <a:ext cx="28060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nextPlayer</a:t>
            </a:r>
            <a:endParaRPr lang="en-US" altLang="ja-JP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8879E717-69AF-E745-B507-208BCE681F08}"/>
              </a:ext>
            </a:extLst>
          </p:cNvPr>
          <p:cNvSpPr txBox="1"/>
          <p:nvPr/>
        </p:nvSpPr>
        <p:spPr>
          <a:xfrm>
            <a:off x="14375074" y="6950685"/>
            <a:ext cx="18754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000">
                <a:latin typeface="Calibri" panose="020F0502020204030204" pitchFamily="34" charset="0"/>
                <a:cs typeface="Calibri" panose="020F0502020204030204" pitchFamily="34" charset="0"/>
              </a:rPr>
              <a:t>上り坂</a:t>
            </a:r>
            <a:endParaRPr lang="en-US" altLang="ja-JP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195156D3-CCA5-914E-B7B7-A1CEE42239CA}"/>
              </a:ext>
            </a:extLst>
          </p:cNvPr>
          <p:cNvSpPr txBox="1"/>
          <p:nvPr/>
        </p:nvSpPr>
        <p:spPr>
          <a:xfrm>
            <a:off x="12913896" y="12259616"/>
            <a:ext cx="34801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000">
                <a:latin typeface="Calibri" panose="020F0502020204030204" pitchFamily="34" charset="0"/>
                <a:cs typeface="Calibri" panose="020F0502020204030204" pitchFamily="34" charset="0"/>
              </a:rPr>
              <a:t>下り坂・平坦</a:t>
            </a:r>
            <a:endParaRPr lang="en-US" altLang="ja-JP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5C6DA7BF-7371-7046-88F8-417683BF3B75}"/>
              </a:ext>
            </a:extLst>
          </p:cNvPr>
          <p:cNvSpPr txBox="1"/>
          <p:nvPr/>
        </p:nvSpPr>
        <p:spPr>
          <a:xfrm>
            <a:off x="6628266" y="11990811"/>
            <a:ext cx="6220713" cy="1323439"/>
          </a:xfrm>
          <a:prstGeom prst="rect">
            <a:avLst/>
          </a:prstGeom>
          <a:solidFill>
            <a:srgbClr val="FFFFFF">
              <a:alpha val="68627"/>
            </a:srgbClr>
          </a:solidFill>
        </p:spPr>
        <p:txBody>
          <a:bodyPr wrap="square">
            <a:spAutoFit/>
          </a:bodyPr>
          <a:lstStyle/>
          <a:p>
            <a:r>
              <a:rPr lang="en-US" altLang="ja-JP" sz="4000" i="1" dirty="0" err="1">
                <a:solidFill>
                  <a:srgbClr val="FF0000"/>
                </a:solidFill>
              </a:rPr>
              <a:t>prevPY</a:t>
            </a:r>
            <a:r>
              <a:rPr lang="en-US" altLang="ja-JP" sz="4000" i="1" dirty="0">
                <a:solidFill>
                  <a:srgbClr val="FF0000"/>
                </a:solidFill>
              </a:rPr>
              <a:t> &gt; </a:t>
            </a:r>
            <a:r>
              <a:rPr lang="en-US" altLang="ja-JP" sz="4000" i="1" dirty="0" err="1">
                <a:solidFill>
                  <a:srgbClr val="FF0000"/>
                </a:solidFill>
              </a:rPr>
              <a:t>nextCH</a:t>
            </a:r>
            <a:r>
              <a:rPr lang="en-US" altLang="ja-JP" sz="4000" i="1" dirty="0">
                <a:solidFill>
                  <a:srgbClr val="FF0000"/>
                </a:solidFill>
              </a:rPr>
              <a:t> – </a:t>
            </a:r>
            <a:r>
              <a:rPr lang="en-US" altLang="ja-JP" sz="4000" i="1" dirty="0" err="1">
                <a:solidFill>
                  <a:srgbClr val="FF0000"/>
                </a:solidFill>
              </a:rPr>
              <a:t>diffHeight</a:t>
            </a:r>
            <a:r>
              <a:rPr lang="ja-JP" altLang="en-US" sz="4000" i="1">
                <a:solidFill>
                  <a:srgbClr val="FF0000"/>
                </a:solidFill>
              </a:rPr>
              <a:t>として着地に問題なし</a:t>
            </a:r>
            <a:endParaRPr lang="en-US" altLang="ja-JP" sz="4000" i="1" dirty="0">
              <a:solidFill>
                <a:srgbClr val="FF0000"/>
              </a:solidFill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0D484840-D631-0C48-9867-18C597E844CC}"/>
              </a:ext>
            </a:extLst>
          </p:cNvPr>
          <p:cNvSpPr/>
          <p:nvPr/>
        </p:nvSpPr>
        <p:spPr>
          <a:xfrm>
            <a:off x="4494474" y="7472174"/>
            <a:ext cx="581828" cy="1203220"/>
          </a:xfrm>
          <a:prstGeom prst="rect">
            <a:avLst/>
          </a:prstGeom>
          <a:gradFill flip="none" rotWithShape="1">
            <a:gsLst>
              <a:gs pos="0">
                <a:srgbClr val="FF0000">
                  <a:alpha val="50075"/>
                </a:srgbClr>
              </a:gs>
              <a:gs pos="50000">
                <a:srgbClr val="FF0000">
                  <a:alpha val="50000"/>
                </a:srgbClr>
              </a:gs>
              <a:gs pos="100000">
                <a:srgbClr val="FF2600">
                  <a:tint val="23500"/>
                  <a:satMod val="160000"/>
                  <a:alpha val="50405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64" name="円/楕円 63">
            <a:extLst>
              <a:ext uri="{FF2B5EF4-FFF2-40B4-BE49-F238E27FC236}">
                <a16:creationId xmlns:a16="http://schemas.microsoft.com/office/drawing/2014/main" id="{118B9BE2-566D-5C45-A190-0D3444D3E3C5}"/>
              </a:ext>
            </a:extLst>
          </p:cNvPr>
          <p:cNvSpPr/>
          <p:nvPr/>
        </p:nvSpPr>
        <p:spPr>
          <a:xfrm>
            <a:off x="4428546" y="7722391"/>
            <a:ext cx="713684" cy="713678"/>
          </a:xfrm>
          <a:prstGeom prst="ellipse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66" name="円/楕円 65">
            <a:extLst>
              <a:ext uri="{FF2B5EF4-FFF2-40B4-BE49-F238E27FC236}">
                <a16:creationId xmlns:a16="http://schemas.microsoft.com/office/drawing/2014/main" id="{4BE29448-BA6D-F645-9906-9CE96EE41C98}"/>
              </a:ext>
            </a:extLst>
          </p:cNvPr>
          <p:cNvSpPr/>
          <p:nvPr/>
        </p:nvSpPr>
        <p:spPr>
          <a:xfrm>
            <a:off x="7345286" y="6602729"/>
            <a:ext cx="713684" cy="713678"/>
          </a:xfrm>
          <a:prstGeom prst="ellipse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67" name="円/楕円 66">
            <a:extLst>
              <a:ext uri="{FF2B5EF4-FFF2-40B4-BE49-F238E27FC236}">
                <a16:creationId xmlns:a16="http://schemas.microsoft.com/office/drawing/2014/main" id="{A5B0D725-4269-9642-A72E-BA38930A8645}"/>
              </a:ext>
            </a:extLst>
          </p:cNvPr>
          <p:cNvSpPr/>
          <p:nvPr/>
        </p:nvSpPr>
        <p:spPr>
          <a:xfrm>
            <a:off x="3870233" y="7122027"/>
            <a:ext cx="713684" cy="71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BC763CC8-2635-B242-AD47-EE40E13910FA}"/>
              </a:ext>
            </a:extLst>
          </p:cNvPr>
          <p:cNvSpPr/>
          <p:nvPr/>
        </p:nvSpPr>
        <p:spPr>
          <a:xfrm>
            <a:off x="21028378" y="5788244"/>
            <a:ext cx="601673" cy="1749839"/>
          </a:xfrm>
          <a:prstGeom prst="rect">
            <a:avLst/>
          </a:prstGeom>
          <a:gradFill flip="none" rotWithShape="1">
            <a:gsLst>
              <a:gs pos="0">
                <a:srgbClr val="FF0000">
                  <a:alpha val="50075"/>
                </a:srgbClr>
              </a:gs>
              <a:gs pos="50000">
                <a:srgbClr val="FF0000">
                  <a:alpha val="50000"/>
                </a:srgbClr>
              </a:gs>
              <a:gs pos="100000">
                <a:srgbClr val="FF2600">
                  <a:tint val="23500"/>
                  <a:satMod val="160000"/>
                  <a:alpha val="50405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70" name="円/楕円 69">
            <a:extLst>
              <a:ext uri="{FF2B5EF4-FFF2-40B4-BE49-F238E27FC236}">
                <a16:creationId xmlns:a16="http://schemas.microsoft.com/office/drawing/2014/main" id="{062371EC-EA5C-CF45-91BF-B9457ECC7855}"/>
              </a:ext>
            </a:extLst>
          </p:cNvPr>
          <p:cNvSpPr/>
          <p:nvPr/>
        </p:nvSpPr>
        <p:spPr>
          <a:xfrm>
            <a:off x="20968284" y="5507332"/>
            <a:ext cx="713684" cy="713678"/>
          </a:xfrm>
          <a:prstGeom prst="ellipse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462FC862-FA7B-5D45-A16F-82B8DF9BBEF4}"/>
              </a:ext>
            </a:extLst>
          </p:cNvPr>
          <p:cNvSpPr/>
          <p:nvPr/>
        </p:nvSpPr>
        <p:spPr>
          <a:xfrm>
            <a:off x="17495096" y="6078101"/>
            <a:ext cx="591016" cy="1444047"/>
          </a:xfrm>
          <a:prstGeom prst="rect">
            <a:avLst/>
          </a:prstGeom>
          <a:gradFill flip="none" rotWithShape="1">
            <a:gsLst>
              <a:gs pos="0">
                <a:srgbClr val="FF0000">
                  <a:alpha val="50075"/>
                </a:srgbClr>
              </a:gs>
              <a:gs pos="50000">
                <a:srgbClr val="FF0000">
                  <a:alpha val="50000"/>
                </a:srgbClr>
              </a:gs>
              <a:gs pos="100000">
                <a:srgbClr val="FF2600">
                  <a:tint val="23500"/>
                  <a:satMod val="160000"/>
                  <a:alpha val="50405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8F244043-7623-9E47-B4FF-7B3D90C3ADB9}"/>
              </a:ext>
            </a:extLst>
          </p:cNvPr>
          <p:cNvSpPr/>
          <p:nvPr/>
        </p:nvSpPr>
        <p:spPr>
          <a:xfrm>
            <a:off x="7394564" y="7176316"/>
            <a:ext cx="600556" cy="1444047"/>
          </a:xfrm>
          <a:prstGeom prst="rect">
            <a:avLst/>
          </a:prstGeom>
          <a:gradFill flip="none" rotWithShape="1">
            <a:gsLst>
              <a:gs pos="0">
                <a:srgbClr val="FF0000">
                  <a:alpha val="50075"/>
                </a:srgbClr>
              </a:gs>
              <a:gs pos="50000">
                <a:srgbClr val="FF0000">
                  <a:alpha val="50000"/>
                </a:srgbClr>
              </a:gs>
              <a:gs pos="100000">
                <a:srgbClr val="FF2600">
                  <a:tint val="23500"/>
                  <a:satMod val="160000"/>
                  <a:alpha val="50405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9140258C-D4F6-2C45-8049-713120787572}"/>
              </a:ext>
            </a:extLst>
          </p:cNvPr>
          <p:cNvSpPr/>
          <p:nvPr/>
        </p:nvSpPr>
        <p:spPr>
          <a:xfrm>
            <a:off x="17475559" y="11626306"/>
            <a:ext cx="581828" cy="1134005"/>
          </a:xfrm>
          <a:prstGeom prst="rect">
            <a:avLst/>
          </a:prstGeom>
          <a:gradFill flip="none" rotWithShape="1">
            <a:gsLst>
              <a:gs pos="0">
                <a:srgbClr val="FF0000">
                  <a:alpha val="50075"/>
                </a:srgbClr>
              </a:gs>
              <a:gs pos="50000">
                <a:srgbClr val="FF0000">
                  <a:alpha val="50000"/>
                </a:srgbClr>
              </a:gs>
              <a:gs pos="100000">
                <a:srgbClr val="FF2600">
                  <a:tint val="23500"/>
                  <a:satMod val="160000"/>
                  <a:alpha val="50405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518C7F07-6C78-D647-BC2E-ABD97E85CD32}"/>
              </a:ext>
            </a:extLst>
          </p:cNvPr>
          <p:cNvSpPr/>
          <p:nvPr/>
        </p:nvSpPr>
        <p:spPr>
          <a:xfrm>
            <a:off x="21182313" y="11371790"/>
            <a:ext cx="581828" cy="1409158"/>
          </a:xfrm>
          <a:prstGeom prst="rect">
            <a:avLst/>
          </a:prstGeom>
          <a:gradFill flip="none" rotWithShape="1">
            <a:gsLst>
              <a:gs pos="0">
                <a:srgbClr val="FF0000">
                  <a:alpha val="50075"/>
                </a:srgbClr>
              </a:gs>
              <a:gs pos="50000">
                <a:srgbClr val="FF0000">
                  <a:alpha val="50000"/>
                </a:srgbClr>
              </a:gs>
              <a:gs pos="100000">
                <a:srgbClr val="FF2600">
                  <a:tint val="23500"/>
                  <a:satMod val="160000"/>
                  <a:alpha val="50405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D03417F6-9916-BD45-9EC7-62C59596C54C}"/>
              </a:ext>
            </a:extLst>
          </p:cNvPr>
          <p:cNvSpPr/>
          <p:nvPr/>
        </p:nvSpPr>
        <p:spPr>
          <a:xfrm>
            <a:off x="2120664" y="7462600"/>
            <a:ext cx="581828" cy="1203220"/>
          </a:xfrm>
          <a:prstGeom prst="rect">
            <a:avLst/>
          </a:prstGeom>
          <a:gradFill flip="none" rotWithShape="1">
            <a:gsLst>
              <a:gs pos="0">
                <a:srgbClr val="FF0000">
                  <a:alpha val="50075"/>
                </a:srgbClr>
              </a:gs>
              <a:gs pos="50000">
                <a:srgbClr val="FF0000">
                  <a:alpha val="50000"/>
                </a:srgbClr>
              </a:gs>
              <a:gs pos="100000">
                <a:srgbClr val="FF2600">
                  <a:tint val="23500"/>
                  <a:satMod val="160000"/>
                  <a:alpha val="50405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77" name="円/楕円 76">
            <a:extLst>
              <a:ext uri="{FF2B5EF4-FFF2-40B4-BE49-F238E27FC236}">
                <a16:creationId xmlns:a16="http://schemas.microsoft.com/office/drawing/2014/main" id="{D8180882-3ED1-DF4F-A54D-664073268197}"/>
              </a:ext>
            </a:extLst>
          </p:cNvPr>
          <p:cNvSpPr/>
          <p:nvPr/>
        </p:nvSpPr>
        <p:spPr>
          <a:xfrm>
            <a:off x="2031361" y="7416072"/>
            <a:ext cx="713684" cy="713678"/>
          </a:xfrm>
          <a:prstGeom prst="ellipse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78" name="円/楕円 77">
            <a:extLst>
              <a:ext uri="{FF2B5EF4-FFF2-40B4-BE49-F238E27FC236}">
                <a16:creationId xmlns:a16="http://schemas.microsoft.com/office/drawing/2014/main" id="{BF96AA7F-5EC2-1346-9880-0B61E4323D94}"/>
              </a:ext>
            </a:extLst>
          </p:cNvPr>
          <p:cNvSpPr/>
          <p:nvPr/>
        </p:nvSpPr>
        <p:spPr>
          <a:xfrm>
            <a:off x="1464180" y="6625787"/>
            <a:ext cx="713684" cy="71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79" name="円/楕円 78">
            <a:extLst>
              <a:ext uri="{FF2B5EF4-FFF2-40B4-BE49-F238E27FC236}">
                <a16:creationId xmlns:a16="http://schemas.microsoft.com/office/drawing/2014/main" id="{FD6F0763-23A8-1546-9965-A4CFC42ADB18}"/>
              </a:ext>
            </a:extLst>
          </p:cNvPr>
          <p:cNvSpPr/>
          <p:nvPr/>
        </p:nvSpPr>
        <p:spPr>
          <a:xfrm>
            <a:off x="2031361" y="6462638"/>
            <a:ext cx="713684" cy="713678"/>
          </a:xfrm>
          <a:prstGeom prst="ellipse">
            <a:avLst/>
          </a:prstGeom>
          <a:solidFill>
            <a:srgbClr val="FF0000">
              <a:alpha val="5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E0FFE80-6137-4E48-AB6B-5EF1D57367B6}"/>
              </a:ext>
            </a:extLst>
          </p:cNvPr>
          <p:cNvSpPr/>
          <p:nvPr/>
        </p:nvSpPr>
        <p:spPr>
          <a:xfrm>
            <a:off x="16357676" y="6383469"/>
            <a:ext cx="567814" cy="11426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3E70C835-55F2-554F-8406-FD578ED53DBD}"/>
              </a:ext>
            </a:extLst>
          </p:cNvPr>
          <p:cNvSpPr/>
          <p:nvPr/>
        </p:nvSpPr>
        <p:spPr>
          <a:xfrm>
            <a:off x="16276522" y="10726130"/>
            <a:ext cx="613380" cy="20628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273653EB-1BFC-6344-9078-0B5E08ED47D6}"/>
              </a:ext>
            </a:extLst>
          </p:cNvPr>
          <p:cNvSpPr txBox="1"/>
          <p:nvPr/>
        </p:nvSpPr>
        <p:spPr>
          <a:xfrm>
            <a:off x="6566726" y="7529917"/>
            <a:ext cx="6220713" cy="1323439"/>
          </a:xfrm>
          <a:prstGeom prst="rect">
            <a:avLst/>
          </a:prstGeom>
          <a:solidFill>
            <a:srgbClr val="FFFFFF">
              <a:alpha val="68627"/>
            </a:srgbClr>
          </a:solidFill>
        </p:spPr>
        <p:txBody>
          <a:bodyPr wrap="square">
            <a:spAutoFit/>
          </a:bodyPr>
          <a:lstStyle/>
          <a:p>
            <a:r>
              <a:rPr lang="en-US" altLang="ja-JP" sz="4000" i="1" dirty="0" err="1">
                <a:solidFill>
                  <a:srgbClr val="FF0000"/>
                </a:solidFill>
              </a:rPr>
              <a:t>prevPY</a:t>
            </a:r>
            <a:r>
              <a:rPr lang="en-US" altLang="ja-JP" sz="4000" i="1" dirty="0">
                <a:solidFill>
                  <a:srgbClr val="FF0000"/>
                </a:solidFill>
              </a:rPr>
              <a:t> &gt; </a:t>
            </a:r>
            <a:r>
              <a:rPr lang="en-US" altLang="ja-JP" sz="4000" i="1" dirty="0" err="1">
                <a:solidFill>
                  <a:srgbClr val="FF0000"/>
                </a:solidFill>
              </a:rPr>
              <a:t>nextCH</a:t>
            </a:r>
            <a:r>
              <a:rPr lang="en-US" altLang="ja-JP" sz="4000" i="1" dirty="0">
                <a:solidFill>
                  <a:srgbClr val="FF0000"/>
                </a:solidFill>
              </a:rPr>
              <a:t> – </a:t>
            </a:r>
            <a:r>
              <a:rPr lang="en-US" altLang="ja-JP" sz="4000" i="1" dirty="0" err="1">
                <a:solidFill>
                  <a:srgbClr val="FF0000"/>
                </a:solidFill>
              </a:rPr>
              <a:t>diffHeight</a:t>
            </a:r>
            <a:r>
              <a:rPr lang="ja-JP" altLang="en-US" sz="4000" i="1">
                <a:solidFill>
                  <a:srgbClr val="FF0000"/>
                </a:solidFill>
              </a:rPr>
              <a:t>として着地に問題なし</a:t>
            </a:r>
            <a:endParaRPr lang="en-US" altLang="ja-JP" sz="4000" i="1" dirty="0">
              <a:solidFill>
                <a:srgbClr val="FF0000"/>
              </a:solidFill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B5FE27B-64DE-D641-A699-C5BA1D7BDDBE}"/>
              </a:ext>
            </a:extLst>
          </p:cNvPr>
          <p:cNvSpPr txBox="1"/>
          <p:nvPr/>
        </p:nvSpPr>
        <p:spPr>
          <a:xfrm>
            <a:off x="16798916" y="7004624"/>
            <a:ext cx="6220713" cy="1323439"/>
          </a:xfrm>
          <a:prstGeom prst="rect">
            <a:avLst/>
          </a:prstGeom>
          <a:solidFill>
            <a:srgbClr val="FFFFFF">
              <a:alpha val="68627"/>
            </a:srgbClr>
          </a:solidFill>
        </p:spPr>
        <p:txBody>
          <a:bodyPr wrap="square">
            <a:spAutoFit/>
          </a:bodyPr>
          <a:lstStyle/>
          <a:p>
            <a:r>
              <a:rPr lang="en-US" altLang="ja-JP" sz="4000" i="1" dirty="0" err="1">
                <a:solidFill>
                  <a:srgbClr val="FF0000"/>
                </a:solidFill>
              </a:rPr>
              <a:t>prevPY</a:t>
            </a:r>
            <a:r>
              <a:rPr lang="en-US" altLang="ja-JP" sz="4000" i="1" dirty="0">
                <a:solidFill>
                  <a:srgbClr val="FF0000"/>
                </a:solidFill>
              </a:rPr>
              <a:t> &gt; </a:t>
            </a:r>
            <a:r>
              <a:rPr lang="en-US" altLang="ja-JP" sz="4000" i="1" dirty="0" err="1">
                <a:solidFill>
                  <a:srgbClr val="FF0000"/>
                </a:solidFill>
              </a:rPr>
              <a:t>nextCH</a:t>
            </a:r>
            <a:r>
              <a:rPr lang="en-US" altLang="ja-JP" sz="4000" i="1" dirty="0">
                <a:solidFill>
                  <a:srgbClr val="FF0000"/>
                </a:solidFill>
              </a:rPr>
              <a:t> – </a:t>
            </a:r>
            <a:r>
              <a:rPr lang="en-US" altLang="ja-JP" sz="4000" i="1" dirty="0" err="1">
                <a:solidFill>
                  <a:srgbClr val="FF0000"/>
                </a:solidFill>
              </a:rPr>
              <a:t>diffHeight</a:t>
            </a:r>
            <a:r>
              <a:rPr lang="ja-JP" altLang="en-US" sz="4000" i="1">
                <a:solidFill>
                  <a:srgbClr val="FF0000"/>
                </a:solidFill>
              </a:rPr>
              <a:t>として着地に問題なし</a:t>
            </a:r>
            <a:endParaRPr lang="en-US" altLang="ja-JP" sz="4000" i="1" dirty="0">
              <a:solidFill>
                <a:srgbClr val="FF0000"/>
              </a:solidFill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5689D588-3F89-BA48-9232-42802E316BBA}"/>
              </a:ext>
            </a:extLst>
          </p:cNvPr>
          <p:cNvSpPr txBox="1"/>
          <p:nvPr/>
        </p:nvSpPr>
        <p:spPr>
          <a:xfrm>
            <a:off x="16928166" y="12039735"/>
            <a:ext cx="6220713" cy="1323439"/>
          </a:xfrm>
          <a:prstGeom prst="rect">
            <a:avLst/>
          </a:prstGeom>
          <a:solidFill>
            <a:srgbClr val="FFFFFF">
              <a:alpha val="68627"/>
            </a:srgbClr>
          </a:solidFill>
        </p:spPr>
        <p:txBody>
          <a:bodyPr wrap="square">
            <a:spAutoFit/>
          </a:bodyPr>
          <a:lstStyle/>
          <a:p>
            <a:r>
              <a:rPr lang="en-US" altLang="ja-JP" sz="4000" i="1" dirty="0" err="1">
                <a:solidFill>
                  <a:srgbClr val="FF0000"/>
                </a:solidFill>
              </a:rPr>
              <a:t>prevPY</a:t>
            </a:r>
            <a:r>
              <a:rPr lang="en-US" altLang="ja-JP" sz="4000" i="1" dirty="0">
                <a:solidFill>
                  <a:srgbClr val="FF0000"/>
                </a:solidFill>
              </a:rPr>
              <a:t> &gt; </a:t>
            </a:r>
            <a:r>
              <a:rPr lang="en-US" altLang="ja-JP" sz="4000" i="1" dirty="0" err="1">
                <a:solidFill>
                  <a:srgbClr val="FF0000"/>
                </a:solidFill>
              </a:rPr>
              <a:t>nextCH</a:t>
            </a:r>
            <a:r>
              <a:rPr lang="en-US" altLang="ja-JP" sz="4000" i="1" dirty="0">
                <a:solidFill>
                  <a:srgbClr val="FF0000"/>
                </a:solidFill>
              </a:rPr>
              <a:t> - </a:t>
            </a:r>
            <a:r>
              <a:rPr lang="en-US" altLang="ja-JP" sz="4000" i="1" dirty="0" err="1">
                <a:solidFill>
                  <a:srgbClr val="FF0000"/>
                </a:solidFill>
              </a:rPr>
              <a:t>diffHeight</a:t>
            </a:r>
            <a:r>
              <a:rPr lang="ja-JP" altLang="en-US" sz="4000" i="1">
                <a:solidFill>
                  <a:srgbClr val="FF0000"/>
                </a:solidFill>
              </a:rPr>
              <a:t>として着地に問題なし</a:t>
            </a:r>
            <a:endParaRPr lang="en-US" altLang="ja-JP" sz="4000" i="1" dirty="0">
              <a:solidFill>
                <a:srgbClr val="FF0000"/>
              </a:solidFill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E0CE8067-944A-8147-8E52-B2A99DD79865}"/>
              </a:ext>
            </a:extLst>
          </p:cNvPr>
          <p:cNvSpPr/>
          <p:nvPr/>
        </p:nvSpPr>
        <p:spPr>
          <a:xfrm>
            <a:off x="16264258" y="1855369"/>
            <a:ext cx="619379" cy="707886"/>
          </a:xfrm>
          <a:prstGeom prst="rect">
            <a:avLst/>
          </a:prstGeom>
          <a:gradFill flip="none" rotWithShape="1">
            <a:gsLst>
              <a:gs pos="0">
                <a:srgbClr val="FF0000">
                  <a:alpha val="50075"/>
                </a:srgbClr>
              </a:gs>
              <a:gs pos="50000">
                <a:srgbClr val="FF0000">
                  <a:alpha val="50000"/>
                </a:srgbClr>
              </a:gs>
              <a:gs pos="100000">
                <a:srgbClr val="FF2600">
                  <a:tint val="23500"/>
                  <a:satMod val="160000"/>
                  <a:alpha val="50405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1FCF7A13-7F8B-5541-8E17-D6D41DD8BAD3}"/>
              </a:ext>
            </a:extLst>
          </p:cNvPr>
          <p:cNvSpPr txBox="1"/>
          <p:nvPr/>
        </p:nvSpPr>
        <p:spPr>
          <a:xfrm>
            <a:off x="17024065" y="1879397"/>
            <a:ext cx="6871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nextCourseHeight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diffHeight</a:t>
            </a:r>
            <a:endParaRPr lang="en-US" altLang="ja-JP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55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A315786D-18AE-534D-9631-95020F038971}"/>
              </a:ext>
            </a:extLst>
          </p:cNvPr>
          <p:cNvSpPr/>
          <p:nvPr/>
        </p:nvSpPr>
        <p:spPr>
          <a:xfrm>
            <a:off x="319623" y="8659716"/>
            <a:ext cx="6491620" cy="45672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5A337F40-BC1C-194C-A796-BECB4001D262}"/>
              </a:ext>
            </a:extLst>
          </p:cNvPr>
          <p:cNvSpPr/>
          <p:nvPr/>
        </p:nvSpPr>
        <p:spPr>
          <a:xfrm>
            <a:off x="344073" y="4376601"/>
            <a:ext cx="6282098" cy="41487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F4428E3-F9D2-9A4A-8DBC-95AEFE165911}"/>
              </a:ext>
            </a:extLst>
          </p:cNvPr>
          <p:cNvSpPr/>
          <p:nvPr/>
        </p:nvSpPr>
        <p:spPr>
          <a:xfrm>
            <a:off x="344073" y="123025"/>
            <a:ext cx="7984687" cy="41487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円/楕円 78">
            <a:extLst>
              <a:ext uri="{FF2B5EF4-FFF2-40B4-BE49-F238E27FC236}">
                <a16:creationId xmlns:a16="http://schemas.microsoft.com/office/drawing/2014/main" id="{BDC48410-698B-664C-B40E-0D60BCFB2A84}"/>
              </a:ext>
            </a:extLst>
          </p:cNvPr>
          <p:cNvSpPr/>
          <p:nvPr/>
        </p:nvSpPr>
        <p:spPr>
          <a:xfrm>
            <a:off x="11287400" y="9725136"/>
            <a:ext cx="713684" cy="713678"/>
          </a:xfrm>
          <a:prstGeom prst="ellipse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80" name="円/楕円 79">
            <a:extLst>
              <a:ext uri="{FF2B5EF4-FFF2-40B4-BE49-F238E27FC236}">
                <a16:creationId xmlns:a16="http://schemas.microsoft.com/office/drawing/2014/main" id="{9F8A7A75-A91C-AB4A-8A8F-813A0258598F}"/>
              </a:ext>
            </a:extLst>
          </p:cNvPr>
          <p:cNvSpPr/>
          <p:nvPr/>
        </p:nvSpPr>
        <p:spPr>
          <a:xfrm>
            <a:off x="14814242" y="5937501"/>
            <a:ext cx="713684" cy="713678"/>
          </a:xfrm>
          <a:prstGeom prst="ellipse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82" name="円/楕円 81">
            <a:extLst>
              <a:ext uri="{FF2B5EF4-FFF2-40B4-BE49-F238E27FC236}">
                <a16:creationId xmlns:a16="http://schemas.microsoft.com/office/drawing/2014/main" id="{B05ACBD9-8258-5647-AC2E-446122234B74}"/>
              </a:ext>
            </a:extLst>
          </p:cNvPr>
          <p:cNvSpPr/>
          <p:nvPr/>
        </p:nvSpPr>
        <p:spPr>
          <a:xfrm>
            <a:off x="19416191" y="6326900"/>
            <a:ext cx="713684" cy="713678"/>
          </a:xfrm>
          <a:prstGeom prst="ellipse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B27E537B-A86A-6F44-A4F7-665C8CAF1CB4}"/>
              </a:ext>
            </a:extLst>
          </p:cNvPr>
          <p:cNvSpPr/>
          <p:nvPr/>
        </p:nvSpPr>
        <p:spPr>
          <a:xfrm>
            <a:off x="13026810" y="6527658"/>
            <a:ext cx="713684" cy="71367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67" name="円/楕円 66">
            <a:extLst>
              <a:ext uri="{FF2B5EF4-FFF2-40B4-BE49-F238E27FC236}">
                <a16:creationId xmlns:a16="http://schemas.microsoft.com/office/drawing/2014/main" id="{CF708D91-0CA8-0748-BD95-F268EA37AFEF}"/>
              </a:ext>
            </a:extLst>
          </p:cNvPr>
          <p:cNvSpPr/>
          <p:nvPr/>
        </p:nvSpPr>
        <p:spPr>
          <a:xfrm>
            <a:off x="13647332" y="6255233"/>
            <a:ext cx="713684" cy="71367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68" name="円/楕円 67">
            <a:extLst>
              <a:ext uri="{FF2B5EF4-FFF2-40B4-BE49-F238E27FC236}">
                <a16:creationId xmlns:a16="http://schemas.microsoft.com/office/drawing/2014/main" id="{20AA7A25-863D-024E-8B8C-EB53CBAF90EE}"/>
              </a:ext>
            </a:extLst>
          </p:cNvPr>
          <p:cNvSpPr/>
          <p:nvPr/>
        </p:nvSpPr>
        <p:spPr>
          <a:xfrm>
            <a:off x="14225199" y="5965523"/>
            <a:ext cx="713684" cy="71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66" name="円/楕円 65">
            <a:extLst>
              <a:ext uri="{FF2B5EF4-FFF2-40B4-BE49-F238E27FC236}">
                <a16:creationId xmlns:a16="http://schemas.microsoft.com/office/drawing/2014/main" id="{23C35000-FF0A-E247-8AE8-C9B7D3D4DBDA}"/>
              </a:ext>
            </a:extLst>
          </p:cNvPr>
          <p:cNvSpPr/>
          <p:nvPr/>
        </p:nvSpPr>
        <p:spPr>
          <a:xfrm>
            <a:off x="18864749" y="6322362"/>
            <a:ext cx="713684" cy="71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9" name="円/楕円 28">
            <a:extLst>
              <a:ext uri="{FF2B5EF4-FFF2-40B4-BE49-F238E27FC236}">
                <a16:creationId xmlns:a16="http://schemas.microsoft.com/office/drawing/2014/main" id="{D3C54E7E-E16E-8D44-B1F2-7BD6E124B81F}"/>
              </a:ext>
            </a:extLst>
          </p:cNvPr>
          <p:cNvSpPr/>
          <p:nvPr/>
        </p:nvSpPr>
        <p:spPr>
          <a:xfrm>
            <a:off x="12388712" y="6938019"/>
            <a:ext cx="713684" cy="71367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26CA0EE-A04B-F04A-9B41-259BC36C02D5}"/>
              </a:ext>
            </a:extLst>
          </p:cNvPr>
          <p:cNvSpPr/>
          <p:nvPr/>
        </p:nvSpPr>
        <p:spPr>
          <a:xfrm>
            <a:off x="10780022" y="10087955"/>
            <a:ext cx="591015" cy="17786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3D4D315-1A21-7041-891E-333FCE131B0B}"/>
              </a:ext>
            </a:extLst>
          </p:cNvPr>
          <p:cNvSpPr/>
          <p:nvPr/>
        </p:nvSpPr>
        <p:spPr>
          <a:xfrm>
            <a:off x="11348735" y="10423268"/>
            <a:ext cx="591015" cy="1443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550771D-4FC5-6143-8048-DD7730A87C1E}"/>
              </a:ext>
            </a:extLst>
          </p:cNvPr>
          <p:cNvSpPr/>
          <p:nvPr/>
        </p:nvSpPr>
        <p:spPr>
          <a:xfrm>
            <a:off x="11939750" y="10703911"/>
            <a:ext cx="591015" cy="11626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B53C5C4-AC57-494D-BB2C-7857B7256250}"/>
              </a:ext>
            </a:extLst>
          </p:cNvPr>
          <p:cNvSpPr/>
          <p:nvPr/>
        </p:nvSpPr>
        <p:spPr>
          <a:xfrm>
            <a:off x="13088328" y="10423268"/>
            <a:ext cx="591015" cy="1443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E718293-DB53-3B45-B3D6-548EDF6D0B04}"/>
              </a:ext>
            </a:extLst>
          </p:cNvPr>
          <p:cNvSpPr/>
          <p:nvPr/>
        </p:nvSpPr>
        <p:spPr>
          <a:xfrm>
            <a:off x="13657040" y="10087955"/>
            <a:ext cx="591015" cy="17786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EC7814D-D65A-EC4E-8053-781168500733}"/>
              </a:ext>
            </a:extLst>
          </p:cNvPr>
          <p:cNvSpPr/>
          <p:nvPr/>
        </p:nvSpPr>
        <p:spPr>
          <a:xfrm>
            <a:off x="14236906" y="10087955"/>
            <a:ext cx="591015" cy="17786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E20736C-1CB7-0E4B-9E6B-09BF4BDBB230}"/>
              </a:ext>
            </a:extLst>
          </p:cNvPr>
          <p:cNvSpPr/>
          <p:nvPr/>
        </p:nvSpPr>
        <p:spPr>
          <a:xfrm>
            <a:off x="15486719" y="10423268"/>
            <a:ext cx="591015" cy="1443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BAC070CB-9730-7B4F-818F-C0E337B4D0CC}"/>
              </a:ext>
            </a:extLst>
          </p:cNvPr>
          <p:cNvSpPr/>
          <p:nvPr/>
        </p:nvSpPr>
        <p:spPr>
          <a:xfrm>
            <a:off x="10685526" y="9360961"/>
            <a:ext cx="713684" cy="71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C17C2DA-4EE5-9C44-A3D0-CF621EFB6543}"/>
              </a:ext>
            </a:extLst>
          </p:cNvPr>
          <p:cNvSpPr txBox="1"/>
          <p:nvPr/>
        </p:nvSpPr>
        <p:spPr>
          <a:xfrm>
            <a:off x="6757786" y="9142659"/>
            <a:ext cx="3604058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400" dirty="0" err="1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jumpCount</a:t>
            </a:r>
            <a:r>
              <a:rPr lang="en-US" altLang="ja-JP" sz="2400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 = 0</a:t>
            </a:r>
          </a:p>
          <a:p>
            <a:r>
              <a:rPr lang="en-US" altLang="ja-JP" sz="2400" dirty="0" err="1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isRightAfterJump</a:t>
            </a:r>
            <a:r>
              <a:rPr lang="en-US" altLang="ja-JP" sz="2400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 = False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10034DD-DD9B-4A4D-9E7D-DA083992ADBB}"/>
              </a:ext>
            </a:extLst>
          </p:cNvPr>
          <p:cNvSpPr txBox="1"/>
          <p:nvPr/>
        </p:nvSpPr>
        <p:spPr>
          <a:xfrm>
            <a:off x="7815431" y="7248416"/>
            <a:ext cx="3572993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400" dirty="0" err="1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jumpCount</a:t>
            </a:r>
            <a:r>
              <a:rPr lang="en-US" altLang="ja-JP" sz="2400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 = 1</a:t>
            </a:r>
          </a:p>
          <a:p>
            <a:r>
              <a:rPr lang="en-US" altLang="ja-JP" sz="2400" dirty="0" err="1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isRightAfterJump</a:t>
            </a:r>
            <a:r>
              <a:rPr lang="en-US" altLang="ja-JP" sz="2400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 = True</a:t>
            </a: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50B6D5AB-2F6E-5D4E-A7FF-BC3632B30BB6}"/>
              </a:ext>
            </a:extLst>
          </p:cNvPr>
          <p:cNvSpPr/>
          <p:nvPr/>
        </p:nvSpPr>
        <p:spPr>
          <a:xfrm>
            <a:off x="11287400" y="8324768"/>
            <a:ext cx="713684" cy="71367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E78E8F1A-79BF-E546-BFAA-C3D4CD5426BB}"/>
              </a:ext>
            </a:extLst>
          </p:cNvPr>
          <p:cNvSpPr/>
          <p:nvPr/>
        </p:nvSpPr>
        <p:spPr>
          <a:xfrm>
            <a:off x="15960742" y="5821877"/>
            <a:ext cx="713684" cy="71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0108D93D-0B54-AA4C-80AF-BA96DA4558A2}"/>
              </a:ext>
            </a:extLst>
          </p:cNvPr>
          <p:cNvSpPr/>
          <p:nvPr/>
        </p:nvSpPr>
        <p:spPr>
          <a:xfrm>
            <a:off x="11878415" y="7461867"/>
            <a:ext cx="713684" cy="71367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187E3F5-2E8A-954F-8FE7-19F6FBFFE5AB}"/>
              </a:ext>
            </a:extLst>
          </p:cNvPr>
          <p:cNvSpPr txBox="1"/>
          <p:nvPr/>
        </p:nvSpPr>
        <p:spPr>
          <a:xfrm>
            <a:off x="319623" y="8668421"/>
            <a:ext cx="635237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>
                <a:latin typeface="Arial" panose="020B0604020202020204" pitchFamily="34" charset="0"/>
                <a:cs typeface="Arial" panose="020B0604020202020204" pitchFamily="34" charset="0"/>
              </a:rPr>
              <a:t>速度</a:t>
            </a:r>
            <a:endParaRPr lang="en-US" altLang="ja-JP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function </a:t>
            </a:r>
            <a:r>
              <a:rPr lang="en-US" altLang="ja-JP" sz="4000" dirty="0" err="1">
                <a:latin typeface="Arial" panose="020B0604020202020204" pitchFamily="34" charset="0"/>
                <a:cs typeface="Arial" panose="020B0604020202020204" pitchFamily="34" charset="0"/>
              </a:rPr>
              <a:t>dy</a:t>
            </a:r>
            <a:r>
              <a:rPr lang="en-US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(time) {</a:t>
            </a:r>
          </a:p>
          <a:p>
            <a:pPr lvl="1"/>
            <a:r>
              <a:rPr lang="en-US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const v0 = 30;</a:t>
            </a:r>
          </a:p>
          <a:p>
            <a:pPr lvl="1"/>
            <a:r>
              <a:rPr lang="en-US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const g = 3;</a:t>
            </a:r>
          </a:p>
          <a:p>
            <a:pPr lvl="1"/>
            <a:r>
              <a:rPr lang="en-US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let v;</a:t>
            </a:r>
          </a:p>
          <a:p>
            <a:pPr lvl="1"/>
            <a:r>
              <a:rPr lang="en-US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return (v = v0 - g * time);</a:t>
            </a:r>
          </a:p>
          <a:p>
            <a:r>
              <a:rPr lang="en-US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2C123D0-D3F3-0149-BD21-A56D4836DC04}"/>
              </a:ext>
            </a:extLst>
          </p:cNvPr>
          <p:cNvSpPr txBox="1"/>
          <p:nvPr/>
        </p:nvSpPr>
        <p:spPr>
          <a:xfrm>
            <a:off x="11483735" y="11976218"/>
            <a:ext cx="14074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1</a:t>
            </a:r>
            <a:r>
              <a:rPr lang="ja-JP" altLang="en-US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　　</a:t>
            </a:r>
            <a:r>
              <a:rPr lang="en-US" altLang="ja-JP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2</a:t>
            </a:r>
            <a:r>
              <a:rPr lang="ja-JP" altLang="en-US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　　</a:t>
            </a:r>
            <a:r>
              <a:rPr lang="en-US" altLang="ja-JP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3</a:t>
            </a:r>
            <a:r>
              <a:rPr lang="ja-JP" altLang="en-US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　　</a:t>
            </a:r>
            <a:r>
              <a:rPr lang="en-US" altLang="ja-JP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4</a:t>
            </a:r>
            <a:r>
              <a:rPr lang="ja-JP" altLang="en-US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　　</a:t>
            </a:r>
            <a:r>
              <a:rPr lang="en-US" altLang="ja-JP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5</a:t>
            </a:r>
            <a:r>
              <a:rPr lang="ja-JP" altLang="en-US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　　</a:t>
            </a:r>
            <a:r>
              <a:rPr lang="en-US" altLang="ja-JP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 6</a:t>
            </a:r>
            <a:r>
              <a:rPr lang="ja-JP" altLang="en-US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　　</a:t>
            </a:r>
            <a:r>
              <a:rPr lang="en-US" altLang="ja-JP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 7</a:t>
            </a:r>
            <a:r>
              <a:rPr lang="ja-JP" altLang="en-US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　　</a:t>
            </a:r>
            <a:r>
              <a:rPr lang="en-US" altLang="ja-JP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8</a:t>
            </a:r>
            <a:r>
              <a:rPr lang="ja-JP" altLang="en-US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　　</a:t>
            </a:r>
            <a:r>
              <a:rPr lang="en-US" altLang="ja-JP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 9</a:t>
            </a:r>
            <a:r>
              <a:rPr lang="ja-JP" altLang="en-US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　</a:t>
            </a:r>
            <a:r>
              <a:rPr lang="en-US" altLang="ja-JP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  10</a:t>
            </a:r>
            <a:r>
              <a:rPr lang="ja-JP" altLang="en-US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　</a:t>
            </a:r>
            <a:r>
              <a:rPr lang="en-US" altLang="ja-JP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  11</a:t>
            </a:r>
            <a:r>
              <a:rPr lang="ja-JP" altLang="en-US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　</a:t>
            </a:r>
            <a:r>
              <a:rPr lang="en-US" altLang="ja-JP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    12</a:t>
            </a:r>
            <a:r>
              <a:rPr lang="ja-JP" altLang="en-US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　</a:t>
            </a:r>
            <a:r>
              <a:rPr lang="en-US" altLang="ja-JP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  13</a:t>
            </a:r>
            <a:r>
              <a:rPr lang="ja-JP" altLang="en-US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　</a:t>
            </a:r>
            <a:r>
              <a:rPr lang="en-US" altLang="ja-JP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  14</a:t>
            </a:r>
            <a:r>
              <a:rPr lang="ja-JP" altLang="en-US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　</a:t>
            </a:r>
            <a:r>
              <a:rPr lang="en-US" altLang="ja-JP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  15</a:t>
            </a:r>
            <a:r>
              <a:rPr lang="ja-JP" altLang="en-US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　　</a:t>
            </a:r>
          </a:p>
        </p:txBody>
      </p:sp>
      <p:sp>
        <p:nvSpPr>
          <p:cNvPr id="13" name="フリーフォーム 12">
            <a:extLst>
              <a:ext uri="{FF2B5EF4-FFF2-40B4-BE49-F238E27FC236}">
                <a16:creationId xmlns:a16="http://schemas.microsoft.com/office/drawing/2014/main" id="{545BB0A6-01DF-1E4D-A500-A64AF06AE106}"/>
              </a:ext>
            </a:extLst>
          </p:cNvPr>
          <p:cNvSpPr/>
          <p:nvPr/>
        </p:nvSpPr>
        <p:spPr>
          <a:xfrm>
            <a:off x="11058102" y="6178717"/>
            <a:ext cx="5259482" cy="3794939"/>
          </a:xfrm>
          <a:custGeom>
            <a:avLst/>
            <a:gdLst>
              <a:gd name="connsiteX0" fmla="*/ 0 w 9272588"/>
              <a:gd name="connsiteY0" fmla="*/ 3708189 h 3708189"/>
              <a:gd name="connsiteX1" fmla="*/ 5129213 w 9272588"/>
              <a:gd name="connsiteY1" fmla="*/ 122026 h 3708189"/>
              <a:gd name="connsiteX2" fmla="*/ 9272588 w 9272588"/>
              <a:gd name="connsiteY2" fmla="*/ 893552 h 3708189"/>
              <a:gd name="connsiteX0" fmla="*/ 0 w 9272588"/>
              <a:gd name="connsiteY0" fmla="*/ 3786755 h 3786755"/>
              <a:gd name="connsiteX1" fmla="*/ 5129213 w 9272588"/>
              <a:gd name="connsiteY1" fmla="*/ 114867 h 3786755"/>
              <a:gd name="connsiteX2" fmla="*/ 9272588 w 9272588"/>
              <a:gd name="connsiteY2" fmla="*/ 972118 h 3786755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9272588"/>
              <a:gd name="connsiteY0" fmla="*/ 3673912 h 3673912"/>
              <a:gd name="connsiteX1" fmla="*/ 5129213 w 9272588"/>
              <a:gd name="connsiteY1" fmla="*/ 2024 h 3673912"/>
              <a:gd name="connsiteX2" fmla="*/ 9272588 w 9272588"/>
              <a:gd name="connsiteY2" fmla="*/ 859275 h 3673912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10172700"/>
              <a:gd name="connsiteY0" fmla="*/ 3671888 h 3671888"/>
              <a:gd name="connsiteX1" fmla="*/ 5129213 w 10172700"/>
              <a:gd name="connsiteY1" fmla="*/ 0 h 3671888"/>
              <a:gd name="connsiteX2" fmla="*/ 10172700 w 10172700"/>
              <a:gd name="connsiteY2" fmla="*/ 3386139 h 3671888"/>
              <a:gd name="connsiteX0" fmla="*/ 0 w 10172700"/>
              <a:gd name="connsiteY0" fmla="*/ 3671888 h 3671888"/>
              <a:gd name="connsiteX1" fmla="*/ 5129213 w 10172700"/>
              <a:gd name="connsiteY1" fmla="*/ 0 h 3671888"/>
              <a:gd name="connsiteX2" fmla="*/ 10172700 w 10172700"/>
              <a:gd name="connsiteY2" fmla="*/ 3386139 h 3671888"/>
              <a:gd name="connsiteX0" fmla="*/ 0 w 10172700"/>
              <a:gd name="connsiteY0" fmla="*/ 3671888 h 3671888"/>
              <a:gd name="connsiteX1" fmla="*/ 5129213 w 10172700"/>
              <a:gd name="connsiteY1" fmla="*/ 0 h 3671888"/>
              <a:gd name="connsiteX2" fmla="*/ 10172700 w 10172700"/>
              <a:gd name="connsiteY2" fmla="*/ 3386139 h 3671888"/>
              <a:gd name="connsiteX0" fmla="*/ 0 w 5800725"/>
              <a:gd name="connsiteY0" fmla="*/ 3671888 h 3671888"/>
              <a:gd name="connsiteX1" fmla="*/ 5129213 w 5800725"/>
              <a:gd name="connsiteY1" fmla="*/ 0 h 3671888"/>
              <a:gd name="connsiteX2" fmla="*/ 5800725 w 5800725"/>
              <a:gd name="connsiteY2" fmla="*/ 1257301 h 3671888"/>
              <a:gd name="connsiteX0" fmla="*/ 0 w 5878445"/>
              <a:gd name="connsiteY0" fmla="*/ 3671888 h 3671888"/>
              <a:gd name="connsiteX1" fmla="*/ 5129213 w 5878445"/>
              <a:gd name="connsiteY1" fmla="*/ 0 h 3671888"/>
              <a:gd name="connsiteX2" fmla="*/ 5800725 w 5878445"/>
              <a:gd name="connsiteY2" fmla="*/ 1257301 h 3671888"/>
              <a:gd name="connsiteX0" fmla="*/ 0 w 5276861"/>
              <a:gd name="connsiteY0" fmla="*/ 3671888 h 3671888"/>
              <a:gd name="connsiteX1" fmla="*/ 5129213 w 5276861"/>
              <a:gd name="connsiteY1" fmla="*/ 0 h 3671888"/>
              <a:gd name="connsiteX2" fmla="*/ 5114925 w 5276861"/>
              <a:gd name="connsiteY2" fmla="*/ 28576 h 3671888"/>
              <a:gd name="connsiteX0" fmla="*/ 0 w 5175280"/>
              <a:gd name="connsiteY0" fmla="*/ 3671888 h 3671888"/>
              <a:gd name="connsiteX1" fmla="*/ 5129213 w 5175280"/>
              <a:gd name="connsiteY1" fmla="*/ 0 h 3671888"/>
              <a:gd name="connsiteX2" fmla="*/ 5114925 w 5175280"/>
              <a:gd name="connsiteY2" fmla="*/ 28576 h 3671888"/>
              <a:gd name="connsiteX0" fmla="*/ 0 w 5209124"/>
              <a:gd name="connsiteY0" fmla="*/ 3672799 h 3672799"/>
              <a:gd name="connsiteX1" fmla="*/ 5129213 w 5209124"/>
              <a:gd name="connsiteY1" fmla="*/ 911 h 3672799"/>
              <a:gd name="connsiteX2" fmla="*/ 5157787 w 5209124"/>
              <a:gd name="connsiteY2" fmla="*/ 912 h 3672799"/>
              <a:gd name="connsiteX0" fmla="*/ 0 w 5157787"/>
              <a:gd name="connsiteY0" fmla="*/ 3671888 h 3671888"/>
              <a:gd name="connsiteX1" fmla="*/ 5129213 w 5157787"/>
              <a:gd name="connsiteY1" fmla="*/ 0 h 3671888"/>
              <a:gd name="connsiteX2" fmla="*/ 5157787 w 5157787"/>
              <a:gd name="connsiteY2" fmla="*/ 1 h 367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57787" h="3671888">
                <a:moveTo>
                  <a:pt x="0" y="3671888"/>
                </a:moveTo>
                <a:cubicBezTo>
                  <a:pt x="906066" y="1141809"/>
                  <a:pt x="2269332" y="54768"/>
                  <a:pt x="5129213" y="0"/>
                </a:cubicBezTo>
                <a:cubicBezTo>
                  <a:pt x="5103019" y="30956"/>
                  <a:pt x="5155405" y="7145"/>
                  <a:pt x="5157787" y="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5" name="フリーフォーム 24">
            <a:extLst>
              <a:ext uri="{FF2B5EF4-FFF2-40B4-BE49-F238E27FC236}">
                <a16:creationId xmlns:a16="http://schemas.microsoft.com/office/drawing/2014/main" id="{E2B17F75-6FC2-7A47-A94F-9E1D6D5FBA12}"/>
              </a:ext>
            </a:extLst>
          </p:cNvPr>
          <p:cNvSpPr/>
          <p:nvPr/>
        </p:nvSpPr>
        <p:spPr>
          <a:xfrm flipH="1">
            <a:off x="16323980" y="6178293"/>
            <a:ext cx="3122145" cy="874362"/>
          </a:xfrm>
          <a:custGeom>
            <a:avLst/>
            <a:gdLst>
              <a:gd name="connsiteX0" fmla="*/ 0 w 9272588"/>
              <a:gd name="connsiteY0" fmla="*/ 3708189 h 3708189"/>
              <a:gd name="connsiteX1" fmla="*/ 5129213 w 9272588"/>
              <a:gd name="connsiteY1" fmla="*/ 122026 h 3708189"/>
              <a:gd name="connsiteX2" fmla="*/ 9272588 w 9272588"/>
              <a:gd name="connsiteY2" fmla="*/ 893552 h 3708189"/>
              <a:gd name="connsiteX0" fmla="*/ 0 w 9272588"/>
              <a:gd name="connsiteY0" fmla="*/ 3786755 h 3786755"/>
              <a:gd name="connsiteX1" fmla="*/ 5129213 w 9272588"/>
              <a:gd name="connsiteY1" fmla="*/ 114867 h 3786755"/>
              <a:gd name="connsiteX2" fmla="*/ 9272588 w 9272588"/>
              <a:gd name="connsiteY2" fmla="*/ 972118 h 3786755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9272588"/>
              <a:gd name="connsiteY0" fmla="*/ 3673912 h 3673912"/>
              <a:gd name="connsiteX1" fmla="*/ 5129213 w 9272588"/>
              <a:gd name="connsiteY1" fmla="*/ 2024 h 3673912"/>
              <a:gd name="connsiteX2" fmla="*/ 9272588 w 9272588"/>
              <a:gd name="connsiteY2" fmla="*/ 859275 h 3673912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10172700"/>
              <a:gd name="connsiteY0" fmla="*/ 3671888 h 3671888"/>
              <a:gd name="connsiteX1" fmla="*/ 5129213 w 10172700"/>
              <a:gd name="connsiteY1" fmla="*/ 0 h 3671888"/>
              <a:gd name="connsiteX2" fmla="*/ 10172700 w 10172700"/>
              <a:gd name="connsiteY2" fmla="*/ 3386139 h 3671888"/>
              <a:gd name="connsiteX0" fmla="*/ 0 w 10172700"/>
              <a:gd name="connsiteY0" fmla="*/ 3671888 h 3671888"/>
              <a:gd name="connsiteX1" fmla="*/ 5129213 w 10172700"/>
              <a:gd name="connsiteY1" fmla="*/ 0 h 3671888"/>
              <a:gd name="connsiteX2" fmla="*/ 10172700 w 10172700"/>
              <a:gd name="connsiteY2" fmla="*/ 3386139 h 3671888"/>
              <a:gd name="connsiteX0" fmla="*/ 0 w 10172700"/>
              <a:gd name="connsiteY0" fmla="*/ 3671888 h 3671888"/>
              <a:gd name="connsiteX1" fmla="*/ 5129213 w 10172700"/>
              <a:gd name="connsiteY1" fmla="*/ 0 h 3671888"/>
              <a:gd name="connsiteX2" fmla="*/ 10172700 w 10172700"/>
              <a:gd name="connsiteY2" fmla="*/ 3386139 h 3671888"/>
              <a:gd name="connsiteX0" fmla="*/ 0 w 5800725"/>
              <a:gd name="connsiteY0" fmla="*/ 3671888 h 3671888"/>
              <a:gd name="connsiteX1" fmla="*/ 5129213 w 5800725"/>
              <a:gd name="connsiteY1" fmla="*/ 0 h 3671888"/>
              <a:gd name="connsiteX2" fmla="*/ 5800725 w 5800725"/>
              <a:gd name="connsiteY2" fmla="*/ 1257301 h 3671888"/>
              <a:gd name="connsiteX0" fmla="*/ 0 w 5878445"/>
              <a:gd name="connsiteY0" fmla="*/ 3671888 h 3671888"/>
              <a:gd name="connsiteX1" fmla="*/ 5129213 w 5878445"/>
              <a:gd name="connsiteY1" fmla="*/ 0 h 3671888"/>
              <a:gd name="connsiteX2" fmla="*/ 5800725 w 5878445"/>
              <a:gd name="connsiteY2" fmla="*/ 1257301 h 3671888"/>
              <a:gd name="connsiteX0" fmla="*/ 0 w 5276861"/>
              <a:gd name="connsiteY0" fmla="*/ 3671888 h 3671888"/>
              <a:gd name="connsiteX1" fmla="*/ 5129213 w 5276861"/>
              <a:gd name="connsiteY1" fmla="*/ 0 h 3671888"/>
              <a:gd name="connsiteX2" fmla="*/ 5114925 w 5276861"/>
              <a:gd name="connsiteY2" fmla="*/ 28576 h 3671888"/>
              <a:gd name="connsiteX0" fmla="*/ 0 w 5175280"/>
              <a:gd name="connsiteY0" fmla="*/ 3671888 h 3671888"/>
              <a:gd name="connsiteX1" fmla="*/ 5129213 w 5175280"/>
              <a:gd name="connsiteY1" fmla="*/ 0 h 3671888"/>
              <a:gd name="connsiteX2" fmla="*/ 5114925 w 5175280"/>
              <a:gd name="connsiteY2" fmla="*/ 28576 h 3671888"/>
              <a:gd name="connsiteX0" fmla="*/ 0 w 5209124"/>
              <a:gd name="connsiteY0" fmla="*/ 3672799 h 3672799"/>
              <a:gd name="connsiteX1" fmla="*/ 5129213 w 5209124"/>
              <a:gd name="connsiteY1" fmla="*/ 911 h 3672799"/>
              <a:gd name="connsiteX2" fmla="*/ 5157787 w 5209124"/>
              <a:gd name="connsiteY2" fmla="*/ 912 h 3672799"/>
              <a:gd name="connsiteX0" fmla="*/ 0 w 5157787"/>
              <a:gd name="connsiteY0" fmla="*/ 3671888 h 3671888"/>
              <a:gd name="connsiteX1" fmla="*/ 5129213 w 5157787"/>
              <a:gd name="connsiteY1" fmla="*/ 0 h 3671888"/>
              <a:gd name="connsiteX2" fmla="*/ 5157787 w 5157787"/>
              <a:gd name="connsiteY2" fmla="*/ 1 h 3671888"/>
              <a:gd name="connsiteX0" fmla="*/ 0 w 5132878"/>
              <a:gd name="connsiteY0" fmla="*/ 3671888 h 3671888"/>
              <a:gd name="connsiteX1" fmla="*/ 5129213 w 5132878"/>
              <a:gd name="connsiteY1" fmla="*/ 0 h 3671888"/>
              <a:gd name="connsiteX2" fmla="*/ 5132878 w 5132878"/>
              <a:gd name="connsiteY2" fmla="*/ 638987 h 3671888"/>
              <a:gd name="connsiteX0" fmla="*/ 0 w 5129213"/>
              <a:gd name="connsiteY0" fmla="*/ 3671888 h 3671888"/>
              <a:gd name="connsiteX1" fmla="*/ 5129213 w 5129213"/>
              <a:gd name="connsiteY1" fmla="*/ 0 h 3671888"/>
              <a:gd name="connsiteX0" fmla="*/ 0 w 5129213"/>
              <a:gd name="connsiteY0" fmla="*/ 3671888 h 3671888"/>
              <a:gd name="connsiteX1" fmla="*/ 5129213 w 5129213"/>
              <a:gd name="connsiteY1" fmla="*/ 0 h 3671888"/>
              <a:gd name="connsiteX0" fmla="*/ 0 w 3061776"/>
              <a:gd name="connsiteY0" fmla="*/ 1385531 h 1385532"/>
              <a:gd name="connsiteX1" fmla="*/ 3061776 w 3061776"/>
              <a:gd name="connsiteY1" fmla="*/ 539929 h 1385532"/>
              <a:gd name="connsiteX0" fmla="*/ 0 w 3061776"/>
              <a:gd name="connsiteY0" fmla="*/ 845602 h 845602"/>
              <a:gd name="connsiteX1" fmla="*/ 3061776 w 3061776"/>
              <a:gd name="connsiteY1" fmla="*/ 0 h 845602"/>
              <a:gd name="connsiteX0" fmla="*/ 0 w 3061776"/>
              <a:gd name="connsiteY0" fmla="*/ 846011 h 846011"/>
              <a:gd name="connsiteX1" fmla="*/ 3061776 w 3061776"/>
              <a:gd name="connsiteY1" fmla="*/ 409 h 846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61776" h="846011">
                <a:moveTo>
                  <a:pt x="0" y="846011"/>
                </a:moveTo>
                <a:cubicBezTo>
                  <a:pt x="208618" y="626115"/>
                  <a:pt x="1173341" y="-18553"/>
                  <a:pt x="3061776" y="40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FEE1EAD3-72B0-2D4A-99CC-D9CABA164E75}"/>
              </a:ext>
            </a:extLst>
          </p:cNvPr>
          <p:cNvSpPr/>
          <p:nvPr/>
        </p:nvSpPr>
        <p:spPr>
          <a:xfrm>
            <a:off x="16048910" y="10087956"/>
            <a:ext cx="591015" cy="17786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F9D37E6-7AE0-4240-B313-17A0498C250F}"/>
              </a:ext>
            </a:extLst>
          </p:cNvPr>
          <p:cNvSpPr txBox="1"/>
          <p:nvPr/>
        </p:nvSpPr>
        <p:spPr>
          <a:xfrm>
            <a:off x="15013241" y="7069729"/>
            <a:ext cx="3847422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400" dirty="0" err="1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jumpCount</a:t>
            </a:r>
            <a:r>
              <a:rPr lang="en-US" altLang="ja-JP" sz="2400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 = 1</a:t>
            </a:r>
          </a:p>
          <a:p>
            <a:r>
              <a:rPr lang="en-US" altLang="ja-JP" sz="2400" dirty="0" err="1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isRightAfterJump</a:t>
            </a:r>
            <a:r>
              <a:rPr lang="en-US" altLang="ja-JP" sz="2400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 = False</a:t>
            </a:r>
          </a:p>
        </p:txBody>
      </p:sp>
      <p:sp>
        <p:nvSpPr>
          <p:cNvPr id="41" name="円/楕円 40">
            <a:extLst>
              <a:ext uri="{FF2B5EF4-FFF2-40B4-BE49-F238E27FC236}">
                <a16:creationId xmlns:a16="http://schemas.microsoft.com/office/drawing/2014/main" id="{3DCF3D5F-87AD-9148-9487-6A13BDCFF36D}"/>
              </a:ext>
            </a:extLst>
          </p:cNvPr>
          <p:cNvSpPr/>
          <p:nvPr/>
        </p:nvSpPr>
        <p:spPr>
          <a:xfrm>
            <a:off x="20505622" y="3995595"/>
            <a:ext cx="713684" cy="71367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42" name="円/楕円 41">
            <a:extLst>
              <a:ext uri="{FF2B5EF4-FFF2-40B4-BE49-F238E27FC236}">
                <a16:creationId xmlns:a16="http://schemas.microsoft.com/office/drawing/2014/main" id="{27D2994F-F595-8B4D-BF48-0055ED1F23EB}"/>
              </a:ext>
            </a:extLst>
          </p:cNvPr>
          <p:cNvSpPr/>
          <p:nvPr/>
        </p:nvSpPr>
        <p:spPr>
          <a:xfrm>
            <a:off x="19390329" y="5505682"/>
            <a:ext cx="713684" cy="71367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43" name="円/楕円 42">
            <a:extLst>
              <a:ext uri="{FF2B5EF4-FFF2-40B4-BE49-F238E27FC236}">
                <a16:creationId xmlns:a16="http://schemas.microsoft.com/office/drawing/2014/main" id="{5E9C5586-AA4D-3E45-B8E7-26673C1F669B}"/>
              </a:ext>
            </a:extLst>
          </p:cNvPr>
          <p:cNvSpPr/>
          <p:nvPr/>
        </p:nvSpPr>
        <p:spPr>
          <a:xfrm>
            <a:off x="19968939" y="4603338"/>
            <a:ext cx="713684" cy="71367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44" name="円/楕円 43">
            <a:extLst>
              <a:ext uri="{FF2B5EF4-FFF2-40B4-BE49-F238E27FC236}">
                <a16:creationId xmlns:a16="http://schemas.microsoft.com/office/drawing/2014/main" id="{47DB60DD-D27F-7B48-984C-C6E7D4D7E5EF}"/>
              </a:ext>
            </a:extLst>
          </p:cNvPr>
          <p:cNvSpPr/>
          <p:nvPr/>
        </p:nvSpPr>
        <p:spPr>
          <a:xfrm>
            <a:off x="21101208" y="3558089"/>
            <a:ext cx="713684" cy="71367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46" name="フリーフォーム 45">
            <a:extLst>
              <a:ext uri="{FF2B5EF4-FFF2-40B4-BE49-F238E27FC236}">
                <a16:creationId xmlns:a16="http://schemas.microsoft.com/office/drawing/2014/main" id="{BF86F6C3-EECE-9748-BC9B-77E48D6AF175}"/>
              </a:ext>
            </a:extLst>
          </p:cNvPr>
          <p:cNvSpPr/>
          <p:nvPr/>
        </p:nvSpPr>
        <p:spPr>
          <a:xfrm>
            <a:off x="19182018" y="3244020"/>
            <a:ext cx="5259482" cy="3794939"/>
          </a:xfrm>
          <a:custGeom>
            <a:avLst/>
            <a:gdLst>
              <a:gd name="connsiteX0" fmla="*/ 0 w 9272588"/>
              <a:gd name="connsiteY0" fmla="*/ 3708189 h 3708189"/>
              <a:gd name="connsiteX1" fmla="*/ 5129213 w 9272588"/>
              <a:gd name="connsiteY1" fmla="*/ 122026 h 3708189"/>
              <a:gd name="connsiteX2" fmla="*/ 9272588 w 9272588"/>
              <a:gd name="connsiteY2" fmla="*/ 893552 h 3708189"/>
              <a:gd name="connsiteX0" fmla="*/ 0 w 9272588"/>
              <a:gd name="connsiteY0" fmla="*/ 3786755 h 3786755"/>
              <a:gd name="connsiteX1" fmla="*/ 5129213 w 9272588"/>
              <a:gd name="connsiteY1" fmla="*/ 114867 h 3786755"/>
              <a:gd name="connsiteX2" fmla="*/ 9272588 w 9272588"/>
              <a:gd name="connsiteY2" fmla="*/ 972118 h 3786755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9272588"/>
              <a:gd name="connsiteY0" fmla="*/ 3673912 h 3673912"/>
              <a:gd name="connsiteX1" fmla="*/ 5129213 w 9272588"/>
              <a:gd name="connsiteY1" fmla="*/ 2024 h 3673912"/>
              <a:gd name="connsiteX2" fmla="*/ 9272588 w 9272588"/>
              <a:gd name="connsiteY2" fmla="*/ 859275 h 3673912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10172700"/>
              <a:gd name="connsiteY0" fmla="*/ 3671888 h 3671888"/>
              <a:gd name="connsiteX1" fmla="*/ 5129213 w 10172700"/>
              <a:gd name="connsiteY1" fmla="*/ 0 h 3671888"/>
              <a:gd name="connsiteX2" fmla="*/ 10172700 w 10172700"/>
              <a:gd name="connsiteY2" fmla="*/ 3386139 h 3671888"/>
              <a:gd name="connsiteX0" fmla="*/ 0 w 10172700"/>
              <a:gd name="connsiteY0" fmla="*/ 3671888 h 3671888"/>
              <a:gd name="connsiteX1" fmla="*/ 5129213 w 10172700"/>
              <a:gd name="connsiteY1" fmla="*/ 0 h 3671888"/>
              <a:gd name="connsiteX2" fmla="*/ 10172700 w 10172700"/>
              <a:gd name="connsiteY2" fmla="*/ 3386139 h 3671888"/>
              <a:gd name="connsiteX0" fmla="*/ 0 w 10172700"/>
              <a:gd name="connsiteY0" fmla="*/ 3671888 h 3671888"/>
              <a:gd name="connsiteX1" fmla="*/ 5129213 w 10172700"/>
              <a:gd name="connsiteY1" fmla="*/ 0 h 3671888"/>
              <a:gd name="connsiteX2" fmla="*/ 10172700 w 10172700"/>
              <a:gd name="connsiteY2" fmla="*/ 3386139 h 3671888"/>
              <a:gd name="connsiteX0" fmla="*/ 0 w 5800725"/>
              <a:gd name="connsiteY0" fmla="*/ 3671888 h 3671888"/>
              <a:gd name="connsiteX1" fmla="*/ 5129213 w 5800725"/>
              <a:gd name="connsiteY1" fmla="*/ 0 h 3671888"/>
              <a:gd name="connsiteX2" fmla="*/ 5800725 w 5800725"/>
              <a:gd name="connsiteY2" fmla="*/ 1257301 h 3671888"/>
              <a:gd name="connsiteX0" fmla="*/ 0 w 5878445"/>
              <a:gd name="connsiteY0" fmla="*/ 3671888 h 3671888"/>
              <a:gd name="connsiteX1" fmla="*/ 5129213 w 5878445"/>
              <a:gd name="connsiteY1" fmla="*/ 0 h 3671888"/>
              <a:gd name="connsiteX2" fmla="*/ 5800725 w 5878445"/>
              <a:gd name="connsiteY2" fmla="*/ 1257301 h 3671888"/>
              <a:gd name="connsiteX0" fmla="*/ 0 w 5276861"/>
              <a:gd name="connsiteY0" fmla="*/ 3671888 h 3671888"/>
              <a:gd name="connsiteX1" fmla="*/ 5129213 w 5276861"/>
              <a:gd name="connsiteY1" fmla="*/ 0 h 3671888"/>
              <a:gd name="connsiteX2" fmla="*/ 5114925 w 5276861"/>
              <a:gd name="connsiteY2" fmla="*/ 28576 h 3671888"/>
              <a:gd name="connsiteX0" fmla="*/ 0 w 5175280"/>
              <a:gd name="connsiteY0" fmla="*/ 3671888 h 3671888"/>
              <a:gd name="connsiteX1" fmla="*/ 5129213 w 5175280"/>
              <a:gd name="connsiteY1" fmla="*/ 0 h 3671888"/>
              <a:gd name="connsiteX2" fmla="*/ 5114925 w 5175280"/>
              <a:gd name="connsiteY2" fmla="*/ 28576 h 3671888"/>
              <a:gd name="connsiteX0" fmla="*/ 0 w 5209124"/>
              <a:gd name="connsiteY0" fmla="*/ 3672799 h 3672799"/>
              <a:gd name="connsiteX1" fmla="*/ 5129213 w 5209124"/>
              <a:gd name="connsiteY1" fmla="*/ 911 h 3672799"/>
              <a:gd name="connsiteX2" fmla="*/ 5157787 w 5209124"/>
              <a:gd name="connsiteY2" fmla="*/ 912 h 3672799"/>
              <a:gd name="connsiteX0" fmla="*/ 0 w 5157787"/>
              <a:gd name="connsiteY0" fmla="*/ 3671888 h 3671888"/>
              <a:gd name="connsiteX1" fmla="*/ 5129213 w 5157787"/>
              <a:gd name="connsiteY1" fmla="*/ 0 h 3671888"/>
              <a:gd name="connsiteX2" fmla="*/ 5157787 w 5157787"/>
              <a:gd name="connsiteY2" fmla="*/ 1 h 367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57787" h="3671888">
                <a:moveTo>
                  <a:pt x="0" y="3671888"/>
                </a:moveTo>
                <a:cubicBezTo>
                  <a:pt x="906066" y="1141809"/>
                  <a:pt x="2269332" y="54768"/>
                  <a:pt x="5129213" y="0"/>
                </a:cubicBezTo>
                <a:cubicBezTo>
                  <a:pt x="5103019" y="30956"/>
                  <a:pt x="5155405" y="7145"/>
                  <a:pt x="5157787" y="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B8ACBF2-4AC5-F746-95EE-A8E6252B6C54}"/>
              </a:ext>
            </a:extLst>
          </p:cNvPr>
          <p:cNvSpPr txBox="1"/>
          <p:nvPr/>
        </p:nvSpPr>
        <p:spPr>
          <a:xfrm>
            <a:off x="16539774" y="4178167"/>
            <a:ext cx="3233259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400" dirty="0" err="1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jumpCount</a:t>
            </a:r>
            <a:r>
              <a:rPr lang="en-US" altLang="ja-JP" sz="2400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 = </a:t>
            </a:r>
            <a:r>
              <a:rPr lang="en-US" altLang="ja-JP" sz="2400" dirty="0">
                <a:solidFill>
                  <a:srgbClr val="FF0000"/>
                </a:solidFill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2</a:t>
            </a:r>
          </a:p>
          <a:p>
            <a:r>
              <a:rPr lang="en-US" altLang="ja-JP" sz="2400" dirty="0" err="1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isRightAfterJump</a:t>
            </a:r>
            <a:r>
              <a:rPr lang="en-US" altLang="ja-JP" sz="2400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 = True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2CE32B78-0CAC-9A41-AFBC-F4D473D5286D}"/>
              </a:ext>
            </a:extLst>
          </p:cNvPr>
          <p:cNvSpPr/>
          <p:nvPr/>
        </p:nvSpPr>
        <p:spPr>
          <a:xfrm>
            <a:off x="16616482" y="10087954"/>
            <a:ext cx="591015" cy="17786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B53CBC82-F299-2548-BFAE-A8C59BE9D2AC}"/>
              </a:ext>
            </a:extLst>
          </p:cNvPr>
          <p:cNvSpPr/>
          <p:nvPr/>
        </p:nvSpPr>
        <p:spPr>
          <a:xfrm>
            <a:off x="17198238" y="9803733"/>
            <a:ext cx="591015" cy="20628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C477EB3-45D6-BA49-BC88-37D4A86FAE79}"/>
              </a:ext>
            </a:extLst>
          </p:cNvPr>
          <p:cNvSpPr/>
          <p:nvPr/>
        </p:nvSpPr>
        <p:spPr>
          <a:xfrm>
            <a:off x="17789253" y="9559768"/>
            <a:ext cx="591015" cy="23068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F6861BB8-E469-BC4F-AF40-84A882458D48}"/>
              </a:ext>
            </a:extLst>
          </p:cNvPr>
          <p:cNvSpPr/>
          <p:nvPr/>
        </p:nvSpPr>
        <p:spPr>
          <a:xfrm>
            <a:off x="19544300" y="10087954"/>
            <a:ext cx="591015" cy="17786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1B322FEE-5B0B-2C47-89E7-CC4152CFB8FB}"/>
              </a:ext>
            </a:extLst>
          </p:cNvPr>
          <p:cNvSpPr/>
          <p:nvPr/>
        </p:nvSpPr>
        <p:spPr>
          <a:xfrm>
            <a:off x="20124166" y="10423266"/>
            <a:ext cx="591015" cy="14433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3925E9B5-A58C-EF44-AF44-A28CB7290475}"/>
              </a:ext>
            </a:extLst>
          </p:cNvPr>
          <p:cNvSpPr/>
          <p:nvPr/>
        </p:nvSpPr>
        <p:spPr>
          <a:xfrm>
            <a:off x="21373979" y="10423267"/>
            <a:ext cx="591015" cy="1443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4787303D-8C58-8B44-A611-8EFC8AA333BF}"/>
              </a:ext>
            </a:extLst>
          </p:cNvPr>
          <p:cNvSpPr/>
          <p:nvPr/>
        </p:nvSpPr>
        <p:spPr>
          <a:xfrm>
            <a:off x="21936170" y="10087955"/>
            <a:ext cx="591015" cy="17786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70E3A88-8581-CA4D-A9D8-BA4AAE186801}"/>
              </a:ext>
            </a:extLst>
          </p:cNvPr>
          <p:cNvSpPr txBox="1"/>
          <p:nvPr/>
        </p:nvSpPr>
        <p:spPr>
          <a:xfrm>
            <a:off x="344073" y="228480"/>
            <a:ext cx="73224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ジャンプのチャージ時間</a:t>
            </a:r>
            <a:endParaRPr lang="en-US" altLang="ja-JP" sz="40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en-US" altLang="ja-JP" sz="4000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const </a:t>
            </a:r>
            <a:r>
              <a:rPr lang="en-US" altLang="ja-JP" sz="4000" dirty="0" err="1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idleTimeToJump</a:t>
            </a:r>
            <a:r>
              <a:rPr lang="en-US" altLang="ja-JP" sz="4000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 = 5 * dt</a:t>
            </a:r>
          </a:p>
          <a:p>
            <a:endParaRPr lang="en-US" altLang="ja-JP" sz="4000" dirty="0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  <a:p>
            <a:r>
              <a:rPr lang="en-US" altLang="ja-JP" sz="4000" dirty="0" err="1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setTimeout</a:t>
            </a:r>
            <a:r>
              <a:rPr lang="en-US" altLang="ja-JP" sz="4000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 (function () {</a:t>
            </a:r>
          </a:p>
          <a:p>
            <a:r>
              <a:rPr lang="en-US" altLang="ja-JP" sz="4000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	</a:t>
            </a:r>
            <a:r>
              <a:rPr lang="en-US" altLang="ja-JP" sz="4000" dirty="0" err="1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isRightAfterJump</a:t>
            </a:r>
            <a:r>
              <a:rPr lang="en-US" altLang="ja-JP" sz="4000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 = false;</a:t>
            </a:r>
          </a:p>
          <a:p>
            <a:r>
              <a:rPr lang="en-US" altLang="ja-JP" sz="4000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}, </a:t>
            </a:r>
            <a:r>
              <a:rPr lang="en-US" altLang="ja-JP" sz="4000" dirty="0" err="1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idleTimeToJump</a:t>
            </a:r>
            <a:r>
              <a:rPr lang="en-US" altLang="ja-JP" sz="4000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);</a:t>
            </a:r>
          </a:p>
          <a:p>
            <a:endParaRPr lang="en-US" altLang="ja-JP" sz="4000" dirty="0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69" name="円/楕円 68">
            <a:extLst>
              <a:ext uri="{FF2B5EF4-FFF2-40B4-BE49-F238E27FC236}">
                <a16:creationId xmlns:a16="http://schemas.microsoft.com/office/drawing/2014/main" id="{30570338-CF22-5240-AE42-349787D4733A}"/>
              </a:ext>
            </a:extLst>
          </p:cNvPr>
          <p:cNvSpPr/>
          <p:nvPr/>
        </p:nvSpPr>
        <p:spPr>
          <a:xfrm>
            <a:off x="16553652" y="3088229"/>
            <a:ext cx="713684" cy="71367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70" name="円/楕円 69">
            <a:extLst>
              <a:ext uri="{FF2B5EF4-FFF2-40B4-BE49-F238E27FC236}">
                <a16:creationId xmlns:a16="http://schemas.microsoft.com/office/drawing/2014/main" id="{96AD6FC3-F718-FE42-AB80-2B8C2E319791}"/>
              </a:ext>
            </a:extLst>
          </p:cNvPr>
          <p:cNvSpPr/>
          <p:nvPr/>
        </p:nvSpPr>
        <p:spPr>
          <a:xfrm>
            <a:off x="17174174" y="2815804"/>
            <a:ext cx="713684" cy="71367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71" name="円/楕円 70">
            <a:extLst>
              <a:ext uri="{FF2B5EF4-FFF2-40B4-BE49-F238E27FC236}">
                <a16:creationId xmlns:a16="http://schemas.microsoft.com/office/drawing/2014/main" id="{AD4A399D-F524-4E4C-88DC-13BE0F50BF6F}"/>
              </a:ext>
            </a:extLst>
          </p:cNvPr>
          <p:cNvSpPr/>
          <p:nvPr/>
        </p:nvSpPr>
        <p:spPr>
          <a:xfrm>
            <a:off x="17752041" y="2526094"/>
            <a:ext cx="713684" cy="71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72" name="円/楕円 71">
            <a:extLst>
              <a:ext uri="{FF2B5EF4-FFF2-40B4-BE49-F238E27FC236}">
                <a16:creationId xmlns:a16="http://schemas.microsoft.com/office/drawing/2014/main" id="{919EBE3A-1784-F84E-A7E2-AA33E31B177C}"/>
              </a:ext>
            </a:extLst>
          </p:cNvPr>
          <p:cNvSpPr/>
          <p:nvPr/>
        </p:nvSpPr>
        <p:spPr>
          <a:xfrm>
            <a:off x="15915554" y="3498590"/>
            <a:ext cx="713684" cy="71367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73" name="円/楕円 72">
            <a:extLst>
              <a:ext uri="{FF2B5EF4-FFF2-40B4-BE49-F238E27FC236}">
                <a16:creationId xmlns:a16="http://schemas.microsoft.com/office/drawing/2014/main" id="{E25D1DAA-54AB-5248-A542-BD6DDCF997F1}"/>
              </a:ext>
            </a:extLst>
          </p:cNvPr>
          <p:cNvSpPr/>
          <p:nvPr/>
        </p:nvSpPr>
        <p:spPr>
          <a:xfrm>
            <a:off x="14814242" y="4885339"/>
            <a:ext cx="713684" cy="71367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74" name="円/楕円 73">
            <a:extLst>
              <a:ext uri="{FF2B5EF4-FFF2-40B4-BE49-F238E27FC236}">
                <a16:creationId xmlns:a16="http://schemas.microsoft.com/office/drawing/2014/main" id="{C3CB5DE1-D7C1-8642-8CF7-C683DD51B0CE}"/>
              </a:ext>
            </a:extLst>
          </p:cNvPr>
          <p:cNvSpPr/>
          <p:nvPr/>
        </p:nvSpPr>
        <p:spPr>
          <a:xfrm>
            <a:off x="15405257" y="4022438"/>
            <a:ext cx="713684" cy="71367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75" name="フリーフォーム 74">
            <a:extLst>
              <a:ext uri="{FF2B5EF4-FFF2-40B4-BE49-F238E27FC236}">
                <a16:creationId xmlns:a16="http://schemas.microsoft.com/office/drawing/2014/main" id="{85935718-1A13-5640-B7C1-5C4C72DA11B9}"/>
              </a:ext>
            </a:extLst>
          </p:cNvPr>
          <p:cNvSpPr/>
          <p:nvPr/>
        </p:nvSpPr>
        <p:spPr>
          <a:xfrm>
            <a:off x="14584944" y="2739288"/>
            <a:ext cx="5259482" cy="3794939"/>
          </a:xfrm>
          <a:custGeom>
            <a:avLst/>
            <a:gdLst>
              <a:gd name="connsiteX0" fmla="*/ 0 w 9272588"/>
              <a:gd name="connsiteY0" fmla="*/ 3708189 h 3708189"/>
              <a:gd name="connsiteX1" fmla="*/ 5129213 w 9272588"/>
              <a:gd name="connsiteY1" fmla="*/ 122026 h 3708189"/>
              <a:gd name="connsiteX2" fmla="*/ 9272588 w 9272588"/>
              <a:gd name="connsiteY2" fmla="*/ 893552 h 3708189"/>
              <a:gd name="connsiteX0" fmla="*/ 0 w 9272588"/>
              <a:gd name="connsiteY0" fmla="*/ 3786755 h 3786755"/>
              <a:gd name="connsiteX1" fmla="*/ 5129213 w 9272588"/>
              <a:gd name="connsiteY1" fmla="*/ 114867 h 3786755"/>
              <a:gd name="connsiteX2" fmla="*/ 9272588 w 9272588"/>
              <a:gd name="connsiteY2" fmla="*/ 972118 h 3786755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9272588"/>
              <a:gd name="connsiteY0" fmla="*/ 3673912 h 3673912"/>
              <a:gd name="connsiteX1" fmla="*/ 5129213 w 9272588"/>
              <a:gd name="connsiteY1" fmla="*/ 2024 h 3673912"/>
              <a:gd name="connsiteX2" fmla="*/ 9272588 w 9272588"/>
              <a:gd name="connsiteY2" fmla="*/ 859275 h 3673912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10172700"/>
              <a:gd name="connsiteY0" fmla="*/ 3671888 h 3671888"/>
              <a:gd name="connsiteX1" fmla="*/ 5129213 w 10172700"/>
              <a:gd name="connsiteY1" fmla="*/ 0 h 3671888"/>
              <a:gd name="connsiteX2" fmla="*/ 10172700 w 10172700"/>
              <a:gd name="connsiteY2" fmla="*/ 3386139 h 3671888"/>
              <a:gd name="connsiteX0" fmla="*/ 0 w 10172700"/>
              <a:gd name="connsiteY0" fmla="*/ 3671888 h 3671888"/>
              <a:gd name="connsiteX1" fmla="*/ 5129213 w 10172700"/>
              <a:gd name="connsiteY1" fmla="*/ 0 h 3671888"/>
              <a:gd name="connsiteX2" fmla="*/ 10172700 w 10172700"/>
              <a:gd name="connsiteY2" fmla="*/ 3386139 h 3671888"/>
              <a:gd name="connsiteX0" fmla="*/ 0 w 10172700"/>
              <a:gd name="connsiteY0" fmla="*/ 3671888 h 3671888"/>
              <a:gd name="connsiteX1" fmla="*/ 5129213 w 10172700"/>
              <a:gd name="connsiteY1" fmla="*/ 0 h 3671888"/>
              <a:gd name="connsiteX2" fmla="*/ 10172700 w 10172700"/>
              <a:gd name="connsiteY2" fmla="*/ 3386139 h 3671888"/>
              <a:gd name="connsiteX0" fmla="*/ 0 w 5800725"/>
              <a:gd name="connsiteY0" fmla="*/ 3671888 h 3671888"/>
              <a:gd name="connsiteX1" fmla="*/ 5129213 w 5800725"/>
              <a:gd name="connsiteY1" fmla="*/ 0 h 3671888"/>
              <a:gd name="connsiteX2" fmla="*/ 5800725 w 5800725"/>
              <a:gd name="connsiteY2" fmla="*/ 1257301 h 3671888"/>
              <a:gd name="connsiteX0" fmla="*/ 0 w 5878445"/>
              <a:gd name="connsiteY0" fmla="*/ 3671888 h 3671888"/>
              <a:gd name="connsiteX1" fmla="*/ 5129213 w 5878445"/>
              <a:gd name="connsiteY1" fmla="*/ 0 h 3671888"/>
              <a:gd name="connsiteX2" fmla="*/ 5800725 w 5878445"/>
              <a:gd name="connsiteY2" fmla="*/ 1257301 h 3671888"/>
              <a:gd name="connsiteX0" fmla="*/ 0 w 5276861"/>
              <a:gd name="connsiteY0" fmla="*/ 3671888 h 3671888"/>
              <a:gd name="connsiteX1" fmla="*/ 5129213 w 5276861"/>
              <a:gd name="connsiteY1" fmla="*/ 0 h 3671888"/>
              <a:gd name="connsiteX2" fmla="*/ 5114925 w 5276861"/>
              <a:gd name="connsiteY2" fmla="*/ 28576 h 3671888"/>
              <a:gd name="connsiteX0" fmla="*/ 0 w 5175280"/>
              <a:gd name="connsiteY0" fmla="*/ 3671888 h 3671888"/>
              <a:gd name="connsiteX1" fmla="*/ 5129213 w 5175280"/>
              <a:gd name="connsiteY1" fmla="*/ 0 h 3671888"/>
              <a:gd name="connsiteX2" fmla="*/ 5114925 w 5175280"/>
              <a:gd name="connsiteY2" fmla="*/ 28576 h 3671888"/>
              <a:gd name="connsiteX0" fmla="*/ 0 w 5209124"/>
              <a:gd name="connsiteY0" fmla="*/ 3672799 h 3672799"/>
              <a:gd name="connsiteX1" fmla="*/ 5129213 w 5209124"/>
              <a:gd name="connsiteY1" fmla="*/ 911 h 3672799"/>
              <a:gd name="connsiteX2" fmla="*/ 5157787 w 5209124"/>
              <a:gd name="connsiteY2" fmla="*/ 912 h 3672799"/>
              <a:gd name="connsiteX0" fmla="*/ 0 w 5157787"/>
              <a:gd name="connsiteY0" fmla="*/ 3671888 h 3671888"/>
              <a:gd name="connsiteX1" fmla="*/ 5129213 w 5157787"/>
              <a:gd name="connsiteY1" fmla="*/ 0 h 3671888"/>
              <a:gd name="connsiteX2" fmla="*/ 5157787 w 5157787"/>
              <a:gd name="connsiteY2" fmla="*/ 1 h 367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57787" h="3671888">
                <a:moveTo>
                  <a:pt x="0" y="3671888"/>
                </a:moveTo>
                <a:cubicBezTo>
                  <a:pt x="906066" y="1141809"/>
                  <a:pt x="2269332" y="54768"/>
                  <a:pt x="5129213" y="0"/>
                </a:cubicBezTo>
                <a:cubicBezTo>
                  <a:pt x="5103019" y="30956"/>
                  <a:pt x="5155405" y="7145"/>
                  <a:pt x="5157787" y="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A6B75C58-28C1-DB4D-BE6C-2C4C2B70C2EE}"/>
              </a:ext>
            </a:extLst>
          </p:cNvPr>
          <p:cNvSpPr txBox="1"/>
          <p:nvPr/>
        </p:nvSpPr>
        <p:spPr>
          <a:xfrm>
            <a:off x="344073" y="4629685"/>
            <a:ext cx="566373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空中ジャンプ条件</a:t>
            </a:r>
            <a:endParaRPr lang="en-US" altLang="ja-JP" sz="40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en-US" altLang="ja-JP" sz="4000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if (</a:t>
            </a:r>
          </a:p>
          <a:p>
            <a:r>
              <a:rPr lang="en-US" altLang="ja-JP" sz="4000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	</a:t>
            </a:r>
            <a:r>
              <a:rPr lang="en-US" altLang="ja-JP" sz="4000" dirty="0" err="1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upPressed</a:t>
            </a:r>
            <a:r>
              <a:rPr lang="en-US" altLang="ja-JP" sz="4000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 &amp;&amp; </a:t>
            </a:r>
          </a:p>
          <a:p>
            <a:r>
              <a:rPr lang="en-US" altLang="ja-JP" sz="4000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	!</a:t>
            </a:r>
            <a:r>
              <a:rPr lang="en-US" altLang="ja-JP" sz="4000" dirty="0" err="1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isRightAfterJump</a:t>
            </a:r>
            <a:r>
              <a:rPr lang="en-US" altLang="ja-JP" sz="4000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 &amp;&amp; </a:t>
            </a:r>
          </a:p>
          <a:p>
            <a:r>
              <a:rPr lang="en-US" altLang="ja-JP" sz="4000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	</a:t>
            </a:r>
            <a:r>
              <a:rPr lang="en-US" altLang="ja-JP" sz="4000" dirty="0" err="1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jumpCount</a:t>
            </a:r>
            <a:r>
              <a:rPr lang="en-US" altLang="ja-JP" sz="4000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 &lt; 2</a:t>
            </a:r>
          </a:p>
          <a:p>
            <a:r>
              <a:rPr lang="en-US" altLang="ja-JP" sz="4000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F35EC61-2D87-6D48-94DB-F083B70A0C07}"/>
              </a:ext>
            </a:extLst>
          </p:cNvPr>
          <p:cNvSpPr txBox="1"/>
          <p:nvPr/>
        </p:nvSpPr>
        <p:spPr>
          <a:xfrm>
            <a:off x="19267947" y="2194270"/>
            <a:ext cx="3666522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400" dirty="0" err="1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jumpCount</a:t>
            </a:r>
            <a:r>
              <a:rPr lang="en-US" altLang="ja-JP" sz="2400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 = </a:t>
            </a:r>
            <a:r>
              <a:rPr lang="en-US" altLang="ja-JP" sz="2400" dirty="0">
                <a:solidFill>
                  <a:srgbClr val="FF0000"/>
                </a:solidFill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2</a:t>
            </a:r>
          </a:p>
          <a:p>
            <a:r>
              <a:rPr lang="en-US" altLang="ja-JP" sz="2400" dirty="0" err="1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isRightAfterJump</a:t>
            </a:r>
            <a:r>
              <a:rPr lang="en-US" altLang="ja-JP" sz="2400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 = False</a:t>
            </a:r>
          </a:p>
        </p:txBody>
      </p:sp>
      <p:sp>
        <p:nvSpPr>
          <p:cNvPr id="78" name="上矢印 77">
            <a:extLst>
              <a:ext uri="{FF2B5EF4-FFF2-40B4-BE49-F238E27FC236}">
                <a16:creationId xmlns:a16="http://schemas.microsoft.com/office/drawing/2014/main" id="{C7092BB1-949C-EF41-A261-5725F8047D39}"/>
              </a:ext>
            </a:extLst>
          </p:cNvPr>
          <p:cNvSpPr/>
          <p:nvPr/>
        </p:nvSpPr>
        <p:spPr>
          <a:xfrm>
            <a:off x="11501408" y="9038345"/>
            <a:ext cx="321013" cy="443266"/>
          </a:xfrm>
          <a:prstGeom prst="up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上矢印 80">
            <a:extLst>
              <a:ext uri="{FF2B5EF4-FFF2-40B4-BE49-F238E27FC236}">
                <a16:creationId xmlns:a16="http://schemas.microsoft.com/office/drawing/2014/main" id="{CE509D49-A85B-2041-BA96-91058E1751C2}"/>
              </a:ext>
            </a:extLst>
          </p:cNvPr>
          <p:cNvSpPr/>
          <p:nvPr/>
        </p:nvSpPr>
        <p:spPr>
          <a:xfrm>
            <a:off x="15021436" y="5476245"/>
            <a:ext cx="321013" cy="443266"/>
          </a:xfrm>
          <a:prstGeom prst="up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上矢印 82">
            <a:extLst>
              <a:ext uri="{FF2B5EF4-FFF2-40B4-BE49-F238E27FC236}">
                <a16:creationId xmlns:a16="http://schemas.microsoft.com/office/drawing/2014/main" id="{F72F4E08-D0DA-6A4E-BB05-29DBE36CD19E}"/>
              </a:ext>
            </a:extLst>
          </p:cNvPr>
          <p:cNvSpPr/>
          <p:nvPr/>
        </p:nvSpPr>
        <p:spPr>
          <a:xfrm>
            <a:off x="19623385" y="5865644"/>
            <a:ext cx="321013" cy="443266"/>
          </a:xfrm>
          <a:prstGeom prst="up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5F2B7D0-809B-FA4A-98F5-110F8619A812}"/>
              </a:ext>
            </a:extLst>
          </p:cNvPr>
          <p:cNvSpPr txBox="1"/>
          <p:nvPr/>
        </p:nvSpPr>
        <p:spPr>
          <a:xfrm>
            <a:off x="20186880" y="5838961"/>
            <a:ext cx="2594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solidFill>
                  <a:srgbClr val="FF0000"/>
                </a:solidFill>
              </a:rPr>
              <a:t>Key Pressed</a:t>
            </a:r>
            <a:endParaRPr kumimoji="1" lang="ja-JP" altLang="en-US" sz="3600">
              <a:solidFill>
                <a:srgbClr val="FF0000"/>
              </a:solidFill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AD24DA26-881D-B74D-A6EF-E997B6AA4815}"/>
              </a:ext>
            </a:extLst>
          </p:cNvPr>
          <p:cNvSpPr txBox="1"/>
          <p:nvPr/>
        </p:nvSpPr>
        <p:spPr>
          <a:xfrm>
            <a:off x="12412982" y="5132279"/>
            <a:ext cx="2594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solidFill>
                  <a:srgbClr val="FF0000"/>
                </a:solidFill>
              </a:rPr>
              <a:t>Key Pressed</a:t>
            </a:r>
            <a:endParaRPr kumimoji="1" lang="ja-JP" altLang="en-US" sz="3600">
              <a:solidFill>
                <a:srgbClr val="FF0000"/>
              </a:solidFill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957AD07F-F172-194E-BA15-EF779F33E266}"/>
              </a:ext>
            </a:extLst>
          </p:cNvPr>
          <p:cNvSpPr txBox="1"/>
          <p:nvPr/>
        </p:nvSpPr>
        <p:spPr>
          <a:xfrm>
            <a:off x="11941371" y="8968139"/>
            <a:ext cx="2594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solidFill>
                  <a:srgbClr val="FF0000"/>
                </a:solidFill>
              </a:rPr>
              <a:t>Key Pressed</a:t>
            </a:r>
            <a:endParaRPr kumimoji="1" lang="ja-JP" altLang="en-US" sz="3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380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2567A795-03D9-1F47-B9D9-D176AD43DADA}"/>
              </a:ext>
            </a:extLst>
          </p:cNvPr>
          <p:cNvSpPr/>
          <p:nvPr/>
        </p:nvSpPr>
        <p:spPr>
          <a:xfrm>
            <a:off x="2183386" y="6438499"/>
            <a:ext cx="591015" cy="144330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01BDC1E1-3A1F-404D-AA3B-CC6C2EE2C924}"/>
              </a:ext>
            </a:extLst>
          </p:cNvPr>
          <p:cNvSpPr/>
          <p:nvPr/>
        </p:nvSpPr>
        <p:spPr>
          <a:xfrm>
            <a:off x="2752098" y="6103186"/>
            <a:ext cx="591015" cy="177862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0D113FC2-E455-9F46-B7D7-2B3D77463866}"/>
              </a:ext>
            </a:extLst>
          </p:cNvPr>
          <p:cNvSpPr/>
          <p:nvPr/>
        </p:nvSpPr>
        <p:spPr>
          <a:xfrm>
            <a:off x="4581777" y="6438499"/>
            <a:ext cx="591015" cy="144330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EEA83026-9459-3A41-91B5-649A7F84EECD}"/>
              </a:ext>
            </a:extLst>
          </p:cNvPr>
          <p:cNvSpPr/>
          <p:nvPr/>
        </p:nvSpPr>
        <p:spPr>
          <a:xfrm>
            <a:off x="5143968" y="6103187"/>
            <a:ext cx="591015" cy="177862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0A56BF40-D361-B04E-BDF2-30EF37F5105B}"/>
              </a:ext>
            </a:extLst>
          </p:cNvPr>
          <p:cNvSpPr/>
          <p:nvPr/>
        </p:nvSpPr>
        <p:spPr>
          <a:xfrm>
            <a:off x="5711540" y="6103185"/>
            <a:ext cx="591015" cy="177862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C30A48DF-A0F9-734A-8DBD-4FD938E5382A}"/>
              </a:ext>
            </a:extLst>
          </p:cNvPr>
          <p:cNvSpPr/>
          <p:nvPr/>
        </p:nvSpPr>
        <p:spPr>
          <a:xfrm>
            <a:off x="7476609" y="6103185"/>
            <a:ext cx="591015" cy="177862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1DE07591-8230-8147-8265-D3879D10385F}"/>
              </a:ext>
            </a:extLst>
          </p:cNvPr>
          <p:cNvSpPr/>
          <p:nvPr/>
        </p:nvSpPr>
        <p:spPr>
          <a:xfrm>
            <a:off x="8082601" y="6438497"/>
            <a:ext cx="591015" cy="144330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98" name="円/楕円 97">
            <a:extLst>
              <a:ext uri="{FF2B5EF4-FFF2-40B4-BE49-F238E27FC236}">
                <a16:creationId xmlns:a16="http://schemas.microsoft.com/office/drawing/2014/main" id="{BA22225A-2312-F84B-BCC1-2D2021B7D613}"/>
              </a:ext>
            </a:extLst>
          </p:cNvPr>
          <p:cNvSpPr/>
          <p:nvPr/>
        </p:nvSpPr>
        <p:spPr>
          <a:xfrm>
            <a:off x="6841303" y="5105286"/>
            <a:ext cx="713684" cy="71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99" name="円/楕円 98">
            <a:extLst>
              <a:ext uri="{FF2B5EF4-FFF2-40B4-BE49-F238E27FC236}">
                <a16:creationId xmlns:a16="http://schemas.microsoft.com/office/drawing/2014/main" id="{AFB11B41-3A54-DA4B-8643-FE71F18870A0}"/>
              </a:ext>
            </a:extLst>
          </p:cNvPr>
          <p:cNvSpPr/>
          <p:nvPr/>
        </p:nvSpPr>
        <p:spPr>
          <a:xfrm>
            <a:off x="7423508" y="5704969"/>
            <a:ext cx="713684" cy="713678"/>
          </a:xfrm>
          <a:prstGeom prst="ellipse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00" name="円/楕円 99">
            <a:extLst>
              <a:ext uri="{FF2B5EF4-FFF2-40B4-BE49-F238E27FC236}">
                <a16:creationId xmlns:a16="http://schemas.microsoft.com/office/drawing/2014/main" id="{04D0AFAF-CBAA-A441-91B6-ACD9E69FA700}"/>
              </a:ext>
            </a:extLst>
          </p:cNvPr>
          <p:cNvSpPr/>
          <p:nvPr/>
        </p:nvSpPr>
        <p:spPr>
          <a:xfrm>
            <a:off x="3948455" y="6383469"/>
            <a:ext cx="713684" cy="71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01" name="円/楕円 100">
            <a:extLst>
              <a:ext uri="{FF2B5EF4-FFF2-40B4-BE49-F238E27FC236}">
                <a16:creationId xmlns:a16="http://schemas.microsoft.com/office/drawing/2014/main" id="{8BA72080-7C8A-914C-80F1-0D37F7BAC7B7}"/>
              </a:ext>
            </a:extLst>
          </p:cNvPr>
          <p:cNvSpPr/>
          <p:nvPr/>
        </p:nvSpPr>
        <p:spPr>
          <a:xfrm>
            <a:off x="4506768" y="6983833"/>
            <a:ext cx="713684" cy="713678"/>
          </a:xfrm>
          <a:prstGeom prst="ellipse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1032C44C-8303-3744-906D-ED5BCE5E4A37}"/>
              </a:ext>
            </a:extLst>
          </p:cNvPr>
          <p:cNvSpPr txBox="1"/>
          <p:nvPr/>
        </p:nvSpPr>
        <p:spPr>
          <a:xfrm>
            <a:off x="1136285" y="608031"/>
            <a:ext cx="9533636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>
                <a:latin typeface="Calibri" panose="020F0502020204030204" pitchFamily="34" charset="0"/>
                <a:cs typeface="Calibri" panose="020F0502020204030204" pitchFamily="34" charset="0"/>
              </a:rPr>
              <a:t>着地条件</a:t>
            </a:r>
            <a:endParaRPr lang="en-US" altLang="ja-JP" sz="5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ja-JP" altLang="en-US" sz="4000">
                <a:latin typeface="Calibri" panose="020F0502020204030204" pitchFamily="34" charset="0"/>
                <a:cs typeface="Calibri" panose="020F0502020204030204" pitchFamily="34" charset="0"/>
              </a:rPr>
              <a:t>着地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] 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nextPY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nextCH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ja-JP" altLang="en-US" sz="4000">
                <a:latin typeface="Calibri" panose="020F0502020204030204" pitchFamily="34" charset="0"/>
                <a:cs typeface="Calibri" panose="020F0502020204030204" pitchFamily="34" charset="0"/>
              </a:rPr>
              <a:t>前提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] 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prevPY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&gt; 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prevCH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&amp;&amp;</a:t>
            </a:r>
          </a:p>
          <a:p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prevPY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dy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timeAfterJump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) &lt; 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nextCH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altLang="ja-JP"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prevCH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=== 0 </a:t>
            </a:r>
            <a:r>
              <a:rPr lang="ja-JP" altLang="en-US" sz="4000">
                <a:latin typeface="Calibri" panose="020F0502020204030204" pitchFamily="34" charset="0"/>
                <a:cs typeface="Calibri" panose="020F0502020204030204" pitchFamily="34" charset="0"/>
              </a:rPr>
              <a:t>ならば 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		 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prevPY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&gt; 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nextCH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ja-JP" altLang="en-US" sz="4000">
                <a:latin typeface="Calibri" panose="020F0502020204030204" pitchFamily="34" charset="0"/>
                <a:cs typeface="Calibri" panose="020F0502020204030204" pitchFamily="34" charset="0"/>
              </a:rPr>
              <a:t>ならば着地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ja-JP" altLang="en-US" sz="4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ja-JP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D6800E4-459F-B449-BF54-448EE8E3C0F3}"/>
              </a:ext>
            </a:extLst>
          </p:cNvPr>
          <p:cNvSpPr txBox="1"/>
          <p:nvPr/>
        </p:nvSpPr>
        <p:spPr>
          <a:xfrm>
            <a:off x="1136285" y="8375329"/>
            <a:ext cx="739657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nextCH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=== 0 </a:t>
            </a:r>
            <a:r>
              <a:rPr lang="ja-JP" altLang="en-US" sz="4000">
                <a:latin typeface="Calibri" panose="020F0502020204030204" pitchFamily="34" charset="0"/>
                <a:cs typeface="Calibri" panose="020F0502020204030204" pitchFamily="34" charset="0"/>
              </a:rPr>
              <a:t>ならば 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ja-JP" altLang="en-US" sz="4000">
                <a:latin typeface="Calibri" panose="020F0502020204030204" pitchFamily="34" charset="0"/>
                <a:cs typeface="Calibri" panose="020F0502020204030204" pitchFamily="34" charset="0"/>
              </a:rPr>
              <a:t>常に着地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ja-JP" altLang="en-US" sz="4000">
                <a:latin typeface="Calibri" panose="020F0502020204030204" pitchFamily="34" charset="0"/>
                <a:cs typeface="Calibri" panose="020F0502020204030204" pitchFamily="34" charset="0"/>
              </a:rPr>
              <a:t>次のフレームにて着地失敗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ja-JP" altLang="en-US" sz="4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kumimoji="1" lang="ja-JP" altLang="en-US" sz="4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9C98C348-68DE-274C-951A-1C813FFDE6CF}"/>
              </a:ext>
            </a:extLst>
          </p:cNvPr>
          <p:cNvSpPr/>
          <p:nvPr/>
        </p:nvSpPr>
        <p:spPr>
          <a:xfrm>
            <a:off x="4507550" y="11317005"/>
            <a:ext cx="591015" cy="144330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6F386AFD-CAD4-074C-B29F-587D529B9B81}"/>
              </a:ext>
            </a:extLst>
          </p:cNvPr>
          <p:cNvSpPr/>
          <p:nvPr/>
        </p:nvSpPr>
        <p:spPr>
          <a:xfrm>
            <a:off x="5098565" y="11597648"/>
            <a:ext cx="591015" cy="116266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0A2ABCCE-A090-994E-8956-EC8431EFD29A}"/>
              </a:ext>
            </a:extLst>
          </p:cNvPr>
          <p:cNvSpPr/>
          <p:nvPr/>
        </p:nvSpPr>
        <p:spPr>
          <a:xfrm>
            <a:off x="6907897" y="11317005"/>
            <a:ext cx="591015" cy="144330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4E6849FA-6864-C849-8B22-D17A0230E31F}"/>
              </a:ext>
            </a:extLst>
          </p:cNvPr>
          <p:cNvSpPr/>
          <p:nvPr/>
        </p:nvSpPr>
        <p:spPr>
          <a:xfrm>
            <a:off x="7476609" y="10981692"/>
            <a:ext cx="591015" cy="177862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07" name="円/楕円 106">
            <a:extLst>
              <a:ext uri="{FF2B5EF4-FFF2-40B4-BE49-F238E27FC236}">
                <a16:creationId xmlns:a16="http://schemas.microsoft.com/office/drawing/2014/main" id="{4A08D1E1-8C1F-6C4C-A536-7261F9C99044}"/>
              </a:ext>
            </a:extLst>
          </p:cNvPr>
          <p:cNvSpPr/>
          <p:nvPr/>
        </p:nvSpPr>
        <p:spPr>
          <a:xfrm>
            <a:off x="5032201" y="10340014"/>
            <a:ext cx="713684" cy="71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08" name="円/楕円 107">
            <a:extLst>
              <a:ext uri="{FF2B5EF4-FFF2-40B4-BE49-F238E27FC236}">
                <a16:creationId xmlns:a16="http://schemas.microsoft.com/office/drawing/2014/main" id="{E763162F-9A65-9948-AA28-0F84A12BF5C2}"/>
              </a:ext>
            </a:extLst>
          </p:cNvPr>
          <p:cNvSpPr/>
          <p:nvPr/>
        </p:nvSpPr>
        <p:spPr>
          <a:xfrm>
            <a:off x="5670941" y="12340943"/>
            <a:ext cx="713684" cy="713678"/>
          </a:xfrm>
          <a:prstGeom prst="ellipse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7817C18D-0CC6-664C-9DA8-4002A539BF0B}"/>
              </a:ext>
            </a:extLst>
          </p:cNvPr>
          <p:cNvSpPr txBox="1"/>
          <p:nvPr/>
        </p:nvSpPr>
        <p:spPr>
          <a:xfrm>
            <a:off x="13722531" y="2555893"/>
            <a:ext cx="918972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nextCH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&gt; 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prevCH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&gt; 0 </a:t>
            </a:r>
            <a:r>
              <a:rPr lang="ja-JP" altLang="en-US" sz="4000">
                <a:latin typeface="Calibri" panose="020F0502020204030204" pitchFamily="34" charset="0"/>
                <a:cs typeface="Calibri" panose="020F0502020204030204" pitchFamily="34" charset="0"/>
              </a:rPr>
              <a:t>ならば 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ja-JP" altLang="en-US" sz="4000">
                <a:latin typeface="Calibri" panose="020F0502020204030204" pitchFamily="34" charset="0"/>
                <a:cs typeface="Calibri" panose="020F0502020204030204" pitchFamily="34" charset="0"/>
              </a:rPr>
              <a:t>常に着地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92FB0F2E-602F-824D-BA90-BFD2FA0B7261}"/>
              </a:ext>
            </a:extLst>
          </p:cNvPr>
          <p:cNvSpPr/>
          <p:nvPr/>
        </p:nvSpPr>
        <p:spPr>
          <a:xfrm>
            <a:off x="16919867" y="6086611"/>
            <a:ext cx="591015" cy="144330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92A0D7AA-F807-A14A-A998-B6FCA228C4FD}"/>
              </a:ext>
            </a:extLst>
          </p:cNvPr>
          <p:cNvSpPr/>
          <p:nvPr/>
        </p:nvSpPr>
        <p:spPr>
          <a:xfrm>
            <a:off x="17488579" y="5751298"/>
            <a:ext cx="591015" cy="177862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BE8337BF-E957-9648-A929-9DA251A72C9B}"/>
              </a:ext>
            </a:extLst>
          </p:cNvPr>
          <p:cNvSpPr/>
          <p:nvPr/>
        </p:nvSpPr>
        <p:spPr>
          <a:xfrm>
            <a:off x="19318258" y="6086611"/>
            <a:ext cx="591015" cy="144330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00DDE605-9663-574A-B448-37A236A428D2}"/>
              </a:ext>
            </a:extLst>
          </p:cNvPr>
          <p:cNvSpPr/>
          <p:nvPr/>
        </p:nvSpPr>
        <p:spPr>
          <a:xfrm>
            <a:off x="19880449" y="5751299"/>
            <a:ext cx="591015" cy="177862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BF11EDCC-68C3-244F-AA83-08FA2222C1F9}"/>
              </a:ext>
            </a:extLst>
          </p:cNvPr>
          <p:cNvSpPr/>
          <p:nvPr/>
        </p:nvSpPr>
        <p:spPr>
          <a:xfrm>
            <a:off x="20448021" y="5751297"/>
            <a:ext cx="591015" cy="177862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E1E1F010-8F3E-1944-B19E-F7D8CD803FB3}"/>
              </a:ext>
            </a:extLst>
          </p:cNvPr>
          <p:cNvSpPr/>
          <p:nvPr/>
        </p:nvSpPr>
        <p:spPr>
          <a:xfrm>
            <a:off x="21029777" y="5467076"/>
            <a:ext cx="591015" cy="206284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866EBABA-74BC-814E-8A35-82911A940F73}"/>
              </a:ext>
            </a:extLst>
          </p:cNvPr>
          <p:cNvSpPr/>
          <p:nvPr/>
        </p:nvSpPr>
        <p:spPr>
          <a:xfrm>
            <a:off x="21620792" y="5223111"/>
            <a:ext cx="591015" cy="230680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17" name="円/楕円 116">
            <a:extLst>
              <a:ext uri="{FF2B5EF4-FFF2-40B4-BE49-F238E27FC236}">
                <a16:creationId xmlns:a16="http://schemas.microsoft.com/office/drawing/2014/main" id="{8291BE56-2F61-A64B-9291-B8C8159130AD}"/>
              </a:ext>
            </a:extLst>
          </p:cNvPr>
          <p:cNvSpPr/>
          <p:nvPr/>
        </p:nvSpPr>
        <p:spPr>
          <a:xfrm>
            <a:off x="20360560" y="4895509"/>
            <a:ext cx="713684" cy="71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18" name="円/楕円 117">
            <a:extLst>
              <a:ext uri="{FF2B5EF4-FFF2-40B4-BE49-F238E27FC236}">
                <a16:creationId xmlns:a16="http://schemas.microsoft.com/office/drawing/2014/main" id="{7C30AA6D-7218-6A48-B90A-79B1E7C613A9}"/>
              </a:ext>
            </a:extLst>
          </p:cNvPr>
          <p:cNvSpPr/>
          <p:nvPr/>
        </p:nvSpPr>
        <p:spPr>
          <a:xfrm>
            <a:off x="20968284" y="5507332"/>
            <a:ext cx="713684" cy="713678"/>
          </a:xfrm>
          <a:prstGeom prst="ellipse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19" name="円/楕円 118">
            <a:extLst>
              <a:ext uri="{FF2B5EF4-FFF2-40B4-BE49-F238E27FC236}">
                <a16:creationId xmlns:a16="http://schemas.microsoft.com/office/drawing/2014/main" id="{B4B593A6-B3B9-1646-BAC2-B983FD74BF00}"/>
              </a:ext>
            </a:extLst>
          </p:cNvPr>
          <p:cNvSpPr/>
          <p:nvPr/>
        </p:nvSpPr>
        <p:spPr>
          <a:xfrm>
            <a:off x="16824774" y="4655361"/>
            <a:ext cx="713684" cy="71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20" name="円/楕円 119">
            <a:extLst>
              <a:ext uri="{FF2B5EF4-FFF2-40B4-BE49-F238E27FC236}">
                <a16:creationId xmlns:a16="http://schemas.microsoft.com/office/drawing/2014/main" id="{975944A6-DDA9-E147-BD6A-8BB36A3CAC8C}"/>
              </a:ext>
            </a:extLst>
          </p:cNvPr>
          <p:cNvSpPr/>
          <p:nvPr/>
        </p:nvSpPr>
        <p:spPr>
          <a:xfrm>
            <a:off x="17413111" y="5427778"/>
            <a:ext cx="713684" cy="713678"/>
          </a:xfrm>
          <a:prstGeom prst="ellipse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D6845196-D40B-3B4C-BF74-26571FAFB780}"/>
              </a:ext>
            </a:extLst>
          </p:cNvPr>
          <p:cNvSpPr txBox="1"/>
          <p:nvPr/>
        </p:nvSpPr>
        <p:spPr>
          <a:xfrm>
            <a:off x="13722531" y="8375329"/>
            <a:ext cx="918972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prevCH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&gt;= 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nextCH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&gt; 0 </a:t>
            </a:r>
            <a:r>
              <a:rPr lang="ja-JP" altLang="en-US" sz="4000">
                <a:latin typeface="Calibri" panose="020F0502020204030204" pitchFamily="34" charset="0"/>
                <a:cs typeface="Calibri" panose="020F0502020204030204" pitchFamily="34" charset="0"/>
              </a:rPr>
              <a:t>ならば 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ja-JP" altLang="en-US" sz="4000">
                <a:latin typeface="Calibri" panose="020F0502020204030204" pitchFamily="34" charset="0"/>
                <a:cs typeface="Calibri" panose="020F0502020204030204" pitchFamily="34" charset="0"/>
              </a:rPr>
              <a:t>常に着地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CAC1808B-0471-B44C-B297-4BE9F9056ECC}"/>
              </a:ext>
            </a:extLst>
          </p:cNvPr>
          <p:cNvSpPr/>
          <p:nvPr/>
        </p:nvSpPr>
        <p:spPr>
          <a:xfrm>
            <a:off x="16886109" y="11010351"/>
            <a:ext cx="591015" cy="177862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2B18D304-607A-6B4F-9327-72A4A01A7E83}"/>
              </a:ext>
            </a:extLst>
          </p:cNvPr>
          <p:cNvSpPr/>
          <p:nvPr/>
        </p:nvSpPr>
        <p:spPr>
          <a:xfrm>
            <a:off x="17454822" y="11345664"/>
            <a:ext cx="591015" cy="144330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0988F680-80F2-0042-8D52-F194444E11A6}"/>
              </a:ext>
            </a:extLst>
          </p:cNvPr>
          <p:cNvSpPr/>
          <p:nvPr/>
        </p:nvSpPr>
        <p:spPr>
          <a:xfrm>
            <a:off x="18045837" y="11626307"/>
            <a:ext cx="591015" cy="116266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8656AD7C-5E2D-1B42-B27F-7FE6CFF75664}"/>
              </a:ext>
            </a:extLst>
          </p:cNvPr>
          <p:cNvSpPr/>
          <p:nvPr/>
        </p:nvSpPr>
        <p:spPr>
          <a:xfrm>
            <a:off x="19961604" y="10726130"/>
            <a:ext cx="613380" cy="206284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520A6833-3E19-5C4C-8DC1-4AB6C8AD383B}"/>
              </a:ext>
            </a:extLst>
          </p:cNvPr>
          <p:cNvSpPr/>
          <p:nvPr/>
        </p:nvSpPr>
        <p:spPr>
          <a:xfrm>
            <a:off x="20598426" y="11010353"/>
            <a:ext cx="591015" cy="177862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AF5205BB-7E2D-7040-9F3B-D1089BCFEE7D}"/>
              </a:ext>
            </a:extLst>
          </p:cNvPr>
          <p:cNvSpPr/>
          <p:nvPr/>
        </p:nvSpPr>
        <p:spPr>
          <a:xfrm>
            <a:off x="21165998" y="11010351"/>
            <a:ext cx="591015" cy="177862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C8F63EE0-748C-2744-AF0A-F1D184C2E9BE}"/>
              </a:ext>
            </a:extLst>
          </p:cNvPr>
          <p:cNvSpPr/>
          <p:nvPr/>
        </p:nvSpPr>
        <p:spPr>
          <a:xfrm>
            <a:off x="21747754" y="10726130"/>
            <a:ext cx="591015" cy="206284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31" name="円/楕円 130">
            <a:extLst>
              <a:ext uri="{FF2B5EF4-FFF2-40B4-BE49-F238E27FC236}">
                <a16:creationId xmlns:a16="http://schemas.microsoft.com/office/drawing/2014/main" id="{FC4B79E2-F1CC-E843-B9F2-325683B4EF05}"/>
              </a:ext>
            </a:extLst>
          </p:cNvPr>
          <p:cNvSpPr/>
          <p:nvPr/>
        </p:nvSpPr>
        <p:spPr>
          <a:xfrm>
            <a:off x="20410129" y="9811826"/>
            <a:ext cx="713684" cy="71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32" name="円/楕円 131">
            <a:extLst>
              <a:ext uri="{FF2B5EF4-FFF2-40B4-BE49-F238E27FC236}">
                <a16:creationId xmlns:a16="http://schemas.microsoft.com/office/drawing/2014/main" id="{92434421-B147-E246-9BA2-DF52C145EBD1}"/>
              </a:ext>
            </a:extLst>
          </p:cNvPr>
          <p:cNvSpPr/>
          <p:nvPr/>
        </p:nvSpPr>
        <p:spPr>
          <a:xfrm>
            <a:off x="21128322" y="10839188"/>
            <a:ext cx="713684" cy="713678"/>
          </a:xfrm>
          <a:prstGeom prst="ellipse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33" name="円/楕円 132">
            <a:extLst>
              <a:ext uri="{FF2B5EF4-FFF2-40B4-BE49-F238E27FC236}">
                <a16:creationId xmlns:a16="http://schemas.microsoft.com/office/drawing/2014/main" id="{EB177473-3429-A746-9BDB-2384A08BA161}"/>
              </a:ext>
            </a:extLst>
          </p:cNvPr>
          <p:cNvSpPr/>
          <p:nvPr/>
        </p:nvSpPr>
        <p:spPr>
          <a:xfrm>
            <a:off x="16824774" y="9875394"/>
            <a:ext cx="713684" cy="71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34" name="円/楕円 133">
            <a:extLst>
              <a:ext uri="{FF2B5EF4-FFF2-40B4-BE49-F238E27FC236}">
                <a16:creationId xmlns:a16="http://schemas.microsoft.com/office/drawing/2014/main" id="{1233F5F2-1490-234C-AF0D-16130BD61C40}"/>
              </a:ext>
            </a:extLst>
          </p:cNvPr>
          <p:cNvSpPr/>
          <p:nvPr/>
        </p:nvSpPr>
        <p:spPr>
          <a:xfrm>
            <a:off x="17380344" y="10966419"/>
            <a:ext cx="713684" cy="713678"/>
          </a:xfrm>
          <a:prstGeom prst="ellipse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35" name="円/楕円 134">
            <a:extLst>
              <a:ext uri="{FF2B5EF4-FFF2-40B4-BE49-F238E27FC236}">
                <a16:creationId xmlns:a16="http://schemas.microsoft.com/office/drawing/2014/main" id="{3185294E-9943-AC43-AB69-AE325F82A5E6}"/>
              </a:ext>
            </a:extLst>
          </p:cNvPr>
          <p:cNvSpPr/>
          <p:nvPr/>
        </p:nvSpPr>
        <p:spPr>
          <a:xfrm>
            <a:off x="7423508" y="5388767"/>
            <a:ext cx="713684" cy="713678"/>
          </a:xfrm>
          <a:prstGeom prst="ellipse">
            <a:avLst/>
          </a:prstGeom>
          <a:solidFill>
            <a:srgbClr val="FF0000">
              <a:alpha val="5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36" name="円/楕円 135">
            <a:extLst>
              <a:ext uri="{FF2B5EF4-FFF2-40B4-BE49-F238E27FC236}">
                <a16:creationId xmlns:a16="http://schemas.microsoft.com/office/drawing/2014/main" id="{EF3AF029-9749-B645-AFAA-86F5F7AF537B}"/>
              </a:ext>
            </a:extLst>
          </p:cNvPr>
          <p:cNvSpPr/>
          <p:nvPr/>
        </p:nvSpPr>
        <p:spPr>
          <a:xfrm>
            <a:off x="5665468" y="12065689"/>
            <a:ext cx="713684" cy="713678"/>
          </a:xfrm>
          <a:prstGeom prst="ellipse">
            <a:avLst/>
          </a:prstGeom>
          <a:solidFill>
            <a:srgbClr val="FF0000">
              <a:alpha val="5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37" name="円/楕円 136">
            <a:extLst>
              <a:ext uri="{FF2B5EF4-FFF2-40B4-BE49-F238E27FC236}">
                <a16:creationId xmlns:a16="http://schemas.microsoft.com/office/drawing/2014/main" id="{502036B8-6B9A-3B4C-AA9B-7743DDDB79B0}"/>
              </a:ext>
            </a:extLst>
          </p:cNvPr>
          <p:cNvSpPr/>
          <p:nvPr/>
        </p:nvSpPr>
        <p:spPr>
          <a:xfrm>
            <a:off x="17380344" y="10633552"/>
            <a:ext cx="713684" cy="713678"/>
          </a:xfrm>
          <a:prstGeom prst="ellipse">
            <a:avLst/>
          </a:prstGeom>
          <a:solidFill>
            <a:srgbClr val="FF0000">
              <a:alpha val="5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38" name="円/楕円 137">
            <a:extLst>
              <a:ext uri="{FF2B5EF4-FFF2-40B4-BE49-F238E27FC236}">
                <a16:creationId xmlns:a16="http://schemas.microsoft.com/office/drawing/2014/main" id="{E2B71D8A-01AC-8D43-BBC6-C0012BDEEF7B}"/>
              </a:ext>
            </a:extLst>
          </p:cNvPr>
          <p:cNvSpPr/>
          <p:nvPr/>
        </p:nvSpPr>
        <p:spPr>
          <a:xfrm>
            <a:off x="21128322" y="10284914"/>
            <a:ext cx="713684" cy="713678"/>
          </a:xfrm>
          <a:prstGeom prst="ellipse">
            <a:avLst/>
          </a:prstGeom>
          <a:solidFill>
            <a:srgbClr val="FF0000">
              <a:alpha val="5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39" name="円/楕円 138">
            <a:extLst>
              <a:ext uri="{FF2B5EF4-FFF2-40B4-BE49-F238E27FC236}">
                <a16:creationId xmlns:a16="http://schemas.microsoft.com/office/drawing/2014/main" id="{D888573E-F943-5643-9B69-C9CC92FB4B76}"/>
              </a:ext>
            </a:extLst>
          </p:cNvPr>
          <p:cNvSpPr/>
          <p:nvPr/>
        </p:nvSpPr>
        <p:spPr>
          <a:xfrm>
            <a:off x="17413111" y="5031928"/>
            <a:ext cx="713684" cy="713678"/>
          </a:xfrm>
          <a:prstGeom prst="ellipse">
            <a:avLst/>
          </a:prstGeom>
          <a:solidFill>
            <a:srgbClr val="FF0000">
              <a:alpha val="5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40" name="円/楕円 139">
            <a:extLst>
              <a:ext uri="{FF2B5EF4-FFF2-40B4-BE49-F238E27FC236}">
                <a16:creationId xmlns:a16="http://schemas.microsoft.com/office/drawing/2014/main" id="{9052861E-F0C5-0348-AEBB-50FE8027A110}"/>
              </a:ext>
            </a:extLst>
          </p:cNvPr>
          <p:cNvSpPr/>
          <p:nvPr/>
        </p:nvSpPr>
        <p:spPr>
          <a:xfrm>
            <a:off x="20968284" y="4716452"/>
            <a:ext cx="713684" cy="713678"/>
          </a:xfrm>
          <a:prstGeom prst="ellipse">
            <a:avLst/>
          </a:prstGeom>
          <a:solidFill>
            <a:srgbClr val="FF0000">
              <a:alpha val="5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41" name="円/楕円 140">
            <a:extLst>
              <a:ext uri="{FF2B5EF4-FFF2-40B4-BE49-F238E27FC236}">
                <a16:creationId xmlns:a16="http://schemas.microsoft.com/office/drawing/2014/main" id="{01EB4036-8FC8-6B40-824C-62B441064E05}"/>
              </a:ext>
            </a:extLst>
          </p:cNvPr>
          <p:cNvSpPr/>
          <p:nvPr/>
        </p:nvSpPr>
        <p:spPr>
          <a:xfrm>
            <a:off x="9939555" y="603494"/>
            <a:ext cx="713684" cy="71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42" name="円/楕円 141">
            <a:extLst>
              <a:ext uri="{FF2B5EF4-FFF2-40B4-BE49-F238E27FC236}">
                <a16:creationId xmlns:a16="http://schemas.microsoft.com/office/drawing/2014/main" id="{44E2B1BA-810D-4A4F-941C-1F4574BD55EC}"/>
              </a:ext>
            </a:extLst>
          </p:cNvPr>
          <p:cNvSpPr/>
          <p:nvPr/>
        </p:nvSpPr>
        <p:spPr>
          <a:xfrm>
            <a:off x="17946112" y="603494"/>
            <a:ext cx="713684" cy="713678"/>
          </a:xfrm>
          <a:prstGeom prst="ellipse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43" name="円/楕円 142">
            <a:extLst>
              <a:ext uri="{FF2B5EF4-FFF2-40B4-BE49-F238E27FC236}">
                <a16:creationId xmlns:a16="http://schemas.microsoft.com/office/drawing/2014/main" id="{C5552DA3-16C5-FA42-B7FC-6796D6630C5F}"/>
              </a:ext>
            </a:extLst>
          </p:cNvPr>
          <p:cNvSpPr/>
          <p:nvPr/>
        </p:nvSpPr>
        <p:spPr>
          <a:xfrm>
            <a:off x="13942833" y="603494"/>
            <a:ext cx="713684" cy="713678"/>
          </a:xfrm>
          <a:prstGeom prst="ellipse">
            <a:avLst/>
          </a:prstGeom>
          <a:solidFill>
            <a:srgbClr val="FF0000">
              <a:alpha val="5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37BF8C18-95A8-A643-8797-5D6F989E5112}"/>
              </a:ext>
            </a:extLst>
          </p:cNvPr>
          <p:cNvSpPr txBox="1"/>
          <p:nvPr/>
        </p:nvSpPr>
        <p:spPr>
          <a:xfrm>
            <a:off x="10770046" y="711986"/>
            <a:ext cx="30029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prevPlayer</a:t>
            </a:r>
            <a:endParaRPr lang="en-US" altLang="ja-JP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9BE04656-475F-4543-BCE0-DC1A98EF3A17}"/>
              </a:ext>
            </a:extLst>
          </p:cNvPr>
          <p:cNvSpPr txBox="1"/>
          <p:nvPr/>
        </p:nvSpPr>
        <p:spPr>
          <a:xfrm>
            <a:off x="18778080" y="711986"/>
            <a:ext cx="44655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prevPlayer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+ dt</a:t>
            </a:r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A427E970-7557-CD4D-8F54-13DB5F346A88}"/>
              </a:ext>
            </a:extLst>
          </p:cNvPr>
          <p:cNvSpPr txBox="1"/>
          <p:nvPr/>
        </p:nvSpPr>
        <p:spPr>
          <a:xfrm>
            <a:off x="14749793" y="711986"/>
            <a:ext cx="28060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nextPlayer</a:t>
            </a:r>
            <a:endParaRPr lang="en-US" altLang="ja-JP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8879E717-69AF-E745-B507-208BCE681F08}"/>
              </a:ext>
            </a:extLst>
          </p:cNvPr>
          <p:cNvSpPr txBox="1"/>
          <p:nvPr/>
        </p:nvSpPr>
        <p:spPr>
          <a:xfrm>
            <a:off x="14375074" y="6950685"/>
            <a:ext cx="18754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000">
                <a:latin typeface="Calibri" panose="020F0502020204030204" pitchFamily="34" charset="0"/>
                <a:cs typeface="Calibri" panose="020F0502020204030204" pitchFamily="34" charset="0"/>
              </a:rPr>
              <a:t>上り坂</a:t>
            </a:r>
            <a:endParaRPr lang="en-US" altLang="ja-JP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195156D3-CCA5-914E-B7B7-A1CEE42239CA}"/>
              </a:ext>
            </a:extLst>
          </p:cNvPr>
          <p:cNvSpPr txBox="1"/>
          <p:nvPr/>
        </p:nvSpPr>
        <p:spPr>
          <a:xfrm>
            <a:off x="12913896" y="12259616"/>
            <a:ext cx="34801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000">
                <a:latin typeface="Calibri" panose="020F0502020204030204" pitchFamily="34" charset="0"/>
                <a:cs typeface="Calibri" panose="020F0502020204030204" pitchFamily="34" charset="0"/>
              </a:rPr>
              <a:t>下り坂・平坦</a:t>
            </a:r>
            <a:endParaRPr lang="en-US" altLang="ja-JP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5C6DA7BF-7371-7046-88F8-417683BF3B75}"/>
              </a:ext>
            </a:extLst>
          </p:cNvPr>
          <p:cNvSpPr txBox="1"/>
          <p:nvPr/>
        </p:nvSpPr>
        <p:spPr>
          <a:xfrm>
            <a:off x="8871172" y="5061130"/>
            <a:ext cx="6220713" cy="707886"/>
          </a:xfrm>
          <a:prstGeom prst="rect">
            <a:avLst/>
          </a:prstGeom>
          <a:solidFill>
            <a:srgbClr val="FFFFFF">
              <a:alpha val="68627"/>
            </a:srgbClr>
          </a:solidFill>
        </p:spPr>
        <p:txBody>
          <a:bodyPr wrap="square">
            <a:spAutoFit/>
          </a:bodyPr>
          <a:lstStyle/>
          <a:p>
            <a:r>
              <a:rPr lang="en-US" altLang="ja-JP" sz="4000" i="1" dirty="0" err="1">
                <a:solidFill>
                  <a:srgbClr val="FF0000"/>
                </a:solidFill>
              </a:rPr>
              <a:t>prevPY</a:t>
            </a:r>
            <a:r>
              <a:rPr lang="en-US" altLang="ja-JP" sz="4000" i="1" dirty="0">
                <a:solidFill>
                  <a:srgbClr val="FF0000"/>
                </a:solidFill>
              </a:rPr>
              <a:t> &gt; </a:t>
            </a:r>
            <a:r>
              <a:rPr lang="en-US" altLang="ja-JP" sz="4000" i="1" dirty="0" err="1">
                <a:solidFill>
                  <a:srgbClr val="FF0000"/>
                </a:solidFill>
              </a:rPr>
              <a:t>nextCH</a:t>
            </a:r>
            <a:r>
              <a:rPr lang="en-US" altLang="ja-JP" sz="4000" i="1" dirty="0">
                <a:solidFill>
                  <a:srgbClr val="FF0000"/>
                </a:solidFill>
              </a:rPr>
              <a:t> - </a:t>
            </a:r>
            <a:r>
              <a:rPr lang="en-US" altLang="ja-JP" sz="4000" i="1" dirty="0" err="1">
                <a:solidFill>
                  <a:srgbClr val="FF0000"/>
                </a:solidFill>
              </a:rPr>
              <a:t>diffHeight</a:t>
            </a:r>
            <a:endParaRPr lang="en-US" altLang="ja-JP" sz="40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069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1891</TotalTime>
  <Words>517</Words>
  <Application>Microsoft Macintosh PowerPoint</Application>
  <PresentationFormat>ユーザー設定</PresentationFormat>
  <Paragraphs>100</Paragraphs>
  <Slides>4</Slides>
  <Notes>4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游ゴシック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新田見　優輝</dc:creator>
  <cp:lastModifiedBy>新田見　優輝</cp:lastModifiedBy>
  <cp:revision>19</cp:revision>
  <dcterms:created xsi:type="dcterms:W3CDTF">2021-09-14T07:00:11Z</dcterms:created>
  <dcterms:modified xsi:type="dcterms:W3CDTF">2021-11-11T06:57:23Z</dcterms:modified>
</cp:coreProperties>
</file>