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33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24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A8B9E-C2D3-D349-8FE0-0D3C9D0A2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7B02E5-D478-BF4E-8A02-15EB947E8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BCF21-0423-BF44-AB1B-BAD8490A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3D075-89E3-3D43-A292-C6BF4EAC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B85C8-CC05-A444-8F9A-7B114FBE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F7497-BFBB-D041-A48C-517E4405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00223A-32B4-EF4A-BEDA-9F90E535E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BDDBDC-A3FB-0B44-B206-ABFFD389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D7EC8-E123-4948-96E1-C2D3B898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B54AD-B436-9A41-BCF2-8D9394C7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52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28A4DC-5EA3-2443-9426-18E0230A6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447E96-A1C6-BA4B-BF44-699FACA0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F36ED-BD79-ED4A-A83B-277D5E94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51371-D2B2-3C43-9A98-113A0CA7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65DA9-1343-1543-8B59-FDC2DF23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5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8BF3D-E2B2-0241-B48F-4ED6E644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80D923-9107-9042-B22D-E04EB061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1BDD6A-D6D6-C74E-A32B-E7A3ADE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975D3B-49CC-5D45-9E22-F4FF57AE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58A522-0DD2-0141-B95B-1D0A6D64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54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0E9F3-73A8-E642-BFC2-A43A622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45CF4-B1FB-DE4A-BE5A-C110895E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64D44C-87D2-1147-A3FD-4E1737E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E038BD-91D3-DF45-86EC-02A4221F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76F94F-8E34-8046-A92B-7B7FBD63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1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E0284-18E0-0147-B03F-57DB1008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BEBDC6-F8BD-0844-B26B-2854B43D3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FF971-A2F2-8A4F-8B6E-208459B1E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8E6623-AD95-F14B-A2FE-65AACC1F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ABFFE0-54C5-6A4F-9920-FA891ADD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E144DB-B1CF-4443-9A06-072461A4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55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25BD5-5A4E-1047-8D57-968791C4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227C94-7F66-B248-BE46-92C50EE49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7BE7D-C6BC-A441-AFE9-E34C5B12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0280C3-89AB-7444-8100-FC96265B9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A523A1-B594-5D49-B53C-80365D6A4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751CAD-F8C7-AA4C-BA80-602967FB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ED73EB-25C0-8445-B252-C84F98CC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199FD0-0D33-F04A-9BDC-9B10DE78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2E1FD3-83BF-3B48-B862-2C59AA9D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AE8F24-CAF7-8840-9533-D8EB2E67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FC5344-DAF6-6049-A164-F5E0C52C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30013D-78C7-674E-8AE9-FB9421B6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04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524E6E-B17D-D34C-932B-DA90C8DC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94AC55-C83B-784F-90D1-4790C2C3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22D6EA-683E-3549-B502-E743BBCA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6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CAA7C-968A-4F47-B4AC-13F93DC1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C9CF8-BB7F-FD44-9E87-8D0FD89A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4955FB-EF9E-4447-A818-5BE102EF0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0C9EF3-81B4-524B-B4EF-27B40102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ED5357-EE9F-AD4D-A254-E02D6B58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9E3AFD-8605-2143-8E2F-1E02690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62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F5A9F-918D-0A4B-B62B-3DF75B2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4D3214-789D-4149-BC8C-731CFF94A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B929B9-A322-0D4B-A738-7EE819962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D5CE5C-AD4C-6942-A3BF-522691F0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EF0F81-0E68-F749-9DFC-2504FB4B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03D8DE-7DB5-BD4A-890B-1EC0E0AE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0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4E24F9-8FA9-2844-AB0A-9570A474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99C478-B58D-5845-A167-F0CC93E5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D3CE9-272A-494C-A818-089871922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6A6B-E36D-594B-B171-0F5ABB4A6F4D}" type="datetimeFigureOut">
              <a:rPr kumimoji="1" lang="ja-JP" altLang="en-US" smtClean="0"/>
              <a:t>2021/9/14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5A670A-96C0-F345-BF28-956132B4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308D29-0DF2-2346-8B0D-1EFC5246F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8CD53-AC79-8F41-8F61-EED080AA85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91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812E7-FA35-8545-908B-CF218ABA2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99A5E2-B707-264F-8134-AFDB1D17F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24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99C515-E664-434D-8674-B1E6B5686C1C}"/>
              </a:ext>
            </a:extLst>
          </p:cNvPr>
          <p:cNvSpPr/>
          <p:nvPr/>
        </p:nvSpPr>
        <p:spPr>
          <a:xfrm>
            <a:off x="3478924" y="3343841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4359C34-4D34-9747-9FC3-146AE117C75B}"/>
              </a:ext>
            </a:extLst>
          </p:cNvPr>
          <p:cNvSpPr/>
          <p:nvPr/>
        </p:nvSpPr>
        <p:spPr>
          <a:xfrm>
            <a:off x="4109543" y="3974461"/>
            <a:ext cx="630621" cy="24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08D7E5-62CE-FD4D-BEA7-80D83237F9B3}"/>
              </a:ext>
            </a:extLst>
          </p:cNvPr>
          <p:cNvSpPr/>
          <p:nvPr/>
        </p:nvSpPr>
        <p:spPr>
          <a:xfrm>
            <a:off x="4740166" y="4636613"/>
            <a:ext cx="630621" cy="179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01E7B28-3187-CD47-8866-D743FE2BAE22}"/>
              </a:ext>
            </a:extLst>
          </p:cNvPr>
          <p:cNvSpPr/>
          <p:nvPr/>
        </p:nvSpPr>
        <p:spPr>
          <a:xfrm>
            <a:off x="5370787" y="3974461"/>
            <a:ext cx="630621" cy="24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95800D-0806-0248-A505-A9170F493382}"/>
              </a:ext>
            </a:extLst>
          </p:cNvPr>
          <p:cNvSpPr/>
          <p:nvPr/>
        </p:nvSpPr>
        <p:spPr>
          <a:xfrm>
            <a:off x="6001408" y="3343841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A50C8E-484F-B640-9A1C-FEDF3FEA24C5}"/>
              </a:ext>
            </a:extLst>
          </p:cNvPr>
          <p:cNvSpPr/>
          <p:nvPr/>
        </p:nvSpPr>
        <p:spPr>
          <a:xfrm>
            <a:off x="6632028" y="2698230"/>
            <a:ext cx="630621" cy="373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9A0B40-E3B3-D24F-B31A-AC244A1EB1AB}"/>
              </a:ext>
            </a:extLst>
          </p:cNvPr>
          <p:cNvSpPr/>
          <p:nvPr/>
        </p:nvSpPr>
        <p:spPr>
          <a:xfrm>
            <a:off x="4740166" y="4636613"/>
            <a:ext cx="630621" cy="179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380A82B-8AD4-3147-8401-DB89FABDC299}"/>
              </a:ext>
            </a:extLst>
          </p:cNvPr>
          <p:cNvSpPr/>
          <p:nvPr/>
        </p:nvSpPr>
        <p:spPr>
          <a:xfrm>
            <a:off x="7262650" y="3343841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85A683-2554-FB4A-B554-1B8077E6D9D3}"/>
              </a:ext>
            </a:extLst>
          </p:cNvPr>
          <p:cNvSpPr/>
          <p:nvPr/>
        </p:nvSpPr>
        <p:spPr>
          <a:xfrm>
            <a:off x="7893271" y="3974461"/>
            <a:ext cx="630621" cy="245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7031DEE-319D-8545-A673-4012DDD7EB59}"/>
              </a:ext>
            </a:extLst>
          </p:cNvPr>
          <p:cNvSpPr/>
          <p:nvPr/>
        </p:nvSpPr>
        <p:spPr>
          <a:xfrm>
            <a:off x="10459174" y="3420859"/>
            <a:ext cx="630621" cy="309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4428896-D019-F845-9EC7-B223089FA7F8}"/>
              </a:ext>
            </a:extLst>
          </p:cNvPr>
          <p:cNvSpPr/>
          <p:nvPr/>
        </p:nvSpPr>
        <p:spPr>
          <a:xfrm>
            <a:off x="5787239" y="828258"/>
            <a:ext cx="869258" cy="8844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56041-E7A8-434B-AD68-2BB0E01878C4}"/>
              </a:ext>
            </a:extLst>
          </p:cNvPr>
          <p:cNvSpPr txBox="1"/>
          <p:nvPr/>
        </p:nvSpPr>
        <p:spPr>
          <a:xfrm>
            <a:off x="293685" y="-1911455"/>
            <a:ext cx="55909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dy</a:t>
            </a:r>
            <a:r>
              <a:rPr lang="en-US" altLang="ja-JP" sz="2800" dirty="0"/>
              <a:t>(time) = v0 - g * time( = 10)</a:t>
            </a:r>
          </a:p>
          <a:p>
            <a:r>
              <a:rPr lang="en-US" altLang="ja-JP" sz="2800" dirty="0"/>
              <a:t>v = - g * time( = 0)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const v0 = 30;</a:t>
            </a:r>
          </a:p>
          <a:p>
            <a:r>
              <a:rPr lang="en-US" altLang="ja-JP" sz="2800" dirty="0"/>
              <a:t>const g = 3;</a:t>
            </a:r>
          </a:p>
        </p:txBody>
      </p:sp>
    </p:spTree>
    <p:extLst>
      <p:ext uri="{BB962C8B-B14F-4D97-AF65-F5344CB8AC3E}">
        <p14:creationId xmlns:p14="http://schemas.microsoft.com/office/powerpoint/2010/main" val="289651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34</Words>
  <Application>Microsoft Macintosh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新田見　優輝</dc:creator>
  <cp:lastModifiedBy>新田見　優輝</cp:lastModifiedBy>
  <cp:revision>1</cp:revision>
  <dcterms:created xsi:type="dcterms:W3CDTF">2021-09-14T07:00:11Z</dcterms:created>
  <dcterms:modified xsi:type="dcterms:W3CDTF">2021-09-15T04:58:17Z</dcterms:modified>
</cp:coreProperties>
</file>