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6" r:id="rId3"/>
    <p:sldId id="259" r:id="rId4"/>
    <p:sldId id="260" r:id="rId5"/>
  </p:sldIdLst>
  <p:sldSz cx="237601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0"/>
    <p:restoredTop sz="94643"/>
  </p:normalViewPr>
  <p:slideViewPr>
    <p:cSldViewPr snapToGrid="0" snapToObjects="1">
      <p:cViewPr>
        <p:scale>
          <a:sx n="70" d="100"/>
          <a:sy n="70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9272-FCAE-D145-A31C-B19C91E4E1B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D3FC-986F-304B-9DE2-E04180071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1pPr>
    <a:lvl2pPr marL="89853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2pPr>
    <a:lvl3pPr marL="179707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3pPr>
    <a:lvl4pPr marL="269560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4pPr>
    <a:lvl5pPr marL="359414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5pPr>
    <a:lvl6pPr marL="449267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6pPr>
    <a:lvl7pPr marL="539121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7pPr>
    <a:lvl8pPr marL="628974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8pPr>
    <a:lvl9pPr marL="718828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9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0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6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238751"/>
            <a:ext cx="17820085" cy="4762488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184899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28306"/>
            <a:ext cx="5123274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410374"/>
            <a:ext cx="20493097" cy="5690286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154493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7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28307"/>
            <a:ext cx="20493097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353376"/>
            <a:ext cx="10051641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4996813"/>
            <a:ext cx="1005164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353376"/>
            <a:ext cx="10101143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4996813"/>
            <a:ext cx="10101143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4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4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7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1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2678860"/>
            <a:ext cx="801903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kumimoji="1"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kumimoji="1"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>
            <a:extLst>
              <a:ext uri="{FF2B5EF4-FFF2-40B4-BE49-F238E27FC236}">
                <a16:creationId xmlns:a16="http://schemas.microsoft.com/office/drawing/2014/main" id="{FE905583-2E6D-5A49-B07E-3AFA5DF8B1F4}"/>
              </a:ext>
            </a:extLst>
          </p:cNvPr>
          <p:cNvSpPr/>
          <p:nvPr/>
        </p:nvSpPr>
        <p:spPr>
          <a:xfrm>
            <a:off x="16123911" y="6270483"/>
            <a:ext cx="869258" cy="884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99C515-E664-434D-8674-B1E6B5686C1C}"/>
              </a:ext>
            </a:extLst>
          </p:cNvPr>
          <p:cNvSpPr/>
          <p:nvPr/>
        </p:nvSpPr>
        <p:spPr>
          <a:xfrm>
            <a:off x="9262981" y="6754586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359C34-4D34-9747-9FC3-146AE117C75B}"/>
              </a:ext>
            </a:extLst>
          </p:cNvPr>
          <p:cNvSpPr/>
          <p:nvPr/>
        </p:nvSpPr>
        <p:spPr>
          <a:xfrm>
            <a:off x="9893600" y="7385206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8D7E5-62CE-FD4D-BEA7-80D83237F9B3}"/>
              </a:ext>
            </a:extLst>
          </p:cNvPr>
          <p:cNvSpPr/>
          <p:nvPr/>
        </p:nvSpPr>
        <p:spPr>
          <a:xfrm>
            <a:off x="10524223" y="8047358"/>
            <a:ext cx="63062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1E7B28-3187-CD47-8866-D743FE2BAE22}"/>
              </a:ext>
            </a:extLst>
          </p:cNvPr>
          <p:cNvSpPr/>
          <p:nvPr/>
        </p:nvSpPr>
        <p:spPr>
          <a:xfrm>
            <a:off x="11154844" y="7385206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95800D-0806-0248-A505-A9170F493382}"/>
              </a:ext>
            </a:extLst>
          </p:cNvPr>
          <p:cNvSpPr/>
          <p:nvPr/>
        </p:nvSpPr>
        <p:spPr>
          <a:xfrm>
            <a:off x="11785465" y="6754586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A50C8E-484F-B640-9A1C-FEDF3FEA24C5}"/>
              </a:ext>
            </a:extLst>
          </p:cNvPr>
          <p:cNvSpPr/>
          <p:nvPr/>
        </p:nvSpPr>
        <p:spPr>
          <a:xfrm>
            <a:off x="12416085" y="6108974"/>
            <a:ext cx="630621" cy="37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9A0B40-E3B3-D24F-B31A-AC244A1EB1AB}"/>
              </a:ext>
            </a:extLst>
          </p:cNvPr>
          <p:cNvSpPr/>
          <p:nvPr/>
        </p:nvSpPr>
        <p:spPr>
          <a:xfrm>
            <a:off x="10524223" y="8047358"/>
            <a:ext cx="63062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80A82B-8AD4-3147-8401-DB89FABDC299}"/>
              </a:ext>
            </a:extLst>
          </p:cNvPr>
          <p:cNvSpPr/>
          <p:nvPr/>
        </p:nvSpPr>
        <p:spPr>
          <a:xfrm>
            <a:off x="13046707" y="6754586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85A683-2554-FB4A-B554-1B8077E6D9D3}"/>
              </a:ext>
            </a:extLst>
          </p:cNvPr>
          <p:cNvSpPr/>
          <p:nvPr/>
        </p:nvSpPr>
        <p:spPr>
          <a:xfrm>
            <a:off x="13677328" y="7385206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031DEE-319D-8545-A673-4012DDD7EB59}"/>
              </a:ext>
            </a:extLst>
          </p:cNvPr>
          <p:cNvSpPr/>
          <p:nvPr/>
        </p:nvSpPr>
        <p:spPr>
          <a:xfrm>
            <a:off x="16243231" y="6831604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4428896-D019-F845-9EC7-B223089FA7F8}"/>
              </a:ext>
            </a:extLst>
          </p:cNvPr>
          <p:cNvSpPr/>
          <p:nvPr/>
        </p:nvSpPr>
        <p:spPr>
          <a:xfrm>
            <a:off x="14307948" y="5409863"/>
            <a:ext cx="869258" cy="8844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56041-E7A8-434B-AD68-2BB0E01878C4}"/>
              </a:ext>
            </a:extLst>
          </p:cNvPr>
          <p:cNvSpPr txBox="1"/>
          <p:nvPr/>
        </p:nvSpPr>
        <p:spPr>
          <a:xfrm>
            <a:off x="6077742" y="1499290"/>
            <a:ext cx="5590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dy</a:t>
            </a:r>
            <a:r>
              <a:rPr lang="en-US" altLang="ja-JP" sz="2800" dirty="0"/>
              <a:t>(time) = v0 - g * time( = 10)</a:t>
            </a:r>
          </a:p>
          <a:p>
            <a:r>
              <a:rPr lang="en-US" altLang="ja-JP" sz="2800" dirty="0"/>
              <a:t>v = - g * time( = 0)</a:t>
            </a:r>
          </a:p>
          <a:p>
            <a:endParaRPr lang="en-US" altLang="ja-JP" sz="2800" dirty="0"/>
          </a:p>
          <a:p>
            <a:r>
              <a:rPr lang="en-US" altLang="ja-JP" sz="2800" dirty="0"/>
              <a:t>const v0 = 30;</a:t>
            </a:r>
          </a:p>
          <a:p>
            <a:r>
              <a:rPr lang="en-US" altLang="ja-JP" sz="2800" dirty="0"/>
              <a:t>const g = 3;</a:t>
            </a:r>
          </a:p>
        </p:txBody>
      </p:sp>
    </p:spTree>
    <p:extLst>
      <p:ext uri="{BB962C8B-B14F-4D97-AF65-F5344CB8AC3E}">
        <p14:creationId xmlns:p14="http://schemas.microsoft.com/office/powerpoint/2010/main" val="28965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7991998" y="5897466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8560711" y="6410422"/>
            <a:ext cx="591015" cy="220794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9151726" y="68397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10300304" y="6410422"/>
            <a:ext cx="591015" cy="220794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10869016" y="5897466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11448882" y="5897466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3195904" y="5858044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15616010" y="710702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11EBE6-88D6-DD47-ABF2-9717FC13F11B}"/>
              </a:ext>
            </a:extLst>
          </p:cNvPr>
          <p:cNvSpPr txBox="1"/>
          <p:nvPr/>
        </p:nvSpPr>
        <p:spPr>
          <a:xfrm>
            <a:off x="5965588" y="8637528"/>
            <a:ext cx="7189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dy</a:t>
            </a:r>
            <a:r>
              <a:rPr lang="en-US" altLang="ja-JP" sz="2000" dirty="0"/>
              <a:t>(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) = 30 - 3 * 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( = 10)</a:t>
            </a:r>
          </a:p>
          <a:p>
            <a:r>
              <a:rPr lang="en-US" altLang="ja-JP" sz="2000" dirty="0"/>
              <a:t>v = - g * time( = 0)</a:t>
            </a:r>
          </a:p>
          <a:p>
            <a:endParaRPr lang="en-US" altLang="ja-JP" sz="2000" dirty="0"/>
          </a:p>
          <a:p>
            <a:r>
              <a:rPr lang="en-US" altLang="ja-JP" sz="2000" dirty="0"/>
              <a:t>const v0 = 30;</a:t>
            </a:r>
          </a:p>
          <a:p>
            <a:r>
              <a:rPr lang="en-US" altLang="ja-JP" sz="2000" dirty="0"/>
              <a:t>const g = 3;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20D0F02-1135-5347-AFDD-CF2ADE0BFFCE}"/>
              </a:ext>
            </a:extLst>
          </p:cNvPr>
          <p:cNvSpPr/>
          <p:nvPr/>
        </p:nvSpPr>
        <p:spPr>
          <a:xfrm>
            <a:off x="13775770" y="6350309"/>
            <a:ext cx="591015" cy="22271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024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7991998" y="68397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8560711" y="7175057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9151726" y="7455700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10300304" y="7175057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10869016" y="68397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11448882" y="68397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3055537" y="7175057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7930662" y="612606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5894284" y="5590815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jumpCount</a:t>
            </a:r>
            <a:r>
              <a:rPr lang="en-US" altLang="ja-JP" sz="1400" dirty="0"/>
              <a:t> = 0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6392499" y="4626298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jumpCount</a:t>
            </a:r>
            <a:r>
              <a:rPr lang="en-US" altLang="ja-JP" sz="1400" dirty="0"/>
              <a:t> =1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8567401" y="492411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1067AE-BBCA-F44A-AD73-A734258D8B3C}"/>
              </a:ext>
            </a:extLst>
          </p:cNvPr>
          <p:cNvSpPr txBox="1"/>
          <p:nvPr/>
        </p:nvSpPr>
        <p:spPr>
          <a:xfrm>
            <a:off x="10612542" y="4583048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jumpCount</a:t>
            </a:r>
            <a:r>
              <a:rPr lang="en-US" altLang="ja-JP" sz="1400" dirty="0"/>
              <a:t> =1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False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9742740" y="444127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10559422" y="3283840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5EE68E-5378-5547-98EE-FA60A66B759D}"/>
              </a:ext>
            </a:extLst>
          </p:cNvPr>
          <p:cNvSpPr txBox="1"/>
          <p:nvPr/>
        </p:nvSpPr>
        <p:spPr>
          <a:xfrm>
            <a:off x="11949304" y="3456276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jumpCount</a:t>
            </a:r>
            <a:r>
              <a:rPr lang="en-US" altLang="ja-JP" sz="1400" dirty="0"/>
              <a:t> =2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True</a:t>
            </a:r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CCEC8064-48ED-F744-A725-8257A4E7A2D8}"/>
              </a:ext>
            </a:extLst>
          </p:cNvPr>
          <p:cNvSpPr/>
          <p:nvPr/>
        </p:nvSpPr>
        <p:spPr>
          <a:xfrm>
            <a:off x="8298657" y="4710829"/>
            <a:ext cx="1732547" cy="2104853"/>
          </a:xfrm>
          <a:custGeom>
            <a:avLst/>
            <a:gdLst>
              <a:gd name="connsiteX0" fmla="*/ 0 w 1732547"/>
              <a:gd name="connsiteY0" fmla="*/ 1913707 h 1913707"/>
              <a:gd name="connsiteX1" fmla="*/ 998621 w 1732547"/>
              <a:gd name="connsiteY1" fmla="*/ 157096 h 1913707"/>
              <a:gd name="connsiteX2" fmla="*/ 1732547 w 1732547"/>
              <a:gd name="connsiteY2" fmla="*/ 84907 h 1913707"/>
              <a:gd name="connsiteX3" fmla="*/ 1732547 w 1732547"/>
              <a:gd name="connsiteY3" fmla="*/ 84907 h 191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547" h="1913707">
                <a:moveTo>
                  <a:pt x="0" y="1913707"/>
                </a:moveTo>
                <a:cubicBezTo>
                  <a:pt x="354931" y="1187801"/>
                  <a:pt x="709863" y="461896"/>
                  <a:pt x="998621" y="157096"/>
                </a:cubicBezTo>
                <a:cubicBezTo>
                  <a:pt x="1287379" y="-147704"/>
                  <a:pt x="1732547" y="84907"/>
                  <a:pt x="1732547" y="84907"/>
                </a:cubicBezTo>
                <a:lnTo>
                  <a:pt x="1732547" y="8490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0AE44EC6-459B-9648-81E5-90F6D8EF0BB4}"/>
              </a:ext>
            </a:extLst>
          </p:cNvPr>
          <p:cNvSpPr/>
          <p:nvPr/>
        </p:nvSpPr>
        <p:spPr>
          <a:xfrm>
            <a:off x="10103698" y="3050100"/>
            <a:ext cx="1732547" cy="2104853"/>
          </a:xfrm>
          <a:custGeom>
            <a:avLst/>
            <a:gdLst>
              <a:gd name="connsiteX0" fmla="*/ 0 w 1732547"/>
              <a:gd name="connsiteY0" fmla="*/ 1913707 h 1913707"/>
              <a:gd name="connsiteX1" fmla="*/ 998621 w 1732547"/>
              <a:gd name="connsiteY1" fmla="*/ 157096 h 1913707"/>
              <a:gd name="connsiteX2" fmla="*/ 1732547 w 1732547"/>
              <a:gd name="connsiteY2" fmla="*/ 84907 h 1913707"/>
              <a:gd name="connsiteX3" fmla="*/ 1732547 w 1732547"/>
              <a:gd name="connsiteY3" fmla="*/ 84907 h 191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547" h="1913707">
                <a:moveTo>
                  <a:pt x="0" y="1913707"/>
                </a:moveTo>
                <a:cubicBezTo>
                  <a:pt x="354931" y="1187801"/>
                  <a:pt x="709863" y="461896"/>
                  <a:pt x="998621" y="157096"/>
                </a:cubicBezTo>
                <a:cubicBezTo>
                  <a:pt x="1287379" y="-147704"/>
                  <a:pt x="1732547" y="84907"/>
                  <a:pt x="1732547" y="84907"/>
                </a:cubicBezTo>
                <a:lnTo>
                  <a:pt x="1732547" y="8490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5965588" y="8637528"/>
            <a:ext cx="7189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dy</a:t>
            </a:r>
            <a:r>
              <a:rPr lang="en-US" altLang="ja-JP" sz="2000" dirty="0"/>
              <a:t>(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) = v0 - g * 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( = 10)</a:t>
            </a:r>
          </a:p>
          <a:p>
            <a:r>
              <a:rPr lang="en-US" altLang="ja-JP" sz="2000" dirty="0"/>
              <a:t>v = - g * time( = 0)</a:t>
            </a:r>
          </a:p>
          <a:p>
            <a:endParaRPr lang="en-US" altLang="ja-JP" sz="2000" dirty="0"/>
          </a:p>
          <a:p>
            <a:r>
              <a:rPr lang="en-US" altLang="ja-JP" sz="2000" dirty="0"/>
              <a:t>const v0 = 30;</a:t>
            </a:r>
          </a:p>
          <a:p>
            <a:r>
              <a:rPr lang="en-US" altLang="ja-JP" sz="2000" dirty="0"/>
              <a:t>const g = 3;</a:t>
            </a:r>
          </a:p>
        </p:txBody>
      </p:sp>
    </p:spTree>
    <p:extLst>
      <p:ext uri="{BB962C8B-B14F-4D97-AF65-F5344CB8AC3E}">
        <p14:creationId xmlns:p14="http://schemas.microsoft.com/office/powerpoint/2010/main" val="212251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円/楕円 78">
            <a:extLst>
              <a:ext uri="{FF2B5EF4-FFF2-40B4-BE49-F238E27FC236}">
                <a16:creationId xmlns:a16="http://schemas.microsoft.com/office/drawing/2014/main" id="{BDC48410-698B-664C-B40E-0D60BCFB2A84}"/>
              </a:ext>
            </a:extLst>
          </p:cNvPr>
          <p:cNvSpPr/>
          <p:nvPr/>
        </p:nvSpPr>
        <p:spPr>
          <a:xfrm>
            <a:off x="6822976" y="7950125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9F8A7A75-A91C-AB4A-8A8F-813A0258598F}"/>
              </a:ext>
            </a:extLst>
          </p:cNvPr>
          <p:cNvSpPr/>
          <p:nvPr/>
        </p:nvSpPr>
        <p:spPr>
          <a:xfrm>
            <a:off x="10349818" y="416249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5ACBD9-8258-5647-AC2E-446122234B74}"/>
              </a:ext>
            </a:extLst>
          </p:cNvPr>
          <p:cNvSpPr/>
          <p:nvPr/>
        </p:nvSpPr>
        <p:spPr>
          <a:xfrm>
            <a:off x="14951767" y="455188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B27E537B-A86A-6F44-A4F7-665C8CAF1CB4}"/>
              </a:ext>
            </a:extLst>
          </p:cNvPr>
          <p:cNvSpPr/>
          <p:nvPr/>
        </p:nvSpPr>
        <p:spPr>
          <a:xfrm>
            <a:off x="8562386" y="4672610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CF708D91-0CA8-0748-BD95-F268EA37AFEF}"/>
              </a:ext>
            </a:extLst>
          </p:cNvPr>
          <p:cNvSpPr/>
          <p:nvPr/>
        </p:nvSpPr>
        <p:spPr>
          <a:xfrm>
            <a:off x="9182908" y="4400185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0AA7A25-863D-024E-8B8C-EB53CBAF90EE}"/>
              </a:ext>
            </a:extLst>
          </p:cNvPr>
          <p:cNvSpPr/>
          <p:nvPr/>
        </p:nvSpPr>
        <p:spPr>
          <a:xfrm>
            <a:off x="9760775" y="419051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C35000-FF0A-E247-8AE8-C9B7D3D4DBDA}"/>
              </a:ext>
            </a:extLst>
          </p:cNvPr>
          <p:cNvSpPr/>
          <p:nvPr/>
        </p:nvSpPr>
        <p:spPr>
          <a:xfrm>
            <a:off x="14400325" y="454735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3C54E7E-E16E-8D44-B1F2-7BD6E124B81F}"/>
              </a:ext>
            </a:extLst>
          </p:cNvPr>
          <p:cNvSpPr/>
          <p:nvPr/>
        </p:nvSpPr>
        <p:spPr>
          <a:xfrm>
            <a:off x="7924288" y="5082971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6315598" y="83129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6884311" y="8648257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7475326" y="8928900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8623904" y="8648257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9192616" y="83129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9772482" y="83129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1022295" y="8648257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6221102" y="7585950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2293362" y="7367648"/>
            <a:ext cx="360405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0</a:t>
            </a:r>
          </a:p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3351007" y="5473405"/>
            <a:ext cx="357299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6822976" y="6469720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11496318" y="404686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7413991" y="5606819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13201478" y="10962086"/>
            <a:ext cx="7576577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dy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(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timeAfterJump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) = v0 - g * 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timeAfterJump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( = 10)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v = - g * time( = 0)</a:t>
            </a:r>
          </a:p>
          <a:p>
            <a:endParaRPr lang="en-US" altLang="ja-JP" sz="2800" dirty="0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const v0 = 30;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const g = 3;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C123D0-D3F3-0149-BD21-A56D4836DC04}"/>
              </a:ext>
            </a:extLst>
          </p:cNvPr>
          <p:cNvSpPr txBox="1"/>
          <p:nvPr/>
        </p:nvSpPr>
        <p:spPr>
          <a:xfrm>
            <a:off x="7019311" y="10201207"/>
            <a:ext cx="1407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5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6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7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8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9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 10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 11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   12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 13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 14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 15</a:t>
            </a:r>
            <a:r>
              <a:rPr lang="ja-JP" altLang="en-US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545BB0A6-01DF-1E4D-A500-A64AF06AE106}"/>
              </a:ext>
            </a:extLst>
          </p:cNvPr>
          <p:cNvSpPr/>
          <p:nvPr/>
        </p:nvSpPr>
        <p:spPr>
          <a:xfrm>
            <a:off x="6593678" y="4403706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E2B17F75-6FC2-7A47-A94F-9E1D6D5FBA12}"/>
              </a:ext>
            </a:extLst>
          </p:cNvPr>
          <p:cNvSpPr/>
          <p:nvPr/>
        </p:nvSpPr>
        <p:spPr>
          <a:xfrm flipH="1">
            <a:off x="11859556" y="4403282"/>
            <a:ext cx="3122145" cy="874362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  <a:gd name="connsiteX0" fmla="*/ 0 w 5132878"/>
              <a:gd name="connsiteY0" fmla="*/ 3671888 h 3671888"/>
              <a:gd name="connsiteX1" fmla="*/ 5129213 w 5132878"/>
              <a:gd name="connsiteY1" fmla="*/ 0 h 3671888"/>
              <a:gd name="connsiteX2" fmla="*/ 5132878 w 5132878"/>
              <a:gd name="connsiteY2" fmla="*/ 638987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3061776"/>
              <a:gd name="connsiteY0" fmla="*/ 1385531 h 1385532"/>
              <a:gd name="connsiteX1" fmla="*/ 3061776 w 3061776"/>
              <a:gd name="connsiteY1" fmla="*/ 539929 h 1385532"/>
              <a:gd name="connsiteX0" fmla="*/ 0 w 3061776"/>
              <a:gd name="connsiteY0" fmla="*/ 845602 h 845602"/>
              <a:gd name="connsiteX1" fmla="*/ 3061776 w 3061776"/>
              <a:gd name="connsiteY1" fmla="*/ 0 h 845602"/>
              <a:gd name="connsiteX0" fmla="*/ 0 w 3061776"/>
              <a:gd name="connsiteY0" fmla="*/ 846011 h 846011"/>
              <a:gd name="connsiteX1" fmla="*/ 3061776 w 3061776"/>
              <a:gd name="connsiteY1" fmla="*/ 409 h 84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1776" h="846011">
                <a:moveTo>
                  <a:pt x="0" y="846011"/>
                </a:moveTo>
                <a:cubicBezTo>
                  <a:pt x="208618" y="626115"/>
                  <a:pt x="1173341" y="-18553"/>
                  <a:pt x="3061776" y="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E1EAD3-72B0-2D4A-99CC-D9CABA164E75}"/>
              </a:ext>
            </a:extLst>
          </p:cNvPr>
          <p:cNvSpPr/>
          <p:nvPr/>
        </p:nvSpPr>
        <p:spPr>
          <a:xfrm>
            <a:off x="11584486" y="831294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9D37E6-7AE0-4240-B313-17A0498C250F}"/>
              </a:ext>
            </a:extLst>
          </p:cNvPr>
          <p:cNvSpPr txBox="1"/>
          <p:nvPr/>
        </p:nvSpPr>
        <p:spPr>
          <a:xfrm>
            <a:off x="10548817" y="5294718"/>
            <a:ext cx="38474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3DCF3D5F-87AD-9148-9487-6A13BDCFF36D}"/>
              </a:ext>
            </a:extLst>
          </p:cNvPr>
          <p:cNvSpPr/>
          <p:nvPr/>
        </p:nvSpPr>
        <p:spPr>
          <a:xfrm>
            <a:off x="16041198" y="2220584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27D2994F-F595-8B4D-BF48-0055ED1F23EB}"/>
              </a:ext>
            </a:extLst>
          </p:cNvPr>
          <p:cNvSpPr/>
          <p:nvPr/>
        </p:nvSpPr>
        <p:spPr>
          <a:xfrm>
            <a:off x="14925905" y="3650634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E9C5586-AA4D-3E45-B8E7-26673C1F669B}"/>
              </a:ext>
            </a:extLst>
          </p:cNvPr>
          <p:cNvSpPr/>
          <p:nvPr/>
        </p:nvSpPr>
        <p:spPr>
          <a:xfrm>
            <a:off x="15504515" y="2748290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47DB60DD-D27F-7B48-984C-C6E7D4D7E5EF}"/>
              </a:ext>
            </a:extLst>
          </p:cNvPr>
          <p:cNvSpPr/>
          <p:nvPr/>
        </p:nvSpPr>
        <p:spPr>
          <a:xfrm>
            <a:off x="16636784" y="1783078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BF86F6C3-EECE-9748-BC9B-77E48D6AF175}"/>
              </a:ext>
            </a:extLst>
          </p:cNvPr>
          <p:cNvSpPr/>
          <p:nvPr/>
        </p:nvSpPr>
        <p:spPr>
          <a:xfrm>
            <a:off x="14717594" y="1469009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8ACBF2-4AC5-F746-95EE-A8E6252B6C54}"/>
              </a:ext>
            </a:extLst>
          </p:cNvPr>
          <p:cNvSpPr txBox="1"/>
          <p:nvPr/>
        </p:nvSpPr>
        <p:spPr>
          <a:xfrm>
            <a:off x="12075350" y="2403156"/>
            <a:ext cx="323325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CE32B78-0CAC-9A41-AFBC-F4D473D5286D}"/>
              </a:ext>
            </a:extLst>
          </p:cNvPr>
          <p:cNvSpPr/>
          <p:nvPr/>
        </p:nvSpPr>
        <p:spPr>
          <a:xfrm>
            <a:off x="12152058" y="8312943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CBC82-F299-2548-BFAE-A8C59BE9D2AC}"/>
              </a:ext>
            </a:extLst>
          </p:cNvPr>
          <p:cNvSpPr/>
          <p:nvPr/>
        </p:nvSpPr>
        <p:spPr>
          <a:xfrm>
            <a:off x="12733814" y="8028722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C477EB3-45D6-BA49-BC88-37D4A86FAE79}"/>
              </a:ext>
            </a:extLst>
          </p:cNvPr>
          <p:cNvSpPr/>
          <p:nvPr/>
        </p:nvSpPr>
        <p:spPr>
          <a:xfrm>
            <a:off x="13324829" y="7784757"/>
            <a:ext cx="591015" cy="23068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6861BB8-E469-BC4F-AF40-84A882458D48}"/>
              </a:ext>
            </a:extLst>
          </p:cNvPr>
          <p:cNvSpPr/>
          <p:nvPr/>
        </p:nvSpPr>
        <p:spPr>
          <a:xfrm>
            <a:off x="15079876" y="8312943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B322FEE-5B0B-2C47-89E7-CC4152CFB8FB}"/>
              </a:ext>
            </a:extLst>
          </p:cNvPr>
          <p:cNvSpPr/>
          <p:nvPr/>
        </p:nvSpPr>
        <p:spPr>
          <a:xfrm>
            <a:off x="15659742" y="8648255"/>
            <a:ext cx="591015" cy="14433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25E9B5-A58C-EF44-AF44-A28CB7290475}"/>
              </a:ext>
            </a:extLst>
          </p:cNvPr>
          <p:cNvSpPr/>
          <p:nvPr/>
        </p:nvSpPr>
        <p:spPr>
          <a:xfrm>
            <a:off x="16909555" y="8648256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787303D-8C58-8B44-A611-8EFC8AA333BF}"/>
              </a:ext>
            </a:extLst>
          </p:cNvPr>
          <p:cNvSpPr/>
          <p:nvPr/>
        </p:nvSpPr>
        <p:spPr>
          <a:xfrm>
            <a:off x="17471746" y="8312944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0E3A88-8581-CA4D-A9D8-BA4AAE186801}"/>
              </a:ext>
            </a:extLst>
          </p:cNvPr>
          <p:cNvSpPr txBox="1"/>
          <p:nvPr/>
        </p:nvSpPr>
        <p:spPr>
          <a:xfrm>
            <a:off x="5385171" y="602657"/>
            <a:ext cx="4587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+mj-ea"/>
                <a:ea typeface="+mj-ea"/>
                <a:cs typeface="Arial" panose="020B0604020202020204" pitchFamily="34" charset="0"/>
              </a:rPr>
              <a:t>ジャンプのチャージ時間</a:t>
            </a:r>
            <a:endParaRPr lang="en-US" altLang="ja-JP" sz="2800" b="1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const 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5 * dt</a:t>
            </a:r>
          </a:p>
          <a:p>
            <a:endParaRPr lang="en-US" altLang="ja-JP" sz="2800" dirty="0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  <a:p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setTimeout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(function () {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false;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}, 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);</a:t>
            </a:r>
          </a:p>
          <a:p>
            <a:endParaRPr lang="en-US" altLang="ja-JP" sz="2800" dirty="0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30570338-CF22-5240-AE42-349787D4733A}"/>
              </a:ext>
            </a:extLst>
          </p:cNvPr>
          <p:cNvSpPr/>
          <p:nvPr/>
        </p:nvSpPr>
        <p:spPr>
          <a:xfrm>
            <a:off x="12089228" y="1233181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96AD6FC3-F718-FE42-AB80-2B8C2E319791}"/>
              </a:ext>
            </a:extLst>
          </p:cNvPr>
          <p:cNvSpPr/>
          <p:nvPr/>
        </p:nvSpPr>
        <p:spPr>
          <a:xfrm>
            <a:off x="12709750" y="960756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AD4A399D-F524-4E4C-88DC-13BE0F50BF6F}"/>
              </a:ext>
            </a:extLst>
          </p:cNvPr>
          <p:cNvSpPr/>
          <p:nvPr/>
        </p:nvSpPr>
        <p:spPr>
          <a:xfrm>
            <a:off x="13287617" y="75108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919EBE3A-1784-F84E-A7E2-AA33E31B177C}"/>
              </a:ext>
            </a:extLst>
          </p:cNvPr>
          <p:cNvSpPr/>
          <p:nvPr/>
        </p:nvSpPr>
        <p:spPr>
          <a:xfrm>
            <a:off x="11451130" y="1643542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E25D1DAA-54AB-5248-A542-BD6DDCF997F1}"/>
              </a:ext>
            </a:extLst>
          </p:cNvPr>
          <p:cNvSpPr/>
          <p:nvPr/>
        </p:nvSpPr>
        <p:spPr>
          <a:xfrm>
            <a:off x="10349818" y="3030291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C3CB5DE1-D7C1-8642-8CF7-C683DD51B0CE}"/>
              </a:ext>
            </a:extLst>
          </p:cNvPr>
          <p:cNvSpPr/>
          <p:nvPr/>
        </p:nvSpPr>
        <p:spPr>
          <a:xfrm>
            <a:off x="10940833" y="2167390"/>
            <a:ext cx="713684" cy="713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5935718-1A13-5640-B7C1-5C4C72DA11B9}"/>
              </a:ext>
            </a:extLst>
          </p:cNvPr>
          <p:cNvSpPr/>
          <p:nvPr/>
        </p:nvSpPr>
        <p:spPr>
          <a:xfrm>
            <a:off x="10120520" y="964277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6B75C58-28C1-DB4D-BE6C-2C4C2B70C2EE}"/>
              </a:ext>
            </a:extLst>
          </p:cNvPr>
          <p:cNvSpPr txBox="1"/>
          <p:nvPr/>
        </p:nvSpPr>
        <p:spPr>
          <a:xfrm>
            <a:off x="1136285" y="608031"/>
            <a:ext cx="39693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+mj-ea"/>
                <a:ea typeface="+mj-ea"/>
                <a:cs typeface="Arial" panose="020B0604020202020204" pitchFamily="34" charset="0"/>
              </a:rPr>
              <a:t>空中ジャンプ条件</a:t>
            </a:r>
            <a:endParaRPr lang="en-US" altLang="ja-JP" sz="2800" b="1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if (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upPressed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	!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28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&lt; 2</a:t>
            </a:r>
          </a:p>
          <a:p>
            <a:r>
              <a:rPr lang="en-US" altLang="ja-JP" sz="28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F35EC61-2D87-6D48-94DB-F083B70A0C07}"/>
              </a:ext>
            </a:extLst>
          </p:cNvPr>
          <p:cNvSpPr txBox="1"/>
          <p:nvPr/>
        </p:nvSpPr>
        <p:spPr>
          <a:xfrm>
            <a:off x="14803523" y="419259"/>
            <a:ext cx="36665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+mj-lt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78" name="上矢印 77">
            <a:extLst>
              <a:ext uri="{FF2B5EF4-FFF2-40B4-BE49-F238E27FC236}">
                <a16:creationId xmlns:a16="http://schemas.microsoft.com/office/drawing/2014/main" id="{C7092BB1-949C-EF41-A261-5725F8047D39}"/>
              </a:ext>
            </a:extLst>
          </p:cNvPr>
          <p:cNvSpPr/>
          <p:nvPr/>
        </p:nvSpPr>
        <p:spPr>
          <a:xfrm>
            <a:off x="7036984" y="7263334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上矢印 80">
            <a:extLst>
              <a:ext uri="{FF2B5EF4-FFF2-40B4-BE49-F238E27FC236}">
                <a16:creationId xmlns:a16="http://schemas.microsoft.com/office/drawing/2014/main" id="{CE509D49-A85B-2041-BA96-91058E1751C2}"/>
              </a:ext>
            </a:extLst>
          </p:cNvPr>
          <p:cNvSpPr/>
          <p:nvPr/>
        </p:nvSpPr>
        <p:spPr>
          <a:xfrm>
            <a:off x="10557012" y="3701234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上矢印 82">
            <a:extLst>
              <a:ext uri="{FF2B5EF4-FFF2-40B4-BE49-F238E27FC236}">
                <a16:creationId xmlns:a16="http://schemas.microsoft.com/office/drawing/2014/main" id="{F72F4E08-D0DA-6A4E-BB05-29DBE36CD19E}"/>
              </a:ext>
            </a:extLst>
          </p:cNvPr>
          <p:cNvSpPr/>
          <p:nvPr/>
        </p:nvSpPr>
        <p:spPr>
          <a:xfrm>
            <a:off x="15158961" y="4090633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4215F29B-1F64-C541-9051-B8C8DEBC571D}"/>
              </a:ext>
            </a:extLst>
          </p:cNvPr>
          <p:cNvSpPr/>
          <p:nvPr/>
        </p:nvSpPr>
        <p:spPr>
          <a:xfrm>
            <a:off x="13559002" y="682148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248</Words>
  <Application>Microsoft Macintosh PowerPoint</Application>
  <PresentationFormat>ユーザー設定</PresentationFormat>
  <Paragraphs>54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13</cp:revision>
  <dcterms:created xsi:type="dcterms:W3CDTF">2021-09-14T07:00:11Z</dcterms:created>
  <dcterms:modified xsi:type="dcterms:W3CDTF">2021-10-12T08:58:42Z</dcterms:modified>
</cp:coreProperties>
</file>